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1" r:id="rId4"/>
    <p:sldId id="410" r:id="rId5"/>
    <p:sldId id="418" r:id="rId6"/>
    <p:sldId id="462" r:id="rId7"/>
    <p:sldId id="463" r:id="rId8"/>
    <p:sldId id="419" r:id="rId9"/>
    <p:sldId id="459" r:id="rId10"/>
    <p:sldId id="351" r:id="rId11"/>
    <p:sldId id="422" r:id="rId12"/>
    <p:sldId id="460" r:id="rId13"/>
    <p:sldId id="456" r:id="rId14"/>
    <p:sldId id="464" r:id="rId15"/>
    <p:sldId id="435" r:id="rId16"/>
    <p:sldId id="436" r:id="rId17"/>
    <p:sldId id="384" r:id="rId18"/>
    <p:sldId id="461" r:id="rId19"/>
    <p:sldId id="465" r:id="rId20"/>
    <p:sldId id="430" r:id="rId21"/>
    <p:sldId id="403" r:id="rId22"/>
    <p:sldId id="405" r:id="rId23"/>
    <p:sldId id="407" r:id="rId24"/>
  </p:sldIdLst>
  <p:sldSz cx="9144000" cy="6858000" type="screen4x3"/>
  <p:notesSz cx="6858000" cy="9144000"/>
  <p:embeddedFontLst>
    <p:embeddedFont>
      <p:font typeface=".VnAvantH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  <p:boldItalic r:id="rId33"/>
    </p:embeddedFont>
    <p:embeddedFont>
      <p:font typeface="HP001 5H" pitchFamily="34" charset="0"/>
      <p:bold r:id="rId34"/>
    </p:embeddedFont>
    <p:embeddedFont>
      <p:font typeface="HP-087" pitchFamily="34" charset="0"/>
      <p:bold r:id="rId35"/>
    </p:embeddedFont>
    <p:embeddedFont>
      <p:font typeface="Comic Sans MS" pitchFamily="66" charset="0"/>
      <p:regular r:id="rId36"/>
      <p:bold r:id="rId37"/>
      <p:italic r:id="rId38"/>
      <p:boldItalic r:id="rId39"/>
    </p:embeddedFont>
    <p:embeddedFont>
      <p:font typeface=".VnCooper" pitchFamily="34" charset="0"/>
      <p:regular r:id="rId40"/>
    </p:embeddedFont>
    <p:embeddedFont>
      <p:font typeface="HP001 4 hàng" pitchFamily="34" charset="-93"/>
      <p:bold r:id="rId41"/>
    </p:embeddedFont>
    <p:embeddedFont>
      <p:font typeface="HP001" pitchFamily="34" charset="-93"/>
      <p:regular r:id="rId42"/>
      <p:bold r:id="rId43"/>
    </p:embeddedFont>
    <p:embeddedFont>
      <p:font typeface="VNI-Avo" pitchFamily="2" charset="0"/>
      <p:regular r:id="rId44"/>
      <p:bold r:id="rId45"/>
      <p:italic r:id="rId46"/>
      <p:bold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80" d="100"/>
          <a:sy n="80" d="100"/>
        </p:scale>
        <p:origin x="-111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5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41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64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352800" y="5332492"/>
            <a:ext cx="2308157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v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ieân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thuoác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3580" y="5334402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n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goïn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ñuoác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35888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chuoät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24" idx="2"/>
          </p:cNvCxnSpPr>
          <p:nvPr/>
        </p:nvCxnSpPr>
        <p:spPr bwMode="auto">
          <a:xfrm flipV="1">
            <a:off x="4506879" y="2900247"/>
            <a:ext cx="2854717" cy="24322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2" idx="2"/>
          </p:cNvCxnSpPr>
          <p:nvPr/>
        </p:nvCxnSpPr>
        <p:spPr bwMode="auto">
          <a:xfrm flipH="1" flipV="1">
            <a:off x="1546996" y="3033274"/>
            <a:ext cx="139494" cy="23011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23" idx="2"/>
          </p:cNvCxnSpPr>
          <p:nvPr/>
        </p:nvCxnSpPr>
        <p:spPr bwMode="auto">
          <a:xfrm flipH="1" flipV="1">
            <a:off x="4113559" y="3033274"/>
            <a:ext cx="3248037" cy="2299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57778" r="66008" b="33333"/>
          <a:stretch/>
        </p:blipFill>
        <p:spPr>
          <a:xfrm>
            <a:off x="708796" y="1356874"/>
            <a:ext cx="1676400" cy="167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6" t="57635" r="13177" b="33476"/>
          <a:stretch/>
        </p:blipFill>
        <p:spPr>
          <a:xfrm>
            <a:off x="3275359" y="1356874"/>
            <a:ext cx="1676400" cy="1676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57042" r="38293" b="34545"/>
          <a:stretch/>
        </p:blipFill>
        <p:spPr>
          <a:xfrm>
            <a:off x="6447196" y="1489900"/>
            <a:ext cx="1828800" cy="14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398" y="2115152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842" y="367623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71991" y="4299066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44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82024" y="21149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45470" y="415254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7" name="Rounded Rectangle 1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20782" y="5520573"/>
            <a:ext cx="943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ngoïn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ñuoác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vieân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thuoác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con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chuoät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31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674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524000"/>
            <a:ext cx="690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447800"/>
            <a:ext cx="655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uoâc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67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6710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05025" y="2184737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885" y="2194262"/>
            <a:ext cx="1178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″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050" y="3412718"/>
            <a:ext cx="352692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wgŧ</a:t>
            </a:r>
            <a:r>
              <a:rPr lang="vi-VN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 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đuǬ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2403" y="3412571"/>
            <a:ext cx="3217547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uŎ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1111"/>
          <a:stretch/>
        </p:blipFill>
        <p:spPr>
          <a:xfrm>
            <a:off x="-24859" y="0"/>
            <a:ext cx="9168859" cy="4854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456" y="5375793"/>
            <a:ext cx="93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NI-Avo" pitchFamily="2" charset="0"/>
              </a:rPr>
              <a:t>Meï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vuoát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toùc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vaø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buoäc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nô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cho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Haø</a:t>
            </a:r>
            <a:r>
              <a:rPr lang="en-US" sz="4000" dirty="0" smtClean="0">
                <a:latin typeface="VNI-Avo" pitchFamily="2" charset="0"/>
              </a:rPr>
              <a:t>. 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45261" y="1129448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04110" y="5362574"/>
            <a:ext cx="15517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uoât</a:t>
            </a:r>
            <a:endParaRPr lang="vi-VN" sz="41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3725" y="5361938"/>
            <a:ext cx="120417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uoâc</a:t>
            </a:r>
            <a:endParaRPr lang="vi-VN" sz="41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20782" y="-6927"/>
            <a:ext cx="9123218" cy="44126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4405745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vieân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vaùy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traéng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giaøy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vuoát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toùc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buoäc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baûo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lòch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71954" y="5715000"/>
            <a:ext cx="486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858000" y="5715000"/>
            <a:ext cx="486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Chuaån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bò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ñi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döï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sinh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nhaät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61538" r="49451" b="4395"/>
          <a:stretch/>
        </p:blipFill>
        <p:spPr>
          <a:xfrm>
            <a:off x="761999" y="1981200"/>
            <a:ext cx="3538184" cy="4768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61214" r="10488" b="4719"/>
          <a:stretch/>
        </p:blipFill>
        <p:spPr>
          <a:xfrm>
            <a:off x="4876800" y="1932706"/>
            <a:ext cx="3538184" cy="47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uoâc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67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398" y="2115152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842" y="367623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44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endParaRPr lang="en-US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uoât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chuoät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967277" y="4093734"/>
            <a:ext cx="2080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chuoät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ch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06246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46367" y="25908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398" y="2115152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842" y="367623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71991" y="4299066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0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254</Words>
  <Application>Microsoft Office PowerPoint</Application>
  <PresentationFormat>On-screen Show (4:3)</PresentationFormat>
  <Paragraphs>99</Paragraphs>
  <Slides>22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.VnAvantH</vt:lpstr>
      <vt:lpstr>.VnAvant</vt:lpstr>
      <vt:lpstr>HP001 5H</vt:lpstr>
      <vt:lpstr>HP-087</vt:lpstr>
      <vt:lpstr>Comic Sans MS</vt:lpstr>
      <vt:lpstr>.VnCooper</vt:lpstr>
      <vt:lpstr>HP001 4 hàng</vt:lpstr>
      <vt:lpstr>HP001</vt:lpstr>
      <vt:lpstr>VNI-Avo</vt:lpstr>
      <vt:lpstr>Times New Roman</vt:lpstr>
      <vt:lpstr>Calibri</vt:lpstr>
      <vt:lpstr>Office Theme</vt:lpstr>
      <vt:lpstr>1_Default Design</vt:lpstr>
      <vt:lpstr>PowerPoint Presentation</vt:lpstr>
      <vt:lpstr>PowerPoint Presentation</vt:lpstr>
      <vt:lpstr>                   uoâc      uoât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uoâc      uoât</vt:lpstr>
      <vt:lpstr>PowerPoint Presentation</vt:lpstr>
      <vt:lpstr>PowerPoint Presentation</vt:lpstr>
      <vt:lpstr>PowerPoint Presentation</vt:lpstr>
      <vt:lpstr>PowerPoint Presentation</vt:lpstr>
      <vt:lpstr>Chuaån bò ñi döï sinh nhaät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318</cp:revision>
  <dcterms:created xsi:type="dcterms:W3CDTF">2006-08-16T00:00:00Z</dcterms:created>
  <dcterms:modified xsi:type="dcterms:W3CDTF">2020-08-26T12:19:51Z</dcterms:modified>
</cp:coreProperties>
</file>