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5"/>
  </p:notesMasterIdLst>
  <p:sldIdLst>
    <p:sldId id="385" r:id="rId3"/>
    <p:sldId id="411" r:id="rId4"/>
    <p:sldId id="410" r:id="rId5"/>
    <p:sldId id="418" r:id="rId6"/>
    <p:sldId id="469" r:id="rId7"/>
    <p:sldId id="470" r:id="rId8"/>
    <p:sldId id="419" r:id="rId9"/>
    <p:sldId id="465" r:id="rId10"/>
    <p:sldId id="351" r:id="rId11"/>
    <p:sldId id="466" r:id="rId12"/>
    <p:sldId id="422" r:id="rId13"/>
    <p:sldId id="471" r:id="rId14"/>
    <p:sldId id="468" r:id="rId15"/>
    <p:sldId id="435" r:id="rId16"/>
    <p:sldId id="436" r:id="rId17"/>
    <p:sldId id="403" r:id="rId18"/>
    <p:sldId id="467" r:id="rId19"/>
    <p:sldId id="473" r:id="rId20"/>
    <p:sldId id="472" r:id="rId21"/>
    <p:sldId id="384" r:id="rId22"/>
    <p:sldId id="405" r:id="rId23"/>
    <p:sldId id="407" r:id="rId24"/>
  </p:sldIdLst>
  <p:sldSz cx="9144000" cy="6858000" type="screen4x3"/>
  <p:notesSz cx="6858000" cy="9144000"/>
  <p:embeddedFontLst>
    <p:embeddedFont>
      <p:font typeface=".VnAvant" panose="020B7200000000000000"/>
      <p:regular r:id="rId26"/>
      <p:bold r:id="rId27"/>
      <p:italic r:id="rId28"/>
      <p:boldItalic r:id="rId29"/>
    </p:embeddedFont>
    <p:embeddedFont>
      <p:font typeface=".VnAvantH" panose="020B720000000000000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.VnCooper" panose="020B7200000000000000"/>
      <p:regular r:id="rId42"/>
    </p:embeddedFont>
    <p:embeddedFont>
      <p:font typeface="HP-087" panose="020B0604020202020204"/>
      <p:bold r:id="rId43"/>
    </p:embeddedFont>
    <p:embeddedFont>
      <p:font typeface="HP001" panose="020B0604020202020204" charset="0"/>
      <p:regular r:id="rId44"/>
      <p:bold r:id="rId45"/>
    </p:embeddedFont>
    <p:embeddedFont>
      <p:font typeface="VNI-Avo" pitchFamily="2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66FF"/>
    <a:srgbClr val="FF9933"/>
    <a:srgbClr val="002060"/>
    <a:srgbClr val="00990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14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632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6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6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63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69299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34000" y="77486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055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71991" y="4111315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öôûi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308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157313" y="5332492"/>
            <a:ext cx="264158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oác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böôu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8234" y="5344839"/>
            <a:ext cx="226582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böôûi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82152" y="5332492"/>
            <a:ext cx="2504648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t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öôi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cöôøi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4" idx="0"/>
            <a:endCxn id="2" idx="2"/>
          </p:cNvCxnSpPr>
          <p:nvPr/>
        </p:nvCxnSpPr>
        <p:spPr bwMode="auto">
          <a:xfrm flipH="1" flipV="1">
            <a:off x="1670824" y="3344368"/>
            <a:ext cx="5763652" cy="19881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15" idx="2"/>
          </p:cNvCxnSpPr>
          <p:nvPr/>
        </p:nvCxnSpPr>
        <p:spPr bwMode="auto">
          <a:xfrm flipV="1">
            <a:off x="1641144" y="3344368"/>
            <a:ext cx="2824553" cy="20004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18" idx="2"/>
          </p:cNvCxnSpPr>
          <p:nvPr/>
        </p:nvCxnSpPr>
        <p:spPr bwMode="auto">
          <a:xfrm flipV="1">
            <a:off x="4465697" y="3332021"/>
            <a:ext cx="2794873" cy="19881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t="60000" r="69210" b="31111"/>
          <a:stretch/>
        </p:blipFill>
        <p:spPr>
          <a:xfrm>
            <a:off x="608759" y="1220238"/>
            <a:ext cx="2124130" cy="2124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3" t="60540" r="41510" b="30571"/>
          <a:stretch/>
        </p:blipFill>
        <p:spPr>
          <a:xfrm>
            <a:off x="3403632" y="1220238"/>
            <a:ext cx="2124130" cy="21241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8" t="60540" r="13985" b="30571"/>
          <a:stretch/>
        </p:blipFill>
        <p:spPr>
          <a:xfrm>
            <a:off x="6198505" y="1207891"/>
            <a:ext cx="2124130" cy="21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69299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34000" y="77486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055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71991" y="4111315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öôûi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691921" y="5474053"/>
            <a:ext cx="3411772" cy="609600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oác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böôu</a:t>
            </a:r>
            <a:endParaRPr kumimoji="0" lang="vi-VN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52400" y="5486400"/>
            <a:ext cx="2926454" cy="609600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böôûi</a:t>
            </a:r>
            <a:endParaRPr kumimoji="0" lang="vi-VN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756684" y="5474053"/>
            <a:ext cx="3234916" cy="609600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>
                <a:solidFill>
                  <a:srgbClr val="006600"/>
                </a:solidFill>
                <a:latin typeface="VNI-Avo" pitchFamily="2" charset="0"/>
              </a:rPr>
              <a:t>t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öôi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cöôøi</a:t>
            </a:r>
            <a:endParaRPr kumimoji="0" lang="vi-VN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636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84269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wow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1676400"/>
            <a:ext cx="6934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o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öôi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öôu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707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69946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4748" y="1751545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838200" y="2504760"/>
            <a:ext cx="2751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΅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0512" y="2502301"/>
            <a:ext cx="3304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Τί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994" y="3929647"/>
            <a:ext cx="3607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ǇươΤ΅ cườΤ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΅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0871" y="3930444"/>
            <a:ext cx="3230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ốΟɖ λΰơΤί</a:t>
            </a:r>
          </a:p>
        </p:txBody>
      </p:sp>
    </p:spTree>
    <p:extLst>
      <p:ext uri="{BB962C8B-B14F-4D97-AF65-F5344CB8AC3E}">
        <p14:creationId xmlns:p14="http://schemas.microsoft.com/office/powerpoint/2010/main" val="71065676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8889" r="374" b="68519"/>
          <a:stretch/>
        </p:blipFill>
        <p:spPr>
          <a:xfrm>
            <a:off x="6938" y="0"/>
            <a:ext cx="9137062" cy="4648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30" y="5403503"/>
            <a:ext cx="106095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VNI-Avo" pitchFamily="2" charset="0"/>
              </a:rPr>
              <a:t>Chim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khöôùu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bieát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baét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chöôùc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tieáng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ngöôøi</a:t>
            </a:r>
            <a:r>
              <a:rPr lang="en-US" sz="3500" dirty="0" smtClean="0">
                <a:latin typeface="VNI-Avo" pitchFamily="2" charset="0"/>
              </a:rPr>
              <a:t>.</a:t>
            </a:r>
            <a:endParaRPr lang="vi-VN" sz="35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83130" y="914400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56510" y="5391182"/>
            <a:ext cx="15517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öôu</a:t>
            </a:r>
            <a:endParaRPr lang="vi-VN" sz="3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3789" y="5390442"/>
            <a:ext cx="103105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 smtClean="0">
                <a:solidFill>
                  <a:srgbClr val="FC0462"/>
                </a:solidFill>
                <a:latin typeface="VNI-Avo" pitchFamily="2" charset="0"/>
              </a:rPr>
              <a:t>öôi</a:t>
            </a:r>
            <a:r>
              <a:rPr lang="en-US" sz="3700" b="1" dirty="0" smtClean="0">
                <a:solidFill>
                  <a:srgbClr val="FC0462"/>
                </a:solidFill>
                <a:latin typeface="VNI-Avo" pitchFamily="2" charset="0"/>
              </a:rPr>
              <a:t> </a:t>
            </a:r>
            <a:endParaRPr lang="vi-VN" sz="37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222" r="8594" b="65555"/>
          <a:stretch/>
        </p:blipFill>
        <p:spPr>
          <a:xfrm>
            <a:off x="0" y="0"/>
            <a:ext cx="9144000" cy="4038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5688" y="4038600"/>
            <a:ext cx="8773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ñaëc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to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ôû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döï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tröõ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beùo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theå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nhieàu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caàn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aên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uoáng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baêng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vuøng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caèn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47700" y="49530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305300" y="49530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514600" y="61722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3" t="79185" r="13021" b="5336"/>
          <a:stretch/>
        </p:blipFill>
        <p:spPr>
          <a:xfrm>
            <a:off x="4800600" y="3886200"/>
            <a:ext cx="2862617" cy="286261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Lôïi</a:t>
            </a:r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ích</a:t>
            </a:r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cuûa</a:t>
            </a:r>
            <a:r>
              <a:rPr lang="en-US" sz="36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vaät</a:t>
            </a:r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nuoâi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69231" r="41099" b="4396"/>
          <a:stretch/>
        </p:blipFill>
        <p:spPr>
          <a:xfrm>
            <a:off x="228600" y="3543301"/>
            <a:ext cx="4419601" cy="3314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87" b="75622" l="48696" r="90087">
                        <a14:foregroundMark x1="57565" y1="67253" x2="71739" y2="66950"/>
                        <a14:foregroundMark x1="52348" y1="62887" x2="53565" y2="71013"/>
                        <a14:foregroundMark x1="52870" y1="61189" x2="62783" y2="59794"/>
                        <a14:foregroundMark x1="81826" y1="61552" x2="86348" y2="64645"/>
                        <a14:foregroundMark x1="82174" y1="66343" x2="83652" y2="73802"/>
                        <a14:foregroundMark x1="76783" y1="70831" x2="79391" y2="69618"/>
                        <a14:foregroundMark x1="49478" y1="69012" x2="55130" y2="72044"/>
                        <a14:foregroundMark x1="58435" y1="72226" x2="68609" y2="73681"/>
                        <a14:foregroundMark x1="72783" y1="74833" x2="82870" y2="74227"/>
                        <a14:foregroundMark x1="84522" y1="72589" x2="85217" y2="74469"/>
                        <a14:foregroundMark x1="83652" y1="72589" x2="86174" y2="73196"/>
                        <a14:foregroundMark x1="64522" y1="60946" x2="78522" y2="59551"/>
                        <a14:foregroundMark x1="82174" y1="60703" x2="85304" y2="62705"/>
                        <a14:foregroundMark x1="51391" y1="61795" x2="50609" y2="65130"/>
                        <a14:foregroundMark x1="50957" y1="61492" x2="55478" y2="60036"/>
                        <a14:foregroundMark x1="49826" y1="62159" x2="50957" y2="65070"/>
                        <a14:foregroundMark x1="51391" y1="66707" x2="50870" y2="70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5" t="59276" r="9857" b="24649"/>
          <a:stretch/>
        </p:blipFill>
        <p:spPr>
          <a:xfrm>
            <a:off x="3614737" y="1905000"/>
            <a:ext cx="552926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öôi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öôu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69299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34000" y="77486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055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26792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79986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11" y="4191000"/>
            <a:ext cx="1066889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öôi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töôùi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176024" y="4093734"/>
            <a:ext cx="187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töôùi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485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019800" y="4419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11374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81000" y="2819400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öôûi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69299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34000" y="77486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055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71991" y="4111315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öôûi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2922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270</Words>
  <Application>Microsoft Office PowerPoint</Application>
  <PresentationFormat>On-screen Show (4:3)</PresentationFormat>
  <Paragraphs>105</Paragraphs>
  <Slides>22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.VnAvant</vt:lpstr>
      <vt:lpstr>.VnAvantH</vt:lpstr>
      <vt:lpstr>Calibri</vt:lpstr>
      <vt:lpstr>Comic Sans MS</vt:lpstr>
      <vt:lpstr>.VnCooper</vt:lpstr>
      <vt:lpstr>HP-087</vt:lpstr>
      <vt:lpstr>HP001</vt:lpstr>
      <vt:lpstr>Arial</vt:lpstr>
      <vt:lpstr>Times New Roman</vt:lpstr>
      <vt:lpstr>VNI-Avo</vt:lpstr>
      <vt:lpstr>Office Theme</vt:lpstr>
      <vt:lpstr>1_Default Design</vt:lpstr>
      <vt:lpstr>PowerPoint Presentation</vt:lpstr>
      <vt:lpstr>PowerPoint Presentation</vt:lpstr>
      <vt:lpstr>                   öôi    öôu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öôi    öôu</vt:lpstr>
      <vt:lpstr>PowerPoint Presentation</vt:lpstr>
      <vt:lpstr>PowerPoint Presentation</vt:lpstr>
      <vt:lpstr>PowerPoint Presentation</vt:lpstr>
      <vt:lpstr>PowerPoint Presentation</vt:lpstr>
      <vt:lpstr>Lôïi ích cuûa vaät nuoâi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thanglongss@outlook.com</cp:lastModifiedBy>
  <cp:revision>322</cp:revision>
  <dcterms:created xsi:type="dcterms:W3CDTF">2006-08-16T00:00:00Z</dcterms:created>
  <dcterms:modified xsi:type="dcterms:W3CDTF">2020-12-17T02:54:50Z</dcterms:modified>
</cp:coreProperties>
</file>