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 id="2147483709" r:id="rId6"/>
  </p:sldMasterIdLst>
  <p:notesMasterIdLst>
    <p:notesMasterId r:id="rId23"/>
  </p:notesMasterIdLst>
  <p:sldIdLst>
    <p:sldId id="3402" r:id="rId7"/>
    <p:sldId id="268" r:id="rId8"/>
    <p:sldId id="3403" r:id="rId9"/>
    <p:sldId id="3404" r:id="rId10"/>
    <p:sldId id="3405" r:id="rId11"/>
    <p:sldId id="501" r:id="rId12"/>
    <p:sldId id="3406" r:id="rId13"/>
    <p:sldId id="503" r:id="rId14"/>
    <p:sldId id="275" r:id="rId15"/>
    <p:sldId id="260" r:id="rId16"/>
    <p:sldId id="3407" r:id="rId17"/>
    <p:sldId id="3408" r:id="rId18"/>
    <p:sldId id="3409" r:id="rId19"/>
    <p:sldId id="3410" r:id="rId20"/>
    <p:sldId id="3411" r:id="rId21"/>
    <p:sldId id="3412"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6147" name="Rectangle 2"/>
          <p:cNvSpPr>
            <a:spLocks noGrp="1" noRot="1" noChangeAspect="1" noTextEdit="1"/>
          </p:cNvSpPr>
          <p:nvPr>
            <p:ph type="sldImg"/>
          </p:nvPr>
        </p:nvSpPr>
        <p:spPr>
          <a:ln/>
        </p:spPr>
      </p:sp>
      <p:sp>
        <p:nvSpPr>
          <p:cNvPr id="614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extLst>
      <p:ext uri="{BB962C8B-B14F-4D97-AF65-F5344CB8AC3E}">
        <p14:creationId xmlns:p14="http://schemas.microsoft.com/office/powerpoint/2010/main" val="169698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6147" name="Rectangle 2"/>
          <p:cNvSpPr>
            <a:spLocks noGrp="1" noRot="1" noChangeAspect="1" noTextEdit="1"/>
          </p:cNvSpPr>
          <p:nvPr>
            <p:ph type="sldImg"/>
          </p:nvPr>
        </p:nvSpPr>
        <p:spPr>
          <a:ln/>
        </p:spPr>
      </p:sp>
      <p:sp>
        <p:nvSpPr>
          <p:cNvPr id="614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extLst>
      <p:ext uri="{BB962C8B-B14F-4D97-AF65-F5344CB8AC3E}">
        <p14:creationId xmlns:p14="http://schemas.microsoft.com/office/powerpoint/2010/main" val="6685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08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6.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26/12/2021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26/12/2021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26/12/2021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26/12/2021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08660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26/12/2021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26/12/2021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26/12/2021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05434"/>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150921634"/>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26/12/2021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03591"/>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12/26/2021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7383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7"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482203" eaLnBrk="1" fontAlgn="auto" latinLnBrk="0" hangingPunct="1">
              <a:lnSpc>
                <a:spcPct val="100000"/>
              </a:lnSpc>
              <a:spcBef>
                <a:spcPts val="0"/>
              </a:spcBef>
              <a:spcAft>
                <a:spcPts val="0"/>
              </a:spcAft>
              <a:buClr>
                <a:srgbClr val="000000"/>
              </a:buClr>
              <a:buSzTx/>
              <a:buFont typeface="Arial"/>
              <a:buNone/>
              <a:tabLst/>
              <a:defRPr/>
            </a:pPr>
            <a:endParaRPr kumimoji="0" lang="en-US" sz="739"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9"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482203" eaLnBrk="1" fontAlgn="auto" latinLnBrk="0" hangingPunct="1">
                <a:lnSpc>
                  <a:spcPct val="100000"/>
                </a:lnSpc>
                <a:spcBef>
                  <a:spcPts val="0"/>
                </a:spcBef>
                <a:spcAft>
                  <a:spcPts val="0"/>
                </a:spcAft>
                <a:buClr>
                  <a:srgbClr val="000000"/>
                </a:buClr>
                <a:buSzTx/>
                <a:buFont typeface="Arial"/>
                <a:buNone/>
                <a:tabLst/>
                <a:defRPr/>
              </a:pPr>
              <a:endParaRPr kumimoji="0" lang="en-US" sz="739"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482203" eaLnBrk="1" fontAlgn="auto" latinLnBrk="0" hangingPunct="1">
                <a:lnSpc>
                  <a:spcPct val="100000"/>
                </a:lnSpc>
                <a:spcBef>
                  <a:spcPts val="0"/>
                </a:spcBef>
                <a:spcAft>
                  <a:spcPts val="0"/>
                </a:spcAft>
                <a:buClr>
                  <a:srgbClr val="000000"/>
                </a:buClr>
                <a:buSzTx/>
                <a:buFont typeface="Arial"/>
                <a:buNone/>
                <a:tabLst/>
                <a:defRPr/>
              </a:pPr>
              <a:endParaRPr kumimoji="0" lang="en-US" sz="739"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482203" eaLnBrk="1" fontAlgn="auto" latinLnBrk="0" hangingPunct="1">
                <a:lnSpc>
                  <a:spcPct val="100000"/>
                </a:lnSpc>
                <a:spcBef>
                  <a:spcPts val="0"/>
                </a:spcBef>
                <a:spcAft>
                  <a:spcPts val="0"/>
                </a:spcAft>
                <a:buClr>
                  <a:srgbClr val="000000"/>
                </a:buClr>
                <a:buSzTx/>
                <a:buFont typeface="Arial"/>
                <a:buNone/>
                <a:tabLst/>
                <a:defRPr/>
              </a:pPr>
              <a:endParaRPr kumimoji="0" lang="en-US" sz="739"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0102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26/12/2021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26/12/2021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26/12/2021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4.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26/12/2021</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15" r:id="rId4"/>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2021/12/26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9121712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48.xml"/><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7.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emf"/><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56237" y="2756142"/>
            <a:ext cx="7879231" cy="2057400"/>
          </a:xfrm>
        </p:spPr>
        <p:txBody>
          <a:bodyPr>
            <a:noAutofit/>
          </a:bodyPr>
          <a:lstStyle/>
          <a:p>
            <a:pPr marL="0" indent="0" algn="ctr">
              <a:buNone/>
            </a:pPr>
            <a:r>
              <a:rPr lang="en-US" sz="3797" b="1" dirty="0" err="1">
                <a:solidFill>
                  <a:srgbClr val="FF0000"/>
                </a:solidFill>
                <a:latin typeface="Times New Roman" panose="02020603050405020304" pitchFamily="18" charset="0"/>
                <a:cs typeface="Times New Roman" panose="02020603050405020304" pitchFamily="18" charset="0"/>
              </a:rPr>
              <a:t>Thứ</a:t>
            </a:r>
            <a:r>
              <a:rPr lang="en-US" sz="3797" b="1" dirty="0">
                <a:solidFill>
                  <a:srgbClr val="FF0000"/>
                </a:solidFill>
                <a:latin typeface="Times New Roman" panose="02020603050405020304" pitchFamily="18" charset="0"/>
                <a:cs typeface="Times New Roman" panose="02020603050405020304" pitchFamily="18" charset="0"/>
              </a:rPr>
              <a:t> </a:t>
            </a:r>
            <a:r>
              <a:rPr lang="en-US" sz="3797" b="1" dirty="0" err="1">
                <a:solidFill>
                  <a:srgbClr val="FF0000"/>
                </a:solidFill>
                <a:latin typeface="Times New Roman" panose="02020603050405020304" pitchFamily="18" charset="0"/>
                <a:cs typeface="Times New Roman" panose="02020603050405020304" pitchFamily="18" charset="0"/>
              </a:rPr>
              <a:t>hai</a:t>
            </a:r>
            <a:r>
              <a:rPr lang="en-US" sz="3797" b="1" dirty="0">
                <a:solidFill>
                  <a:srgbClr val="FF0000"/>
                </a:solidFill>
                <a:latin typeface="Times New Roman" panose="02020603050405020304" pitchFamily="18" charset="0"/>
                <a:cs typeface="Times New Roman" panose="02020603050405020304" pitchFamily="18" charset="0"/>
              </a:rPr>
              <a:t> </a:t>
            </a:r>
            <a:r>
              <a:rPr lang="en-US" sz="3797" b="1" dirty="0" err="1">
                <a:solidFill>
                  <a:srgbClr val="FF0000"/>
                </a:solidFill>
                <a:latin typeface="Times New Roman" panose="02020603050405020304" pitchFamily="18" charset="0"/>
                <a:cs typeface="Times New Roman" panose="02020603050405020304" pitchFamily="18" charset="0"/>
              </a:rPr>
              <a:t>ngày</a:t>
            </a:r>
            <a:r>
              <a:rPr lang="en-US" sz="3797" b="1" dirty="0">
                <a:solidFill>
                  <a:srgbClr val="FF0000"/>
                </a:solidFill>
                <a:latin typeface="Times New Roman" panose="02020603050405020304" pitchFamily="18" charset="0"/>
                <a:cs typeface="Times New Roman" panose="02020603050405020304" pitchFamily="18" charset="0"/>
              </a:rPr>
              <a:t> </a:t>
            </a:r>
            <a:r>
              <a:rPr lang="en-US" sz="3797" b="1" dirty="0" smtClean="0">
                <a:solidFill>
                  <a:srgbClr val="FF0000"/>
                </a:solidFill>
                <a:latin typeface="Times New Roman" panose="02020603050405020304" pitchFamily="18" charset="0"/>
                <a:cs typeface="Times New Roman" panose="02020603050405020304" pitchFamily="18" charset="0"/>
              </a:rPr>
              <a:t>27 </a:t>
            </a:r>
            <a:r>
              <a:rPr lang="en-US" sz="3797" b="1" dirty="0" err="1">
                <a:solidFill>
                  <a:srgbClr val="FF0000"/>
                </a:solidFill>
                <a:latin typeface="Times New Roman" panose="02020603050405020304" pitchFamily="18" charset="0"/>
                <a:cs typeface="Times New Roman" panose="02020603050405020304" pitchFamily="18" charset="0"/>
              </a:rPr>
              <a:t>tháng</a:t>
            </a:r>
            <a:r>
              <a:rPr lang="en-US" sz="3797" b="1" dirty="0">
                <a:solidFill>
                  <a:srgbClr val="FF0000"/>
                </a:solidFill>
                <a:latin typeface="Times New Roman" panose="02020603050405020304" pitchFamily="18" charset="0"/>
                <a:cs typeface="Times New Roman" panose="02020603050405020304" pitchFamily="18" charset="0"/>
              </a:rPr>
              <a:t> </a:t>
            </a:r>
            <a:r>
              <a:rPr lang="en-US" sz="3797" b="1" dirty="0" smtClean="0">
                <a:solidFill>
                  <a:srgbClr val="FF0000"/>
                </a:solidFill>
                <a:latin typeface="Times New Roman" panose="02020603050405020304" pitchFamily="18" charset="0"/>
                <a:cs typeface="Times New Roman" panose="02020603050405020304" pitchFamily="18" charset="0"/>
              </a:rPr>
              <a:t>12 </a:t>
            </a:r>
            <a:r>
              <a:rPr lang="en-US" sz="3797" b="1" dirty="0" err="1">
                <a:solidFill>
                  <a:srgbClr val="FF0000"/>
                </a:solidFill>
                <a:latin typeface="Times New Roman" panose="02020603050405020304" pitchFamily="18" charset="0"/>
                <a:cs typeface="Times New Roman" panose="02020603050405020304" pitchFamily="18" charset="0"/>
              </a:rPr>
              <a:t>năm</a:t>
            </a:r>
            <a:r>
              <a:rPr lang="en-US" sz="3797" b="1" dirty="0">
                <a:solidFill>
                  <a:srgbClr val="FF0000"/>
                </a:solidFill>
                <a:latin typeface="Times New Roman" panose="02020603050405020304" pitchFamily="18" charset="0"/>
                <a:cs typeface="Times New Roman" panose="02020603050405020304" pitchFamily="18" charset="0"/>
              </a:rPr>
              <a:t> 2021</a:t>
            </a:r>
          </a:p>
          <a:p>
            <a:pPr marL="0" indent="0" algn="ctr">
              <a:buNone/>
            </a:pPr>
            <a:r>
              <a:rPr lang="en-US" sz="2813" b="1" dirty="0" err="1">
                <a:solidFill>
                  <a:srgbClr val="FF0000"/>
                </a:solidFill>
                <a:latin typeface="Times New Roman" panose="02020603050405020304" pitchFamily="18" charset="0"/>
                <a:cs typeface="Times New Roman" panose="02020603050405020304" pitchFamily="18" charset="0"/>
              </a:rPr>
              <a:t>Tiếng</a:t>
            </a:r>
            <a:r>
              <a:rPr lang="en-US" sz="2813" b="1" dirty="0">
                <a:solidFill>
                  <a:srgbClr val="FF0000"/>
                </a:solidFill>
                <a:latin typeface="Times New Roman" panose="02020603050405020304" pitchFamily="18" charset="0"/>
                <a:cs typeface="Times New Roman" panose="02020603050405020304" pitchFamily="18" charset="0"/>
              </a:rPr>
              <a:t> </a:t>
            </a:r>
            <a:r>
              <a:rPr lang="en-US" sz="2813" b="1" dirty="0" err="1">
                <a:solidFill>
                  <a:srgbClr val="FF0000"/>
                </a:solidFill>
                <a:latin typeface="Times New Roman" panose="02020603050405020304" pitchFamily="18" charset="0"/>
                <a:cs typeface="Times New Roman" panose="02020603050405020304" pitchFamily="18" charset="0"/>
              </a:rPr>
              <a:t>Việt</a:t>
            </a:r>
            <a:endParaRPr lang="en-US" sz="2813"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en-US" sz="3797" b="1" dirty="0" err="1">
                <a:solidFill>
                  <a:srgbClr val="FF0000"/>
                </a:solidFill>
                <a:latin typeface="Times New Roman" panose="02020603050405020304" pitchFamily="18" charset="0"/>
                <a:cs typeface="Times New Roman" panose="02020603050405020304" pitchFamily="18" charset="0"/>
              </a:rPr>
              <a:t>Bài</a:t>
            </a:r>
            <a:r>
              <a:rPr lang="en-US" sz="3797" b="1" dirty="0">
                <a:solidFill>
                  <a:srgbClr val="FF0000"/>
                </a:solidFill>
                <a:latin typeface="Times New Roman" panose="02020603050405020304" pitchFamily="18" charset="0"/>
                <a:cs typeface="Times New Roman" panose="02020603050405020304" pitchFamily="18" charset="0"/>
              </a:rPr>
              <a:t> </a:t>
            </a:r>
            <a:r>
              <a:rPr lang="en-US" sz="3797" b="1" dirty="0" smtClean="0">
                <a:solidFill>
                  <a:srgbClr val="FF0000"/>
                </a:solidFill>
                <a:latin typeface="Times New Roman" panose="02020603050405020304" pitchFamily="18" charset="0"/>
                <a:cs typeface="Times New Roman" panose="02020603050405020304" pitchFamily="18" charset="0"/>
              </a:rPr>
              <a:t>71: </a:t>
            </a:r>
            <a:r>
              <a:rPr lang="en-US" sz="4400" b="1" dirty="0" err="1" smtClean="0">
                <a:solidFill>
                  <a:srgbClr val="FF0000"/>
                </a:solidFill>
                <a:latin typeface=".VnAvant" panose="020B7200000000000000" pitchFamily="34" charset="0"/>
                <a:cs typeface="Times New Roman" panose="02020603050405020304" pitchFamily="18" charset="0"/>
              </a:rPr>
              <a:t>ươ</a:t>
            </a:r>
            <a:r>
              <a:rPr lang="en-US" sz="3797" b="1" dirty="0" err="1" smtClean="0">
                <a:solidFill>
                  <a:srgbClr val="FF0000"/>
                </a:solidFill>
                <a:latin typeface=".VnAvant" panose="020B7200000000000000" pitchFamily="34" charset="0"/>
                <a:cs typeface="Times New Roman" panose="02020603050405020304" pitchFamily="18" charset="0"/>
              </a:rPr>
              <a:t>c</a:t>
            </a:r>
            <a:r>
              <a:rPr lang="en-US" sz="3797" b="1" dirty="0" smtClean="0">
                <a:solidFill>
                  <a:srgbClr val="FF0000"/>
                </a:solidFill>
                <a:latin typeface=".VnAvant" panose="020B7200000000000000" pitchFamily="34" charset="0"/>
                <a:cs typeface="Times New Roman" panose="02020603050405020304" pitchFamily="18" charset="0"/>
              </a:rPr>
              <a:t>, </a:t>
            </a:r>
            <a:r>
              <a:rPr lang="en-US" sz="4400" b="1" dirty="0" err="1" smtClean="0">
                <a:solidFill>
                  <a:srgbClr val="FF0000"/>
                </a:solidFill>
                <a:latin typeface=".VnAvant" panose="020B7200000000000000" pitchFamily="34" charset="0"/>
                <a:cs typeface="Times New Roman" panose="02020603050405020304" pitchFamily="18" charset="0"/>
              </a:rPr>
              <a:t>ươ</a:t>
            </a:r>
            <a:r>
              <a:rPr lang="en-US" sz="3797" b="1" dirty="0" err="1" smtClean="0">
                <a:solidFill>
                  <a:srgbClr val="FF0000"/>
                </a:solidFill>
                <a:latin typeface=".VnAvant" panose="020B7200000000000000" pitchFamily="34" charset="0"/>
                <a:cs typeface="Times New Roman" panose="02020603050405020304" pitchFamily="18" charset="0"/>
              </a:rPr>
              <a:t>t</a:t>
            </a:r>
            <a:endParaRPr lang="vi-VN"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4922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pic>
        <p:nvPicPr>
          <p:cNvPr id="56" name="图片 55"/>
          <p:cNvPicPr>
            <a:picLocks noChangeAspect="1"/>
          </p:cNvPicPr>
          <p:nvPr/>
        </p:nvPicPr>
        <p:blipFill>
          <a:blip r:embed="rId4"/>
          <a:stretch>
            <a:fillRect/>
          </a:stretch>
        </p:blipFill>
        <p:spPr>
          <a:xfrm>
            <a:off x="10148805" y="1128788"/>
            <a:ext cx="2295749" cy="572921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740847" y="938784"/>
            <a:ext cx="10977835" cy="5087795"/>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47346" y="1322143"/>
            <a:ext cx="5663654" cy="5321544"/>
          </a:xfrm>
          <a:prstGeom prst="rect">
            <a:avLst/>
          </a:prstGeom>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648528" y="214314"/>
            <a:ext cx="2888273" cy="4289315"/>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 y="-1163836"/>
            <a:ext cx="571500" cy="571500"/>
          </a:xfrm>
          <a:prstGeom prst="rect">
            <a:avLst/>
          </a:prstGeom>
        </p:spPr>
      </p:pic>
      <p:sp>
        <p:nvSpPr>
          <p:cNvPr id="14" name="TextBox 13"/>
          <p:cNvSpPr txBox="1"/>
          <p:nvPr/>
        </p:nvSpPr>
        <p:spPr>
          <a:xfrm>
            <a:off x="1879351" y="2804610"/>
            <a:ext cx="6775853" cy="1361911"/>
          </a:xfrm>
          <a:prstGeom prst="rect">
            <a:avLst/>
          </a:prstGeom>
          <a:noFill/>
        </p:spPr>
        <p:txBody>
          <a:bodyPr wrap="square" rtlCol="0">
            <a:spAutoFit/>
          </a:bodyPr>
          <a:lstStyle/>
          <a:p>
            <a:pPr algn="ctr" defTabSz="857250">
              <a:defRPr/>
            </a:pPr>
            <a:r>
              <a:rPr lang="en-US" sz="82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a:t>
            </a:r>
            <a:r>
              <a:rPr lang="en-US" sz="8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 </a:t>
            </a:r>
            <a:r>
              <a:rPr lang="en-US" sz="825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bảng</a:t>
            </a:r>
            <a:endParaRPr lang="en-US" sz="825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7235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1371600" y="304800"/>
            <a:ext cx="9448800" cy="6296738"/>
          </a:xfrm>
          <a:prstGeom prst="rect">
            <a:avLst/>
          </a:prstGeom>
        </p:spPr>
      </p:pic>
    </p:spTree>
    <p:extLst>
      <p:ext uri="{BB962C8B-B14F-4D97-AF65-F5344CB8AC3E}">
        <p14:creationId xmlns:p14="http://schemas.microsoft.com/office/powerpoint/2010/main" val="2103183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10923" y="557213"/>
            <a:ext cx="9398727" cy="514350"/>
          </a:xfrm>
        </p:spPr>
        <p:txBody>
          <a:bodyPr>
            <a:normAutofit fontScale="90000"/>
          </a:bodyPr>
          <a:lstStyle/>
          <a:p>
            <a:pPr algn="ctr"/>
            <a:r>
              <a:rPr lang="en-US" b="1" i="1" dirty="0" err="1" smtClean="0">
                <a:latin typeface="Times New Roman" pitchFamily="18" charset="0"/>
                <a:cs typeface="Times New Roman" pitchFamily="18" charset="0"/>
              </a:rPr>
              <a:t>Học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sinh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viết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bảng</a:t>
            </a:r>
            <a:r>
              <a:rPr lang="en-US" b="1" i="1" dirty="0" smtClean="0">
                <a:latin typeface="Times New Roman" pitchFamily="18" charset="0"/>
                <a:cs typeface="Times New Roman" pitchFamily="18" charset="0"/>
              </a:rPr>
              <a:t> con (4 </a:t>
            </a:r>
            <a:r>
              <a:rPr lang="en-US" b="1" i="1" dirty="0" err="1" smtClean="0">
                <a:latin typeface="Times New Roman" pitchFamily="18" charset="0"/>
                <a:cs typeface="Times New Roman" pitchFamily="18" charset="0"/>
              </a:rPr>
              <a:t>phút</a:t>
            </a:r>
            <a:r>
              <a:rPr lang="en-US" b="1" i="1" dirty="0" smtClean="0">
                <a:latin typeface="Times New Roman" pitchFamily="18" charset="0"/>
                <a:cs typeface="Times New Roman" pitchFamily="18" charset="0"/>
              </a:rPr>
              <a:t>)</a:t>
            </a:r>
            <a:endParaRPr lang="en-US" b="1" i="1" dirty="0">
              <a:latin typeface="Times New Roman" pitchFamily="18" charset="0"/>
              <a:cs typeface="Times New Roman" pitchFamily="18" charset="0"/>
            </a:endParaRPr>
          </a:p>
        </p:txBody>
      </p:sp>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291" y="1649558"/>
            <a:ext cx="3015961" cy="3351068"/>
          </a:xfrm>
          <a:prstGeom prst="rect">
            <a:avLst/>
          </a:prstGeom>
        </p:spPr>
      </p:pic>
      <p:pic>
        <p:nvPicPr>
          <p:cNvPr id="3" name="Content Placeholder 2"/>
          <p:cNvPicPr>
            <a:picLocks noGrp="1" noChangeAspect="1"/>
          </p:cNvPicPr>
          <p:nvPr>
            <p:ph idx="1"/>
          </p:nvPr>
        </p:nvPicPr>
        <p:blipFill>
          <a:blip r:embed="rId3"/>
          <a:stretch>
            <a:fillRect/>
          </a:stretch>
        </p:blipFill>
        <p:spPr>
          <a:xfrm>
            <a:off x="1752600" y="1649558"/>
            <a:ext cx="6529557" cy="4351338"/>
          </a:xfrm>
          <a:prstGeom prst="rect">
            <a:avLst/>
          </a:prstGeom>
        </p:spPr>
      </p:pic>
    </p:spTree>
    <p:extLst>
      <p:ext uri="{BB962C8B-B14F-4D97-AF65-F5344CB8AC3E}">
        <p14:creationId xmlns:p14="http://schemas.microsoft.com/office/powerpoint/2010/main" val="3415207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295400" y="13854"/>
            <a:ext cx="4832954" cy="6844146"/>
          </a:xfrm>
          <a:prstGeom prst="rect">
            <a:avLst/>
          </a:prstGeom>
        </p:spPr>
      </p:pic>
      <p:pic>
        <p:nvPicPr>
          <p:cNvPr id="4" name="Picture 3"/>
          <p:cNvPicPr>
            <a:picLocks noChangeAspect="1"/>
          </p:cNvPicPr>
          <p:nvPr/>
        </p:nvPicPr>
        <p:blipFill>
          <a:blip r:embed="rId3"/>
          <a:stretch>
            <a:fillRect/>
          </a:stretch>
        </p:blipFill>
        <p:spPr>
          <a:xfrm>
            <a:off x="6128354" y="13854"/>
            <a:ext cx="4832954" cy="6844146"/>
          </a:xfrm>
          <a:prstGeom prst="rect">
            <a:avLst/>
          </a:prstGeom>
        </p:spPr>
      </p:pic>
    </p:spTree>
    <p:extLst>
      <p:ext uri="{BB962C8B-B14F-4D97-AF65-F5344CB8AC3E}">
        <p14:creationId xmlns:p14="http://schemas.microsoft.com/office/powerpoint/2010/main" val="85184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2400" y="0"/>
            <a:ext cx="4757742" cy="6889040"/>
          </a:xfrm>
          <a:prstGeom prst="rect">
            <a:avLst/>
          </a:prstGeom>
        </p:spPr>
      </p:pic>
    </p:spTree>
    <p:extLst>
      <p:ext uri="{BB962C8B-B14F-4D97-AF65-F5344CB8AC3E}">
        <p14:creationId xmlns:p14="http://schemas.microsoft.com/office/powerpoint/2010/main" val="3475810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62400" y="0"/>
            <a:ext cx="4465735" cy="6858000"/>
          </a:xfrm>
          <a:prstGeom prst="rect">
            <a:avLst/>
          </a:prstGeom>
        </p:spPr>
      </p:pic>
    </p:spTree>
    <p:extLst>
      <p:ext uri="{BB962C8B-B14F-4D97-AF65-F5344CB8AC3E}">
        <p14:creationId xmlns:p14="http://schemas.microsoft.com/office/powerpoint/2010/main" val="1836254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125"/>
          <a:stretch/>
        </p:blipFill>
        <p:spPr>
          <a:xfrm>
            <a:off x="0" y="0"/>
            <a:ext cx="12192000" cy="472440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16" y="381000"/>
            <a:ext cx="1752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531" y="347246"/>
            <a:ext cx="7127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34512" y="5334000"/>
            <a:ext cx="960746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590800" y="5325474"/>
            <a:ext cx="1393330" cy="923330"/>
          </a:xfrm>
          <a:prstGeom prst="rect">
            <a:avLst/>
          </a:prstGeom>
        </p:spPr>
        <p:txBody>
          <a:bodyPr wrap="none">
            <a:spAutoFit/>
          </a:bodyPr>
          <a:lstStyle/>
          <a:p>
            <a:r>
              <a:rPr lang="en-US" sz="5400" b="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943600" y="5325474"/>
            <a:ext cx="1260281" cy="923330"/>
          </a:xfrm>
          <a:prstGeom prst="rect">
            <a:avLst/>
          </a:prstGeom>
        </p:spPr>
        <p:txBody>
          <a:bodyPr wrap="none">
            <a:spAutoFit/>
          </a:bodyPr>
          <a:lstStyle/>
          <a:p>
            <a:pPr lvl="0"/>
            <a:r>
              <a:rPr lang="en-US" sz="5400" b="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19600" y="5325474"/>
            <a:ext cx="1393330" cy="923330"/>
          </a:xfrm>
          <a:prstGeom prst="rect">
            <a:avLst/>
          </a:prstGeom>
        </p:spPr>
        <p:txBody>
          <a:bodyPr wrap="none">
            <a:spAutoFit/>
          </a:bodyPr>
          <a:lstStyle/>
          <a:p>
            <a:r>
              <a:rPr lang="en-US" sz="5400" b="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p:cNvPicPr>
          <p:nvPr/>
        </p:nvPicPr>
        <p:blipFill>
          <a:blip r:embed="rId3"/>
          <a:stretch>
            <a:fillRect/>
          </a:stretch>
        </p:blipFill>
        <p:spPr>
          <a:xfrm>
            <a:off x="700779" y="365649"/>
            <a:ext cx="10162700" cy="6126702"/>
          </a:xfrm>
          <a:prstGeom prst="rect">
            <a:avLst/>
          </a:prstGeom>
          <a:noFill/>
          <a:ln w="9525">
            <a:noFill/>
          </a:ln>
        </p:spPr>
      </p:pic>
      <p:pic>
        <p:nvPicPr>
          <p:cNvPr id="5" name="Picture 4">
            <a:extLst>
              <a:ext uri="{FF2B5EF4-FFF2-40B4-BE49-F238E27FC236}">
                <a16:creationId xmlns:a16="http://schemas.microsoft.com/office/drawing/2014/main" id="{23EB17D2-A74F-4FEB-84A0-2A5BF32DDF8B}"/>
              </a:ext>
            </a:extLst>
          </p:cNvPr>
          <p:cNvPicPr>
            <a:picLocks noChangeAspect="1"/>
          </p:cNvPicPr>
          <p:nvPr/>
        </p:nvPicPr>
        <p:blipFill>
          <a:blip r:embed="rId4"/>
          <a:stretch>
            <a:fillRect/>
          </a:stretch>
        </p:blipFill>
        <p:spPr>
          <a:xfrm>
            <a:off x="1803858" y="911451"/>
            <a:ext cx="2024292" cy="786054"/>
          </a:xfrm>
          <a:prstGeom prst="rect">
            <a:avLst/>
          </a:prstGeom>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001608" y="974482"/>
            <a:ext cx="9561041" cy="49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28625" eaLnBrk="1" hangingPunct="1">
              <a:spcBef>
                <a:spcPct val="50000"/>
              </a:spcBef>
              <a:defRPr/>
            </a:pPr>
            <a:r>
              <a:rPr lang="en-US" sz="6750" b="1" dirty="0">
                <a:solidFill>
                  <a:srgbClr val="FF66FF"/>
                </a:solidFill>
                <a:latin typeface=".VnAvant" panose="020B7200000000000000" pitchFamily="34" charset="0"/>
                <a:ea typeface="Arial-Rounded" panose="020B0500000000000000" pitchFamily="34" charset="0"/>
                <a:cs typeface="Arial-Rounded" panose="020B0500000000000000" pitchFamily="34" charset="0"/>
              </a:rPr>
              <a:t> </a:t>
            </a:r>
            <a:r>
              <a:rPr lang="en-US" sz="313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ươ</a:t>
            </a:r>
            <a:r>
              <a:rPr lang="en-US" sz="26063"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c</a:t>
            </a:r>
            <a:endParaRPr lang="en-US" sz="26063" b="1" dirty="0">
              <a:solidFill>
                <a:srgbClr val="FF0000"/>
              </a:solidFill>
              <a:latin typeface=".VnAvant" panose="020B72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5937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p:cNvPicPr>
          <p:nvPr/>
        </p:nvPicPr>
        <p:blipFill>
          <a:blip r:embed="rId3"/>
          <a:stretch>
            <a:fillRect/>
          </a:stretch>
        </p:blipFill>
        <p:spPr>
          <a:xfrm>
            <a:off x="700779" y="365649"/>
            <a:ext cx="10162700" cy="6126702"/>
          </a:xfrm>
          <a:prstGeom prst="rect">
            <a:avLst/>
          </a:prstGeom>
          <a:noFill/>
          <a:ln w="9525">
            <a:noFill/>
          </a:ln>
        </p:spPr>
      </p:pic>
      <p:pic>
        <p:nvPicPr>
          <p:cNvPr id="5" name="Picture 4">
            <a:extLst>
              <a:ext uri="{FF2B5EF4-FFF2-40B4-BE49-F238E27FC236}">
                <a16:creationId xmlns:a16="http://schemas.microsoft.com/office/drawing/2014/main" id="{23EB17D2-A74F-4FEB-84A0-2A5BF32DDF8B}"/>
              </a:ext>
            </a:extLst>
          </p:cNvPr>
          <p:cNvPicPr>
            <a:picLocks noChangeAspect="1"/>
          </p:cNvPicPr>
          <p:nvPr/>
        </p:nvPicPr>
        <p:blipFill>
          <a:blip r:embed="rId4"/>
          <a:stretch>
            <a:fillRect/>
          </a:stretch>
        </p:blipFill>
        <p:spPr>
          <a:xfrm>
            <a:off x="1803858" y="911451"/>
            <a:ext cx="2024292" cy="786054"/>
          </a:xfrm>
          <a:prstGeom prst="rect">
            <a:avLst/>
          </a:prstGeom>
        </p:spPr>
      </p:pic>
      <p:sp>
        <p:nvSpPr>
          <p:cNvPr id="6" name="Text Box 12">
            <a:extLst>
              <a:ext uri="{FF2B5EF4-FFF2-40B4-BE49-F238E27FC236}">
                <a16:creationId xmlns:a16="http://schemas.microsoft.com/office/drawing/2014/main" id="{F4A8F022-2DAF-41C7-82C7-94E3C0F8BCCF}"/>
              </a:ext>
            </a:extLst>
          </p:cNvPr>
          <p:cNvSpPr txBox="1">
            <a:spLocks noChangeArrowheads="1"/>
          </p:cNvSpPr>
          <p:nvPr/>
        </p:nvSpPr>
        <p:spPr bwMode="auto">
          <a:xfrm>
            <a:off x="1612787" y="974482"/>
            <a:ext cx="8338683" cy="49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28625" eaLnBrk="1" hangingPunct="1">
              <a:spcBef>
                <a:spcPct val="50000"/>
              </a:spcBef>
              <a:defRPr/>
            </a:pPr>
            <a:r>
              <a:rPr lang="en-US" sz="6750" b="1" dirty="0" smtClean="0">
                <a:solidFill>
                  <a:srgbClr val="FF66FF"/>
                </a:solidFill>
                <a:latin typeface=".VnAvant" panose="020B7200000000000000" pitchFamily="34" charset="0"/>
                <a:ea typeface="Arial-Rounded" panose="020B0500000000000000" pitchFamily="34" charset="0"/>
                <a:cs typeface="Arial-Rounded" panose="020B0500000000000000" pitchFamily="34" charset="0"/>
              </a:rPr>
              <a:t> </a:t>
            </a:r>
            <a:r>
              <a:rPr lang="en-US" sz="313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ươ</a:t>
            </a:r>
            <a:r>
              <a:rPr lang="en-US" sz="26063"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t</a:t>
            </a:r>
            <a:endParaRPr lang="en-US" sz="26063" b="1" dirty="0">
              <a:solidFill>
                <a:srgbClr val="FF0000"/>
              </a:solidFill>
              <a:latin typeface=".VnAvant" panose="020B72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66892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2362200"/>
            <a:ext cx="3279202" cy="1862048"/>
          </a:xfrm>
          <a:prstGeom prst="rect">
            <a:avLst/>
          </a:prstGeom>
        </p:spPr>
        <p:txBody>
          <a:bodyPr wrap="square">
            <a:spAutoFit/>
          </a:bodyPr>
          <a:lstStyle/>
          <a:p>
            <a:pPr algn="ctr" defTabSz="428625">
              <a:spcBef>
                <a:spcPct val="50000"/>
              </a:spcBef>
              <a:defRPr/>
            </a:pPr>
            <a:r>
              <a:rPr lang="en-US" sz="900" b="1" dirty="0" smtClean="0">
                <a:solidFill>
                  <a:srgbClr val="FF66FF"/>
                </a:solidFill>
                <a:latin typeface=".VnAvant" panose="020B7200000000000000" pitchFamily="34" charset="0"/>
                <a:ea typeface="Arial-Rounded" panose="020B0500000000000000" pitchFamily="34" charset="0"/>
                <a:cs typeface="Arial-Rounded" panose="020B0500000000000000" pitchFamily="34" charset="0"/>
              </a:rPr>
              <a:t> </a:t>
            </a:r>
            <a:r>
              <a:rPr lang="en-US" sz="115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ươ</a:t>
            </a:r>
            <a:r>
              <a:rPr lang="en-US" sz="96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c</a:t>
            </a:r>
            <a:endParaRPr lang="en-US" sz="9600" b="1" dirty="0">
              <a:solidFill>
                <a:srgbClr val="FF0000"/>
              </a:solidFill>
              <a:latin typeface=".VnAvant" panose="020B72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6781800" y="2362200"/>
            <a:ext cx="3279202" cy="1862048"/>
          </a:xfrm>
          <a:prstGeom prst="rect">
            <a:avLst/>
          </a:prstGeom>
        </p:spPr>
        <p:txBody>
          <a:bodyPr wrap="square">
            <a:spAutoFit/>
          </a:bodyPr>
          <a:lstStyle/>
          <a:p>
            <a:pPr algn="ctr" defTabSz="428625">
              <a:spcBef>
                <a:spcPct val="50000"/>
              </a:spcBef>
              <a:defRPr/>
            </a:pPr>
            <a:r>
              <a:rPr lang="en-US" sz="1000" b="1" dirty="0" smtClean="0">
                <a:solidFill>
                  <a:srgbClr val="FF66FF"/>
                </a:solidFill>
                <a:latin typeface=".VnAvant" panose="020B7200000000000000" pitchFamily="34" charset="0"/>
                <a:ea typeface="Arial-Rounded" panose="020B0500000000000000" pitchFamily="34" charset="0"/>
                <a:cs typeface="Arial-Rounded" panose="020B0500000000000000" pitchFamily="34" charset="0"/>
              </a:rPr>
              <a:t> </a:t>
            </a:r>
            <a:r>
              <a:rPr lang="en-US" sz="115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ươ</a:t>
            </a:r>
            <a:r>
              <a:rPr lang="en-US" sz="9600" b="1" dirty="0" err="1" smtClean="0">
                <a:solidFill>
                  <a:srgbClr val="FF0000"/>
                </a:solidFill>
                <a:latin typeface=".VnAvant" panose="020B7200000000000000" pitchFamily="34" charset="0"/>
                <a:ea typeface="Arial-Rounded" panose="020B0500000000000000" pitchFamily="34" charset="0"/>
                <a:cs typeface="Arial-Rounded" panose="020B0500000000000000" pitchFamily="34" charset="0"/>
              </a:rPr>
              <a:t>t</a:t>
            </a:r>
            <a:endParaRPr lang="en-US" sz="9600" b="1" dirty="0">
              <a:solidFill>
                <a:srgbClr val="FF0000"/>
              </a:solidFill>
              <a:latin typeface=".VnAvant" panose="020B72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5536682"/>
      </p:ext>
    </p:extLst>
  </p:cSld>
  <p:clrMapOvr>
    <a:masterClrMapping/>
  </p:clrMapOvr>
  <mc:AlternateContent xmlns:mc="http://schemas.openxmlformats.org/markup-compatibility/2006" xmlns:p14="http://schemas.microsoft.com/office/powerpoint/2010/main">
    <mc:Choice Requires="p14">
      <p:transition spd="slow" p14:dur="2000" advTm="6645"/>
    </mc:Choice>
    <mc:Fallback xmlns="">
      <p:transition spd="slow" advTm="664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Rounded Rectangle 7">
            <a:extLst>
              <a:ext uri="{FF2B5EF4-FFF2-40B4-BE49-F238E27FC236}">
                <a16:creationId xmlns:a16="http://schemas.microsoft.com/office/drawing/2014/main" id="{E08AF4AB-86E4-472E-B4C6-610DDAAABA79}"/>
              </a:ext>
            </a:extLst>
          </p:cNvPr>
          <p:cNvSpPr/>
          <p:nvPr/>
        </p:nvSpPr>
        <p:spPr>
          <a:xfrm>
            <a:off x="1524000" y="1203955"/>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493532EF-5798-4E83-872B-01FAA48151B5}"/>
              </a:ext>
            </a:extLst>
          </p:cNvPr>
          <p:cNvSpPr/>
          <p:nvPr/>
        </p:nvSpPr>
        <p:spPr>
          <a:xfrm>
            <a:off x="863252" y="1191851"/>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21" name="Table 2">
            <a:extLst>
              <a:ext uri="{FF2B5EF4-FFF2-40B4-BE49-F238E27FC236}">
                <a16:creationId xmlns:a16="http://schemas.microsoft.com/office/drawing/2014/main" id="{7905FCAD-8EF9-405B-AAC9-00A39F9BD3B2}"/>
              </a:ext>
            </a:extLst>
          </p:cNvPr>
          <p:cNvGraphicFramePr>
            <a:graphicFrameLocks noGrp="1"/>
          </p:cNvGraphicFramePr>
          <p:nvPr>
            <p:extLst>
              <p:ext uri="{D42A27DB-BD31-4B8C-83A1-F6EECF244321}">
                <p14:modId xmlns:p14="http://schemas.microsoft.com/office/powerpoint/2010/main" val="2546918218"/>
              </p:ext>
            </p:extLst>
          </p:nvPr>
        </p:nvGraphicFramePr>
        <p:xfrm>
          <a:off x="3429000" y="2971800"/>
          <a:ext cx="4765184" cy="1306122"/>
        </p:xfrm>
        <a:graphic>
          <a:graphicData uri="http://schemas.openxmlformats.org/drawingml/2006/table">
            <a:tbl>
              <a:tblPr firstRow="1" bandRow="1"/>
              <a:tblGrid>
                <a:gridCol w="2382592">
                  <a:extLst>
                    <a:ext uri="{9D8B030D-6E8A-4147-A177-3AD203B41FA5}">
                      <a16:colId xmlns:a16="http://schemas.microsoft.com/office/drawing/2014/main" val="20000"/>
                    </a:ext>
                  </a:extLst>
                </a:gridCol>
                <a:gridCol w="2382592">
                  <a:extLst>
                    <a:ext uri="{9D8B030D-6E8A-4147-A177-3AD203B41FA5}">
                      <a16:colId xmlns:a16="http://schemas.microsoft.com/office/drawing/2014/main" val="20001"/>
                    </a:ext>
                  </a:extLst>
                </a:gridCol>
              </a:tblGrid>
              <a:tr h="1306122">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F91CCFCB-2D07-4B52-AA03-99F4E94C902A}"/>
              </a:ext>
            </a:extLst>
          </p:cNvPr>
          <p:cNvSpPr/>
          <p:nvPr/>
        </p:nvSpPr>
        <p:spPr>
          <a:xfrm>
            <a:off x="3429000" y="4344650"/>
            <a:ext cx="4781562" cy="1245300"/>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A9BF16-FC5E-45D6-9AC6-FB9EC90B78A0}"/>
              </a:ext>
            </a:extLst>
          </p:cNvPr>
          <p:cNvSpPr txBox="1"/>
          <p:nvPr/>
        </p:nvSpPr>
        <p:spPr>
          <a:xfrm>
            <a:off x="4275895" y="3116969"/>
            <a:ext cx="1543886" cy="1323439"/>
          </a:xfrm>
          <a:prstGeom prst="rect">
            <a:avLst/>
          </a:prstGeom>
          <a:noFill/>
        </p:spPr>
        <p:txBody>
          <a:bodyPr wrap="square" rtlCol="0">
            <a:spAutoFit/>
          </a:bodyPr>
          <a:lstStyle/>
          <a:p>
            <a:r>
              <a:rPr lang="en-US" sz="8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723868A3-7B7E-4803-A04C-ED1276DE7CB6}"/>
              </a:ext>
            </a:extLst>
          </p:cNvPr>
          <p:cNvSpPr txBox="1"/>
          <p:nvPr/>
        </p:nvSpPr>
        <p:spPr>
          <a:xfrm>
            <a:off x="5940328" y="3019097"/>
            <a:ext cx="2286000" cy="1323439"/>
          </a:xfrm>
          <a:prstGeom prst="rect">
            <a:avLst/>
          </a:prstGeom>
          <a:noFill/>
        </p:spPr>
        <p:txBody>
          <a:bodyPr wrap="square" rtlCol="0">
            <a:spAutoFit/>
          </a:bodyPr>
          <a:lstStyle/>
          <a:p>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5" name="TextBox 24">
            <a:extLst>
              <a:ext uri="{FF2B5EF4-FFF2-40B4-BE49-F238E27FC236}">
                <a16:creationId xmlns:a16="http://schemas.microsoft.com/office/drawing/2014/main" id="{4E3C19A2-1A3E-4166-951D-E43F350DD1F1}"/>
              </a:ext>
            </a:extLst>
          </p:cNvPr>
          <p:cNvSpPr txBox="1"/>
          <p:nvPr/>
        </p:nvSpPr>
        <p:spPr>
          <a:xfrm>
            <a:off x="4771117" y="4224965"/>
            <a:ext cx="4307871" cy="1323439"/>
          </a:xfrm>
          <a:prstGeom prst="rect">
            <a:avLst/>
          </a:prstGeom>
          <a:noFill/>
        </p:spPr>
        <p:txBody>
          <a:bodyPr wrap="square" rtlCol="0">
            <a:spAutoFit/>
          </a:bodyPr>
          <a:lstStyle/>
          <a:p>
            <a:r>
              <a:rPr lang="en-US" sz="8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253837" y="2057400"/>
            <a:ext cx="1974272" cy="1000125"/>
          </a:xfrm>
          <a:prstGeom prst="roundRect">
            <a:avLst/>
          </a:prstGeom>
          <a:solidFill>
            <a:srgbClr val="E4EEB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bước</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bwMode="auto">
          <a:xfrm>
            <a:off x="6553200" y="2057400"/>
            <a:ext cx="1974272" cy="1000125"/>
          </a:xfrm>
          <a:prstGeom prst="roundRect">
            <a:avLst/>
          </a:prstGeom>
          <a:solidFill>
            <a:srgbClr val="E4EEB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ngược</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ounded Rectangle 5"/>
          <p:cNvSpPr/>
          <p:nvPr/>
        </p:nvSpPr>
        <p:spPr bwMode="auto">
          <a:xfrm>
            <a:off x="3903518" y="2057400"/>
            <a:ext cx="1974272" cy="1000125"/>
          </a:xfrm>
          <a:prstGeom prst="roundRect">
            <a:avLst/>
          </a:prstGeom>
          <a:solidFill>
            <a:srgbClr val="E4EEB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lược</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ounded Rectangle 6"/>
          <p:cNvSpPr/>
          <p:nvPr/>
        </p:nvSpPr>
        <p:spPr bwMode="auto">
          <a:xfrm>
            <a:off x="1253837" y="3393226"/>
            <a:ext cx="1974272" cy="1000125"/>
          </a:xfrm>
          <a:prstGeom prst="roundRect">
            <a:avLst/>
          </a:prstGeom>
          <a:solidFill>
            <a:srgbClr val="92D05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lướt</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ounded Rectangle 7"/>
          <p:cNvSpPr/>
          <p:nvPr/>
        </p:nvSpPr>
        <p:spPr bwMode="auto">
          <a:xfrm>
            <a:off x="6553200" y="3393226"/>
            <a:ext cx="1974272" cy="1000125"/>
          </a:xfrm>
          <a:prstGeom prst="roundRect">
            <a:avLst/>
          </a:prstGeom>
          <a:solidFill>
            <a:srgbClr val="92D05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mướt</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ounded Rectangle 8"/>
          <p:cNvSpPr/>
          <p:nvPr/>
        </p:nvSpPr>
        <p:spPr bwMode="auto">
          <a:xfrm>
            <a:off x="3903518" y="3393226"/>
            <a:ext cx="1974272" cy="1000125"/>
          </a:xfrm>
          <a:prstGeom prst="roundRect">
            <a:avLst/>
          </a:prstGeom>
          <a:solidFill>
            <a:srgbClr val="92D05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lượt</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 name="Rounded Rectangle 12"/>
          <p:cNvSpPr/>
          <p:nvPr/>
        </p:nvSpPr>
        <p:spPr bwMode="auto">
          <a:xfrm>
            <a:off x="9216737" y="2057400"/>
            <a:ext cx="1974272" cy="1000125"/>
          </a:xfrm>
          <a:prstGeom prst="roundRect">
            <a:avLst/>
          </a:prstGeom>
          <a:solidFill>
            <a:srgbClr val="E4EEB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nước</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ounded Rectangle 13"/>
          <p:cNvSpPr/>
          <p:nvPr/>
        </p:nvSpPr>
        <p:spPr bwMode="auto">
          <a:xfrm>
            <a:off x="9202882" y="3393226"/>
            <a:ext cx="1974272" cy="1000125"/>
          </a:xfrm>
          <a:prstGeom prst="roundRect">
            <a:avLst/>
          </a:prstGeom>
          <a:solidFill>
            <a:srgbClr val="92D050"/>
          </a:solidFill>
          <a:ln w="9525" cap="flat" cmpd="sng" algn="ctr">
            <a:solidFill>
              <a:schemeClr val="tx1"/>
            </a:solidFill>
            <a:prstDash val="solid"/>
            <a:round/>
            <a:headEnd type="none" w="med" len="med"/>
            <a:tailEnd type="none" w="med" len="med"/>
          </a:ln>
        </p:spPr>
        <p:txBody>
          <a:bodyPr vert="horz" wrap="square" lIns="85725" tIns="42863" rIns="85725" bIns="42863" numCol="1" rtlCol="0" anchor="ctr" anchorCtr="0" compatLnSpc="1"/>
          <a:lstStyle/>
          <a:p>
            <a:pPr algn="ctr" defTabSz="1406723" fontAlgn="base">
              <a:spcBef>
                <a:spcPct val="0"/>
              </a:spcBef>
              <a:spcAft>
                <a:spcPct val="0"/>
              </a:spcAft>
            </a:pP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mượt</a:t>
            </a:r>
            <a:endParaRPr lang="vi-VN" sz="36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69713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16676" y="1068074"/>
            <a:ext cx="9958647" cy="5548372"/>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sp>
        <p:nvSpPr>
          <p:cNvPr id="43" name="AutoShape 2" descr="Thước Kẻ Học Sinh Nhựa Dẻo WinQ C30">
            <a:extLst>
              <a:ext uri="{FF2B5EF4-FFF2-40B4-BE49-F238E27FC236}">
                <a16:creationId xmlns:a16="http://schemas.microsoft.com/office/drawing/2014/main" id="{99E3D1EF-AD3C-4CA0-AC61-77ED31A3B52C}"/>
              </a:ext>
            </a:extLst>
          </p:cNvPr>
          <p:cNvSpPr>
            <a:spLocks noChangeAspect="1" noChangeArrowheads="1"/>
          </p:cNvSpPr>
          <p:nvPr/>
        </p:nvSpPr>
        <p:spPr bwMode="auto">
          <a:xfrm>
            <a:off x="1603375" y="414487"/>
            <a:ext cx="304800" cy="309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Picture 3">
            <a:extLst>
              <a:ext uri="{FF2B5EF4-FFF2-40B4-BE49-F238E27FC236}">
                <a16:creationId xmlns:a16="http://schemas.microsoft.com/office/drawing/2014/main" id="{9C1618E0-E260-4A92-B581-E9F13AD78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2141966"/>
            <a:ext cx="2143125" cy="1403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descr="D:\Users\TV1-T1\155.jpg">
            <a:extLst>
              <a:ext uri="{FF2B5EF4-FFF2-40B4-BE49-F238E27FC236}">
                <a16:creationId xmlns:a16="http://schemas.microsoft.com/office/drawing/2014/main" id="{B70D5893-BD61-4687-BBBB-6974E0B7C9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42" t="61149" r="35916" b="28046"/>
          <a:stretch/>
        </p:blipFill>
        <p:spPr bwMode="auto">
          <a:xfrm>
            <a:off x="5029200" y="1828800"/>
            <a:ext cx="2438400" cy="1935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5" descr="D:\Users\TV1-T1\155.jpg">
            <a:extLst>
              <a:ext uri="{FF2B5EF4-FFF2-40B4-BE49-F238E27FC236}">
                <a16:creationId xmlns:a16="http://schemas.microsoft.com/office/drawing/2014/main" id="{69A29B22-4F5F-4E8D-B278-181B81FEA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789" t="61149" r="6436" b="27586"/>
          <a:stretch/>
        </p:blipFill>
        <p:spPr bwMode="auto">
          <a:xfrm>
            <a:off x="8153400" y="1750168"/>
            <a:ext cx="1981200" cy="2090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Rounded Rectangle 11">
            <a:extLst>
              <a:ext uri="{FF2B5EF4-FFF2-40B4-BE49-F238E27FC236}">
                <a16:creationId xmlns:a16="http://schemas.microsoft.com/office/drawing/2014/main" id="{A3C36FCF-8B1F-439B-B9FE-C660EA748437}"/>
              </a:ext>
            </a:extLst>
          </p:cNvPr>
          <p:cNvSpPr/>
          <p:nvPr/>
        </p:nvSpPr>
        <p:spPr bwMode="auto">
          <a:xfrm>
            <a:off x="7790406" y="3968299"/>
            <a:ext cx="27071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12">
            <a:extLst>
              <a:ext uri="{FF2B5EF4-FFF2-40B4-BE49-F238E27FC236}">
                <a16:creationId xmlns:a16="http://schemas.microsoft.com/office/drawing/2014/main" id="{BE534CDB-1C42-4A10-AFE1-8710E03E59E0}"/>
              </a:ext>
            </a:extLst>
          </p:cNvPr>
          <p:cNvSpPr/>
          <p:nvPr/>
        </p:nvSpPr>
        <p:spPr bwMode="auto">
          <a:xfrm>
            <a:off x="4859185" y="3968299"/>
            <a:ext cx="2778430"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13">
            <a:extLst>
              <a:ext uri="{FF2B5EF4-FFF2-40B4-BE49-F238E27FC236}">
                <a16:creationId xmlns:a16="http://schemas.microsoft.com/office/drawing/2014/main" id="{23A03034-D46C-4A77-BACC-FF48D9217B8E}"/>
              </a:ext>
            </a:extLst>
          </p:cNvPr>
          <p:cNvSpPr/>
          <p:nvPr/>
        </p:nvSpPr>
        <p:spPr bwMode="auto">
          <a:xfrm>
            <a:off x="1215651" y="3968299"/>
            <a:ext cx="31714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ounded Rectangle 7">
            <a:extLst>
              <a:ext uri="{FF2B5EF4-FFF2-40B4-BE49-F238E27FC236}">
                <a16:creationId xmlns:a16="http://schemas.microsoft.com/office/drawing/2014/main" id="{E08AF4AB-86E4-472E-B4C6-610DDAAABA79}"/>
              </a:ext>
            </a:extLst>
          </p:cNvPr>
          <p:cNvSpPr/>
          <p:nvPr/>
        </p:nvSpPr>
        <p:spPr>
          <a:xfrm>
            <a:off x="1524000" y="1203955"/>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493532EF-5798-4E83-872B-01FAA48151B5}"/>
              </a:ext>
            </a:extLst>
          </p:cNvPr>
          <p:cNvSpPr/>
          <p:nvPr/>
        </p:nvSpPr>
        <p:spPr>
          <a:xfrm>
            <a:off x="863252" y="1191851"/>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a:t>
            </a:r>
            <a:r>
              <a:rPr lang="vi-VN" sz="3200" b="1" dirty="0" smtClean="0">
                <a:latin typeface="Arial-Rounded" panose="020B0500000000000000" pitchFamily="34" charset="0"/>
                <a:ea typeface="Arial-Rounded" panose="020B0500000000000000" pitchFamily="34" charset="0"/>
                <a:cs typeface="Arial-Rounded" panose="020B0500000000000000" pitchFamily="34" charset="0"/>
              </a:rPr>
              <a:t>nhỉ</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Parallelogram 12"/>
          <p:cNvSpPr/>
          <p:nvPr/>
        </p:nvSpPr>
        <p:spPr>
          <a:xfrm>
            <a:off x="3810000" y="3810000"/>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Parallelogram 13"/>
          <p:cNvSpPr/>
          <p:nvPr/>
        </p:nvSpPr>
        <p:spPr>
          <a:xfrm>
            <a:off x="7711189" y="3864002"/>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Parallelogram 14"/>
          <p:cNvSpPr/>
          <p:nvPr/>
        </p:nvSpPr>
        <p:spPr>
          <a:xfrm>
            <a:off x="7634989" y="3867680"/>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Parallelogram 15"/>
          <p:cNvSpPr/>
          <p:nvPr/>
        </p:nvSpPr>
        <p:spPr>
          <a:xfrm>
            <a:off x="1737188" y="4335057"/>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Parallelogram 16"/>
          <p:cNvSpPr/>
          <p:nvPr/>
        </p:nvSpPr>
        <p:spPr>
          <a:xfrm>
            <a:off x="7862421" y="4335057"/>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Parallelogram 17"/>
          <p:cNvSpPr/>
          <p:nvPr/>
        </p:nvSpPr>
        <p:spPr>
          <a:xfrm>
            <a:off x="7910328" y="4335057"/>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Parallelogram 18"/>
          <p:cNvSpPr/>
          <p:nvPr/>
        </p:nvSpPr>
        <p:spPr>
          <a:xfrm>
            <a:off x="10210800" y="4333641"/>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Parallelogram 19"/>
          <p:cNvSpPr/>
          <p:nvPr/>
        </p:nvSpPr>
        <p:spPr>
          <a:xfrm>
            <a:off x="5029200" y="4842012"/>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Parallelogram 20"/>
          <p:cNvSpPr/>
          <p:nvPr/>
        </p:nvSpPr>
        <p:spPr>
          <a:xfrm>
            <a:off x="11246653" y="4842011"/>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Parallelogram 21"/>
          <p:cNvSpPr/>
          <p:nvPr/>
        </p:nvSpPr>
        <p:spPr>
          <a:xfrm>
            <a:off x="11354317" y="4839179"/>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Parallelogram 22"/>
          <p:cNvSpPr/>
          <p:nvPr/>
        </p:nvSpPr>
        <p:spPr>
          <a:xfrm>
            <a:off x="4350195" y="5341100"/>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Parallelogram 23"/>
          <p:cNvSpPr/>
          <p:nvPr/>
        </p:nvSpPr>
        <p:spPr>
          <a:xfrm>
            <a:off x="9617807" y="5341099"/>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Parallelogram 24"/>
          <p:cNvSpPr/>
          <p:nvPr/>
        </p:nvSpPr>
        <p:spPr>
          <a:xfrm>
            <a:off x="9717377" y="5341098"/>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Parallelogram 25"/>
          <p:cNvSpPr/>
          <p:nvPr/>
        </p:nvSpPr>
        <p:spPr>
          <a:xfrm>
            <a:off x="1640189" y="5866155"/>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Parallelogram 26"/>
          <p:cNvSpPr/>
          <p:nvPr/>
        </p:nvSpPr>
        <p:spPr>
          <a:xfrm>
            <a:off x="6957586" y="5866154"/>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Parallelogram 27"/>
          <p:cNvSpPr/>
          <p:nvPr/>
        </p:nvSpPr>
        <p:spPr>
          <a:xfrm>
            <a:off x="7055988" y="5835139"/>
            <a:ext cx="152400" cy="525057"/>
          </a:xfrm>
          <a:prstGeom prst="parallelogram">
            <a:avLst>
              <a:gd name="adj" fmla="val 8300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149</Words>
  <Application>Microsoft Office PowerPoint</Application>
  <PresentationFormat>Widescreen</PresentationFormat>
  <Paragraphs>40</Paragraphs>
  <Slides>16</Slides>
  <Notes>4</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16</vt:i4>
      </vt:variant>
    </vt:vector>
  </HeadingPairs>
  <TitlesOfParts>
    <vt:vector size="32" baseType="lpstr">
      <vt:lpstr>微软雅黑</vt:lpstr>
      <vt:lpstr>SimSun</vt:lpstr>
      <vt:lpstr>SimSun</vt:lpstr>
      <vt:lpstr>.VnAvant</vt:lpstr>
      <vt:lpstr>Arial</vt:lpstr>
      <vt:lpstr>Arial-Rounded</vt:lpstr>
      <vt:lpstr>Calibri</vt:lpstr>
      <vt:lpstr>等线</vt:lpstr>
      <vt:lpstr>黑体</vt:lpstr>
      <vt:lpstr>Times New Roman</vt:lpstr>
      <vt:lpstr>Office Theme</vt:lpstr>
      <vt:lpstr>Office 主题​​</vt:lpstr>
      <vt:lpstr>1_Office Theme</vt:lpstr>
      <vt:lpstr>2_Office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Học sinh luyện viết bảng con (4 phút)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Bui Minh</cp:lastModifiedBy>
  <cp:revision>62</cp:revision>
  <dcterms:created xsi:type="dcterms:W3CDTF">2020-11-10T02:15:57Z</dcterms:created>
  <dcterms:modified xsi:type="dcterms:W3CDTF">2021-12-26T09:00:59Z</dcterms:modified>
</cp:coreProperties>
</file>