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21"/>
  </p:notesMasterIdLst>
  <p:sldIdLst>
    <p:sldId id="515" r:id="rId5"/>
    <p:sldId id="265" r:id="rId6"/>
    <p:sldId id="516" r:id="rId7"/>
    <p:sldId id="517" r:id="rId8"/>
    <p:sldId id="518" r:id="rId9"/>
    <p:sldId id="263" r:id="rId10"/>
    <p:sldId id="519" r:id="rId11"/>
    <p:sldId id="261" r:id="rId12"/>
    <p:sldId id="275" r:id="rId13"/>
    <p:sldId id="285" r:id="rId14"/>
    <p:sldId id="520" r:id="rId15"/>
    <p:sldId id="521" r:id="rId16"/>
    <p:sldId id="522" r:id="rId17"/>
    <p:sldId id="523" r:id="rId18"/>
    <p:sldId id="524" r:id="rId19"/>
    <p:sldId id="52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61383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4008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4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7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220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39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220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39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220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39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48220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39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04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361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0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237" y="2756142"/>
            <a:ext cx="7879231" cy="2057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marL="0" indent="0" algn="ctr">
              <a:buNone/>
            </a:pPr>
            <a:r>
              <a:rPr lang="en-US" sz="28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1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72: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369056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89" y="2133599"/>
            <a:ext cx="7746031" cy="270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748241" y="1395371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40847" y="938784"/>
            <a:ext cx="10977835" cy="5087795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47346" y="1322143"/>
            <a:ext cx="5663654" cy="53215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648528" y="214314"/>
            <a:ext cx="2888273" cy="4289315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500" y="-1163836"/>
            <a:ext cx="571500" cy="571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9351" y="2804610"/>
            <a:ext cx="6775853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>
              <a:defRPr/>
            </a:pPr>
            <a:r>
              <a:rPr lang="en-US" sz="825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lang="en-US" sz="825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825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825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0" y="228600"/>
            <a:ext cx="95993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10923" y="557213"/>
            <a:ext cx="9398727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con (4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91" y="1649558"/>
            <a:ext cx="3015961" cy="335106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2600" y="1649558"/>
            <a:ext cx="65257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908" y="13854"/>
            <a:ext cx="4844446" cy="6860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354" y="13854"/>
            <a:ext cx="4844446" cy="68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0"/>
            <a:ext cx="4757742" cy="68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0"/>
            <a:ext cx="4584298" cy="68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1075" y="457200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69562" y="5303949"/>
            <a:ext cx="89154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0" y="5303949"/>
            <a:ext cx="1013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endParaRPr lang="vi-VN" sz="12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94162" y="5303949"/>
            <a:ext cx="1130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12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9400" y="5303949"/>
            <a:ext cx="1130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12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B32DA7-4A56-4E09-8D15-22B41E7F91E1}"/>
              </a:ext>
            </a:extLst>
          </p:cNvPr>
          <p:cNvSpPr/>
          <p:nvPr/>
        </p:nvSpPr>
        <p:spPr>
          <a:xfrm>
            <a:off x="1643436" y="1600200"/>
            <a:ext cx="2090364" cy="785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D737DE-17D8-4BE7-9639-FA257954DB04}"/>
              </a:ext>
            </a:extLst>
          </p:cNvPr>
          <p:cNvSpPr/>
          <p:nvPr/>
        </p:nvSpPr>
        <p:spPr>
          <a:xfrm>
            <a:off x="1143000" y="1600200"/>
            <a:ext cx="723899" cy="785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9" y="365649"/>
            <a:ext cx="10162700" cy="6126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58" y="911451"/>
            <a:ext cx="2024292" cy="786054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608" y="974482"/>
            <a:ext cx="9561041" cy="49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28625" eaLnBrk="1" hangingPunct="1">
              <a:spcBef>
                <a:spcPct val="50000"/>
              </a:spcBef>
              <a:defRPr/>
            </a:pPr>
            <a:r>
              <a:rPr lang="en-US" sz="6750" b="1" dirty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3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6063" b="1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26063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9" y="365649"/>
            <a:ext cx="10162700" cy="6126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58" y="911451"/>
            <a:ext cx="2024292" cy="786054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787" y="974482"/>
            <a:ext cx="8338683" cy="49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28625" eaLnBrk="1" hangingPunct="1">
              <a:spcBef>
                <a:spcPct val="50000"/>
              </a:spcBef>
              <a:defRPr/>
            </a:pPr>
            <a:r>
              <a:rPr lang="en-US" sz="6750" b="1" dirty="0" smtClean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3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6063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6063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9800" y="2362200"/>
            <a:ext cx="32792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8625">
              <a:spcBef>
                <a:spcPct val="50000"/>
              </a:spcBef>
              <a:defRPr/>
            </a:pPr>
            <a:r>
              <a:rPr lang="en-US" sz="900" b="1" dirty="0" smtClean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9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2362200"/>
            <a:ext cx="32792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8625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96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89048" y="838200"/>
            <a:ext cx="1368031" cy="609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57400" y="828516"/>
            <a:ext cx="781732" cy="61928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90611" y="2453605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25698" y="2453605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90610" y="3580150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51490" y="2228257"/>
            <a:ext cx="10855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67400" y="2133600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51491" y="3466475"/>
            <a:ext cx="32335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1253837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chườm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553200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gươm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03518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</a:t>
            </a: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ượm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253837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lượm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553200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nượp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03518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mướp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216737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vi-VN" sz="36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ớm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9202882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ướp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52777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3059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8072261" y="3985068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856457" y="3985068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237124" y="3985068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0612"/>
            <a:ext cx="9144000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1524000" y="11430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00200" y="3657600"/>
            <a:ext cx="87708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Parallelogram 12"/>
          <p:cNvSpPr/>
          <p:nvPr/>
        </p:nvSpPr>
        <p:spPr>
          <a:xfrm>
            <a:off x="10256112" y="3657600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Parallelogram 13"/>
          <p:cNvSpPr/>
          <p:nvPr/>
        </p:nvSpPr>
        <p:spPr>
          <a:xfrm>
            <a:off x="10348437" y="3657600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Parallelogram 14"/>
          <p:cNvSpPr/>
          <p:nvPr/>
        </p:nvSpPr>
        <p:spPr>
          <a:xfrm>
            <a:off x="3627546" y="4672342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Parallelogram 15"/>
          <p:cNvSpPr/>
          <p:nvPr/>
        </p:nvSpPr>
        <p:spPr>
          <a:xfrm>
            <a:off x="3533452" y="4672343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Parallelogram 16"/>
          <p:cNvSpPr/>
          <p:nvPr/>
        </p:nvSpPr>
        <p:spPr>
          <a:xfrm>
            <a:off x="10274874" y="4672342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Parallelogram 17"/>
          <p:cNvSpPr/>
          <p:nvPr/>
        </p:nvSpPr>
        <p:spPr>
          <a:xfrm>
            <a:off x="10343692" y="4672342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Parallelogram 18"/>
          <p:cNvSpPr/>
          <p:nvPr/>
        </p:nvSpPr>
        <p:spPr>
          <a:xfrm>
            <a:off x="7086600" y="5197399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Parallelogram 19"/>
          <p:cNvSpPr/>
          <p:nvPr/>
        </p:nvSpPr>
        <p:spPr>
          <a:xfrm>
            <a:off x="6992506" y="5197399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Parallelogram 20"/>
          <p:cNvSpPr/>
          <p:nvPr/>
        </p:nvSpPr>
        <p:spPr>
          <a:xfrm>
            <a:off x="8001000" y="5671129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Parallelogram 21"/>
          <p:cNvSpPr/>
          <p:nvPr/>
        </p:nvSpPr>
        <p:spPr>
          <a:xfrm>
            <a:off x="8095094" y="5671129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Parallelogram 22"/>
          <p:cNvSpPr/>
          <p:nvPr/>
        </p:nvSpPr>
        <p:spPr>
          <a:xfrm>
            <a:off x="6851434" y="6157743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Parallelogram 23"/>
          <p:cNvSpPr/>
          <p:nvPr/>
        </p:nvSpPr>
        <p:spPr>
          <a:xfrm>
            <a:off x="6916306" y="6144680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146</Words>
  <Application>Microsoft Office PowerPoint</Application>
  <PresentationFormat>Widescreen</PresentationFormat>
  <Paragraphs>42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SimSun</vt:lpstr>
      <vt:lpstr>SimSun</vt:lpstr>
      <vt:lpstr>.VnAvant</vt:lpstr>
      <vt:lpstr>Arial</vt:lpstr>
      <vt:lpstr>Arial-Rounded</vt:lpstr>
      <vt:lpstr>Calibri</vt:lpstr>
      <vt:lpstr>等线</vt:lpstr>
      <vt:lpstr>黑体</vt:lpstr>
      <vt:lpstr>Times New Roman</vt:lpstr>
      <vt:lpstr>Office Theme</vt:lpstr>
      <vt:lpstr>1_Office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sinh luyện viết bảng con (4 phút)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Bui Minh</cp:lastModifiedBy>
  <cp:revision>57</cp:revision>
  <dcterms:created xsi:type="dcterms:W3CDTF">2020-11-10T02:18:56Z</dcterms:created>
  <dcterms:modified xsi:type="dcterms:W3CDTF">2021-12-26T09:01:19Z</dcterms:modified>
</cp:coreProperties>
</file>