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1"/>
  </p:notesMasterIdLst>
  <p:sldIdLst>
    <p:sldId id="3404" r:id="rId5"/>
    <p:sldId id="268" r:id="rId6"/>
    <p:sldId id="3405" r:id="rId7"/>
    <p:sldId id="3406" r:id="rId8"/>
    <p:sldId id="3407" r:id="rId9"/>
    <p:sldId id="3408" r:id="rId10"/>
    <p:sldId id="3409" r:id="rId11"/>
    <p:sldId id="282" r:id="rId12"/>
    <p:sldId id="271" r:id="rId13"/>
    <p:sldId id="3402" r:id="rId14"/>
    <p:sldId id="3410" r:id="rId15"/>
    <p:sldId id="3411" r:id="rId16"/>
    <p:sldId id="3412" r:id="rId17"/>
    <p:sldId id="3413" r:id="rId18"/>
    <p:sldId id="3414" r:id="rId19"/>
    <p:sldId id="341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82" autoAdjust="0"/>
    <p:restoredTop sz="95380" autoAdjust="0"/>
  </p:normalViewPr>
  <p:slideViewPr>
    <p:cSldViewPr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AF0E2-9F1B-42E2-8E85-894E1C79C5E5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DA77CD-26B3-421A-9FCE-CA86FEC56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9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410284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1236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14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9061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28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137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415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154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70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1951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32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499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096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535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312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425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550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340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3076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97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9817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5838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10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01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591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6514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3017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1482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2526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51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938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74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8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66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7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8220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739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220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39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8220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39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48220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739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438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9881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4434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9117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720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1917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5365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BC9F-FCF8-4674-9E0A-10A95DE92C26}" type="datetimeFigureOut">
              <a:rPr lang="vi-VN" smtClean="0"/>
              <a:t>26/12/2021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E02A-E856-4D38-9C9C-EA581CF8A5E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05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1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9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2021/12/26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16175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13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4.emf"/><Relationship Id="rId7" Type="http://schemas.openxmlformats.org/officeDocument/2006/relationships/image" Target="../media/image21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emf"/><Relationship Id="rId5" Type="http://schemas.openxmlformats.org/officeDocument/2006/relationships/image" Target="../media/image15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emf"/><Relationship Id="rId7" Type="http://schemas.openxmlformats.org/officeDocument/2006/relationships/image" Target="../media/image18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56237" y="2756142"/>
            <a:ext cx="7879231" cy="2057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marL="0" indent="0" algn="ctr">
              <a:buNone/>
            </a:pPr>
            <a:r>
              <a:rPr lang="en-US" sz="28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1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1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1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74: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oa</a:t>
            </a:r>
            <a:r>
              <a:rPr lang="en-US" sz="48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oe</a:t>
            </a:r>
            <a:endParaRPr lang="vi-V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49363" y="868048"/>
            <a:ext cx="9126536" cy="5353344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841" y="913948"/>
            <a:ext cx="2992500" cy="60525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55" y="4476750"/>
            <a:ext cx="1720215" cy="2400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017" y="0"/>
            <a:ext cx="1271250" cy="1203750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80" y="2018452"/>
            <a:ext cx="795062" cy="463786"/>
          </a:xfrm>
          <a:prstGeom prst="rect">
            <a:avLst/>
          </a:prstGeom>
        </p:spPr>
      </p:pic>
      <p:grpSp>
        <p:nvGrpSpPr>
          <p:cNvPr id="68" name="组合 67"/>
          <p:cNvGrpSpPr/>
          <p:nvPr/>
        </p:nvGrpSpPr>
        <p:grpSpPr>
          <a:xfrm>
            <a:off x="433898" y="159762"/>
            <a:ext cx="4778467" cy="1149417"/>
            <a:chOff x="433898" y="159762"/>
            <a:chExt cx="4778467" cy="1149417"/>
          </a:xfrm>
        </p:grpSpPr>
        <p:sp>
          <p:nvSpPr>
            <p:cNvPr id="69" name="文本框 14"/>
            <p:cNvSpPr/>
            <p:nvPr/>
          </p:nvSpPr>
          <p:spPr>
            <a:xfrm>
              <a:off x="1482058" y="179732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3898" y="159762"/>
              <a:ext cx="837560" cy="1149417"/>
            </a:xfrm>
            <a:prstGeom prst="rect">
              <a:avLst/>
            </a:prstGeom>
          </p:spPr>
        </p:pic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35BC64E5-4BD1-47AE-8A13-25934AD22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18" y="1885294"/>
            <a:ext cx="7684474" cy="3293346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7F605B-7D49-4EF7-9736-BB018AC0670F}"/>
              </a:ext>
            </a:extLst>
          </p:cNvPr>
          <p:cNvSpPr txBox="1"/>
          <p:nvPr/>
        </p:nvSpPr>
        <p:spPr>
          <a:xfrm>
            <a:off x="3376801" y="1226710"/>
            <a:ext cx="520137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36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3600" b="1" dirty="0">
              <a:solidFill>
                <a:srgbClr val="00B0F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4B276D-78A7-4467-ACA0-1271319764E6}"/>
              </a:ext>
            </a:extLst>
          </p:cNvPr>
          <p:cNvSpPr/>
          <p:nvPr/>
        </p:nvSpPr>
        <p:spPr>
          <a:xfrm>
            <a:off x="4114800" y="1892066"/>
            <a:ext cx="3657600" cy="31773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40847" y="938784"/>
            <a:ext cx="10977835" cy="5087795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47346" y="1322143"/>
            <a:ext cx="5663654" cy="53215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648528" y="214314"/>
            <a:ext cx="2888273" cy="4289315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0500" y="-1163836"/>
            <a:ext cx="571500" cy="5715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79351" y="2804610"/>
            <a:ext cx="6775853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57250">
              <a:defRPr/>
            </a:pPr>
            <a:r>
              <a:rPr lang="en-US" sz="825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lang="en-US" sz="825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825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lang="en-US" sz="825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02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0600" y="152400"/>
            <a:ext cx="986254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10923" y="557213"/>
            <a:ext cx="9398727" cy="5143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 con (4 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291" y="1649558"/>
            <a:ext cx="3015961" cy="335106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6400" y="1649558"/>
            <a:ext cx="65487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907" y="13853"/>
            <a:ext cx="4844446" cy="6860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353" y="13854"/>
            <a:ext cx="4844447" cy="686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2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-12125"/>
            <a:ext cx="4747363" cy="6870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7563" y="-12126"/>
            <a:ext cx="4691007" cy="687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2400" y="13063"/>
            <a:ext cx="4475947" cy="684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0" cy="39771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16" y="3810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531" y="347246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19200" y="5181600"/>
            <a:ext cx="9607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đua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r>
              <a:rPr lang="en-US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40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50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9" y="365649"/>
            <a:ext cx="10162700" cy="6126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58" y="911451"/>
            <a:ext cx="2024292" cy="786054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1608" y="974482"/>
            <a:ext cx="9561041" cy="49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28625" eaLnBrk="1" hangingPunct="1">
              <a:spcBef>
                <a:spcPct val="50000"/>
              </a:spcBef>
              <a:defRPr/>
            </a:pPr>
            <a:r>
              <a:rPr lang="en-US" sz="6750" b="1" dirty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3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26063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3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79" y="365649"/>
            <a:ext cx="10162700" cy="612670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58" y="911451"/>
            <a:ext cx="2024292" cy="786054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399" y="911451"/>
            <a:ext cx="10052344" cy="4909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428625" eaLnBrk="1" hangingPunct="1">
              <a:spcBef>
                <a:spcPct val="50000"/>
              </a:spcBef>
              <a:defRPr/>
            </a:pPr>
            <a:r>
              <a:rPr lang="en-US" sz="6750" b="1" dirty="0" smtClean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3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en-US" sz="26063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9800" y="2362200"/>
            <a:ext cx="327920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8625">
              <a:spcBef>
                <a:spcPct val="50000"/>
              </a:spcBef>
              <a:defRPr/>
            </a:pPr>
            <a:r>
              <a:rPr lang="en-US" sz="900" b="1" dirty="0" smtClean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59285" y="2362200"/>
            <a:ext cx="450450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28625">
              <a:spcBef>
                <a:spcPct val="50000"/>
              </a:spcBef>
              <a:defRPr/>
            </a:pPr>
            <a:r>
              <a:rPr lang="en-US" sz="1000" b="1" dirty="0" smtClean="0">
                <a:solidFill>
                  <a:srgbClr val="FF66FF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1500" b="1" dirty="0" err="1" smtClean="0">
                <a:solidFill>
                  <a:srgbClr val="FF00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oe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07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339163" y="3559654"/>
            <a:ext cx="4765184" cy="1245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93675" y="3720639"/>
            <a:ext cx="1880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78894" y="572522"/>
            <a:ext cx="2360613" cy="727997"/>
            <a:chOff x="613008" y="611138"/>
            <a:chExt cx="3005955" cy="994442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963737" y="611138"/>
              <a:ext cx="2655226" cy="994442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613008" y="648716"/>
              <a:ext cx="1024826" cy="84524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aphicFrame>
        <p:nvGraphicFramePr>
          <p:cNvPr id="7" name="Table 2"/>
          <p:cNvGraphicFramePr>
            <a:graphicFrameLocks noGrp="1"/>
          </p:cNvGraphicFramePr>
          <p:nvPr>
            <p:extLst/>
          </p:nvPr>
        </p:nvGraphicFramePr>
        <p:xfrm>
          <a:off x="3339163" y="2216300"/>
          <a:ext cx="4765184" cy="130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2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6122"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chemeClr val="tx1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70885" y="2407696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27575" y="2365956"/>
            <a:ext cx="154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54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5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9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 bwMode="auto">
          <a:xfrm>
            <a:off x="1253837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hòa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553200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tỏa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903518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loa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253837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khỏe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6553200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lóe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03518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9216737" y="2057400"/>
            <a:ext cx="1974272" cy="1000125"/>
          </a:xfrm>
          <a:prstGeom prst="roundRect">
            <a:avLst/>
          </a:prstGeom>
          <a:solidFill>
            <a:srgbClr val="E4EE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xóa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9202882" y="3393226"/>
            <a:ext cx="1974272" cy="1000125"/>
          </a:xfrm>
          <a:prstGeom prst="round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85725" tIns="42863" rIns="85725" bIns="42863" numCol="1" rtlCol="0" anchor="ctr" anchorCtr="0" compatLnSpc="1"/>
          <a:lstStyle/>
          <a:p>
            <a:pPr algn="ctr" defTabSz="1406723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xòe</a:t>
            </a:r>
            <a:endParaRPr lang="vi-VN" sz="36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t="67317"/>
          <a:stretch>
            <a:fillRect/>
          </a:stretch>
        </p:blipFill>
        <p:spPr>
          <a:xfrm flipH="1">
            <a:off x="-76200" y="4457700"/>
            <a:ext cx="4691251" cy="24193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97947" y="189557"/>
            <a:ext cx="11049000" cy="6452760"/>
            <a:chOff x="1249363" y="868048"/>
            <a:chExt cx="9126536" cy="53533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49363" y="868048"/>
              <a:ext cx="9126536" cy="5353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14006" y="1141439"/>
              <a:ext cx="8619345" cy="484182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2200" y="1796551"/>
            <a:ext cx="2502500" cy="506144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1112" y="-8467"/>
            <a:ext cx="1271250" cy="120375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3759"/>
            <a:ext cx="1216954" cy="970159"/>
          </a:xfrm>
          <a:prstGeom prst="rect">
            <a:avLst/>
          </a:prstGeom>
        </p:spPr>
      </p:pic>
      <p:sp>
        <p:nvSpPr>
          <p:cNvPr id="31" name="Rounded Rectangle 3">
            <a:extLst>
              <a:ext uri="{FF2B5EF4-FFF2-40B4-BE49-F238E27FC236}">
                <a16:creationId xmlns:a16="http://schemas.microsoft.com/office/drawing/2014/main" id="{C41D78DB-C414-42F1-BC86-B72AAE75179C}"/>
              </a:ext>
            </a:extLst>
          </p:cNvPr>
          <p:cNvSpPr/>
          <p:nvPr/>
        </p:nvSpPr>
        <p:spPr>
          <a:xfrm>
            <a:off x="2061908" y="946314"/>
            <a:ext cx="1600200" cy="52986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vi-VN" sz="4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6910F8E-D1EF-4CBD-A93B-43FCFE050745}"/>
              </a:ext>
            </a:extLst>
          </p:cNvPr>
          <p:cNvSpPr/>
          <p:nvPr/>
        </p:nvSpPr>
        <p:spPr>
          <a:xfrm>
            <a:off x="1356907" y="921841"/>
            <a:ext cx="914400" cy="5327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301FEFA-30B9-4E18-891C-27BD63E5F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907" y="1500648"/>
            <a:ext cx="2141951" cy="1631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>
            <a:extLst>
              <a:ext uri="{FF2B5EF4-FFF2-40B4-BE49-F238E27FC236}">
                <a16:creationId xmlns:a16="http://schemas.microsoft.com/office/drawing/2014/main" id="{6C128C1C-D2D6-42E8-925E-E94A93B3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35" y="1459092"/>
            <a:ext cx="3078163" cy="25396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C0555DB6-73F5-40EF-BA95-016584CA3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832" y="1523122"/>
            <a:ext cx="2791619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le 9">
            <a:extLst>
              <a:ext uri="{FF2B5EF4-FFF2-40B4-BE49-F238E27FC236}">
                <a16:creationId xmlns:a16="http://schemas.microsoft.com/office/drawing/2014/main" id="{027A6EAE-6A7F-4E38-A533-2837AF7487F8}"/>
              </a:ext>
            </a:extLst>
          </p:cNvPr>
          <p:cNvSpPr/>
          <p:nvPr/>
        </p:nvSpPr>
        <p:spPr bwMode="auto">
          <a:xfrm>
            <a:off x="7521766" y="3437188"/>
            <a:ext cx="33528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4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chòe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10">
            <a:extLst>
              <a:ext uri="{FF2B5EF4-FFF2-40B4-BE49-F238E27FC236}">
                <a16:creationId xmlns:a16="http://schemas.microsoft.com/office/drawing/2014/main" id="{C3364536-3FAB-4920-A1E1-03649D530DB3}"/>
              </a:ext>
            </a:extLst>
          </p:cNvPr>
          <p:cNvSpPr/>
          <p:nvPr/>
        </p:nvSpPr>
        <p:spPr bwMode="auto">
          <a:xfrm>
            <a:off x="4556800" y="4212161"/>
            <a:ext cx="2667000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váy</a:t>
            </a:r>
            <a:r>
              <a:rPr lang="en-US" sz="4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xoè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53500FEC-2EBE-4015-A84C-3F00735FAB6B}"/>
              </a:ext>
            </a:extLst>
          </p:cNvPr>
          <p:cNvSpPr/>
          <p:nvPr/>
        </p:nvSpPr>
        <p:spPr bwMode="auto">
          <a:xfrm>
            <a:off x="951800" y="3535686"/>
            <a:ext cx="2927958" cy="7909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óa</a:t>
            </a:r>
            <a:r>
              <a:rPr lang="en-US" sz="4400" b="1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947" y="5119279"/>
            <a:ext cx="1219995" cy="170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/>
          <p:cNvGrpSpPr/>
          <p:nvPr/>
        </p:nvGrpSpPr>
        <p:grpSpPr>
          <a:xfrm>
            <a:off x="512177" y="165021"/>
            <a:ext cx="4547587" cy="1149417"/>
            <a:chOff x="512177" y="165021"/>
            <a:chExt cx="4547587" cy="1149417"/>
          </a:xfrm>
        </p:grpSpPr>
        <p:sp>
          <p:nvSpPr>
            <p:cNvPr id="33" name="文本框 14"/>
            <p:cNvSpPr/>
            <p:nvPr/>
          </p:nvSpPr>
          <p:spPr>
            <a:xfrm>
              <a:off x="1329457" y="428904"/>
              <a:ext cx="3730307" cy="70788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2177" y="165021"/>
              <a:ext cx="837560" cy="1149417"/>
            </a:xfrm>
            <a:prstGeom prst="rect">
              <a:avLst/>
            </a:prstGeom>
          </p:spPr>
        </p:pic>
      </p:grpSp>
      <p:sp>
        <p:nvSpPr>
          <p:cNvPr id="35" name="任意多边形 34"/>
          <p:cNvSpPr/>
          <p:nvPr/>
        </p:nvSpPr>
        <p:spPr>
          <a:xfrm flipV="1">
            <a:off x="-228600" y="914397"/>
            <a:ext cx="12801600" cy="5980879"/>
          </a:xfrm>
          <a:custGeom>
            <a:avLst/>
            <a:gdLst>
              <a:gd name="connsiteX0" fmla="*/ 0 w 12169604"/>
              <a:gd name="connsiteY0" fmla="*/ 0 h 5364844"/>
              <a:gd name="connsiteX1" fmla="*/ 12169604 w 12169604"/>
              <a:gd name="connsiteY1" fmla="*/ 0 h 5364844"/>
              <a:gd name="connsiteX2" fmla="*/ 12149329 w 12169604"/>
              <a:gd name="connsiteY2" fmla="*/ 249235 h 5364844"/>
              <a:gd name="connsiteX3" fmla="*/ 6084802 w 12169604"/>
              <a:gd name="connsiteY3" fmla="*/ 5364844 h 5364844"/>
              <a:gd name="connsiteX4" fmla="*/ 20275 w 12169604"/>
              <a:gd name="connsiteY4" fmla="*/ 249235 h 536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9604" h="5364844">
                <a:moveTo>
                  <a:pt x="0" y="0"/>
                </a:moveTo>
                <a:lnTo>
                  <a:pt x="12169604" y="0"/>
                </a:lnTo>
                <a:lnTo>
                  <a:pt x="12149329" y="249235"/>
                </a:lnTo>
                <a:cubicBezTo>
                  <a:pt x="11837153" y="3122596"/>
                  <a:pt x="9241109" y="5364844"/>
                  <a:pt x="6084802" y="5364844"/>
                </a:cubicBezTo>
                <a:cubicBezTo>
                  <a:pt x="2928495" y="5364844"/>
                  <a:pt x="332451" y="3122596"/>
                  <a:pt x="20275" y="249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87541"/>
            <a:ext cx="12252496" cy="3429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7D443-CF6D-4B48-9469-7A1F4C89FC59}"/>
              </a:ext>
            </a:extLst>
          </p:cNvPr>
          <p:cNvSpPr txBox="1"/>
          <p:nvPr/>
        </p:nvSpPr>
        <p:spPr>
          <a:xfrm>
            <a:off x="2578059" y="1289792"/>
            <a:ext cx="6934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  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Tết đến, hoa đào khoe sắc hồng tươi, hoa mai vàng nở rộ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H</a:t>
            </a:r>
            <a:r>
              <a:rPr lang="en-US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è </a:t>
            </a:r>
            <a:r>
              <a:rPr 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sang, hoa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phượng </a:t>
            </a:r>
            <a:r>
              <a:rPr 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bừng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lửa đỏ, ch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á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y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rực cả g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ó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trời. C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uố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i thu, hương hoa sữa nồng nàn, </a:t>
            </a:r>
            <a:r>
              <a:rPr 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ngát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thơm từng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góc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phố. Cuối </a:t>
            </a:r>
            <a:r>
              <a:rPr lang="en-US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cù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, hoa cải trải thảm vàng rực rỡ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bên</a:t>
            </a:r>
            <a:r>
              <a:rPr lang="en-US" alt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en-US" altLang="vi-VN" sz="2800" b="1" dirty="0" err="1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sông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. Những sắc hoa, hương hoa làm đẹp </a:t>
            </a:r>
            <a:r>
              <a:rPr lang="en-US" altLang="vi-VN" sz="2800" b="1" dirty="0" err="1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thêm</a:t>
            </a:r>
            <a:r>
              <a:rPr lang="en-US" altLang="vi-VN" sz="2800" b="1" dirty="0" smtClean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Arial-Rounded"/>
                <a:ea typeface="Arial-Rounded"/>
                <a:cs typeface=".VnAvant" panose="020B7200000000000000" pitchFamily="34" charset="0"/>
              </a:rPr>
              <a:t>cho cuộc sống.</a:t>
            </a:r>
            <a:endParaRPr lang="en-US" sz="2800" b="1" dirty="0">
              <a:solidFill>
                <a:prstClr val="black"/>
              </a:solidFill>
              <a:latin typeface="Arial-Rounded"/>
              <a:ea typeface="Arial-Rounded"/>
              <a:cs typeface=".VnAvant" panose="020B7200000000000000" pitchFamily="34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E1B987BF-EBD1-4634-9D71-E4F04DDB6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19"/>
          <a:stretch/>
        </p:blipFill>
        <p:spPr bwMode="auto">
          <a:xfrm>
            <a:off x="622641" y="3946585"/>
            <a:ext cx="1800840" cy="19262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DBB89E2-375E-44A4-A269-CC1E7A106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50000"/>
          <a:stretch/>
        </p:blipFill>
        <p:spPr bwMode="auto">
          <a:xfrm>
            <a:off x="2423481" y="4971718"/>
            <a:ext cx="1837887" cy="1619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BA057C54-2CF0-4D3F-83FF-12860EAD90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5000"/>
          <a:stretch/>
        </p:blipFill>
        <p:spPr bwMode="auto">
          <a:xfrm>
            <a:off x="5668842" y="4887051"/>
            <a:ext cx="1905000" cy="1376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420E9A3D-19F2-48F6-97CE-77D7F25410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 bwMode="auto">
          <a:xfrm>
            <a:off x="8028816" y="4839028"/>
            <a:ext cx="1905000" cy="1697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Tết đến.mp3">
            <a:hlinkClick r:id="" action="ppaction://media"/>
            <a:extLst>
              <a:ext uri="{FF2B5EF4-FFF2-40B4-BE49-F238E27FC236}">
                <a16:creationId xmlns:a16="http://schemas.microsoft.com/office/drawing/2014/main" id="{4A7AC931-5ECA-4C74-A9BF-95FF1F16B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0957" y="5953878"/>
            <a:ext cx="609600" cy="609600"/>
          </a:xfrm>
          <a:prstGeom prst="rect">
            <a:avLst/>
          </a:prstGeom>
        </p:spPr>
      </p:pic>
      <p:sp>
        <p:nvSpPr>
          <p:cNvPr id="13" name="Parallelogram 12"/>
          <p:cNvSpPr/>
          <p:nvPr/>
        </p:nvSpPr>
        <p:spPr>
          <a:xfrm>
            <a:off x="9398572" y="1227609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Parallelogram 13"/>
          <p:cNvSpPr/>
          <p:nvPr/>
        </p:nvSpPr>
        <p:spPr>
          <a:xfrm>
            <a:off x="8570897" y="1675912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Parallelogram 16"/>
          <p:cNvSpPr/>
          <p:nvPr/>
        </p:nvSpPr>
        <p:spPr>
          <a:xfrm>
            <a:off x="6651957" y="1675912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Parallelogram 17"/>
          <p:cNvSpPr/>
          <p:nvPr/>
        </p:nvSpPr>
        <p:spPr>
          <a:xfrm>
            <a:off x="6702185" y="1675912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Parallelogram 24"/>
          <p:cNvSpPr/>
          <p:nvPr/>
        </p:nvSpPr>
        <p:spPr>
          <a:xfrm>
            <a:off x="3378772" y="2554588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Parallelogram 25"/>
          <p:cNvSpPr/>
          <p:nvPr/>
        </p:nvSpPr>
        <p:spPr>
          <a:xfrm>
            <a:off x="3429000" y="2554588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Parallelogram 26"/>
          <p:cNvSpPr/>
          <p:nvPr/>
        </p:nvSpPr>
        <p:spPr>
          <a:xfrm>
            <a:off x="6425549" y="2111322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8" name="Parallelogram 27"/>
          <p:cNvSpPr/>
          <p:nvPr/>
        </p:nvSpPr>
        <p:spPr>
          <a:xfrm>
            <a:off x="5257800" y="2587796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9" name="Parallelogram 28"/>
          <p:cNvSpPr/>
          <p:nvPr/>
        </p:nvSpPr>
        <p:spPr>
          <a:xfrm>
            <a:off x="8444469" y="2950345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Parallelogram 29"/>
          <p:cNvSpPr/>
          <p:nvPr/>
        </p:nvSpPr>
        <p:spPr>
          <a:xfrm>
            <a:off x="8494697" y="2950345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1" name="Parallelogram 30"/>
          <p:cNvSpPr/>
          <p:nvPr/>
        </p:nvSpPr>
        <p:spPr>
          <a:xfrm>
            <a:off x="3436724" y="3008757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Parallelogram 35"/>
          <p:cNvSpPr/>
          <p:nvPr/>
        </p:nvSpPr>
        <p:spPr>
          <a:xfrm>
            <a:off x="3591302" y="3413781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Parallelogram 37"/>
          <p:cNvSpPr/>
          <p:nvPr/>
        </p:nvSpPr>
        <p:spPr>
          <a:xfrm>
            <a:off x="3581400" y="3823004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9" name="Parallelogram 38"/>
          <p:cNvSpPr/>
          <p:nvPr/>
        </p:nvSpPr>
        <p:spPr>
          <a:xfrm>
            <a:off x="3631628" y="3823004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Parallelogram 39"/>
          <p:cNvSpPr/>
          <p:nvPr/>
        </p:nvSpPr>
        <p:spPr>
          <a:xfrm>
            <a:off x="6934200" y="4248821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1" name="Parallelogram 40"/>
          <p:cNvSpPr/>
          <p:nvPr/>
        </p:nvSpPr>
        <p:spPr>
          <a:xfrm>
            <a:off x="6984428" y="4248821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Parallelogram 41"/>
          <p:cNvSpPr/>
          <p:nvPr/>
        </p:nvSpPr>
        <p:spPr>
          <a:xfrm>
            <a:off x="6546829" y="3823004"/>
            <a:ext cx="152400" cy="525057"/>
          </a:xfrm>
          <a:prstGeom prst="parallelogram">
            <a:avLst>
              <a:gd name="adj" fmla="val 8300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7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158</Words>
  <Application>Microsoft Office PowerPoint</Application>
  <PresentationFormat>Widescreen</PresentationFormat>
  <Paragraphs>36</Paragraphs>
  <Slides>16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微软雅黑</vt:lpstr>
      <vt:lpstr>SimSun</vt:lpstr>
      <vt:lpstr>.VnAvant</vt:lpstr>
      <vt:lpstr>Arial</vt:lpstr>
      <vt:lpstr>Arial-Rounded</vt:lpstr>
      <vt:lpstr>Calibri</vt:lpstr>
      <vt:lpstr>等线</vt:lpstr>
      <vt:lpstr>黑体</vt:lpstr>
      <vt:lpstr>Times New Roman</vt:lpstr>
      <vt:lpstr>Office Theme</vt:lpstr>
      <vt:lpstr>Office 主题</vt:lpstr>
      <vt:lpstr>1_Office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Học sinh luyện viết bảng con (4 phút)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Bui Minh</cp:lastModifiedBy>
  <cp:revision>53</cp:revision>
  <dcterms:created xsi:type="dcterms:W3CDTF">2020-11-10T02:24:26Z</dcterms:created>
  <dcterms:modified xsi:type="dcterms:W3CDTF">2021-12-26T09:02:08Z</dcterms:modified>
</cp:coreProperties>
</file>