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  <p:sldMasterId id="2147483682" r:id="rId4"/>
  </p:sldMasterIdLst>
  <p:notesMasterIdLst>
    <p:notesMasterId r:id="rId13"/>
  </p:notesMasterIdLst>
  <p:sldIdLst>
    <p:sldId id="3402" r:id="rId5"/>
    <p:sldId id="492" r:id="rId6"/>
    <p:sldId id="303" r:id="rId7"/>
    <p:sldId id="302" r:id="rId8"/>
    <p:sldId id="268" r:id="rId9"/>
    <p:sldId id="307" r:id="rId10"/>
    <p:sldId id="3403" r:id="rId11"/>
    <p:sldId id="34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E13B9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7" y="1122218"/>
            <a:ext cx="11640697" cy="547996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88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2"/>
            <a:ext cx="2619179" cy="2075611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821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8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57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7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0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1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1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7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2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8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8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:a16="http://schemas.microsoft.com/office/drawing/2014/main" id="{9CB81897-4A43-4CCC-BCF1-7B4FADC56E1E}"/>
              </a:ext>
            </a:extLst>
          </p:cNvPr>
          <p:cNvSpPr/>
          <p:nvPr userDrawn="1"/>
        </p:nvSpPr>
        <p:spPr>
          <a:xfrm flipV="1">
            <a:off x="2205" y="926508"/>
            <a:ext cx="12187592" cy="45708"/>
          </a:xfrm>
          <a:prstGeom prst="rect">
            <a:avLst/>
          </a:prstGeom>
          <a:solidFill>
            <a:srgbClr val="5D8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182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44773403-DE5C-44A4-8777-AEED10B84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059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95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546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268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332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145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677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159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852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223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59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2021/12/26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812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1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41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8489" y="2859542"/>
            <a:ext cx="6215062" cy="16459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marL="0" indent="0" algn="ctr">
              <a:buNone/>
            </a:pPr>
            <a:r>
              <a:rPr 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75: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303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3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BF3CCC3-98EC-4929-AF01-E07AB1AEF39C}"/>
              </a:ext>
            </a:extLst>
          </p:cNvPr>
          <p:cNvSpPr txBox="1"/>
          <p:nvPr/>
        </p:nvSpPr>
        <p:spPr>
          <a:xfrm>
            <a:off x="2443540" y="2499493"/>
            <a:ext cx="17081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ước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2A53B3-49D7-4C09-8005-AC0D82E728CC}"/>
              </a:ext>
            </a:extLst>
          </p:cNvPr>
          <p:cNvSpPr txBox="1"/>
          <p:nvPr/>
        </p:nvSpPr>
        <p:spPr>
          <a:xfrm>
            <a:off x="8943163" y="2411750"/>
            <a:ext cx="26726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   </a:t>
            </a:r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ươp</a:t>
            </a:r>
            <a:endParaRPr lang="en-US" sz="5400" dirty="0">
              <a:solidFill>
                <a:srgbClr val="CC0000"/>
              </a:solidFill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EDFBA3-5AAC-4659-971F-3FE3B84910BA}"/>
              </a:ext>
            </a:extLst>
          </p:cNvPr>
          <p:cNvSpPr txBox="1"/>
          <p:nvPr/>
        </p:nvSpPr>
        <p:spPr>
          <a:xfrm>
            <a:off x="7012358" y="2470192"/>
            <a:ext cx="24569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gươm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AA5F53-E51C-44C1-AFC4-C3886141A64D}"/>
              </a:ext>
            </a:extLst>
          </p:cNvPr>
          <p:cNvSpPr txBox="1"/>
          <p:nvPr/>
        </p:nvSpPr>
        <p:spPr>
          <a:xfrm>
            <a:off x="2402272" y="3788815"/>
            <a:ext cx="20927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lượn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2752C3-BDB9-4938-9690-35633510E9F2}"/>
              </a:ext>
            </a:extLst>
          </p:cNvPr>
          <p:cNvSpPr txBox="1"/>
          <p:nvPr/>
        </p:nvSpPr>
        <p:spPr>
          <a:xfrm>
            <a:off x="8943163" y="3770264"/>
            <a:ext cx="172748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  </a:t>
            </a:r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loe</a:t>
            </a:r>
            <a:endParaRPr lang="en-US" sz="5400" dirty="0">
              <a:solidFill>
                <a:srgbClr val="CC0000"/>
              </a:solidFill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5372AE-BDF1-4D05-A28E-72947945C47B}"/>
              </a:ext>
            </a:extLst>
          </p:cNvPr>
          <p:cNvSpPr txBox="1"/>
          <p:nvPr/>
        </p:nvSpPr>
        <p:spPr>
          <a:xfrm>
            <a:off x="4555410" y="3788815"/>
            <a:ext cx="24569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hương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E454BC-4FEA-4A56-881D-B41389645259}"/>
              </a:ext>
            </a:extLst>
          </p:cNvPr>
          <p:cNvSpPr txBox="1"/>
          <p:nvPr/>
        </p:nvSpPr>
        <p:spPr>
          <a:xfrm>
            <a:off x="4519939" y="2506980"/>
            <a:ext cx="245694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lướt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4DF9B6-F90A-45C5-9177-ACC3125054ED}"/>
              </a:ext>
            </a:extLst>
          </p:cNvPr>
          <p:cNvSpPr txBox="1"/>
          <p:nvPr/>
        </p:nvSpPr>
        <p:spPr>
          <a:xfrm>
            <a:off x="6768939" y="3770265"/>
            <a:ext cx="194041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  </a:t>
            </a:r>
            <a:r>
              <a:rPr lang="vi-VN" sz="5400" dirty="0">
                <a:solidFill>
                  <a:srgbClr val="CC0000"/>
                </a:solidFill>
                <a:latin typeface="Arial-Rounded"/>
                <a:ea typeface="Arial-Rounded"/>
                <a:cs typeface="UTM Avo" panose="02040603050506020204" pitchFamily="18" charset="0"/>
              </a:rPr>
              <a:t>hoa</a:t>
            </a:r>
            <a:endParaRPr lang="en-US" sz="5400" dirty="0">
              <a:solidFill>
                <a:srgbClr val="CC0000"/>
              </a:solidFill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24BFA7-B2DD-4F47-A34D-7A0B85F3910B}"/>
              </a:ext>
            </a:extLst>
          </p:cNvPr>
          <p:cNvGrpSpPr/>
          <p:nvPr/>
        </p:nvGrpSpPr>
        <p:grpSpPr>
          <a:xfrm>
            <a:off x="1336849" y="1045446"/>
            <a:ext cx="3005955" cy="994442"/>
            <a:chOff x="613008" y="611138"/>
            <a:chExt cx="3005955" cy="994442"/>
          </a:xfrm>
        </p:grpSpPr>
        <p:sp>
          <p:nvSpPr>
            <p:cNvPr id="35" name="Rectangle: Rounded Corners 4">
              <a:extLst>
                <a:ext uri="{FF2B5EF4-FFF2-40B4-BE49-F238E27FC236}">
                  <a16:creationId xmlns:a16="http://schemas.microsoft.com/office/drawing/2014/main" id="{F6F8F69E-CC7E-476B-B3B7-4F64A390F9FB}"/>
                </a:ext>
              </a:extLst>
            </p:cNvPr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UTM Avo" panose="02040603050506020204" pitchFamily="18" charset="0"/>
                </a:rPr>
                <a:t>Đọc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306C127-8EA8-4BC2-95E3-C9283837BCD5}"/>
                </a:ext>
              </a:extLst>
            </p:cNvPr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/>
                  <a:ea typeface="Arial-Rounded"/>
                  <a:cs typeface="UTM Avo" panose="02040603050506020204" pitchFamily="18" charset="0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1580" y="0"/>
            <a:ext cx="12192001" cy="6858000"/>
            <a:chOff x="-1" y="20135"/>
            <a:chExt cx="12192001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-1" y="20135"/>
              <a:ext cx="12192001" cy="6858000"/>
              <a:chOff x="-1" y="20135"/>
              <a:chExt cx="12192001" cy="68580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1" y="20135"/>
                <a:ext cx="12192001" cy="6858000"/>
                <a:chOff x="0" y="0"/>
                <a:chExt cx="12192001" cy="685800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0" y="0"/>
                  <a:ext cx="12192001" cy="6858000"/>
                  <a:chOff x="0" y="0"/>
                  <a:chExt cx="12192001" cy="6858000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0" y="0"/>
                    <a:ext cx="12192001" cy="6858000"/>
                  </a:xfrm>
                  <a:prstGeom prst="rect">
                    <a:avLst/>
                  </a:prstGeom>
                </p:spPr>
              </p:pic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391478" y="2202572"/>
                    <a:ext cx="3776869" cy="33633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578274">
                  <a:off x="1548617" y="1007114"/>
                  <a:ext cx="842755" cy="569429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1090395">
                  <a:off x="3079993" y="799715"/>
                  <a:ext cx="1551952" cy="379304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6582" y="687186"/>
                <a:ext cx="1403970" cy="47858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50907">
                <a:off x="7161346" y="872150"/>
                <a:ext cx="1014268" cy="174501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50907">
                <a:off x="7125246" y="786939"/>
                <a:ext cx="1014268" cy="530507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4823" y="1441503"/>
                <a:ext cx="1729105" cy="30409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82581" y="2364714"/>
                <a:ext cx="1232946" cy="304345"/>
              </a:xfrm>
              <a:prstGeom prst="rect">
                <a:avLst/>
              </a:prstGeom>
            </p:spPr>
          </p:pic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75541" y="3311161"/>
              <a:ext cx="1657604" cy="30011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80552" y="4160453"/>
              <a:ext cx="1690673" cy="42266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36478" y="5596270"/>
            <a:ext cx="3074504" cy="1085158"/>
            <a:chOff x="613008" y="611138"/>
            <a:chExt cx="3005955" cy="994442"/>
          </a:xfrm>
        </p:grpSpPr>
        <p:sp>
          <p:nvSpPr>
            <p:cNvPr id="32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>
                  <a:latin typeface="+mj-lt"/>
                </a:rPr>
                <a:t>Đọc</a:t>
              </a:r>
              <a:endParaRPr lang="en-US" sz="4800" b="1" dirty="0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+mj-lt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204" y="3441084"/>
            <a:ext cx="2823150" cy="3775049"/>
          </a:xfrm>
          <a:prstGeom prst="rect">
            <a:avLst/>
          </a:prstGeom>
        </p:spPr>
      </p:pic>
      <p:pic>
        <p:nvPicPr>
          <p:cNvPr id="34" name="Picture 13" descr="addemoticons172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30" y="3727959"/>
            <a:ext cx="1676400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3" descr="addemoticons172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83" y="2161093"/>
            <a:ext cx="2201353" cy="102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addemoticons172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97" y="4014019"/>
            <a:ext cx="1663229" cy="77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3" descr="addemoticons172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4" y="2430454"/>
            <a:ext cx="2201353" cy="102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05741" y="142393"/>
            <a:ext cx="2823150" cy="3775049"/>
          </a:xfrm>
          <a:prstGeom prst="rect">
            <a:avLst/>
          </a:prstGeom>
        </p:spPr>
      </p:pic>
      <p:pic>
        <p:nvPicPr>
          <p:cNvPr id="39" name="Picture 13" descr="addemoticons172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57" y="2499622"/>
            <a:ext cx="2233146" cy="103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 descr="addemoticons172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44" y="4280851"/>
            <a:ext cx="1876637" cy="87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3" descr="addemoticons172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1253598"/>
            <a:ext cx="902468" cy="41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3" descr="addemoticons172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47" y="491020"/>
            <a:ext cx="675814" cy="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 descr="addemoticons172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25" y="677647"/>
            <a:ext cx="675814" cy="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 rot="20429696">
            <a:off x="1402663" y="564209"/>
            <a:ext cx="1301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lướt </a:t>
            </a:r>
          </a:p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sóng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 rot="21297627">
            <a:off x="3068365" y="669366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ước mơ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80215" y="2180559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nụ hoa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43366" y="3049000"/>
            <a:ext cx="21477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vàng hoe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48946" y="4165275"/>
            <a:ext cx="25384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tỏa hương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 rot="496018">
            <a:off x="6971240" y="420098"/>
            <a:ext cx="15422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hạt cườm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18299" y="505016"/>
            <a:ext cx="2725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3E13B9"/>
                </a:solidFill>
                <a:latin typeface="+mj-lt"/>
              </a:rPr>
              <a:t>mèo mướp</a:t>
            </a:r>
            <a:endParaRPr lang="en-US" sz="30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48946" y="4165274"/>
            <a:ext cx="25384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t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ỏa</a:t>
            </a:r>
            <a:r>
              <a:rPr lang="vi-VN" sz="3400" b="1" dirty="0">
                <a:solidFill>
                  <a:srgbClr val="3E13B9"/>
                </a:solidFill>
                <a:latin typeface="+mj-lt"/>
              </a:rPr>
              <a:t> h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ương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52698" y="3044238"/>
            <a:ext cx="21477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vàng h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oe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74271" y="2154537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nụ h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oa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 rot="496018">
            <a:off x="6974382" y="419428"/>
            <a:ext cx="15422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hạt c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ườm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74742" y="1174503"/>
            <a:ext cx="2236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bay lượn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 rot="21297627">
            <a:off x="3065222" y="661692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+mj-lt"/>
              </a:rPr>
              <a:t>ước</a:t>
            </a:r>
            <a:r>
              <a:rPr lang="vi-VN" sz="3400" b="1" dirty="0">
                <a:solidFill>
                  <a:srgbClr val="3E13B9"/>
                </a:solidFill>
                <a:latin typeface="+mj-lt"/>
              </a:rPr>
              <a:t> mơ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 rot="20429696">
            <a:off x="1405649" y="550773"/>
            <a:ext cx="1301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l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ướt</a:t>
            </a:r>
            <a:r>
              <a:rPr lang="vi-VN" sz="3400" b="1" dirty="0">
                <a:solidFill>
                  <a:srgbClr val="3E13B9"/>
                </a:solidFill>
                <a:latin typeface="+mj-lt"/>
              </a:rPr>
              <a:t> </a:t>
            </a:r>
          </a:p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sóng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01944" y="509246"/>
            <a:ext cx="2725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333399"/>
                </a:solidFill>
                <a:latin typeface="+mj-lt"/>
              </a:rPr>
              <a:t>mèo m</a:t>
            </a:r>
            <a:r>
              <a:rPr lang="vi-VN" sz="3000" b="1" dirty="0">
                <a:solidFill>
                  <a:srgbClr val="FF0000"/>
                </a:solidFill>
                <a:latin typeface="+mj-lt"/>
              </a:rPr>
              <a:t>ướp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80056" y="1175173"/>
            <a:ext cx="2236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bay l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ượn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293919" y="1074506"/>
            <a:ext cx="7211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tỉnh giấc</a:t>
            </a: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má ửng hồng</a:t>
            </a:r>
            <a:r>
              <a:rPr lang="en-US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vi-VN" sz="3600" dirty="0">
              <a:solidFill>
                <a:srgbClr val="33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Tung đám mây </a:t>
            </a:r>
            <a:r>
              <a:rPr lang="en-US" sz="3600" dirty="0" err="1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endParaRPr lang="en-US" sz="3600" dirty="0">
              <a:solidFill>
                <a:srgbClr val="33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Vươn</a:t>
            </a:r>
            <a:r>
              <a:rPr lang="en-US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600" dirty="0">
              <a:solidFill>
                <a:srgbClr val="33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600" dirty="0">
              <a:solidFill>
                <a:srgbClr val="33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gió thi chạy</a:t>
            </a: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cánh rừng xa</a:t>
            </a:r>
            <a:r>
              <a:rPr lang="en-US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vi-VN" sz="3600" dirty="0">
              <a:solidFill>
                <a:srgbClr val="33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cả hương hoa</a:t>
            </a: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 vào lớp học.</a:t>
            </a:r>
          </a:p>
          <a:p>
            <a:r>
              <a:rPr lang="vi-VN" sz="36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vi-VN" sz="2800" dirty="0">
                <a:solidFill>
                  <a:srgbClr val="33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Hoàng Minh Ngọc)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23284" y="1265275"/>
            <a:ext cx="2626242" cy="601654"/>
            <a:chOff x="613008" y="611138"/>
            <a:chExt cx="3005955" cy="994442"/>
          </a:xfrm>
        </p:grpSpPr>
        <p:sp>
          <p:nvSpPr>
            <p:cNvPr id="32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582446" y="2720359"/>
            <a:ext cx="925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25291" y="4919975"/>
            <a:ext cx="1309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99555" y="4906912"/>
            <a:ext cx="688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C6DFE-EC6E-43FE-B1D7-874A964556F2}"/>
              </a:ext>
            </a:extLst>
          </p:cNvPr>
          <p:cNvSpPr txBox="1"/>
          <p:nvPr/>
        </p:nvSpPr>
        <p:spPr>
          <a:xfrm>
            <a:off x="4965405" y="233916"/>
            <a:ext cx="3327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sớm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13" y="81708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737" y="-1422109"/>
            <a:ext cx="5041402" cy="5041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DA67F-D203-4D72-B274-BBAC3A0BE837}"/>
              </a:ext>
            </a:extLst>
          </p:cNvPr>
          <p:cNvSpPr txBox="1"/>
          <p:nvPr/>
        </p:nvSpPr>
        <p:spPr>
          <a:xfrm>
            <a:off x="2753560" y="4276108"/>
            <a:ext cx="73152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Chuyện</a:t>
            </a:r>
            <a:r>
              <a:rPr lang="en-US" sz="6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6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mây</a:t>
            </a:r>
            <a:endParaRPr lang="en-US" sz="6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88CF2-A5E8-445B-82CB-1BC73A5CDEE1}"/>
              </a:ext>
            </a:extLst>
          </p:cNvPr>
          <p:cNvSpPr/>
          <p:nvPr/>
        </p:nvSpPr>
        <p:spPr>
          <a:xfrm>
            <a:off x="4024623" y="3352778"/>
            <a:ext cx="4773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err="1">
                <a:solidFill>
                  <a:srgbClr val="3E13B9"/>
                </a:solidFill>
                <a:latin typeface="+mj-lt"/>
                <a:cs typeface="Times New Roman" panose="02020603050405020304" pitchFamily="18" charset="0"/>
              </a:rPr>
              <a:t>Kể</a:t>
            </a:r>
            <a:r>
              <a:rPr lang="en-US" sz="5400" b="1" u="sng" dirty="0">
                <a:solidFill>
                  <a:srgbClr val="3E13B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3E13B9"/>
                </a:solidFill>
                <a:latin typeface="+mj-lt"/>
                <a:cs typeface="Times New Roman" panose="02020603050405020304" pitchFamily="18" charset="0"/>
              </a:rPr>
              <a:t>chuyện</a:t>
            </a:r>
            <a:r>
              <a:rPr lang="en-US" sz="5400" b="1" u="sng" dirty="0">
                <a:solidFill>
                  <a:srgbClr val="3E13B9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6166" y="31532"/>
            <a:ext cx="3659447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UTM Avo" panose="02040603050506020204" pitchFamily="18" charset="0"/>
                  <a:cs typeface="UTM Avo" panose="02040603050506020204" pitchFamily="18" charset="0"/>
                </a:rPr>
                <a:t>Kể</a:t>
              </a:r>
              <a:r>
                <a:rPr lang="en-US" sz="2800" dirty="0">
                  <a:latin typeface="UTM Avo" panose="02040603050506020204" pitchFamily="18" charset="0"/>
                  <a:cs typeface="UTM Avo" panose="02040603050506020204" pitchFamily="18" charset="0"/>
                </a:rPr>
                <a:t> </a:t>
              </a:r>
              <a:r>
                <a:rPr lang="en-US" sz="2800" dirty="0" err="1">
                  <a:latin typeface="UTM Avo" panose="02040603050506020204" pitchFamily="18" charset="0"/>
                  <a:cs typeface="UTM Avo" panose="02040603050506020204" pitchFamily="18" charset="0"/>
                </a:rPr>
                <a:t>chuyện</a:t>
              </a:r>
              <a:endParaRPr lang="en-US" sz="2800" dirty="0"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67503" y="-91939"/>
            <a:ext cx="52662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Chuyện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6" y="632745"/>
            <a:ext cx="5905857" cy="2934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72" y="619543"/>
            <a:ext cx="5779135" cy="2983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7" y="3600783"/>
            <a:ext cx="5905857" cy="3257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472" y="3557140"/>
            <a:ext cx="5905855" cy="3300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9762" y="2988048"/>
            <a:ext cx="526626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buồn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616" y="5701313"/>
            <a:ext cx="526626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xuống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, con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và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cỏ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cây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thế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3471" y="2695947"/>
            <a:ext cx="601997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Vì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sao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muốn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đi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làm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mưa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3471" y="5701313"/>
            <a:ext cx="602330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-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biến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thành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mây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thế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  <a:cs typeface="UTM Avo" panose="0204060305050602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864" y="0"/>
            <a:ext cx="484273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00" y="0"/>
            <a:ext cx="4842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4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9272" y="-11134"/>
            <a:ext cx="4690329" cy="686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165</Words>
  <Application>Microsoft Office PowerPoint</Application>
  <PresentationFormat>Widescreen</PresentationFormat>
  <Paragraphs>60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UTM Avo</vt:lpstr>
      <vt:lpstr>Office Theme</vt:lpstr>
      <vt:lpstr>第一PPT，www.1ppt.com</vt:lpstr>
      <vt:lpstr>2_Office Theme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Bui Minh</cp:lastModifiedBy>
  <cp:revision>135</cp:revision>
  <dcterms:created xsi:type="dcterms:W3CDTF">2020-08-13T09:32:00Z</dcterms:created>
  <dcterms:modified xsi:type="dcterms:W3CDTF">2021-12-26T09:07:50Z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