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  <p:sldMasterId id="2147483705" r:id="rId2"/>
  </p:sldMasterIdLst>
  <p:notesMasterIdLst>
    <p:notesMasterId r:id="rId9"/>
  </p:notesMasterIdLst>
  <p:sldIdLst>
    <p:sldId id="3406" r:id="rId3"/>
    <p:sldId id="269" r:id="rId4"/>
    <p:sldId id="299" r:id="rId5"/>
    <p:sldId id="300" r:id="rId6"/>
    <p:sldId id="3407" r:id="rId7"/>
    <p:sldId id="340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CD9F7C84-B862-4DC9-8E64-D8B30325F0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en-US" noProof="1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70080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CD9F7C84-B862-4DC9-8E64-D8B30325F0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en-US" noProof="1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7639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CD9F7C84-B862-4DC9-8E64-D8B30325F0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en-US" noProof="1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034652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60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0">
            <a:extLst>
              <a:ext uri="{FF2B5EF4-FFF2-40B4-BE49-F238E27FC236}">
                <a16:creationId xmlns:a16="http://schemas.microsoft.com/office/drawing/2014/main" id="{9CB81897-4A43-4CCC-BCF1-7B4FADC56E1E}"/>
              </a:ext>
            </a:extLst>
          </p:cNvPr>
          <p:cNvSpPr/>
          <p:nvPr userDrawn="1"/>
        </p:nvSpPr>
        <p:spPr>
          <a:xfrm flipV="1">
            <a:off x="2205" y="926508"/>
            <a:ext cx="12187592" cy="45708"/>
          </a:xfrm>
          <a:prstGeom prst="rect">
            <a:avLst/>
          </a:prstGeom>
          <a:solidFill>
            <a:srgbClr val="5D8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96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44773403-DE5C-44A4-8777-AEED10B84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2480"/>
            <a:ext cx="12187592" cy="68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0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7" y="1122218"/>
            <a:ext cx="11640697" cy="547996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788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2"/>
            <a:ext cx="2619179" cy="2075611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88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88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88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01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CD9F7C84-B862-4DC9-8E64-D8B30325F0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en-US" noProof="1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059430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CD9F7C84-B862-4DC9-8E64-D8B30325F0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en-US" noProof="1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11292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CD9F7C84-B862-4DC9-8E64-D8B30325F0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en-US" noProof="1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80088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CD9F7C84-B862-4DC9-8E64-D8B30325F0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en-US" noProof="1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33034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CD9F7C84-B862-4DC9-8E64-D8B30325F0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en-US" noProof="1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372293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CD9F7C84-B862-4DC9-8E64-D8B30325F0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en-US" noProof="1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44602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CD9F7C84-B862-4DC9-8E64-D8B30325F0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en-US" noProof="1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76463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CD9F7C84-B862-4DC9-8E64-D8B30325F0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en-US" noProof="1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82130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4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7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42" r:id="rId4"/>
  </p:sldLayoutIdLst>
  <p:hf hdr="0" ftr="0" dt="0"/>
  <p:txStyles>
    <p:titleStyle>
      <a:lvl1pPr algn="ctr" defTabSz="1218321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218321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402" indent="-380924" algn="l" defTabSz="1218321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5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39" algn="l" defTabSz="1218321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indent="-304739" algn="l" defTabSz="1218321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9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4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6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8489" y="2859542"/>
            <a:ext cx="6215062" cy="16459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3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3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03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3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8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03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3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8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03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3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8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3038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03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3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8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80: </a:t>
            </a:r>
            <a:r>
              <a:rPr lang="en-US" sz="303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03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3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3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3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vi-VN" sz="3038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8" b="25252"/>
          <a:stretch>
            <a:fillRect/>
          </a:stretch>
        </p:blipFill>
        <p:spPr>
          <a:xfrm>
            <a:off x="-73075" y="0"/>
            <a:ext cx="1226507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52520" y="1451633"/>
            <a:ext cx="2857942" cy="717516"/>
            <a:chOff x="1233053" y="1094509"/>
            <a:chExt cx="2881746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vi-VN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lang="vi-VN" sz="4800" b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785952A-89CA-4C01-8608-92D8B26ED7EA}"/>
              </a:ext>
            </a:extLst>
          </p:cNvPr>
          <p:cNvSpPr txBox="1"/>
          <p:nvPr/>
        </p:nvSpPr>
        <p:spPr>
          <a:xfrm>
            <a:off x="1474859" y="2359379"/>
            <a:ext cx="96132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xoài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2" b="8143"/>
          <a:stretch/>
        </p:blipFill>
        <p:spPr>
          <a:xfrm>
            <a:off x="649705" y="60158"/>
            <a:ext cx="11542295" cy="6737684"/>
          </a:xfrm>
          <a:prstGeom prst="rect">
            <a:avLst/>
          </a:prstGeom>
        </p:spPr>
      </p:pic>
      <p:pic>
        <p:nvPicPr>
          <p:cNvPr id="3" name="bai 80 .cap sung va doi chan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653" y="5955995"/>
            <a:ext cx="902005" cy="902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579" y="0"/>
            <a:ext cx="489502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600" y="0"/>
            <a:ext cx="4863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7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9014" y="0"/>
            <a:ext cx="4869967" cy="685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5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93</Words>
  <Application>Microsoft Office PowerPoint</Application>
  <PresentationFormat>Widescreen</PresentationFormat>
  <Paragraphs>8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微软雅黑</vt:lpstr>
      <vt:lpstr>Arial</vt:lpstr>
      <vt:lpstr>Arial-Rounded</vt:lpstr>
      <vt:lpstr>Calibri</vt:lpstr>
      <vt:lpstr>Times New Roman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Bui Minh</cp:lastModifiedBy>
  <cp:revision>68</cp:revision>
  <dcterms:created xsi:type="dcterms:W3CDTF">2020-08-06T11:51:00Z</dcterms:created>
  <dcterms:modified xsi:type="dcterms:W3CDTF">2022-01-03T15:48:58Z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