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69" r:id="rId14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E86030"/>
    <a:srgbClr val="EA6F44"/>
    <a:srgbClr val="CCFF99"/>
    <a:srgbClr val="CEECFE"/>
    <a:srgbClr val="A9DDFD"/>
    <a:srgbClr val="FFD88B"/>
    <a:srgbClr val="FFFF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02" autoAdjust="0"/>
  </p:normalViewPr>
  <p:slideViewPr>
    <p:cSldViewPr>
      <p:cViewPr varScale="1">
        <p:scale>
          <a:sx n="71" d="100"/>
          <a:sy n="71" d="100"/>
        </p:scale>
        <p:origin x="96" y="5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9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6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69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77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79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63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3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31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0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52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04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30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1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8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1E61BC-66DF-460A-A572-A5CF25BB2784}" type="datetimeFigureOut">
              <a:rPr lang="en-US" smtClean="0"/>
              <a:t>23/12/2021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98" r:id="rId8"/>
    <p:sldLayoutId id="2147483697" r:id="rId9"/>
    <p:sldLayoutId id="2147483696" r:id="rId10"/>
    <p:sldLayoutId id="2147483695" r:id="rId11"/>
    <p:sldLayoutId id="2147483694" r:id="rId12"/>
    <p:sldLayoutId id="2147483693" r:id="rId13"/>
    <p:sldLayoutId id="2147483692" r:id="rId14"/>
    <p:sldLayoutId id="2147483691" r:id="rId15"/>
    <p:sldLayoutId id="2147483690" r:id="rId16"/>
    <p:sldLayoutId id="2147483689" r:id="rId17"/>
    <p:sldLayoutId id="2147483688" r:id="rId18"/>
    <p:sldLayoutId id="2147483687" r:id="rId19"/>
    <p:sldLayoutId id="2147483686" r:id="rId20"/>
    <p:sldLayoutId id="2147483685" r:id="rId21"/>
    <p:sldLayoutId id="2147483684" r:id="rId22"/>
    <p:sldLayoutId id="2147483680" r:id="rId23"/>
    <p:sldLayoutId id="2147483681" r:id="rId24"/>
    <p:sldLayoutId id="2147483682" r:id="rId25"/>
    <p:sldLayoutId id="2147483683" r:id="rId26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2-Point Star 7"/>
          <p:cNvSpPr/>
          <p:nvPr/>
        </p:nvSpPr>
        <p:spPr>
          <a:xfrm rot="319331">
            <a:off x="0" y="148230"/>
            <a:ext cx="3888432" cy="2060578"/>
          </a:xfrm>
          <a:prstGeom prst="star32">
            <a:avLst>
              <a:gd name="adj" fmla="val 42371"/>
            </a:avLst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1059582"/>
            <a:ext cx="40586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LÀM QUEN VỚI </a:t>
            </a:r>
          </a:p>
          <a:p>
            <a:r>
              <a:rPr lang="en-US" sz="3600" b="1" cap="none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MỘT SỐ HÌNH KHỐI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41784" y="1285478"/>
            <a:ext cx="4572000" cy="923330"/>
          </a:xfrm>
          <a:prstGeom prst="rect">
            <a:avLst/>
          </a:prstGeom>
        </p:spPr>
        <p:txBody>
          <a:bodyPr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CHỦ ĐỀ </a:t>
            </a: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2993" y="2283718"/>
            <a:ext cx="564449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  <a:cs typeface="Calibri" pitchFamily="34" charset="0"/>
              </a:rPr>
              <a:t>BÀI 14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KHỐI LẬP PHƯƠNG,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KHỐI HỘP CHỮ NHẬT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96562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0" t="52516" b="12337"/>
          <a:stretch/>
        </p:blipFill>
        <p:spPr>
          <a:xfrm>
            <a:off x="179512" y="123478"/>
            <a:ext cx="8860498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707654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8057" y="1707654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2506" y="1707654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8057" y="2213997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8057" y="2799968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1663773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2200" y="1707654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6256" y="1707654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5895" y="2181803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0192" y="2295912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888" y="2799968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0192" y="2871976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56770" y="2235825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256" y="2871976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6016" y="1687448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6016" y="2211710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16016" y="2735972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7163" y="3808660"/>
            <a:ext cx="432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 Black" pitchFamily="34" charset="0"/>
              </a:rPr>
              <a:t>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0312" y="4270325"/>
            <a:ext cx="17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 Black" pitchFamily="34" charset="0"/>
              </a:rPr>
              <a:t>T  C</a:t>
            </a:r>
          </a:p>
        </p:txBody>
      </p:sp>
    </p:spTree>
    <p:extLst>
      <p:ext uri="{BB962C8B-B14F-4D97-AF65-F5344CB8AC3E}">
        <p14:creationId xmlns:p14="http://schemas.microsoft.com/office/powerpoint/2010/main" val="758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4" t="5109" r="12456" b="73027"/>
          <a:stretch/>
        </p:blipFill>
        <p:spPr>
          <a:xfrm>
            <a:off x="179511" y="555526"/>
            <a:ext cx="8763237" cy="33488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2" y="4315240"/>
            <a:ext cx="5837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nào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lập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phương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?</a:t>
            </a:r>
          </a:p>
        </p:txBody>
      </p:sp>
      <p:sp>
        <p:nvSpPr>
          <p:cNvPr id="4" name="Oval 3"/>
          <p:cNvSpPr/>
          <p:nvPr/>
        </p:nvSpPr>
        <p:spPr>
          <a:xfrm>
            <a:off x="7524328" y="3291830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5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2" t="35760" r="10419" b="33589"/>
          <a:stretch/>
        </p:blipFill>
        <p:spPr>
          <a:xfrm>
            <a:off x="179511" y="123478"/>
            <a:ext cx="8740331" cy="453650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04048" y="3867894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2" t="72746" r="11292" b="6616"/>
          <a:stretch/>
        </p:blipFill>
        <p:spPr>
          <a:xfrm>
            <a:off x="179512" y="209652"/>
            <a:ext cx="8875993" cy="337021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7704" y="2643758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9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32" t="41073" r="19527" b="36040"/>
          <a:stretch/>
        </p:blipFill>
        <p:spPr>
          <a:xfrm>
            <a:off x="1115616" y="123478"/>
            <a:ext cx="6912768" cy="4230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4299942"/>
            <a:ext cx="454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44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lập</a:t>
            </a:r>
            <a:r>
              <a:rPr lang="en-US" sz="44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phương</a:t>
            </a:r>
            <a:endParaRPr lang="en-US" sz="44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06" t="70703" r="17752" b="6411"/>
          <a:stretch/>
        </p:blipFill>
        <p:spPr>
          <a:xfrm>
            <a:off x="795172" y="195486"/>
            <a:ext cx="7632848" cy="41298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3061" y="4178573"/>
            <a:ext cx="49552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44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hộp</a:t>
            </a:r>
            <a:r>
              <a:rPr lang="en-US" sz="44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chữ</a:t>
            </a:r>
            <a:r>
              <a:rPr lang="en-US" sz="44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nhật</a:t>
            </a:r>
            <a:endParaRPr lang="en-US" sz="44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3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t="10899" r="14862" b="68871"/>
          <a:stretch/>
        </p:blipFill>
        <p:spPr>
          <a:xfrm>
            <a:off x="251520" y="699542"/>
            <a:ext cx="8608958" cy="316835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31640" y="3291830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24128" y="3302427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4" t="32694" r="13013" b="46667"/>
          <a:stretch/>
        </p:blipFill>
        <p:spPr>
          <a:xfrm>
            <a:off x="179512" y="555526"/>
            <a:ext cx="8595323" cy="316835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19672" y="3003798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35896" y="3003798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2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4" t="56194" r="5087" b="13563"/>
          <a:stretch/>
        </p:blipFill>
        <p:spPr>
          <a:xfrm>
            <a:off x="251520" y="123478"/>
            <a:ext cx="8726586" cy="4248472"/>
          </a:xfrm>
          <a:prstGeom prst="rect">
            <a:avLst/>
          </a:prstGeom>
        </p:spPr>
      </p:pic>
      <p:cxnSp>
        <p:nvCxnSpPr>
          <p:cNvPr id="4" name="Curved Connector 3"/>
          <p:cNvCxnSpPr/>
          <p:nvPr/>
        </p:nvCxnSpPr>
        <p:spPr>
          <a:xfrm>
            <a:off x="3851920" y="2067694"/>
            <a:ext cx="2808312" cy="1584176"/>
          </a:xfrm>
          <a:prstGeom prst="curvedConnector3">
            <a:avLst>
              <a:gd name="adj1" fmla="val 2455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 rot="10800000" flipV="1">
            <a:off x="3923928" y="2427734"/>
            <a:ext cx="2304256" cy="1152128"/>
          </a:xfrm>
          <a:prstGeom prst="curvedConnector3">
            <a:avLst>
              <a:gd name="adj1" fmla="val 7554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5400000">
            <a:off x="7267869" y="2254313"/>
            <a:ext cx="1440160" cy="129614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520" y="4178573"/>
            <a:ext cx="8640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nêu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lập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phương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hoặc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hộp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chữ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nhật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quanh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nhé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5349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19672" y="1275606"/>
            <a:ext cx="564449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latin typeface="Calibri" pitchFamily="34" charset="0"/>
                <a:cs typeface="Calibri" pitchFamily="34" charset="0"/>
              </a:rPr>
              <a:t>BÀI 14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KHỐI LẬP PHƯƠNG,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KHỐI HỘP CHỮ NHẬT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278280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2682" r="22040" b="51979"/>
          <a:stretch/>
        </p:blipFill>
        <p:spPr>
          <a:xfrm>
            <a:off x="251520" y="622833"/>
            <a:ext cx="5184576" cy="3673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23478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Mai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xếp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dưới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đây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055" y="4296475"/>
            <a:ext cx="6506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a)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bao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nhiêu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lập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phương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59" y="3219822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Black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664" y="3232596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Black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769" y="3245370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Black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325814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Black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3270918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Black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01995" y="1326823"/>
            <a:ext cx="4303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5  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2682" r="22040" b="51979"/>
          <a:stretch/>
        </p:blipFill>
        <p:spPr>
          <a:xfrm>
            <a:off x="395536" y="622833"/>
            <a:ext cx="5184576" cy="3673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23478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Mai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xếp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dưới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đây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055" y="4296475"/>
            <a:ext cx="8315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b)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bao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nhiêu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hộp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nhật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màu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đỏ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2047" y="245965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Black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5" y="2462969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Black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68413" y="1131590"/>
            <a:ext cx="40240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đỏ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04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049714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728</TotalTime>
  <Words>164</Words>
  <Application>Microsoft Office PowerPoint</Application>
  <PresentationFormat>On-screen Show (16:9)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 Black</vt:lpstr>
      <vt:lpstr>Calibri</vt:lpstr>
      <vt:lpstr>Cambria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93</cp:revision>
  <dcterms:created xsi:type="dcterms:W3CDTF">2020-08-13T02:48:37Z</dcterms:created>
  <dcterms:modified xsi:type="dcterms:W3CDTF">2021-12-23T14:09:49Z</dcterms:modified>
</cp:coreProperties>
</file>