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3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5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639E-0A91-41B2-90F9-904938293EEB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829271"/>
            <a:ext cx="7772400" cy="110251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VỊ TRÍ, ĐỊNH HƯỚNG TRONG KHÔNG GIAN</a:t>
            </a:r>
            <a:br>
              <a:rPr lang="en-US" sz="6000" b="1" dirty="0">
                <a:solidFill>
                  <a:srgbClr val="FFFF00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(</a:t>
            </a:r>
            <a:r>
              <a:rPr lang="en-US" sz="6000" b="1" dirty="0" err="1">
                <a:solidFill>
                  <a:srgbClr val="FFFF00"/>
                </a:solidFill>
              </a:rPr>
              <a:t>Tiết</a:t>
            </a:r>
            <a:r>
              <a:rPr lang="en-US" sz="6000" b="1" dirty="0">
                <a:solidFill>
                  <a:srgbClr val="FFFF00"/>
                </a:solidFill>
              </a:rPr>
              <a:t>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chemeClr val="bg1"/>
                </a:solidFill>
              </a:rPr>
              <a:t>BÀI 15</a:t>
            </a:r>
          </a:p>
        </p:txBody>
      </p:sp>
    </p:spTree>
    <p:extLst>
      <p:ext uri="{BB962C8B-B14F-4D97-AF65-F5344CB8AC3E}">
        <p14:creationId xmlns:p14="http://schemas.microsoft.com/office/powerpoint/2010/main" val="388315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vị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mấy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3147814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0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vị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?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1600" y="3147814"/>
            <a:ext cx="79035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4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giữa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tròn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" name="Oval 2"/>
          <p:cNvSpPr/>
          <p:nvPr/>
        </p:nvSpPr>
        <p:spPr>
          <a:xfrm>
            <a:off x="2771800" y="411510"/>
            <a:ext cx="259228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5385" r="8252" b="72700"/>
          <a:stretch/>
        </p:blipFill>
        <p:spPr>
          <a:xfrm>
            <a:off x="179512" y="987574"/>
            <a:ext cx="8886744" cy="18722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a) </a:t>
            </a:r>
            <a:r>
              <a:rPr lang="en-US" sz="3200" b="1" dirty="0" err="1">
                <a:solidFill>
                  <a:srgbClr val="0070C0"/>
                </a:solidFill>
              </a:rPr>
              <a:t>Nêu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theo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tự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2715765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126195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686" y="12619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1647" y="12441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9619" y="124831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b)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giữa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tròn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051720" y="774963"/>
            <a:ext cx="1800200" cy="1940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Ở </a:t>
            </a:r>
            <a:r>
              <a:rPr lang="en-US" sz="3200" b="1" dirty="0" err="1">
                <a:solidFill>
                  <a:srgbClr val="0070C0"/>
                </a:solidFill>
              </a:rPr>
              <a:t>khối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lập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phương</a:t>
            </a:r>
            <a:r>
              <a:rPr lang="en-US" sz="3200" b="1" dirty="0">
                <a:solidFill>
                  <a:srgbClr val="0070C0"/>
                </a:solidFill>
              </a:rPr>
              <a:t> A: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đỏ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xanh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vàng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B,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/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10287000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0287000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10287000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01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/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876657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779662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2715766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48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/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xếp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thành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dưới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đây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 err="1">
                <a:solidFill>
                  <a:srgbClr val="0070C0"/>
                </a:solidFill>
              </a:rPr>
              <a:t>Hỏi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nhiêu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ở: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0287000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10287000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10287000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10287000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10287000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10287000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d)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3077972" y="10287000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/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xếp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thành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dưới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đây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 err="1">
                <a:solidFill>
                  <a:srgbClr val="0070C0"/>
                </a:solidFill>
              </a:rPr>
              <a:t>Hỏi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nhiêu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ở: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130991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2499742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427135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3795886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779063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147814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d)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3077972" y="1932389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Ở </a:t>
            </a:r>
            <a:r>
              <a:rPr lang="en-US" sz="3200" b="1" dirty="0" err="1">
                <a:solidFill>
                  <a:srgbClr val="0070C0"/>
                </a:solidFill>
              </a:rPr>
              <a:t>khối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lập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phương</a:t>
            </a:r>
            <a:r>
              <a:rPr lang="en-US" sz="3200" b="1" dirty="0">
                <a:solidFill>
                  <a:srgbClr val="0070C0"/>
                </a:solidFill>
              </a:rPr>
              <a:t> A: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đỏ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xanh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vàng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611560" y="10287000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0287000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0287000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B,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98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8211" b="42981"/>
          <a:stretch/>
        </p:blipFill>
        <p:spPr>
          <a:xfrm>
            <a:off x="44072" y="0"/>
            <a:ext cx="8992424" cy="510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1950"/>
            <a:ext cx="16196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Ở </a:t>
            </a:r>
            <a:r>
              <a:rPr lang="en-US" sz="3200" b="1" dirty="0" err="1">
                <a:solidFill>
                  <a:srgbClr val="0070C0"/>
                </a:solidFill>
              </a:rPr>
              <a:t>khối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lập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phương</a:t>
            </a:r>
            <a:r>
              <a:rPr lang="en-US" sz="3200" b="1" dirty="0">
                <a:solidFill>
                  <a:srgbClr val="0070C0"/>
                </a:solidFill>
              </a:rPr>
              <a:t> A: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đỏ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xanh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vàng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B,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6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/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876657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779662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2715766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33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 t="79350" r="39746" b="6125"/>
          <a:stretch/>
        </p:blipFill>
        <p:spPr>
          <a:xfrm>
            <a:off x="103206" y="123478"/>
            <a:ext cx="9005298" cy="35283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796136" y="915566"/>
            <a:ext cx="201622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48064" y="1887674"/>
            <a:ext cx="280831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6136" y="2715766"/>
            <a:ext cx="2171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t="11274" r="6071" b="47762"/>
          <a:stretch/>
        </p:blipFill>
        <p:spPr>
          <a:xfrm>
            <a:off x="203834" y="-20538"/>
            <a:ext cx="8688646" cy="45033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363808">
            <a:off x="2646148" y="1991881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363808">
            <a:off x="1293100" y="1486310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515966"/>
            <a:ext cx="853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515966"/>
            <a:ext cx="742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ngồi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phim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3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/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xếp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thành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dưới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đây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 err="1">
                <a:solidFill>
                  <a:srgbClr val="0070C0"/>
                </a:solidFill>
              </a:rPr>
              <a:t>Hỏi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nhiêu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ở: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130991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2499742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427135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3795886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779063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147814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d)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3077972" y="1932389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1829271"/>
            <a:ext cx="7772400" cy="1102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VỊ TRÍ, ĐỊNH HƯỚNG TRONG KHÔNG GIAN</a:t>
            </a:r>
            <a:br>
              <a:rPr lang="en-US" sz="60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en-US" sz="6000" b="1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Tiết</a:t>
            </a:r>
            <a:r>
              <a:rPr lang="en-US" sz="60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39502"/>
            <a:ext cx="2264296" cy="809228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7030A0"/>
                </a:solidFill>
              </a:rPr>
              <a:t>BÀI 15</a:t>
            </a:r>
          </a:p>
        </p:txBody>
      </p:sp>
    </p:spTree>
    <p:extLst>
      <p:ext uri="{BB962C8B-B14F-4D97-AF65-F5344CB8AC3E}">
        <p14:creationId xmlns:p14="http://schemas.microsoft.com/office/powerpoint/2010/main" val="5501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840" r="6183" b="57073"/>
          <a:stretch/>
        </p:blipFill>
        <p:spPr>
          <a:xfrm>
            <a:off x="35496" y="0"/>
            <a:ext cx="9124226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62365" r="29635" b="28672"/>
          <a:stretch/>
        </p:blipFill>
        <p:spPr>
          <a:xfrm>
            <a:off x="323528" y="627534"/>
            <a:ext cx="8496944" cy="35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Bên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bên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7934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Bên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phải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43608" y="4168126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Bên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trái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72887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448</Words>
  <Application>Microsoft Office PowerPoint</Application>
  <PresentationFormat>On-screen Show (16:9)</PresentationFormat>
  <Paragraphs>61</Paragraphs>
  <Slides>20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VỊ TRÍ, ĐỊNH HƯỚNG TRONG KHÔNG GIAN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VỊ TRÍ, ĐỊNH HƯỚNG TRONG KHÔNG GIAN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VỊ TRÍ, ĐỊNH HƯỚNG TRONG KHÔNG GIAN</dc:title>
  <dc:creator>Dell</dc:creator>
  <cp:lastModifiedBy>Admin</cp:lastModifiedBy>
  <cp:revision>27</cp:revision>
  <dcterms:created xsi:type="dcterms:W3CDTF">2020-08-22T03:51:24Z</dcterms:created>
  <dcterms:modified xsi:type="dcterms:W3CDTF">2021-12-29T13:36:03Z</dcterms:modified>
</cp:coreProperties>
</file>