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0"/>
  </p:notesMasterIdLst>
  <p:sldIdLst>
    <p:sldId id="257" r:id="rId2"/>
    <p:sldId id="402" r:id="rId3"/>
    <p:sldId id="410" r:id="rId4"/>
    <p:sldId id="401" r:id="rId5"/>
    <p:sldId id="260" r:id="rId6"/>
    <p:sldId id="380" r:id="rId7"/>
    <p:sldId id="403" r:id="rId8"/>
    <p:sldId id="336" r:id="rId9"/>
    <p:sldId id="262" r:id="rId10"/>
    <p:sldId id="263" r:id="rId11"/>
    <p:sldId id="282" r:id="rId12"/>
    <p:sldId id="283" r:id="rId13"/>
    <p:sldId id="284" r:id="rId14"/>
    <p:sldId id="404" r:id="rId15"/>
    <p:sldId id="264" r:id="rId16"/>
    <p:sldId id="372" r:id="rId17"/>
    <p:sldId id="350" r:id="rId18"/>
    <p:sldId id="267" r:id="rId19"/>
    <p:sldId id="411" r:id="rId20"/>
    <p:sldId id="355" r:id="rId21"/>
    <p:sldId id="406" r:id="rId22"/>
    <p:sldId id="408" r:id="rId23"/>
    <p:sldId id="412" r:id="rId24"/>
    <p:sldId id="407" r:id="rId25"/>
    <p:sldId id="381" r:id="rId26"/>
    <p:sldId id="314" r:id="rId27"/>
    <p:sldId id="272" r:id="rId28"/>
    <p:sldId id="338" r:id="rId29"/>
    <p:sldId id="391" r:id="rId30"/>
    <p:sldId id="392" r:id="rId31"/>
    <p:sldId id="413" r:id="rId32"/>
    <p:sldId id="414" r:id="rId33"/>
    <p:sldId id="386" r:id="rId34"/>
    <p:sldId id="326" r:id="rId35"/>
    <p:sldId id="274" r:id="rId36"/>
    <p:sldId id="275" r:id="rId37"/>
    <p:sldId id="409" r:id="rId38"/>
    <p:sldId id="277" r:id="rId39"/>
  </p:sldIdLst>
  <p:sldSz cx="12161838"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3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83E6"/>
    <a:srgbClr val="EBF6F9"/>
    <a:srgbClr val="FFE389"/>
    <a:srgbClr val="BD196F"/>
    <a:srgbClr val="006F96"/>
    <a:srgbClr val="FBD1A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073" autoAdjust="0"/>
    <p:restoredTop sz="86733" autoAdjust="0"/>
  </p:normalViewPr>
  <p:slideViewPr>
    <p:cSldViewPr>
      <p:cViewPr varScale="1">
        <p:scale>
          <a:sx n="89" d="100"/>
          <a:sy n="89" d="100"/>
        </p:scale>
        <p:origin x="1360" y="168"/>
      </p:cViewPr>
      <p:guideLst>
        <p:guide orient="horz" pos="2160"/>
        <p:guide pos="3831"/>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4393E71-07F5-488B-AE25-F3CA7D5BF9F6}" type="datetimeFigureOut">
              <a:rPr lang="en-US" smtClean="0"/>
              <a:t>1/1/22</a:t>
            </a:fld>
            <a:endParaRPr lang="en-US"/>
          </a:p>
        </p:txBody>
      </p:sp>
      <p:sp>
        <p:nvSpPr>
          <p:cNvPr id="4" name="Slide Image Placeholder 3"/>
          <p:cNvSpPr>
            <a:spLocks noGrp="1" noRot="1" noChangeAspect="1"/>
          </p:cNvSpPr>
          <p:nvPr>
            <p:ph type="sldImg" idx="2"/>
          </p:nvPr>
        </p:nvSpPr>
        <p:spPr>
          <a:xfrm>
            <a:off x="388938" y="685800"/>
            <a:ext cx="6080125"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D6B2E6C-2AFC-4020-8547-494ABD7E6602}" type="slidenum">
              <a:rPr lang="en-US" smtClean="0"/>
              <a:t>‹#›</a:t>
            </a:fld>
            <a:endParaRPr lang="en-US"/>
          </a:p>
        </p:txBody>
      </p:sp>
    </p:spTree>
    <p:extLst>
      <p:ext uri="{BB962C8B-B14F-4D97-AF65-F5344CB8AC3E}">
        <p14:creationId xmlns:p14="http://schemas.microsoft.com/office/powerpoint/2010/main" val="19150734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D6B2E6C-2AFC-4020-8547-494ABD7E6602}" type="slidenum">
              <a:rPr lang="en-US" smtClean="0"/>
              <a:t>1</a:t>
            </a:fld>
            <a:endParaRPr lang="en-US"/>
          </a:p>
        </p:txBody>
      </p:sp>
    </p:spTree>
    <p:extLst>
      <p:ext uri="{BB962C8B-B14F-4D97-AF65-F5344CB8AC3E}">
        <p14:creationId xmlns:p14="http://schemas.microsoft.com/office/powerpoint/2010/main" val="28526193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13</a:t>
            </a:fld>
            <a:endParaRPr lang="en-US"/>
          </a:p>
        </p:txBody>
      </p:sp>
    </p:spTree>
    <p:extLst>
      <p:ext uri="{BB962C8B-B14F-4D97-AF65-F5344CB8AC3E}">
        <p14:creationId xmlns:p14="http://schemas.microsoft.com/office/powerpoint/2010/main" val="29037955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14</a:t>
            </a:fld>
            <a:endParaRPr lang="en-US"/>
          </a:p>
        </p:txBody>
      </p:sp>
    </p:spTree>
    <p:extLst>
      <p:ext uri="{BB962C8B-B14F-4D97-AF65-F5344CB8AC3E}">
        <p14:creationId xmlns:p14="http://schemas.microsoft.com/office/powerpoint/2010/main" val="29037955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Ôn</a:t>
            </a:r>
            <a:r>
              <a:rPr lang="en-US" baseline="0"/>
              <a:t> lại</a:t>
            </a:r>
            <a:endParaRPr lang="en-US"/>
          </a:p>
        </p:txBody>
      </p:sp>
      <p:sp>
        <p:nvSpPr>
          <p:cNvPr id="4" name="Slide Number Placeholder 3"/>
          <p:cNvSpPr>
            <a:spLocks noGrp="1"/>
          </p:cNvSpPr>
          <p:nvPr>
            <p:ph type="sldNum" sz="quarter" idx="10"/>
          </p:nvPr>
        </p:nvSpPr>
        <p:spPr/>
        <p:txBody>
          <a:bodyPr/>
          <a:lstStyle/>
          <a:p>
            <a:fld id="{807AB927-42BB-4505-9EDE-3A59CF2143BF}" type="slidenum">
              <a:rPr lang="en-US" smtClean="0"/>
              <a:t>16</a:t>
            </a:fld>
            <a:endParaRPr lang="en-US"/>
          </a:p>
        </p:txBody>
      </p:sp>
    </p:spTree>
    <p:extLst>
      <p:ext uri="{BB962C8B-B14F-4D97-AF65-F5344CB8AC3E}">
        <p14:creationId xmlns:p14="http://schemas.microsoft.com/office/powerpoint/2010/main" val="676743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807AB927-42BB-4505-9EDE-3A59CF2143BF}" type="slidenum">
              <a:rPr lang="en-US" smtClean="0"/>
              <a:t>19</a:t>
            </a:fld>
            <a:endParaRPr lang="en-US"/>
          </a:p>
        </p:txBody>
      </p:sp>
    </p:spTree>
    <p:extLst>
      <p:ext uri="{BB962C8B-B14F-4D97-AF65-F5344CB8AC3E}">
        <p14:creationId xmlns:p14="http://schemas.microsoft.com/office/powerpoint/2010/main" val="23321841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807AB927-42BB-4505-9EDE-3A59CF2143BF}" type="slidenum">
              <a:rPr lang="en-US" smtClean="0"/>
              <a:t>20</a:t>
            </a:fld>
            <a:endParaRPr lang="en-US"/>
          </a:p>
        </p:txBody>
      </p:sp>
    </p:spTree>
    <p:extLst>
      <p:ext uri="{BB962C8B-B14F-4D97-AF65-F5344CB8AC3E}">
        <p14:creationId xmlns:p14="http://schemas.microsoft.com/office/powerpoint/2010/main" val="23321841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807AB927-42BB-4505-9EDE-3A59CF2143BF}" type="slidenum">
              <a:rPr lang="en-US" smtClean="0"/>
              <a:t>23</a:t>
            </a:fld>
            <a:endParaRPr lang="en-US"/>
          </a:p>
        </p:txBody>
      </p:sp>
    </p:spTree>
    <p:extLst>
      <p:ext uri="{BB962C8B-B14F-4D97-AF65-F5344CB8AC3E}">
        <p14:creationId xmlns:p14="http://schemas.microsoft.com/office/powerpoint/2010/main" val="32534341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807AB927-42BB-4505-9EDE-3A59CF2143BF}" type="slidenum">
              <a:rPr lang="en-US" smtClean="0"/>
              <a:t>24</a:t>
            </a:fld>
            <a:endParaRPr lang="en-US"/>
          </a:p>
        </p:txBody>
      </p:sp>
    </p:spTree>
    <p:extLst>
      <p:ext uri="{BB962C8B-B14F-4D97-AF65-F5344CB8AC3E}">
        <p14:creationId xmlns:p14="http://schemas.microsoft.com/office/powerpoint/2010/main" val="23321841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807AB927-42BB-4505-9EDE-3A59CF2143BF}" type="slidenum">
              <a:rPr lang="en-US" smtClean="0"/>
              <a:t>25</a:t>
            </a:fld>
            <a:endParaRPr lang="en-US"/>
          </a:p>
        </p:txBody>
      </p:sp>
    </p:spTree>
    <p:extLst>
      <p:ext uri="{BB962C8B-B14F-4D97-AF65-F5344CB8AC3E}">
        <p14:creationId xmlns:p14="http://schemas.microsoft.com/office/powerpoint/2010/main" val="23321841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27</a:t>
            </a:fld>
            <a:endParaRPr lang="en-US"/>
          </a:p>
        </p:txBody>
      </p:sp>
    </p:spTree>
    <p:extLst>
      <p:ext uri="{BB962C8B-B14F-4D97-AF65-F5344CB8AC3E}">
        <p14:creationId xmlns:p14="http://schemas.microsoft.com/office/powerpoint/2010/main" val="39168024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Luyện</a:t>
            </a:r>
            <a:r>
              <a:rPr lang="en-US" baseline="0"/>
              <a:t> luôn từ khó đọc nhé!</a:t>
            </a:r>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28</a:t>
            </a:fld>
            <a:endParaRPr lang="en-US"/>
          </a:p>
        </p:txBody>
      </p:sp>
    </p:spTree>
    <p:extLst>
      <p:ext uri="{BB962C8B-B14F-4D97-AF65-F5344CB8AC3E}">
        <p14:creationId xmlns:p14="http://schemas.microsoft.com/office/powerpoint/2010/main" val="25495580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D6B2E6C-2AFC-4020-8547-494ABD7E6602}" type="slidenum">
              <a:rPr lang="en-US" smtClean="0"/>
              <a:t>2</a:t>
            </a:fld>
            <a:endParaRPr lang="en-US"/>
          </a:p>
        </p:txBody>
      </p:sp>
    </p:spTree>
    <p:extLst>
      <p:ext uri="{BB962C8B-B14F-4D97-AF65-F5344CB8AC3E}">
        <p14:creationId xmlns:p14="http://schemas.microsoft.com/office/powerpoint/2010/main" val="362304899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có</a:t>
            </a:r>
            <a:r>
              <a:rPr lang="en-US" baseline="0"/>
              <a:t> thể hỏi mở rộng thêm ở câu hỏi cuối</a:t>
            </a:r>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33</a:t>
            </a:fld>
            <a:endParaRPr lang="en-US"/>
          </a:p>
        </p:txBody>
      </p:sp>
    </p:spTree>
    <p:extLst>
      <p:ext uri="{BB962C8B-B14F-4D97-AF65-F5344CB8AC3E}">
        <p14:creationId xmlns:p14="http://schemas.microsoft.com/office/powerpoint/2010/main" val="316744013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35</a:t>
            </a:fld>
            <a:endParaRPr lang="en-US"/>
          </a:p>
        </p:txBody>
      </p:sp>
    </p:spTree>
    <p:extLst>
      <p:ext uri="{BB962C8B-B14F-4D97-AF65-F5344CB8AC3E}">
        <p14:creationId xmlns:p14="http://schemas.microsoft.com/office/powerpoint/2010/main" val="292365568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D6B2E6C-2AFC-4020-8547-494ABD7E6602}" type="slidenum">
              <a:rPr lang="en-US" smtClean="0"/>
              <a:t>36</a:t>
            </a:fld>
            <a:endParaRPr lang="en-US"/>
          </a:p>
        </p:txBody>
      </p:sp>
    </p:spTree>
    <p:extLst>
      <p:ext uri="{BB962C8B-B14F-4D97-AF65-F5344CB8AC3E}">
        <p14:creationId xmlns:p14="http://schemas.microsoft.com/office/powerpoint/2010/main" val="135680163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D6B2E6C-2AFC-4020-8547-494ABD7E6602}" type="slidenum">
              <a:rPr lang="en-US" smtClean="0"/>
              <a:t>37</a:t>
            </a:fld>
            <a:endParaRPr lang="en-US"/>
          </a:p>
        </p:txBody>
      </p:sp>
    </p:spTree>
    <p:extLst>
      <p:ext uri="{BB962C8B-B14F-4D97-AF65-F5344CB8AC3E}">
        <p14:creationId xmlns:p14="http://schemas.microsoft.com/office/powerpoint/2010/main" val="379637088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D6B2E6C-2AFC-4020-8547-494ABD7E6602}" type="slidenum">
              <a:rPr lang="en-US" smtClean="0"/>
              <a:t>38</a:t>
            </a:fld>
            <a:endParaRPr lang="en-US"/>
          </a:p>
        </p:txBody>
      </p:sp>
    </p:spTree>
    <p:extLst>
      <p:ext uri="{BB962C8B-B14F-4D97-AF65-F5344CB8AC3E}">
        <p14:creationId xmlns:p14="http://schemas.microsoft.com/office/powerpoint/2010/main" val="18984453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b="1" dirty="0"/>
          </a:p>
        </p:txBody>
      </p:sp>
      <p:sp>
        <p:nvSpPr>
          <p:cNvPr id="4" name="Slide Number Placeholder 3"/>
          <p:cNvSpPr>
            <a:spLocks noGrp="1"/>
          </p:cNvSpPr>
          <p:nvPr>
            <p:ph type="sldNum" sz="quarter" idx="10"/>
          </p:nvPr>
        </p:nvSpPr>
        <p:spPr/>
        <p:txBody>
          <a:bodyPr/>
          <a:lstStyle/>
          <a:p>
            <a:fld id="{2D6B2E6C-2AFC-4020-8547-494ABD7E6602}" type="slidenum">
              <a:rPr lang="en-US" smtClean="0"/>
              <a:t>3</a:t>
            </a:fld>
            <a:endParaRPr lang="en-US"/>
          </a:p>
        </p:txBody>
      </p:sp>
    </p:spTree>
    <p:extLst>
      <p:ext uri="{BB962C8B-B14F-4D97-AF65-F5344CB8AC3E}">
        <p14:creationId xmlns:p14="http://schemas.microsoft.com/office/powerpoint/2010/main" val="11139332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D6B2E6C-2AFC-4020-8547-494ABD7E6602}" type="slidenum">
              <a:rPr lang="en-US" smtClean="0"/>
              <a:t>4</a:t>
            </a:fld>
            <a:endParaRPr lang="en-US"/>
          </a:p>
        </p:txBody>
      </p:sp>
    </p:spTree>
    <p:extLst>
      <p:ext uri="{BB962C8B-B14F-4D97-AF65-F5344CB8AC3E}">
        <p14:creationId xmlns:p14="http://schemas.microsoft.com/office/powerpoint/2010/main" val="37560479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D6B2E6C-2AFC-4020-8547-494ABD7E6602}" type="slidenum">
              <a:rPr lang="en-US" smtClean="0"/>
              <a:t>5</a:t>
            </a:fld>
            <a:endParaRPr lang="en-US"/>
          </a:p>
        </p:txBody>
      </p:sp>
    </p:spTree>
    <p:extLst>
      <p:ext uri="{BB962C8B-B14F-4D97-AF65-F5344CB8AC3E}">
        <p14:creationId xmlns:p14="http://schemas.microsoft.com/office/powerpoint/2010/main" val="13120931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8</a:t>
            </a:fld>
            <a:endParaRPr lang="en-US"/>
          </a:p>
        </p:txBody>
      </p:sp>
    </p:spTree>
    <p:extLst>
      <p:ext uri="{BB962C8B-B14F-4D97-AF65-F5344CB8AC3E}">
        <p14:creationId xmlns:p14="http://schemas.microsoft.com/office/powerpoint/2010/main" val="20721915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Ôn</a:t>
            </a:r>
            <a:r>
              <a:rPr lang="en-US" baseline="0"/>
              <a:t> lại</a:t>
            </a:r>
            <a:endParaRPr lang="en-US"/>
          </a:p>
        </p:txBody>
      </p:sp>
      <p:sp>
        <p:nvSpPr>
          <p:cNvPr id="4" name="Slide Number Placeholder 3"/>
          <p:cNvSpPr>
            <a:spLocks noGrp="1"/>
          </p:cNvSpPr>
          <p:nvPr>
            <p:ph type="sldNum" sz="quarter" idx="10"/>
          </p:nvPr>
        </p:nvSpPr>
        <p:spPr/>
        <p:txBody>
          <a:bodyPr/>
          <a:lstStyle/>
          <a:p>
            <a:fld id="{807AB927-42BB-4505-9EDE-3A59CF2143BF}" type="slidenum">
              <a:rPr lang="en-US" smtClean="0"/>
              <a:t>10</a:t>
            </a:fld>
            <a:endParaRPr lang="en-US"/>
          </a:p>
        </p:txBody>
      </p:sp>
    </p:spTree>
    <p:extLst>
      <p:ext uri="{BB962C8B-B14F-4D97-AF65-F5344CB8AC3E}">
        <p14:creationId xmlns:p14="http://schemas.microsoft.com/office/powerpoint/2010/main" val="676743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11</a:t>
            </a:fld>
            <a:endParaRPr lang="en-US"/>
          </a:p>
        </p:txBody>
      </p:sp>
    </p:spTree>
    <p:extLst>
      <p:ext uri="{BB962C8B-B14F-4D97-AF65-F5344CB8AC3E}">
        <p14:creationId xmlns:p14="http://schemas.microsoft.com/office/powerpoint/2010/main" val="29037955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12</a:t>
            </a:fld>
            <a:endParaRPr lang="en-US"/>
          </a:p>
        </p:txBody>
      </p:sp>
    </p:spTree>
    <p:extLst>
      <p:ext uri="{BB962C8B-B14F-4D97-AF65-F5344CB8AC3E}">
        <p14:creationId xmlns:p14="http://schemas.microsoft.com/office/powerpoint/2010/main" val="29037955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2138" y="2130426"/>
            <a:ext cx="10337562" cy="1470025"/>
          </a:xfrm>
        </p:spPr>
        <p:txBody>
          <a:bodyPr/>
          <a:lstStyle/>
          <a:p>
            <a:r>
              <a:rPr lang="en-US"/>
              <a:t>Click to edit Master title style</a:t>
            </a:r>
          </a:p>
        </p:txBody>
      </p:sp>
      <p:sp>
        <p:nvSpPr>
          <p:cNvPr id="3" name="Subtitle 2"/>
          <p:cNvSpPr>
            <a:spLocks noGrp="1"/>
          </p:cNvSpPr>
          <p:nvPr>
            <p:ph type="subTitle" idx="1"/>
          </p:nvPr>
        </p:nvSpPr>
        <p:spPr>
          <a:xfrm>
            <a:off x="1824276" y="3886200"/>
            <a:ext cx="8513287"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59D0918-B3BC-4D15-9AF8-385E8378AD06}" type="datetimeFigureOut">
              <a:rPr lang="en-US" smtClean="0"/>
              <a:t>1/1/22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29145796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9D0918-B3BC-4D15-9AF8-385E8378AD06}" type="datetimeFigureOut">
              <a:rPr lang="en-US" smtClean="0"/>
              <a:t>1/1/22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15960126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728995" y="274639"/>
            <a:ext cx="3637994"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08678" y="274639"/>
            <a:ext cx="1071762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9D0918-B3BC-4D15-9AF8-385E8378AD06}" type="datetimeFigureOut">
              <a:rPr lang="en-US" smtClean="0"/>
              <a:t>1/1/22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484529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9D0918-B3BC-4D15-9AF8-385E8378AD06}" type="datetimeFigureOut">
              <a:rPr lang="en-US" smtClean="0"/>
              <a:t>1/1/22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20226305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0702" y="4406901"/>
            <a:ext cx="10337562"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0702" y="2906713"/>
            <a:ext cx="10337562"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59D0918-B3BC-4D15-9AF8-385E8378AD06}" type="datetimeFigureOut">
              <a:rPr lang="en-US" smtClean="0"/>
              <a:t>1/1/22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41477235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08678" y="1600201"/>
            <a:ext cx="7176751"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8188126" y="1600201"/>
            <a:ext cx="7178863"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59D0918-B3BC-4D15-9AF8-385E8378AD06}" type="datetimeFigureOut">
              <a:rPr lang="en-US" smtClean="0"/>
              <a:t>1/1/22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9914009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8092" y="274638"/>
            <a:ext cx="10945654"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8092" y="1535113"/>
            <a:ext cx="5373591"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8092" y="2174875"/>
            <a:ext cx="5373591"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8046" y="1535113"/>
            <a:ext cx="5375701"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8046" y="2174875"/>
            <a:ext cx="5375701"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59D0918-B3BC-4D15-9AF8-385E8378AD06}" type="datetimeFigureOut">
              <a:rPr lang="en-US" smtClean="0"/>
              <a:t>1/1/22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19213513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59D0918-B3BC-4D15-9AF8-385E8378AD06}" type="datetimeFigureOut">
              <a:rPr lang="en-US" smtClean="0"/>
              <a:t>1/1/22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28805854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59D0918-B3BC-4D15-9AF8-385E8378AD06}" type="datetimeFigureOut">
              <a:rPr lang="en-US" smtClean="0"/>
              <a:t>1/1/22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0961630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8093" y="273050"/>
            <a:ext cx="4001161"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54941" y="273051"/>
            <a:ext cx="6798805"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8093" y="1435101"/>
            <a:ext cx="4001161"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59D0918-B3BC-4D15-9AF8-385E8378AD06}" type="datetimeFigureOut">
              <a:rPr lang="en-US" smtClean="0"/>
              <a:t>1/1/22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4768208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3805" y="4800600"/>
            <a:ext cx="7297103"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3805" y="612775"/>
            <a:ext cx="7297103"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3805" y="5367338"/>
            <a:ext cx="7297103"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59D0918-B3BC-4D15-9AF8-385E8378AD06}" type="datetimeFigureOut">
              <a:rPr lang="en-US" smtClean="0"/>
              <a:t>1/1/22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6880057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8092" y="274638"/>
            <a:ext cx="10945654"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8092" y="1600201"/>
            <a:ext cx="10945654"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8092" y="6356351"/>
            <a:ext cx="2837762"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59D0918-B3BC-4D15-9AF8-385E8378AD06}" type="datetimeFigureOut">
              <a:rPr lang="en-US" smtClean="0"/>
              <a:t>1/1/22</a:t>
            </a:fld>
            <a:endParaRPr lang="en-US"/>
          </a:p>
        </p:txBody>
      </p:sp>
      <p:sp>
        <p:nvSpPr>
          <p:cNvPr id="5" name="Footer Placeholder 4"/>
          <p:cNvSpPr>
            <a:spLocks noGrp="1"/>
          </p:cNvSpPr>
          <p:nvPr>
            <p:ph type="ftr" sz="quarter" idx="3"/>
          </p:nvPr>
        </p:nvSpPr>
        <p:spPr>
          <a:xfrm>
            <a:off x="4155295" y="6356351"/>
            <a:ext cx="3851249"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15984" y="6356351"/>
            <a:ext cx="2837762"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638271-59F9-4398-B3B9-61938CFED463}" type="slidenum">
              <a:rPr lang="en-US" smtClean="0"/>
              <a:t>‹#›</a:t>
            </a:fld>
            <a:endParaRPr lang="en-US"/>
          </a:p>
        </p:txBody>
      </p:sp>
    </p:spTree>
    <p:extLst>
      <p:ext uri="{BB962C8B-B14F-4D97-AF65-F5344CB8AC3E}">
        <p14:creationId xmlns:p14="http://schemas.microsoft.com/office/powerpoint/2010/main" val="8875617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6.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8.xml"/><Relationship Id="rId1" Type="http://schemas.openxmlformats.org/officeDocument/2006/relationships/slideLayout" Target="../slideLayouts/slideLayout6.xml"/><Relationship Id="rId5" Type="http://schemas.openxmlformats.org/officeDocument/2006/relationships/image" Target="../media/image16.jpeg"/><Relationship Id="rId4" Type="http://schemas.openxmlformats.org/officeDocument/2006/relationships/image" Target="../media/image15.jpe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 Id="rId5" Type="http://schemas.openxmlformats.org/officeDocument/2006/relationships/image" Target="../media/image22.jpeg"/><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24.png"/><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wmv"/><Relationship Id="rId1" Type="http://schemas.microsoft.com/office/2007/relationships/media" Target="../media/media2.wmv"/><Relationship Id="rId5" Type="http://schemas.openxmlformats.org/officeDocument/2006/relationships/image" Target="../media/image25.png"/><Relationship Id="rId4" Type="http://schemas.openxmlformats.org/officeDocument/2006/relationships/image" Target="../media/image7.png"/></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gif"/><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gif"/><Relationship Id="rId4" Type="http://schemas.openxmlformats.org/officeDocument/2006/relationships/image" Target="../media/image5.gif"/></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wmv"/><Relationship Id="rId1" Type="http://schemas.microsoft.com/office/2007/relationships/media" Target="../media/media3.wmv"/><Relationship Id="rId5" Type="http://schemas.openxmlformats.org/officeDocument/2006/relationships/image" Target="../media/image27.png"/><Relationship Id="rId4" Type="http://schemas.openxmlformats.org/officeDocument/2006/relationships/image" Target="../media/image7.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wmv"/><Relationship Id="rId1" Type="http://schemas.microsoft.com/office/2007/relationships/media" Target="../media/media4.wmv"/><Relationship Id="rId5" Type="http://schemas.openxmlformats.org/officeDocument/2006/relationships/image" Target="../media/image28.png"/><Relationship Id="rId4" Type="http://schemas.openxmlformats.org/officeDocument/2006/relationships/image" Target="../media/image7.png"/></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2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3"/>
          <p:cNvSpPr txBox="1">
            <a:spLocks/>
          </p:cNvSpPr>
          <p:nvPr/>
        </p:nvSpPr>
        <p:spPr>
          <a:xfrm>
            <a:off x="0" y="0"/>
            <a:ext cx="12161838" cy="3022600"/>
          </a:xfrm>
          <a:prstGeom prst="rect">
            <a:avLst/>
          </a:prstGeom>
          <a:solidFill>
            <a:srgbClr val="0086EA"/>
          </a:solidFill>
          <a:effectLst>
            <a:glow rad="50800">
              <a:schemeClr val="accent5">
                <a:satMod val="175000"/>
                <a:alpha val="18000"/>
              </a:schemeClr>
            </a:glow>
          </a:effectLst>
        </p:spPr>
        <p:txBody>
          <a:bodyPr vert="horz" lIns="91294" tIns="45647" rIns="91294" bIns="45647"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endParaRPr lang="en-US" sz="10600" b="1" dirty="0">
              <a:solidFill>
                <a:srgbClr val="0070C0"/>
              </a:solidFill>
              <a:latin typeface="Arial-Rounded" pitchFamily="34" charset="0"/>
              <a:ea typeface="Arial-Rounded" pitchFamily="34" charset="0"/>
              <a:cs typeface="Arial-Rounded" pitchFamily="34" charset="0"/>
            </a:endParaRPr>
          </a:p>
        </p:txBody>
      </p:sp>
      <p:pic>
        <p:nvPicPr>
          <p:cNvPr id="3074" name="Picture 2" descr="Bộ SGK Lớp 6 - Kết nối tri thức với cuộc sống - Công ty Cổ phần Đầu tư và  Phát triển Giáo dục Phương Nam"/>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8333"/>
          <a:stretch/>
        </p:blipFill>
        <p:spPr bwMode="auto">
          <a:xfrm>
            <a:off x="329384" y="462491"/>
            <a:ext cx="2039642" cy="1874308"/>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p:cNvSpPr>
            <a:spLocks noGrp="1"/>
          </p:cNvSpPr>
          <p:nvPr>
            <p:ph type="title"/>
          </p:nvPr>
        </p:nvSpPr>
        <p:spPr>
          <a:xfrm>
            <a:off x="2394362" y="1254919"/>
            <a:ext cx="8330788" cy="1325563"/>
          </a:xfrm>
        </p:spPr>
        <p:txBody>
          <a:bodyPr>
            <a:noAutofit/>
          </a:bodyPr>
          <a:lstStyle/>
          <a:p>
            <a:pPr algn="ctr"/>
            <a:r>
              <a:rPr lang="en-US" sz="10600" b="1" dirty="0" err="1">
                <a:solidFill>
                  <a:schemeClr val="bg1"/>
                </a:solidFill>
                <a:latin typeface="AvantGarde" pitchFamily="2" charset="0"/>
                <a:ea typeface="AvantGarde" pitchFamily="2" charset="0"/>
                <a:cs typeface="AvantGarde" pitchFamily="2" charset="0"/>
              </a:rPr>
              <a:t>TIẾNG</a:t>
            </a:r>
            <a:r>
              <a:rPr lang="en-US" sz="10600" b="1">
                <a:solidFill>
                  <a:schemeClr val="bg1"/>
                </a:solidFill>
                <a:latin typeface="AvantGarde" pitchFamily="2" charset="0"/>
                <a:ea typeface="AvantGarde" pitchFamily="2" charset="0"/>
                <a:cs typeface="AvantGarde" pitchFamily="2" charset="0"/>
              </a:rPr>
              <a:t> VIỆT </a:t>
            </a:r>
            <a:r>
              <a:rPr lang="en-US" sz="10600" b="1">
                <a:solidFill>
                  <a:schemeClr val="bg1"/>
                </a:solidFill>
                <a:latin typeface=".VnArial" pitchFamily="34" charset="0"/>
                <a:ea typeface="AvantGarde" pitchFamily="2" charset="0"/>
                <a:cs typeface="AvantGarde" pitchFamily="2" charset="0"/>
              </a:rPr>
              <a:t>1</a:t>
            </a:r>
          </a:p>
        </p:txBody>
      </p:sp>
      <p:pic>
        <p:nvPicPr>
          <p:cNvPr id="307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01513" y="4205197"/>
            <a:ext cx="4512126" cy="21829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8"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2623003"/>
            <a:ext cx="3439518" cy="4234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9" name="Straight Connector 8"/>
          <p:cNvCxnSpPr/>
          <p:nvPr/>
        </p:nvCxnSpPr>
        <p:spPr>
          <a:xfrm flipH="1" flipV="1">
            <a:off x="0" y="6807200"/>
            <a:ext cx="12161838" cy="16933"/>
          </a:xfrm>
          <a:prstGeom prst="line">
            <a:avLst/>
          </a:prstGeom>
          <a:ln w="88900">
            <a:solidFill>
              <a:srgbClr val="0086E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169832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1"/>
          <p:cNvSpPr txBox="1">
            <a:spLocks/>
          </p:cNvSpPr>
          <p:nvPr/>
        </p:nvSpPr>
        <p:spPr>
          <a:xfrm>
            <a:off x="556975" y="4767558"/>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Arial-Rounded" pitchFamily="34" charset="0"/>
                <a:ea typeface="Arial-Rounded" pitchFamily="34" charset="0"/>
                <a:cs typeface="Arial-Rounded" pitchFamily="34" charset="0"/>
              </a:rPr>
              <a:t>hoạt</a:t>
            </a:r>
          </a:p>
        </p:txBody>
      </p:sp>
      <p:sp>
        <p:nvSpPr>
          <p:cNvPr id="32" name="Title 1"/>
          <p:cNvSpPr txBox="1">
            <a:spLocks/>
          </p:cNvSpPr>
          <p:nvPr/>
        </p:nvSpPr>
        <p:spPr>
          <a:xfrm>
            <a:off x="3473325" y="4767558"/>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Arial-Rounded" pitchFamily="34" charset="0"/>
                <a:ea typeface="Arial-Rounded" pitchFamily="34" charset="0"/>
                <a:cs typeface="Arial-Rounded" pitchFamily="34" charset="0"/>
              </a:rPr>
              <a:t>khoát</a:t>
            </a:r>
          </a:p>
        </p:txBody>
      </p:sp>
      <p:sp>
        <p:nvSpPr>
          <p:cNvPr id="33" name="Title 1"/>
          <p:cNvSpPr txBox="1">
            <a:spLocks/>
          </p:cNvSpPr>
          <p:nvPr/>
        </p:nvSpPr>
        <p:spPr>
          <a:xfrm>
            <a:off x="6186551" y="4767558"/>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Arial-Rounded" pitchFamily="34" charset="0"/>
                <a:ea typeface="Arial-Rounded" pitchFamily="34" charset="0"/>
                <a:cs typeface="Arial-Rounded" pitchFamily="34" charset="0"/>
              </a:rPr>
              <a:t>toán</a:t>
            </a:r>
          </a:p>
        </p:txBody>
      </p:sp>
      <p:sp>
        <p:nvSpPr>
          <p:cNvPr id="34" name="Title 1"/>
          <p:cNvSpPr txBox="1">
            <a:spLocks/>
          </p:cNvSpPr>
          <p:nvPr/>
        </p:nvSpPr>
        <p:spPr>
          <a:xfrm>
            <a:off x="1250235" y="4591274"/>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FF0000"/>
                </a:solidFill>
                <a:latin typeface="Arial-Rounded" pitchFamily="34" charset="0"/>
                <a:ea typeface="Arial-Rounded" pitchFamily="34" charset="0"/>
                <a:cs typeface="Arial-Rounded" pitchFamily="34" charset="0"/>
              </a:rPr>
              <a:t>oat</a:t>
            </a:r>
          </a:p>
        </p:txBody>
      </p:sp>
      <p:sp>
        <p:nvSpPr>
          <p:cNvPr id="35" name="Title 1"/>
          <p:cNvSpPr txBox="1">
            <a:spLocks/>
          </p:cNvSpPr>
          <p:nvPr/>
        </p:nvSpPr>
        <p:spPr>
          <a:xfrm>
            <a:off x="4215929" y="4591274"/>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FF0000"/>
                </a:solidFill>
                <a:latin typeface="Arial-Rounded" pitchFamily="34" charset="0"/>
                <a:ea typeface="Arial-Rounded" pitchFamily="34" charset="0"/>
                <a:cs typeface="Arial-Rounded" pitchFamily="34" charset="0"/>
              </a:rPr>
              <a:t>oat</a:t>
            </a:r>
          </a:p>
        </p:txBody>
      </p:sp>
      <p:sp>
        <p:nvSpPr>
          <p:cNvPr id="36" name="Title 1"/>
          <p:cNvSpPr txBox="1">
            <a:spLocks/>
          </p:cNvSpPr>
          <p:nvPr/>
        </p:nvSpPr>
        <p:spPr>
          <a:xfrm>
            <a:off x="6646853" y="4591274"/>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FF0000"/>
                </a:solidFill>
                <a:latin typeface="Arial-Rounded" pitchFamily="34" charset="0"/>
                <a:ea typeface="Arial-Rounded" pitchFamily="34" charset="0"/>
                <a:cs typeface="Arial-Rounded" pitchFamily="34" charset="0"/>
              </a:rPr>
              <a:t>oan</a:t>
            </a:r>
          </a:p>
        </p:txBody>
      </p:sp>
      <p:sp>
        <p:nvSpPr>
          <p:cNvPr id="37" name="Title 1"/>
          <p:cNvSpPr txBox="1">
            <a:spLocks/>
          </p:cNvSpPr>
          <p:nvPr/>
        </p:nvSpPr>
        <p:spPr>
          <a:xfrm>
            <a:off x="8862775" y="4767558"/>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Arial-Rounded" pitchFamily="34" charset="0"/>
                <a:ea typeface="Arial-Rounded" pitchFamily="34" charset="0"/>
                <a:cs typeface="Arial-Rounded" pitchFamily="34" charset="0"/>
              </a:rPr>
              <a:t>xoan</a:t>
            </a:r>
          </a:p>
        </p:txBody>
      </p:sp>
      <p:sp>
        <p:nvSpPr>
          <p:cNvPr id="38" name="Title 1"/>
          <p:cNvSpPr txBox="1">
            <a:spLocks/>
          </p:cNvSpPr>
          <p:nvPr/>
        </p:nvSpPr>
        <p:spPr>
          <a:xfrm>
            <a:off x="9524090" y="4591274"/>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FF0000"/>
                </a:solidFill>
                <a:latin typeface="Arial-Rounded" pitchFamily="34" charset="0"/>
                <a:ea typeface="Arial-Rounded" pitchFamily="34" charset="0"/>
                <a:cs typeface="Arial-Rounded" pitchFamily="34" charset="0"/>
              </a:rPr>
              <a:t>oan</a:t>
            </a:r>
          </a:p>
        </p:txBody>
      </p:sp>
      <p:sp>
        <p:nvSpPr>
          <p:cNvPr id="39" name="Title 1"/>
          <p:cNvSpPr txBox="1">
            <a:spLocks/>
          </p:cNvSpPr>
          <p:nvPr/>
        </p:nvSpPr>
        <p:spPr>
          <a:xfrm>
            <a:off x="615922" y="5834358"/>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Arial-Rounded" pitchFamily="34" charset="0"/>
                <a:ea typeface="Arial-Rounded" pitchFamily="34" charset="0"/>
                <a:cs typeface="Arial-Rounded" pitchFamily="34" charset="0"/>
              </a:rPr>
              <a:t>choắt</a:t>
            </a:r>
          </a:p>
        </p:txBody>
      </p:sp>
      <p:sp>
        <p:nvSpPr>
          <p:cNvPr id="40" name="Title 1"/>
          <p:cNvSpPr txBox="1">
            <a:spLocks/>
          </p:cNvSpPr>
          <p:nvPr/>
        </p:nvSpPr>
        <p:spPr>
          <a:xfrm>
            <a:off x="3481841" y="5834358"/>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Arial-Rounded" pitchFamily="34" charset="0"/>
                <a:ea typeface="Arial-Rounded" pitchFamily="34" charset="0"/>
                <a:cs typeface="Arial-Rounded" pitchFamily="34" charset="0"/>
              </a:rPr>
              <a:t>hoắt</a:t>
            </a:r>
          </a:p>
        </p:txBody>
      </p:sp>
      <p:sp>
        <p:nvSpPr>
          <p:cNvPr id="41" name="Title 1"/>
          <p:cNvSpPr txBox="1">
            <a:spLocks/>
          </p:cNvSpPr>
          <p:nvPr/>
        </p:nvSpPr>
        <p:spPr>
          <a:xfrm>
            <a:off x="6195067" y="5834358"/>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Arial-Rounded" pitchFamily="34" charset="0"/>
                <a:ea typeface="Arial-Rounded" pitchFamily="34" charset="0"/>
                <a:cs typeface="Arial-Rounded" pitchFamily="34" charset="0"/>
              </a:rPr>
              <a:t>ngoằn</a:t>
            </a:r>
          </a:p>
        </p:txBody>
      </p:sp>
      <p:sp>
        <p:nvSpPr>
          <p:cNvPr id="42" name="Title 1"/>
          <p:cNvSpPr txBox="1">
            <a:spLocks/>
          </p:cNvSpPr>
          <p:nvPr/>
        </p:nvSpPr>
        <p:spPr>
          <a:xfrm>
            <a:off x="1473443" y="5658074"/>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FF0000"/>
                </a:solidFill>
                <a:latin typeface="Arial-Rounded" pitchFamily="34" charset="0"/>
                <a:ea typeface="Arial-Rounded" pitchFamily="34" charset="0"/>
                <a:cs typeface="Arial-Rounded" pitchFamily="34" charset="0"/>
              </a:rPr>
              <a:t>oăt</a:t>
            </a:r>
          </a:p>
        </p:txBody>
      </p:sp>
      <p:sp>
        <p:nvSpPr>
          <p:cNvPr id="43" name="Title 1"/>
          <p:cNvSpPr txBox="1">
            <a:spLocks/>
          </p:cNvSpPr>
          <p:nvPr/>
        </p:nvSpPr>
        <p:spPr>
          <a:xfrm>
            <a:off x="4048539" y="5658074"/>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FF0000"/>
                </a:solidFill>
                <a:latin typeface="Arial-Rounded" pitchFamily="34" charset="0"/>
                <a:ea typeface="Arial-Rounded" pitchFamily="34" charset="0"/>
                <a:cs typeface="Arial-Rounded" pitchFamily="34" charset="0"/>
              </a:rPr>
              <a:t>oăt</a:t>
            </a:r>
          </a:p>
        </p:txBody>
      </p:sp>
      <p:sp>
        <p:nvSpPr>
          <p:cNvPr id="44" name="Title 1"/>
          <p:cNvSpPr txBox="1">
            <a:spLocks/>
          </p:cNvSpPr>
          <p:nvPr/>
        </p:nvSpPr>
        <p:spPr>
          <a:xfrm>
            <a:off x="6970146" y="5658074"/>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FF0000"/>
                </a:solidFill>
                <a:latin typeface="Arial-Rounded" pitchFamily="34" charset="0"/>
                <a:ea typeface="Arial-Rounded" pitchFamily="34" charset="0"/>
                <a:cs typeface="Arial-Rounded" pitchFamily="34" charset="0"/>
              </a:rPr>
              <a:t>oăn</a:t>
            </a:r>
          </a:p>
        </p:txBody>
      </p:sp>
      <p:sp>
        <p:nvSpPr>
          <p:cNvPr id="45" name="Title 1"/>
          <p:cNvSpPr txBox="1">
            <a:spLocks/>
          </p:cNvSpPr>
          <p:nvPr/>
        </p:nvSpPr>
        <p:spPr>
          <a:xfrm>
            <a:off x="8838633" y="5834358"/>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Arial-Rounded" pitchFamily="34" charset="0"/>
                <a:ea typeface="Arial-Rounded" pitchFamily="34" charset="0"/>
                <a:cs typeface="Arial-Rounded" pitchFamily="34" charset="0"/>
              </a:rPr>
              <a:t>thoăn</a:t>
            </a:r>
          </a:p>
        </p:txBody>
      </p:sp>
      <p:sp>
        <p:nvSpPr>
          <p:cNvPr id="46" name="Title 1"/>
          <p:cNvSpPr txBox="1">
            <a:spLocks/>
          </p:cNvSpPr>
          <p:nvPr/>
        </p:nvSpPr>
        <p:spPr>
          <a:xfrm>
            <a:off x="9622156" y="5658074"/>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FF0000"/>
                </a:solidFill>
                <a:latin typeface="Arial-Rounded" pitchFamily="34" charset="0"/>
                <a:ea typeface="Arial-Rounded" pitchFamily="34" charset="0"/>
                <a:cs typeface="Arial-Rounded" pitchFamily="34" charset="0"/>
              </a:rPr>
              <a:t>oăn</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41673" y="116576"/>
            <a:ext cx="8268120" cy="46509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457189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2472099" y="5591905"/>
            <a:ext cx="6979135"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srgbClr val="0070C0"/>
                </a:solidFill>
                <a:latin typeface="Arial-Rounded" pitchFamily="34" charset="0"/>
                <a:ea typeface="Arial-Rounded" pitchFamily="34" charset="0"/>
                <a:cs typeface="Arial-Rounded" pitchFamily="34" charset="0"/>
              </a:rPr>
              <a:t>hoa xoan</a:t>
            </a:r>
          </a:p>
        </p:txBody>
      </p:sp>
      <p:sp>
        <p:nvSpPr>
          <p:cNvPr id="2" name="AutoShape 2" descr="hình ảnh : canh, Mỏ, Đầy màu sắc, màu vàng, Động vật, Lorikeet, Yêu chim,  Cá voi, Động vật có xương sống, con vẹt, đẹp, Chim vẹt, Parakeet, Đa màu,  Ara 2311x2129 - -"/>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4" descr="hình ảnh : canh, Mỏ, Đầy màu sắc, màu vàng, Động vật, Lorikeet, Yêu chim,  Cá voi, Động vật có xương sống, con vẹt, đẹp, Chim vẹt, Parakeet, Đa màu,  Ara 2311x2129 - -"/>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Title 1"/>
          <p:cNvSpPr txBox="1">
            <a:spLocks/>
          </p:cNvSpPr>
          <p:nvPr/>
        </p:nvSpPr>
        <p:spPr>
          <a:xfrm>
            <a:off x="6179705" y="5591905"/>
            <a:ext cx="2359744"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srgbClr val="FF0000"/>
                </a:solidFill>
                <a:latin typeface="Arial-Rounded" pitchFamily="34" charset="0"/>
                <a:ea typeface="Arial-Rounded" pitchFamily="34" charset="0"/>
                <a:cs typeface="Arial-Rounded" pitchFamily="34" charset="0"/>
              </a:rPr>
              <a:t>oan</a:t>
            </a:r>
          </a:p>
        </p:txBody>
      </p:sp>
      <p:pic>
        <p:nvPicPr>
          <p:cNvPr id="2050" name="Picture 2" descr="Hoa Xoan - Ý Nghĩa Và Công Dụng Tuyệt Vời Trong Cuộc Số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23277" y="176153"/>
            <a:ext cx="6676777" cy="500514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Tuyển tập 30 hình nền hoa xoan thân thuộc cho máy tính"/>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047878" y="152400"/>
            <a:ext cx="7755897" cy="5194835"/>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Sầu đông thương nhớ…"/>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77367" y="174595"/>
            <a:ext cx="7820530" cy="52153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0866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4"/>
                                        </p:tgtEl>
                                        <p:attrNameLst>
                                          <p:attrName>style.visibility</p:attrName>
                                        </p:attrNameLst>
                                      </p:cBhvr>
                                      <p:to>
                                        <p:strVal val="visible"/>
                                      </p:to>
                                    </p:set>
                                    <p:animEffect transition="in" filter="fade">
                                      <p:cBhvr>
                                        <p:cTn id="7" dur="500"/>
                                        <p:tgtEl>
                                          <p:spTgt spid="205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2054"/>
                                        </p:tgtEl>
                                      </p:cBhvr>
                                    </p:animEffect>
                                    <p:set>
                                      <p:cBhvr>
                                        <p:cTn id="12" dur="1" fill="hold">
                                          <p:stCondLst>
                                            <p:cond delay="499"/>
                                          </p:stCondLst>
                                        </p:cTn>
                                        <p:tgtEl>
                                          <p:spTgt spid="205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052"/>
                                        </p:tgtEl>
                                        <p:attrNameLst>
                                          <p:attrName>style.visibility</p:attrName>
                                        </p:attrNameLst>
                                      </p:cBhvr>
                                      <p:to>
                                        <p:strVal val="visible"/>
                                      </p:to>
                                    </p:set>
                                    <p:animEffect transition="in" filter="fade">
                                      <p:cBhvr>
                                        <p:cTn id="17" dur="500"/>
                                        <p:tgtEl>
                                          <p:spTgt spid="205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2052"/>
                                        </p:tgtEl>
                                      </p:cBhvr>
                                    </p:animEffect>
                                    <p:set>
                                      <p:cBhvr>
                                        <p:cTn id="22" dur="1" fill="hold">
                                          <p:stCondLst>
                                            <p:cond delay="499"/>
                                          </p:stCondLst>
                                        </p:cTn>
                                        <p:tgtEl>
                                          <p:spTgt spid="2052"/>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050"/>
                                        </p:tgtEl>
                                        <p:attrNameLst>
                                          <p:attrName>style.visibility</p:attrName>
                                        </p:attrNameLst>
                                      </p:cBhvr>
                                      <p:to>
                                        <p:strVal val="visible"/>
                                      </p:to>
                                    </p:set>
                                    <p:animEffect transition="in" filter="fade">
                                      <p:cBhvr>
                                        <p:cTn id="27" dur="500"/>
                                        <p:tgtEl>
                                          <p:spTgt spid="205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fade">
                                      <p:cBhvr>
                                        <p:cTn id="32" dur="500"/>
                                        <p:tgtEl>
                                          <p:spTgt spid="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fade">
                                      <p:cBhvr>
                                        <p:cTn id="3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2416976" y="5439505"/>
            <a:ext cx="7251687"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srgbClr val="0070C0"/>
                </a:solidFill>
                <a:latin typeface="Arial-Rounded" pitchFamily="34" charset="0"/>
                <a:ea typeface="Arial-Rounded" pitchFamily="34" charset="0"/>
                <a:cs typeface="Arial-Rounded" pitchFamily="34" charset="0"/>
              </a:rPr>
              <a:t>tóc xoăn</a:t>
            </a:r>
          </a:p>
        </p:txBody>
      </p:sp>
      <p:sp>
        <p:nvSpPr>
          <p:cNvPr id="6" name="Title 1"/>
          <p:cNvSpPr txBox="1">
            <a:spLocks/>
          </p:cNvSpPr>
          <p:nvPr/>
        </p:nvSpPr>
        <p:spPr>
          <a:xfrm>
            <a:off x="5776119" y="5439504"/>
            <a:ext cx="2895153"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srgbClr val="FF0000"/>
                </a:solidFill>
                <a:latin typeface="Arial-Rounded" pitchFamily="34" charset="0"/>
                <a:ea typeface="Arial-Rounded" pitchFamily="34" charset="0"/>
                <a:cs typeface="Arial-Rounded" pitchFamily="34" charset="0"/>
              </a:rPr>
              <a:t>oăn</a:t>
            </a:r>
          </a:p>
        </p:txBody>
      </p:sp>
      <p:pic>
        <p:nvPicPr>
          <p:cNvPr id="3074" name="Picture 2" descr="Ông bố đơn thân dạy cách làm điệu cho con gái làm tan chảy trái tim chị em  - Làm cha mẹ"/>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7070" b="5733"/>
          <a:stretch/>
        </p:blipFill>
        <p:spPr bwMode="auto">
          <a:xfrm>
            <a:off x="2069781" y="414068"/>
            <a:ext cx="7946074" cy="43304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2857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2537016" y="5562427"/>
            <a:ext cx="6638544"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srgbClr val="0070C0"/>
                </a:solidFill>
                <a:latin typeface="Arial-Rounded" pitchFamily="34" charset="0"/>
                <a:ea typeface="Arial-Rounded" pitchFamily="34" charset="0"/>
                <a:cs typeface="Arial-Rounded" pitchFamily="34" charset="0"/>
              </a:rPr>
              <a:t>hoạt hình</a:t>
            </a:r>
          </a:p>
        </p:txBody>
      </p:sp>
      <p:sp>
        <p:nvSpPr>
          <p:cNvPr id="5" name="Title 1"/>
          <p:cNvSpPr txBox="1">
            <a:spLocks/>
          </p:cNvSpPr>
          <p:nvPr/>
        </p:nvSpPr>
        <p:spPr>
          <a:xfrm>
            <a:off x="3344907" y="5562427"/>
            <a:ext cx="3184668"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srgbClr val="FF0000"/>
                </a:solidFill>
                <a:latin typeface="Arial-Rounded" pitchFamily="34" charset="0"/>
                <a:ea typeface="Arial-Rounded" pitchFamily="34" charset="0"/>
                <a:cs typeface="Arial-Rounded" pitchFamily="34" charset="0"/>
              </a:rPr>
              <a:t>oat</a:t>
            </a:r>
          </a:p>
        </p:txBody>
      </p:sp>
      <p:pic>
        <p:nvPicPr>
          <p:cNvPr id="4098" name="Picture 2" descr="Xem Phim hoạt hình 3D hay, hot nhất 2017 - Phim Hoạt Hình 3D Mới Nhất 2017  - YouTub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89919" y="304800"/>
            <a:ext cx="8327300" cy="46841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816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2537016" y="5562427"/>
            <a:ext cx="6638544"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srgbClr val="0070C0"/>
                </a:solidFill>
                <a:latin typeface="Arial-Rounded" pitchFamily="34" charset="0"/>
                <a:ea typeface="Arial-Rounded" pitchFamily="34" charset="0"/>
                <a:cs typeface="Arial-Rounded" pitchFamily="34" charset="0"/>
              </a:rPr>
              <a:t>nhọn hoắt</a:t>
            </a:r>
          </a:p>
        </p:txBody>
      </p:sp>
      <p:sp>
        <p:nvSpPr>
          <p:cNvPr id="5" name="Title 1"/>
          <p:cNvSpPr txBox="1">
            <a:spLocks/>
          </p:cNvSpPr>
          <p:nvPr/>
        </p:nvSpPr>
        <p:spPr>
          <a:xfrm>
            <a:off x="6037704" y="5562427"/>
            <a:ext cx="3184668"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srgbClr val="FF0000"/>
                </a:solidFill>
                <a:latin typeface="Arial-Rounded" pitchFamily="34" charset="0"/>
                <a:ea typeface="Arial-Rounded" pitchFamily="34" charset="0"/>
                <a:cs typeface="Arial-Rounded" pitchFamily="34" charset="0"/>
              </a:rPr>
              <a:t>oăt</a:t>
            </a:r>
          </a:p>
        </p:txBody>
      </p:sp>
      <p:pic>
        <p:nvPicPr>
          <p:cNvPr id="5122" name="Picture 2" descr="Giới thiệu chi tiết về bút chì | Diễn Đàn Công Nghệ Thực Phẩm | Cộng Đồng  Dân Thực Phẩ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85294" y="292750"/>
            <a:ext cx="5762625" cy="45294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3554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p:cNvSpPr txBox="1">
            <a:spLocks/>
          </p:cNvSpPr>
          <p:nvPr/>
        </p:nvSpPr>
        <p:spPr>
          <a:xfrm>
            <a:off x="2956719" y="4719096"/>
            <a:ext cx="309693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a:solidFill>
                  <a:srgbClr val="0070C0"/>
                </a:solidFill>
                <a:latin typeface="Arial-Rounded" pitchFamily="34" charset="0"/>
                <a:ea typeface="Arial-Rounded" pitchFamily="34" charset="0"/>
                <a:cs typeface="Arial-Rounded" pitchFamily="34" charset="0"/>
              </a:rPr>
              <a:t>tóc xoăn</a:t>
            </a:r>
          </a:p>
        </p:txBody>
      </p:sp>
      <p:sp>
        <p:nvSpPr>
          <p:cNvPr id="16" name="Title 1"/>
          <p:cNvSpPr txBox="1">
            <a:spLocks/>
          </p:cNvSpPr>
          <p:nvPr/>
        </p:nvSpPr>
        <p:spPr>
          <a:xfrm>
            <a:off x="289719" y="4719096"/>
            <a:ext cx="2795839"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a:solidFill>
                  <a:srgbClr val="0070C0"/>
                </a:solidFill>
                <a:latin typeface="Arial-Rounded" pitchFamily="34" charset="0"/>
                <a:ea typeface="Arial-Rounded" pitchFamily="34" charset="0"/>
                <a:cs typeface="Arial-Rounded" pitchFamily="34" charset="0"/>
              </a:rPr>
              <a:t>hoa xoan</a:t>
            </a:r>
          </a:p>
        </p:txBody>
      </p:sp>
      <p:sp>
        <p:nvSpPr>
          <p:cNvPr id="8" name="Title 1"/>
          <p:cNvSpPr txBox="1">
            <a:spLocks/>
          </p:cNvSpPr>
          <p:nvPr/>
        </p:nvSpPr>
        <p:spPr>
          <a:xfrm>
            <a:off x="5768883" y="4719096"/>
            <a:ext cx="309693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a:solidFill>
                  <a:srgbClr val="0070C0"/>
                </a:solidFill>
                <a:latin typeface="Arial-Rounded" pitchFamily="34" charset="0"/>
                <a:ea typeface="Arial-Rounded" pitchFamily="34" charset="0"/>
                <a:cs typeface="Arial-Rounded" pitchFamily="34" charset="0"/>
              </a:rPr>
              <a:t>hoạt hình</a:t>
            </a:r>
          </a:p>
        </p:txBody>
      </p:sp>
      <p:sp>
        <p:nvSpPr>
          <p:cNvPr id="9" name="Title 1"/>
          <p:cNvSpPr txBox="1">
            <a:spLocks/>
          </p:cNvSpPr>
          <p:nvPr/>
        </p:nvSpPr>
        <p:spPr>
          <a:xfrm>
            <a:off x="8775189" y="4719096"/>
            <a:ext cx="309693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a:solidFill>
                  <a:srgbClr val="0070C0"/>
                </a:solidFill>
                <a:latin typeface="Arial-Rounded" pitchFamily="34" charset="0"/>
                <a:ea typeface="Arial-Rounded" pitchFamily="34" charset="0"/>
                <a:cs typeface="Arial-Rounded" pitchFamily="34" charset="0"/>
              </a:rPr>
              <a:t>nhọn hoắt</a:t>
            </a:r>
          </a:p>
        </p:txBody>
      </p:sp>
      <p:pic>
        <p:nvPicPr>
          <p:cNvPr id="10" name="Picture 2" descr="Giới thiệu chi tiết về bút chì | Diễn Đàn Công Nghệ Thực Phẩm | Cộng Đồng  Dân Thực Phẩ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42541" y="2209800"/>
            <a:ext cx="2562225" cy="201390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Xem Phim hoạt hình 3D hay, hot nhất 2017 - Phim Hoạt Hình 3D Mới Nhất 2017  - YouTub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01889" y="2212675"/>
            <a:ext cx="2726587" cy="2074653"/>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Ông bố đơn thân dạy cách làm điệu cho con gái làm tan chảy trái tim chị em  - Làm cha mẹ"/>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1285" t="7070" r="16202" b="5733"/>
          <a:stretch/>
        </p:blipFill>
        <p:spPr bwMode="auto">
          <a:xfrm>
            <a:off x="3341063" y="2212675"/>
            <a:ext cx="2331954" cy="2032958"/>
          </a:xfrm>
          <a:prstGeom prst="rect">
            <a:avLst/>
          </a:prstGeom>
          <a:noFill/>
          <a:extLst>
            <a:ext uri="{909E8E84-426E-40DD-AFC4-6F175D3DCCD1}">
              <a14:hiddenFill xmlns:a14="http://schemas.microsoft.com/office/drawing/2010/main">
                <a:solidFill>
                  <a:srgbClr val="FFFFFF"/>
                </a:solidFill>
              </a14:hiddenFill>
            </a:ext>
          </a:extLst>
        </p:spPr>
      </p:pic>
      <p:sp>
        <p:nvSpPr>
          <p:cNvPr id="18" name="AutoShape 2" descr="hình ảnh : canh, Mỏ, Đầy màu sắc, màu vàng, Động vật, Lorikeet, Yêu chim,  Cá voi, Động vật có xương sống, con vẹt, đẹp, Chim vẹt, Parakeet, Đa màu,  Ara 2311x2129 - -"/>
          <p:cNvSpPr>
            <a:spLocks noChangeAspect="1" noChangeArrowheads="1"/>
          </p:cNvSpPr>
          <p:nvPr/>
        </p:nvSpPr>
        <p:spPr bwMode="auto">
          <a:xfrm>
            <a:off x="-1923394" y="-900092"/>
            <a:ext cx="124772" cy="12477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AutoShape 4" descr="hình ảnh : canh, Mỏ, Đầy màu sắc, màu vàng, Động vật, Lorikeet, Yêu chim,  Cá voi, Động vật có xương sống, con vẹt, đẹp, Chim vẹt, Parakeet, Đa màu,  Ara 2311x2129 - -"/>
          <p:cNvSpPr>
            <a:spLocks noChangeAspect="1" noChangeArrowheads="1"/>
          </p:cNvSpPr>
          <p:nvPr/>
        </p:nvSpPr>
        <p:spPr bwMode="auto">
          <a:xfrm>
            <a:off x="-1770994" y="-747692"/>
            <a:ext cx="124772" cy="12477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 name="Picture 2" descr="Hoa Xoan - Ý Nghĩa Và Công Dụng Tuyệt Vời Trong Cuộc Số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63042" y="2196750"/>
            <a:ext cx="2733179" cy="20488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35788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p:cNvSpPr txBox="1">
            <a:spLocks/>
          </p:cNvSpPr>
          <p:nvPr/>
        </p:nvSpPr>
        <p:spPr>
          <a:xfrm>
            <a:off x="2956719" y="5896705"/>
            <a:ext cx="309693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a:solidFill>
                  <a:srgbClr val="0070C0"/>
                </a:solidFill>
                <a:latin typeface="Arial-Rounded" pitchFamily="34" charset="0"/>
                <a:ea typeface="Arial-Rounded" pitchFamily="34" charset="0"/>
                <a:cs typeface="Arial-Rounded" pitchFamily="34" charset="0"/>
              </a:rPr>
              <a:t>tóc xoăn</a:t>
            </a:r>
          </a:p>
        </p:txBody>
      </p:sp>
      <p:sp>
        <p:nvSpPr>
          <p:cNvPr id="19" name="Title 1"/>
          <p:cNvSpPr txBox="1">
            <a:spLocks/>
          </p:cNvSpPr>
          <p:nvPr/>
        </p:nvSpPr>
        <p:spPr>
          <a:xfrm>
            <a:off x="289719" y="5896705"/>
            <a:ext cx="2795839"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a:solidFill>
                  <a:srgbClr val="0070C0"/>
                </a:solidFill>
                <a:latin typeface="Arial-Rounded" pitchFamily="34" charset="0"/>
                <a:ea typeface="Arial-Rounded" pitchFamily="34" charset="0"/>
                <a:cs typeface="Arial-Rounded" pitchFamily="34" charset="0"/>
              </a:rPr>
              <a:t>hoa xoan</a:t>
            </a:r>
          </a:p>
        </p:txBody>
      </p:sp>
      <p:sp>
        <p:nvSpPr>
          <p:cNvPr id="20" name="Title 1"/>
          <p:cNvSpPr txBox="1">
            <a:spLocks/>
          </p:cNvSpPr>
          <p:nvPr/>
        </p:nvSpPr>
        <p:spPr>
          <a:xfrm>
            <a:off x="5768883" y="5896705"/>
            <a:ext cx="309693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a:solidFill>
                  <a:srgbClr val="0070C0"/>
                </a:solidFill>
                <a:latin typeface="Arial-Rounded" pitchFamily="34" charset="0"/>
                <a:ea typeface="Arial-Rounded" pitchFamily="34" charset="0"/>
                <a:cs typeface="Arial-Rounded" pitchFamily="34" charset="0"/>
              </a:rPr>
              <a:t>hoạt hình</a:t>
            </a:r>
          </a:p>
        </p:txBody>
      </p:sp>
      <p:sp>
        <p:nvSpPr>
          <p:cNvPr id="21" name="Title 1"/>
          <p:cNvSpPr txBox="1">
            <a:spLocks/>
          </p:cNvSpPr>
          <p:nvPr/>
        </p:nvSpPr>
        <p:spPr>
          <a:xfrm>
            <a:off x="8775189" y="5896705"/>
            <a:ext cx="309693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a:solidFill>
                  <a:srgbClr val="0070C0"/>
                </a:solidFill>
                <a:latin typeface="Arial-Rounded" pitchFamily="34" charset="0"/>
                <a:ea typeface="Arial-Rounded" pitchFamily="34" charset="0"/>
                <a:cs typeface="Arial-Rounded" pitchFamily="34" charset="0"/>
              </a:rPr>
              <a:t>nhọn hoắt</a:t>
            </a:r>
          </a:p>
        </p:txBody>
      </p:sp>
      <p:sp>
        <p:nvSpPr>
          <p:cNvPr id="28" name="Title 1"/>
          <p:cNvSpPr txBox="1">
            <a:spLocks/>
          </p:cNvSpPr>
          <p:nvPr/>
        </p:nvSpPr>
        <p:spPr>
          <a:xfrm>
            <a:off x="556975" y="4169902"/>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a:solidFill>
                  <a:srgbClr val="0070C0"/>
                </a:solidFill>
                <a:latin typeface="Arial-Rounded" pitchFamily="34" charset="0"/>
                <a:ea typeface="Arial-Rounded" pitchFamily="34" charset="0"/>
                <a:cs typeface="Arial-Rounded" pitchFamily="34" charset="0"/>
              </a:rPr>
              <a:t>hoạt</a:t>
            </a:r>
          </a:p>
        </p:txBody>
      </p:sp>
      <p:sp>
        <p:nvSpPr>
          <p:cNvPr id="29" name="Title 1"/>
          <p:cNvSpPr txBox="1">
            <a:spLocks/>
          </p:cNvSpPr>
          <p:nvPr/>
        </p:nvSpPr>
        <p:spPr>
          <a:xfrm>
            <a:off x="3473325" y="4169902"/>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a:solidFill>
                  <a:srgbClr val="0070C0"/>
                </a:solidFill>
                <a:latin typeface="Arial-Rounded" pitchFamily="34" charset="0"/>
                <a:ea typeface="Arial-Rounded" pitchFamily="34" charset="0"/>
                <a:cs typeface="Arial-Rounded" pitchFamily="34" charset="0"/>
              </a:rPr>
              <a:t>khoát</a:t>
            </a:r>
          </a:p>
        </p:txBody>
      </p:sp>
      <p:sp>
        <p:nvSpPr>
          <p:cNvPr id="30" name="Title 1"/>
          <p:cNvSpPr txBox="1">
            <a:spLocks/>
          </p:cNvSpPr>
          <p:nvPr/>
        </p:nvSpPr>
        <p:spPr>
          <a:xfrm>
            <a:off x="6186551" y="4169902"/>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a:solidFill>
                  <a:srgbClr val="0070C0"/>
                </a:solidFill>
                <a:latin typeface="Arial-Rounded" pitchFamily="34" charset="0"/>
                <a:ea typeface="Arial-Rounded" pitchFamily="34" charset="0"/>
                <a:cs typeface="Arial-Rounded" pitchFamily="34" charset="0"/>
              </a:rPr>
              <a:t>toán</a:t>
            </a:r>
          </a:p>
        </p:txBody>
      </p:sp>
      <p:sp>
        <p:nvSpPr>
          <p:cNvPr id="31" name="Title 1"/>
          <p:cNvSpPr txBox="1">
            <a:spLocks/>
          </p:cNvSpPr>
          <p:nvPr/>
        </p:nvSpPr>
        <p:spPr>
          <a:xfrm>
            <a:off x="8862775" y="4169902"/>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a:solidFill>
                  <a:srgbClr val="0070C0"/>
                </a:solidFill>
                <a:latin typeface="Arial-Rounded" pitchFamily="34" charset="0"/>
                <a:ea typeface="Arial-Rounded" pitchFamily="34" charset="0"/>
                <a:cs typeface="Arial-Rounded" pitchFamily="34" charset="0"/>
              </a:rPr>
              <a:t>xoan</a:t>
            </a:r>
          </a:p>
        </p:txBody>
      </p:sp>
      <p:sp>
        <p:nvSpPr>
          <p:cNvPr id="32" name="Title 1"/>
          <p:cNvSpPr txBox="1">
            <a:spLocks/>
          </p:cNvSpPr>
          <p:nvPr/>
        </p:nvSpPr>
        <p:spPr>
          <a:xfrm>
            <a:off x="615922" y="5020042"/>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a:solidFill>
                  <a:srgbClr val="0070C0"/>
                </a:solidFill>
                <a:latin typeface="Arial-Rounded" pitchFamily="34" charset="0"/>
                <a:ea typeface="Arial-Rounded" pitchFamily="34" charset="0"/>
                <a:cs typeface="Arial-Rounded" pitchFamily="34" charset="0"/>
              </a:rPr>
              <a:t>choắt</a:t>
            </a:r>
          </a:p>
        </p:txBody>
      </p:sp>
      <p:sp>
        <p:nvSpPr>
          <p:cNvPr id="33" name="Title 1"/>
          <p:cNvSpPr txBox="1">
            <a:spLocks/>
          </p:cNvSpPr>
          <p:nvPr/>
        </p:nvSpPr>
        <p:spPr>
          <a:xfrm>
            <a:off x="3481841" y="5020042"/>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a:solidFill>
                  <a:srgbClr val="0070C0"/>
                </a:solidFill>
                <a:latin typeface="Arial-Rounded" pitchFamily="34" charset="0"/>
                <a:ea typeface="Arial-Rounded" pitchFamily="34" charset="0"/>
                <a:cs typeface="Arial-Rounded" pitchFamily="34" charset="0"/>
              </a:rPr>
              <a:t>hoắt</a:t>
            </a:r>
          </a:p>
        </p:txBody>
      </p:sp>
      <p:sp>
        <p:nvSpPr>
          <p:cNvPr id="34" name="Title 1"/>
          <p:cNvSpPr txBox="1">
            <a:spLocks/>
          </p:cNvSpPr>
          <p:nvPr/>
        </p:nvSpPr>
        <p:spPr>
          <a:xfrm>
            <a:off x="6195067" y="5020042"/>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a:solidFill>
                  <a:srgbClr val="0070C0"/>
                </a:solidFill>
                <a:latin typeface="Arial-Rounded" pitchFamily="34" charset="0"/>
                <a:ea typeface="Arial-Rounded" pitchFamily="34" charset="0"/>
                <a:cs typeface="Arial-Rounded" pitchFamily="34" charset="0"/>
              </a:rPr>
              <a:t>ngoằn</a:t>
            </a:r>
          </a:p>
        </p:txBody>
      </p:sp>
      <p:sp>
        <p:nvSpPr>
          <p:cNvPr id="37" name="Title 1"/>
          <p:cNvSpPr txBox="1">
            <a:spLocks/>
          </p:cNvSpPr>
          <p:nvPr/>
        </p:nvSpPr>
        <p:spPr>
          <a:xfrm>
            <a:off x="8838633" y="5020042"/>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a:solidFill>
                  <a:srgbClr val="0070C0"/>
                </a:solidFill>
                <a:latin typeface="Arial-Rounded" pitchFamily="34" charset="0"/>
                <a:ea typeface="Arial-Rounded" pitchFamily="34" charset="0"/>
                <a:cs typeface="Arial-Rounded" pitchFamily="34" charset="0"/>
              </a:rPr>
              <a:t>thoăn</a:t>
            </a:r>
          </a:p>
        </p:txBody>
      </p:sp>
      <p:pic>
        <p:nvPicPr>
          <p:cNvPr id="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17497" y="-189565"/>
            <a:ext cx="7516473" cy="4228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612649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05185" y="5583736"/>
            <a:ext cx="2020127" cy="1276648"/>
          </a:xfrm>
          <a:prstGeom prst="rect">
            <a:avLst/>
          </a:prstGeom>
        </p:spPr>
      </p:pic>
      <p:pic>
        <p:nvPicPr>
          <p:cNvPr id="3" name="OAN.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0" y="914400"/>
            <a:ext cx="12040393" cy="4508818"/>
          </a:xfrm>
        </p:spPr>
      </p:pic>
      <p:grpSp>
        <p:nvGrpSpPr>
          <p:cNvPr id="4" name="Group 3">
            <a:extLst>
              <a:ext uri="{FF2B5EF4-FFF2-40B4-BE49-F238E27FC236}">
                <a16:creationId xmlns:a16="http://schemas.microsoft.com/office/drawing/2014/main" id="{0A613F8F-09CD-4BFE-89C9-0DF5C479E47C}"/>
              </a:ext>
            </a:extLst>
          </p:cNvPr>
          <p:cNvGrpSpPr/>
          <p:nvPr/>
        </p:nvGrpSpPr>
        <p:grpSpPr>
          <a:xfrm>
            <a:off x="-84357" y="115558"/>
            <a:ext cx="5282416" cy="855622"/>
            <a:chOff x="63500" y="1458734"/>
            <a:chExt cx="3971634" cy="641717"/>
          </a:xfrm>
        </p:grpSpPr>
        <p:sp>
          <p:nvSpPr>
            <p:cNvPr id="5" name="Rounded Rectangle 5">
              <a:extLst>
                <a:ext uri="{FF2B5EF4-FFF2-40B4-BE49-F238E27FC236}">
                  <a16:creationId xmlns:a16="http://schemas.microsoft.com/office/drawing/2014/main" id="{EEFDC2D8-7A30-4C61-81D7-6D4CC44A005C}"/>
                </a:ext>
              </a:extLst>
            </p:cNvPr>
            <p:cNvSpPr/>
            <p:nvPr/>
          </p:nvSpPr>
          <p:spPr>
            <a:xfrm>
              <a:off x="459336" y="1501187"/>
              <a:ext cx="3575798" cy="583379"/>
            </a:xfrm>
            <a:prstGeom prst="roundRect">
              <a:avLst/>
            </a:prstGeom>
            <a:solidFill>
              <a:srgbClr val="008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Arial-Rounded" pitchFamily="34" charset="0"/>
                  <a:ea typeface="Arial-Rounded" pitchFamily="34" charset="0"/>
                  <a:cs typeface="Arial-Rounded" pitchFamily="34" charset="0"/>
                </a:rPr>
                <a:t>Hướng dẫn viết bảng</a:t>
              </a:r>
            </a:p>
          </p:txBody>
        </p:sp>
        <p:sp>
          <p:nvSpPr>
            <p:cNvPr id="6" name="Oval 5">
              <a:extLst>
                <a:ext uri="{FF2B5EF4-FFF2-40B4-BE49-F238E27FC236}">
                  <a16:creationId xmlns:a16="http://schemas.microsoft.com/office/drawing/2014/main" id="{15200448-93DB-467D-A330-7F7CA32AFFF3}"/>
                </a:ext>
              </a:extLst>
            </p:cNvPr>
            <p:cNvSpPr/>
            <p:nvPr/>
          </p:nvSpPr>
          <p:spPr>
            <a:xfrm>
              <a:off x="63500" y="1458734"/>
              <a:ext cx="641717" cy="64171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chemeClr val="tx1"/>
                  </a:solidFill>
                  <a:latin typeface="Arial Rounded MT Bold" pitchFamily="34" charset="0"/>
                  <a:ea typeface="Arial-Rounded" pitchFamily="34" charset="0"/>
                  <a:cs typeface="Arial-Rounded" pitchFamily="34" charset="0"/>
                </a:rPr>
                <a:t>4</a:t>
              </a:r>
            </a:p>
          </p:txBody>
        </p:sp>
      </p:grpSp>
    </p:spTree>
    <p:extLst>
      <p:ext uri="{BB962C8B-B14F-4D97-AF65-F5344CB8AC3E}">
        <p14:creationId xmlns:p14="http://schemas.microsoft.com/office/powerpoint/2010/main" val="2990656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000"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3"/>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66192" y="5145657"/>
            <a:ext cx="2709556" cy="1712343"/>
          </a:xfrm>
          <a:prstGeom prst="rect">
            <a:avLst/>
          </a:prstGeom>
        </p:spPr>
      </p:pic>
      <p:pic>
        <p:nvPicPr>
          <p:cNvPr id="3" name="OĂN.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60723" y="99853"/>
            <a:ext cx="12040393" cy="4508818"/>
          </a:xfrm>
        </p:spPr>
      </p:pic>
    </p:spTree>
    <p:extLst>
      <p:ext uri="{BB962C8B-B14F-4D97-AF65-F5344CB8AC3E}">
        <p14:creationId xmlns:p14="http://schemas.microsoft.com/office/powerpoint/2010/main" val="923738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500"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3"/>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Table 11">
            <a:extLst>
              <a:ext uri="{FF2B5EF4-FFF2-40B4-BE49-F238E27FC236}">
                <a16:creationId xmlns:a16="http://schemas.microsoft.com/office/drawing/2014/main" id="{B45BBAEA-E02E-4C35-855A-83AF2924C832}"/>
              </a:ext>
            </a:extLst>
          </p:cNvPr>
          <p:cNvGraphicFramePr>
            <a:graphicFrameLocks noGrp="1"/>
          </p:cNvGraphicFramePr>
          <p:nvPr/>
        </p:nvGraphicFramePr>
        <p:xfrm>
          <a:off x="9052161" y="1854196"/>
          <a:ext cx="8763008" cy="4381504"/>
        </p:xfrm>
        <a:graphic>
          <a:graphicData uri="http://schemas.openxmlformats.org/drawingml/2006/table">
            <a:tbl>
              <a:tblPr firstRow="1" bandRow="1">
                <a:tableStyleId>{5C22544A-7EE6-4342-B048-85BDC9FD1C3A}</a:tableStyleId>
              </a:tblPr>
              <a:tblGrid>
                <a:gridCol w="547688">
                  <a:extLst>
                    <a:ext uri="{9D8B030D-6E8A-4147-A177-3AD203B41FA5}">
                      <a16:colId xmlns:a16="http://schemas.microsoft.com/office/drawing/2014/main" val="20000"/>
                    </a:ext>
                  </a:extLst>
                </a:gridCol>
                <a:gridCol w="547688">
                  <a:extLst>
                    <a:ext uri="{9D8B030D-6E8A-4147-A177-3AD203B41FA5}">
                      <a16:colId xmlns:a16="http://schemas.microsoft.com/office/drawing/2014/main" val="20001"/>
                    </a:ext>
                  </a:extLst>
                </a:gridCol>
                <a:gridCol w="547688">
                  <a:extLst>
                    <a:ext uri="{9D8B030D-6E8A-4147-A177-3AD203B41FA5}">
                      <a16:colId xmlns:a16="http://schemas.microsoft.com/office/drawing/2014/main" val="20002"/>
                    </a:ext>
                  </a:extLst>
                </a:gridCol>
                <a:gridCol w="547688">
                  <a:extLst>
                    <a:ext uri="{9D8B030D-6E8A-4147-A177-3AD203B41FA5}">
                      <a16:colId xmlns:a16="http://schemas.microsoft.com/office/drawing/2014/main" val="20003"/>
                    </a:ext>
                  </a:extLst>
                </a:gridCol>
                <a:gridCol w="547688">
                  <a:extLst>
                    <a:ext uri="{9D8B030D-6E8A-4147-A177-3AD203B41FA5}">
                      <a16:colId xmlns:a16="http://schemas.microsoft.com/office/drawing/2014/main" val="20004"/>
                    </a:ext>
                  </a:extLst>
                </a:gridCol>
                <a:gridCol w="547688">
                  <a:extLst>
                    <a:ext uri="{9D8B030D-6E8A-4147-A177-3AD203B41FA5}">
                      <a16:colId xmlns:a16="http://schemas.microsoft.com/office/drawing/2014/main" val="20005"/>
                    </a:ext>
                  </a:extLst>
                </a:gridCol>
                <a:gridCol w="547688">
                  <a:extLst>
                    <a:ext uri="{9D8B030D-6E8A-4147-A177-3AD203B41FA5}">
                      <a16:colId xmlns:a16="http://schemas.microsoft.com/office/drawing/2014/main" val="20006"/>
                    </a:ext>
                  </a:extLst>
                </a:gridCol>
                <a:gridCol w="547688">
                  <a:extLst>
                    <a:ext uri="{9D8B030D-6E8A-4147-A177-3AD203B41FA5}">
                      <a16:colId xmlns:a16="http://schemas.microsoft.com/office/drawing/2014/main" val="20007"/>
                    </a:ext>
                  </a:extLst>
                </a:gridCol>
                <a:gridCol w="547688">
                  <a:extLst>
                    <a:ext uri="{9D8B030D-6E8A-4147-A177-3AD203B41FA5}">
                      <a16:colId xmlns:a16="http://schemas.microsoft.com/office/drawing/2014/main" val="20008"/>
                    </a:ext>
                  </a:extLst>
                </a:gridCol>
                <a:gridCol w="547688">
                  <a:extLst>
                    <a:ext uri="{9D8B030D-6E8A-4147-A177-3AD203B41FA5}">
                      <a16:colId xmlns:a16="http://schemas.microsoft.com/office/drawing/2014/main" val="20009"/>
                    </a:ext>
                  </a:extLst>
                </a:gridCol>
                <a:gridCol w="547688">
                  <a:extLst>
                    <a:ext uri="{9D8B030D-6E8A-4147-A177-3AD203B41FA5}">
                      <a16:colId xmlns:a16="http://schemas.microsoft.com/office/drawing/2014/main" val="20010"/>
                    </a:ext>
                  </a:extLst>
                </a:gridCol>
                <a:gridCol w="547688">
                  <a:extLst>
                    <a:ext uri="{9D8B030D-6E8A-4147-A177-3AD203B41FA5}">
                      <a16:colId xmlns:a16="http://schemas.microsoft.com/office/drawing/2014/main" val="20011"/>
                    </a:ext>
                  </a:extLst>
                </a:gridCol>
                <a:gridCol w="547688">
                  <a:extLst>
                    <a:ext uri="{9D8B030D-6E8A-4147-A177-3AD203B41FA5}">
                      <a16:colId xmlns:a16="http://schemas.microsoft.com/office/drawing/2014/main" val="20012"/>
                    </a:ext>
                  </a:extLst>
                </a:gridCol>
                <a:gridCol w="547688">
                  <a:extLst>
                    <a:ext uri="{9D8B030D-6E8A-4147-A177-3AD203B41FA5}">
                      <a16:colId xmlns:a16="http://schemas.microsoft.com/office/drawing/2014/main" val="20013"/>
                    </a:ext>
                  </a:extLst>
                </a:gridCol>
                <a:gridCol w="547688">
                  <a:extLst>
                    <a:ext uri="{9D8B030D-6E8A-4147-A177-3AD203B41FA5}">
                      <a16:colId xmlns:a16="http://schemas.microsoft.com/office/drawing/2014/main" val="20014"/>
                    </a:ext>
                  </a:extLst>
                </a:gridCol>
                <a:gridCol w="547688">
                  <a:extLst>
                    <a:ext uri="{9D8B030D-6E8A-4147-A177-3AD203B41FA5}">
                      <a16:colId xmlns:a16="http://schemas.microsoft.com/office/drawing/2014/main" val="20015"/>
                    </a:ext>
                  </a:extLst>
                </a:gridCol>
              </a:tblGrid>
              <a:tr h="547688">
                <a:tc>
                  <a:txBody>
                    <a:bodyPr/>
                    <a:lstStyle/>
                    <a:p>
                      <a:endParaRPr lang="en-US" sz="2300"/>
                    </a:p>
                  </a:txBody>
                  <a:tcPr marL="114865" marR="114865" marT="57575" marB="575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4865" marR="114865" marT="57575" marB="575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4865" marR="114865" marT="57575" marB="575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4865" marR="114865" marT="57575" marB="575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4865" marR="114865" marT="57575" marB="575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4865" marR="114865" marT="57575" marB="575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4865" marR="114865" marT="57575" marB="575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4865" marR="114865" marT="57575" marB="575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4865" marR="114865" marT="57575" marB="575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4865" marR="114865" marT="57575" marB="575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4865" marR="114865" marT="57575" marB="575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4865" marR="114865" marT="57575" marB="575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4865" marR="114865" marT="57575" marB="575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4865" marR="114865" marT="57575" marB="575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4865" marR="114865" marT="57575" marB="575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4865" marR="114865" marT="57575" marB="575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547688">
                <a:tc>
                  <a:txBody>
                    <a:bodyPr/>
                    <a:lstStyle/>
                    <a:p>
                      <a:endParaRPr lang="en-US" sz="2300"/>
                    </a:p>
                  </a:txBody>
                  <a:tcPr marL="114865" marR="114865" marT="57575" marB="575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4865" marR="114865" marT="57575" marB="575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4865" marR="114865" marT="57575" marB="575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4865" marR="114865" marT="57575" marB="575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4865" marR="114865" marT="57575" marB="575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4865" marR="114865" marT="57575" marB="575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4865" marR="114865" marT="57575" marB="575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4865" marR="114865" marT="57575" marB="575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4865" marR="114865" marT="57575" marB="575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4865" marR="114865" marT="57575" marB="575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4865" marR="114865" marT="57575" marB="575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4865" marR="114865" marT="57575" marB="575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4865" marR="114865" marT="57575" marB="575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4865" marR="114865" marT="57575" marB="575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4865" marR="114865" marT="57575" marB="575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4865" marR="114865" marT="57575" marB="575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547688">
                <a:tc>
                  <a:txBody>
                    <a:bodyPr/>
                    <a:lstStyle/>
                    <a:p>
                      <a:endParaRPr lang="en-US" sz="2300"/>
                    </a:p>
                  </a:txBody>
                  <a:tcPr marL="114865" marR="114865" marT="57575" marB="575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4865" marR="114865" marT="57575" marB="575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4865" marR="114865" marT="57575" marB="575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4865" marR="114865" marT="57575" marB="575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4865" marR="114865" marT="57575" marB="575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4865" marR="114865" marT="57575" marB="575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4865" marR="114865" marT="57575" marB="575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4865" marR="114865" marT="57575" marB="575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4865" marR="114865" marT="57575" marB="575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4865" marR="114865" marT="57575" marB="575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4865" marR="114865" marT="57575" marB="575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4865" marR="114865" marT="57575" marB="575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4865" marR="114865" marT="57575" marB="575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4865" marR="114865" marT="57575" marB="575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4865" marR="114865" marT="57575" marB="575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4865" marR="114865" marT="57575" marB="575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547688">
                <a:tc>
                  <a:txBody>
                    <a:bodyPr/>
                    <a:lstStyle/>
                    <a:p>
                      <a:endParaRPr lang="en-US" sz="2300"/>
                    </a:p>
                  </a:txBody>
                  <a:tcPr marL="114865" marR="114865" marT="57575" marB="575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4865" marR="114865" marT="57575" marB="575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4865" marR="114865" marT="57575" marB="575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4865" marR="114865" marT="57575" marB="575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4865" marR="114865" marT="57575" marB="575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4865" marR="114865" marT="57575" marB="575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4865" marR="114865" marT="57575" marB="575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4865" marR="114865" marT="57575" marB="575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4865" marR="114865" marT="57575" marB="575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4865" marR="114865" marT="57575" marB="575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4865" marR="114865" marT="57575" marB="575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4865" marR="114865" marT="57575" marB="575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4865" marR="114865" marT="57575" marB="575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4865" marR="114865" marT="57575" marB="575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4865" marR="114865" marT="57575" marB="575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4865" marR="114865" marT="57575" marB="575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547688">
                <a:tc>
                  <a:txBody>
                    <a:bodyPr/>
                    <a:lstStyle/>
                    <a:p>
                      <a:endParaRPr lang="en-US" sz="2300"/>
                    </a:p>
                  </a:txBody>
                  <a:tcPr marL="114865" marR="114865" marT="57575" marB="575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4865" marR="114865" marT="57575" marB="575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4865" marR="114865" marT="57575" marB="575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4865" marR="114865" marT="57575" marB="575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4865" marR="114865" marT="57575" marB="575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4865" marR="114865" marT="57575" marB="575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4865" marR="114865" marT="57575" marB="575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4865" marR="114865" marT="57575" marB="575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4865" marR="114865" marT="57575" marB="575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4865" marR="114865" marT="57575" marB="575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4865" marR="114865" marT="57575" marB="575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4865" marR="114865" marT="57575" marB="575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4865" marR="114865" marT="57575" marB="575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4865" marR="114865" marT="57575" marB="575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4865" marR="114865" marT="57575" marB="575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4865" marR="114865" marT="57575" marB="575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547688">
                <a:tc>
                  <a:txBody>
                    <a:bodyPr/>
                    <a:lstStyle/>
                    <a:p>
                      <a:endParaRPr lang="en-US" sz="2300"/>
                    </a:p>
                  </a:txBody>
                  <a:tcPr marL="114865" marR="114865" marT="57575" marB="575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4865" marR="114865" marT="57575" marB="575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4865" marR="114865" marT="57575" marB="575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4865" marR="114865" marT="57575" marB="575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4865" marR="114865" marT="57575" marB="575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4865" marR="114865" marT="57575" marB="575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4865" marR="114865" marT="57575" marB="575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4865" marR="114865" marT="57575" marB="575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4865" marR="114865" marT="57575" marB="575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4865" marR="114865" marT="57575" marB="575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4865" marR="114865" marT="57575" marB="575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4865" marR="114865" marT="57575" marB="575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4865" marR="114865" marT="57575" marB="575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4865" marR="114865" marT="57575" marB="575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4865" marR="114865" marT="57575" marB="575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4865" marR="114865" marT="57575" marB="575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547688">
                <a:tc>
                  <a:txBody>
                    <a:bodyPr/>
                    <a:lstStyle/>
                    <a:p>
                      <a:endParaRPr lang="en-US" sz="2300"/>
                    </a:p>
                  </a:txBody>
                  <a:tcPr marL="114865" marR="114865" marT="57575" marB="575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4865" marR="114865" marT="57575" marB="575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4865" marR="114865" marT="57575" marB="575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4865" marR="114865" marT="57575" marB="575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4865" marR="114865" marT="57575" marB="575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4865" marR="114865" marT="57575" marB="575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4865" marR="114865" marT="57575" marB="575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4865" marR="114865" marT="57575" marB="575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4865" marR="114865" marT="57575" marB="575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4865" marR="114865" marT="57575" marB="575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4865" marR="114865" marT="57575" marB="575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4865" marR="114865" marT="57575" marB="575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4865" marR="114865" marT="57575" marB="575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4865" marR="114865" marT="57575" marB="575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4865" marR="114865" marT="57575" marB="575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4865" marR="114865" marT="57575" marB="575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547688">
                <a:tc>
                  <a:txBody>
                    <a:bodyPr/>
                    <a:lstStyle/>
                    <a:p>
                      <a:endParaRPr lang="en-US" sz="2300"/>
                    </a:p>
                  </a:txBody>
                  <a:tcPr marL="114865" marR="114865" marT="57575" marB="575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4865" marR="114865" marT="57575" marB="575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4865" marR="114865" marT="57575" marB="575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4865" marR="114865" marT="57575" marB="575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4865" marR="114865" marT="57575" marB="575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4865" marR="114865" marT="57575" marB="575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4865" marR="114865" marT="57575" marB="575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4865" marR="114865" marT="57575" marB="575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4865" marR="114865" marT="57575" marB="575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4865" marR="114865" marT="57575" marB="575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4865" marR="114865" marT="57575" marB="575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4865" marR="114865" marT="57575" marB="575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4865" marR="114865" marT="57575" marB="575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4865" marR="114865" marT="57575" marB="575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4865" marR="114865" marT="57575" marB="575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4865" marR="114865" marT="57575" marB="575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bl>
          </a:graphicData>
        </a:graphic>
      </p:graphicFrame>
      <p:graphicFrame>
        <p:nvGraphicFramePr>
          <p:cNvPr id="13" name="Table 12">
            <a:extLst>
              <a:ext uri="{FF2B5EF4-FFF2-40B4-BE49-F238E27FC236}">
                <a16:creationId xmlns:a16="http://schemas.microsoft.com/office/drawing/2014/main" id="{20144325-4E2C-4DCF-BB72-FE32897203A1}"/>
              </a:ext>
            </a:extLst>
          </p:cNvPr>
          <p:cNvGraphicFramePr>
            <a:graphicFrameLocks noGrp="1"/>
          </p:cNvGraphicFramePr>
          <p:nvPr/>
        </p:nvGraphicFramePr>
        <p:xfrm>
          <a:off x="289719" y="1854196"/>
          <a:ext cx="8763008" cy="4381504"/>
        </p:xfrm>
        <a:graphic>
          <a:graphicData uri="http://schemas.openxmlformats.org/drawingml/2006/table">
            <a:tbl>
              <a:tblPr firstRow="1" bandRow="1">
                <a:tableStyleId>{5C22544A-7EE6-4342-B048-85BDC9FD1C3A}</a:tableStyleId>
              </a:tblPr>
              <a:tblGrid>
                <a:gridCol w="547688">
                  <a:extLst>
                    <a:ext uri="{9D8B030D-6E8A-4147-A177-3AD203B41FA5}">
                      <a16:colId xmlns:a16="http://schemas.microsoft.com/office/drawing/2014/main" val="20000"/>
                    </a:ext>
                  </a:extLst>
                </a:gridCol>
                <a:gridCol w="547688">
                  <a:extLst>
                    <a:ext uri="{9D8B030D-6E8A-4147-A177-3AD203B41FA5}">
                      <a16:colId xmlns:a16="http://schemas.microsoft.com/office/drawing/2014/main" val="20001"/>
                    </a:ext>
                  </a:extLst>
                </a:gridCol>
                <a:gridCol w="547688">
                  <a:extLst>
                    <a:ext uri="{9D8B030D-6E8A-4147-A177-3AD203B41FA5}">
                      <a16:colId xmlns:a16="http://schemas.microsoft.com/office/drawing/2014/main" val="20002"/>
                    </a:ext>
                  </a:extLst>
                </a:gridCol>
                <a:gridCol w="547688">
                  <a:extLst>
                    <a:ext uri="{9D8B030D-6E8A-4147-A177-3AD203B41FA5}">
                      <a16:colId xmlns:a16="http://schemas.microsoft.com/office/drawing/2014/main" val="20003"/>
                    </a:ext>
                  </a:extLst>
                </a:gridCol>
                <a:gridCol w="547688">
                  <a:extLst>
                    <a:ext uri="{9D8B030D-6E8A-4147-A177-3AD203B41FA5}">
                      <a16:colId xmlns:a16="http://schemas.microsoft.com/office/drawing/2014/main" val="20004"/>
                    </a:ext>
                  </a:extLst>
                </a:gridCol>
                <a:gridCol w="547688">
                  <a:extLst>
                    <a:ext uri="{9D8B030D-6E8A-4147-A177-3AD203B41FA5}">
                      <a16:colId xmlns:a16="http://schemas.microsoft.com/office/drawing/2014/main" val="20005"/>
                    </a:ext>
                  </a:extLst>
                </a:gridCol>
                <a:gridCol w="547688">
                  <a:extLst>
                    <a:ext uri="{9D8B030D-6E8A-4147-A177-3AD203B41FA5}">
                      <a16:colId xmlns:a16="http://schemas.microsoft.com/office/drawing/2014/main" val="20006"/>
                    </a:ext>
                  </a:extLst>
                </a:gridCol>
                <a:gridCol w="547688">
                  <a:extLst>
                    <a:ext uri="{9D8B030D-6E8A-4147-A177-3AD203B41FA5}">
                      <a16:colId xmlns:a16="http://schemas.microsoft.com/office/drawing/2014/main" val="20007"/>
                    </a:ext>
                  </a:extLst>
                </a:gridCol>
                <a:gridCol w="547688">
                  <a:extLst>
                    <a:ext uri="{9D8B030D-6E8A-4147-A177-3AD203B41FA5}">
                      <a16:colId xmlns:a16="http://schemas.microsoft.com/office/drawing/2014/main" val="20008"/>
                    </a:ext>
                  </a:extLst>
                </a:gridCol>
                <a:gridCol w="547688">
                  <a:extLst>
                    <a:ext uri="{9D8B030D-6E8A-4147-A177-3AD203B41FA5}">
                      <a16:colId xmlns:a16="http://schemas.microsoft.com/office/drawing/2014/main" val="20009"/>
                    </a:ext>
                  </a:extLst>
                </a:gridCol>
                <a:gridCol w="547688">
                  <a:extLst>
                    <a:ext uri="{9D8B030D-6E8A-4147-A177-3AD203B41FA5}">
                      <a16:colId xmlns:a16="http://schemas.microsoft.com/office/drawing/2014/main" val="20010"/>
                    </a:ext>
                  </a:extLst>
                </a:gridCol>
                <a:gridCol w="547688">
                  <a:extLst>
                    <a:ext uri="{9D8B030D-6E8A-4147-A177-3AD203B41FA5}">
                      <a16:colId xmlns:a16="http://schemas.microsoft.com/office/drawing/2014/main" val="20011"/>
                    </a:ext>
                  </a:extLst>
                </a:gridCol>
                <a:gridCol w="547688">
                  <a:extLst>
                    <a:ext uri="{9D8B030D-6E8A-4147-A177-3AD203B41FA5}">
                      <a16:colId xmlns:a16="http://schemas.microsoft.com/office/drawing/2014/main" val="20012"/>
                    </a:ext>
                  </a:extLst>
                </a:gridCol>
                <a:gridCol w="547688">
                  <a:extLst>
                    <a:ext uri="{9D8B030D-6E8A-4147-A177-3AD203B41FA5}">
                      <a16:colId xmlns:a16="http://schemas.microsoft.com/office/drawing/2014/main" val="20013"/>
                    </a:ext>
                  </a:extLst>
                </a:gridCol>
                <a:gridCol w="547688">
                  <a:extLst>
                    <a:ext uri="{9D8B030D-6E8A-4147-A177-3AD203B41FA5}">
                      <a16:colId xmlns:a16="http://schemas.microsoft.com/office/drawing/2014/main" val="20014"/>
                    </a:ext>
                  </a:extLst>
                </a:gridCol>
                <a:gridCol w="547688">
                  <a:extLst>
                    <a:ext uri="{9D8B030D-6E8A-4147-A177-3AD203B41FA5}">
                      <a16:colId xmlns:a16="http://schemas.microsoft.com/office/drawing/2014/main" val="20015"/>
                    </a:ext>
                  </a:extLst>
                </a:gridCol>
              </a:tblGrid>
              <a:tr h="547688">
                <a:tc>
                  <a:txBody>
                    <a:bodyPr/>
                    <a:lstStyle/>
                    <a:p>
                      <a:endParaRPr lang="en-US" sz="2300"/>
                    </a:p>
                  </a:txBody>
                  <a:tcPr marL="114865" marR="114865" marT="57575" marB="575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4865" marR="114865" marT="57575" marB="575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4865" marR="114865" marT="57575" marB="575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4865" marR="114865" marT="57575" marB="575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4865" marR="114865" marT="57575" marB="575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4865" marR="114865" marT="57575" marB="575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4865" marR="114865" marT="57575" marB="575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4865" marR="114865" marT="57575" marB="575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4865" marR="114865" marT="57575" marB="575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4865" marR="114865" marT="57575" marB="575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4865" marR="114865" marT="57575" marB="575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4865" marR="114865" marT="57575" marB="575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4865" marR="114865" marT="57575" marB="575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4865" marR="114865" marT="57575" marB="575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4865" marR="114865" marT="57575" marB="575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4865" marR="114865" marT="57575" marB="575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547688">
                <a:tc>
                  <a:txBody>
                    <a:bodyPr/>
                    <a:lstStyle/>
                    <a:p>
                      <a:endParaRPr lang="en-US" sz="2300"/>
                    </a:p>
                  </a:txBody>
                  <a:tcPr marL="114865" marR="114865" marT="57575" marB="575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4865" marR="114865" marT="57575" marB="575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4865" marR="114865" marT="57575" marB="575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4865" marR="114865" marT="57575" marB="575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4865" marR="114865" marT="57575" marB="575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4865" marR="114865" marT="57575" marB="575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4865" marR="114865" marT="57575" marB="575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4865" marR="114865" marT="57575" marB="575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4865" marR="114865" marT="57575" marB="575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4865" marR="114865" marT="57575" marB="575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4865" marR="114865" marT="57575" marB="575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4865" marR="114865" marT="57575" marB="575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4865" marR="114865" marT="57575" marB="575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4865" marR="114865" marT="57575" marB="575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4865" marR="114865" marT="57575" marB="575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4865" marR="114865" marT="57575" marB="575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547688">
                <a:tc>
                  <a:txBody>
                    <a:bodyPr/>
                    <a:lstStyle/>
                    <a:p>
                      <a:endParaRPr lang="en-US" sz="2300"/>
                    </a:p>
                  </a:txBody>
                  <a:tcPr marL="114865" marR="114865" marT="57575" marB="575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4865" marR="114865" marT="57575" marB="575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4865" marR="114865" marT="57575" marB="575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4865" marR="114865" marT="57575" marB="575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4865" marR="114865" marT="57575" marB="575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4865" marR="114865" marT="57575" marB="575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4865" marR="114865" marT="57575" marB="575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4865" marR="114865" marT="57575" marB="575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4865" marR="114865" marT="57575" marB="575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4865" marR="114865" marT="57575" marB="575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4865" marR="114865" marT="57575" marB="575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4865" marR="114865" marT="57575" marB="575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4865" marR="114865" marT="57575" marB="575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4865" marR="114865" marT="57575" marB="575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4865" marR="114865" marT="57575" marB="575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4865" marR="114865" marT="57575" marB="575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547688">
                <a:tc>
                  <a:txBody>
                    <a:bodyPr/>
                    <a:lstStyle/>
                    <a:p>
                      <a:endParaRPr lang="en-US" sz="2300"/>
                    </a:p>
                  </a:txBody>
                  <a:tcPr marL="114865" marR="114865" marT="57575" marB="575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4865" marR="114865" marT="57575" marB="575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4865" marR="114865" marT="57575" marB="575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4865" marR="114865" marT="57575" marB="575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4865" marR="114865" marT="57575" marB="575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4865" marR="114865" marT="57575" marB="575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4865" marR="114865" marT="57575" marB="575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4865" marR="114865" marT="57575" marB="575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4865" marR="114865" marT="57575" marB="575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4865" marR="114865" marT="57575" marB="575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4865" marR="114865" marT="57575" marB="575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4865" marR="114865" marT="57575" marB="575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4865" marR="114865" marT="57575" marB="575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4865" marR="114865" marT="57575" marB="575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4865" marR="114865" marT="57575" marB="575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4865" marR="114865" marT="57575" marB="575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547688">
                <a:tc>
                  <a:txBody>
                    <a:bodyPr/>
                    <a:lstStyle/>
                    <a:p>
                      <a:endParaRPr lang="en-US" sz="2300"/>
                    </a:p>
                  </a:txBody>
                  <a:tcPr marL="114865" marR="114865" marT="57575" marB="575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4865" marR="114865" marT="57575" marB="575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4865" marR="114865" marT="57575" marB="575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4865" marR="114865" marT="57575" marB="575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4865" marR="114865" marT="57575" marB="575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4865" marR="114865" marT="57575" marB="575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4865" marR="114865" marT="57575" marB="575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4865" marR="114865" marT="57575" marB="575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4865" marR="114865" marT="57575" marB="575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4865" marR="114865" marT="57575" marB="575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4865" marR="114865" marT="57575" marB="575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4865" marR="114865" marT="57575" marB="575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4865" marR="114865" marT="57575" marB="575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4865" marR="114865" marT="57575" marB="575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4865" marR="114865" marT="57575" marB="575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4865" marR="114865" marT="57575" marB="575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547688">
                <a:tc>
                  <a:txBody>
                    <a:bodyPr/>
                    <a:lstStyle/>
                    <a:p>
                      <a:endParaRPr lang="en-US" sz="2300"/>
                    </a:p>
                  </a:txBody>
                  <a:tcPr marL="114865" marR="114865" marT="57575" marB="575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4865" marR="114865" marT="57575" marB="575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4865" marR="114865" marT="57575" marB="575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4865" marR="114865" marT="57575" marB="575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4865" marR="114865" marT="57575" marB="575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4865" marR="114865" marT="57575" marB="575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4865" marR="114865" marT="57575" marB="575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4865" marR="114865" marT="57575" marB="575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4865" marR="114865" marT="57575" marB="575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4865" marR="114865" marT="57575" marB="575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4865" marR="114865" marT="57575" marB="575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4865" marR="114865" marT="57575" marB="575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4865" marR="114865" marT="57575" marB="575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4865" marR="114865" marT="57575" marB="575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4865" marR="114865" marT="57575" marB="575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4865" marR="114865" marT="57575" marB="575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547688">
                <a:tc>
                  <a:txBody>
                    <a:bodyPr/>
                    <a:lstStyle/>
                    <a:p>
                      <a:endParaRPr lang="en-US" sz="2300"/>
                    </a:p>
                  </a:txBody>
                  <a:tcPr marL="114865" marR="114865" marT="57575" marB="575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4865" marR="114865" marT="57575" marB="575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4865" marR="114865" marT="57575" marB="575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4865" marR="114865" marT="57575" marB="575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4865" marR="114865" marT="57575" marB="575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4865" marR="114865" marT="57575" marB="575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4865" marR="114865" marT="57575" marB="575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4865" marR="114865" marT="57575" marB="575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4865" marR="114865" marT="57575" marB="575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4865" marR="114865" marT="57575" marB="575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4865" marR="114865" marT="57575" marB="575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4865" marR="114865" marT="57575" marB="575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4865" marR="114865" marT="57575" marB="575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4865" marR="114865" marT="57575" marB="575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4865" marR="114865" marT="57575" marB="575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4865" marR="114865" marT="57575" marB="575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547688">
                <a:tc>
                  <a:txBody>
                    <a:bodyPr/>
                    <a:lstStyle/>
                    <a:p>
                      <a:endParaRPr lang="en-US" sz="2300"/>
                    </a:p>
                  </a:txBody>
                  <a:tcPr marL="114865" marR="114865" marT="57575" marB="575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4865" marR="114865" marT="57575" marB="575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4865" marR="114865" marT="57575" marB="575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4865" marR="114865" marT="57575" marB="575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4865" marR="114865" marT="57575" marB="575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4865" marR="114865" marT="57575" marB="575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4865" marR="114865" marT="57575" marB="575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4865" marR="114865" marT="57575" marB="575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4865" marR="114865" marT="57575" marB="575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4865" marR="114865" marT="57575" marB="575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4865" marR="114865" marT="57575" marB="575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4865" marR="114865" marT="57575" marB="575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4865" marR="114865" marT="57575" marB="575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4865" marR="114865" marT="57575" marB="575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4865" marR="114865" marT="57575" marB="575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4865" marR="114865" marT="57575" marB="575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bl>
          </a:graphicData>
        </a:graphic>
      </p:graphicFrame>
      <p:pic>
        <p:nvPicPr>
          <p:cNvPr id="14" name="Picture 13">
            <a:extLst>
              <a:ext uri="{FF2B5EF4-FFF2-40B4-BE49-F238E27FC236}">
                <a16:creationId xmlns:a16="http://schemas.microsoft.com/office/drawing/2014/main" id="{F6F39B4D-7F44-4237-9F81-601BF133A90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67119" y="21771"/>
            <a:ext cx="2037679" cy="1287741"/>
          </a:xfrm>
          <a:prstGeom prst="rect">
            <a:avLst/>
          </a:prstGeom>
        </p:spPr>
      </p:pic>
      <p:sp>
        <p:nvSpPr>
          <p:cNvPr id="7" name="TextBox 6">
            <a:extLst>
              <a:ext uri="{FF2B5EF4-FFF2-40B4-BE49-F238E27FC236}">
                <a16:creationId xmlns:a16="http://schemas.microsoft.com/office/drawing/2014/main" id="{2A586CFD-6F33-4B88-9429-AC9381FF3D3E}"/>
              </a:ext>
            </a:extLst>
          </p:cNvPr>
          <p:cNvSpPr txBox="1"/>
          <p:nvPr/>
        </p:nvSpPr>
        <p:spPr>
          <a:xfrm>
            <a:off x="746919" y="2454195"/>
            <a:ext cx="8051865" cy="3508455"/>
          </a:xfrm>
          <a:prstGeom prst="rect">
            <a:avLst/>
          </a:prstGeom>
          <a:noFill/>
        </p:spPr>
        <p:txBody>
          <a:bodyPr wrap="square" lIns="121725" tIns="60862" rIns="121725" bIns="60862" rtlCol="0">
            <a:spAutoFit/>
          </a:bodyPr>
          <a:lstStyle/>
          <a:p>
            <a:r>
              <a:rPr lang="el-GR" sz="22000">
                <a:solidFill>
                  <a:srgbClr val="FF0000"/>
                </a:solidFill>
                <a:latin typeface="HP001 4 hàng"/>
              </a:rPr>
              <a:t>Ξ</a:t>
            </a:r>
            <a:r>
              <a:rPr lang="en-US" sz="22000">
                <a:solidFill>
                  <a:srgbClr val="FF0000"/>
                </a:solidFill>
                <a:latin typeface="HP001 4 hàng"/>
              </a:rPr>
              <a:t>n </a:t>
            </a:r>
            <a:endParaRPr lang="en-US" sz="22000">
              <a:solidFill>
                <a:srgbClr val="FF0000"/>
              </a:solidFill>
              <a:latin typeface="HP001 4 hàng" pitchFamily="34" charset="0"/>
            </a:endParaRPr>
          </a:p>
        </p:txBody>
      </p:sp>
      <p:sp>
        <p:nvSpPr>
          <p:cNvPr id="9" name="TextBox 8">
            <a:extLst>
              <a:ext uri="{FF2B5EF4-FFF2-40B4-BE49-F238E27FC236}">
                <a16:creationId xmlns:a16="http://schemas.microsoft.com/office/drawing/2014/main" id="{82357AB5-54F4-4452-AC02-C0F100DDC033}"/>
              </a:ext>
            </a:extLst>
          </p:cNvPr>
          <p:cNvSpPr txBox="1"/>
          <p:nvPr/>
        </p:nvSpPr>
        <p:spPr>
          <a:xfrm>
            <a:off x="7323097" y="2454195"/>
            <a:ext cx="9553902" cy="3508455"/>
          </a:xfrm>
          <a:prstGeom prst="rect">
            <a:avLst/>
          </a:prstGeom>
          <a:noFill/>
        </p:spPr>
        <p:txBody>
          <a:bodyPr wrap="square" lIns="121725" tIns="60862" rIns="121725" bIns="60862" rtlCol="0">
            <a:spAutoFit/>
          </a:bodyPr>
          <a:lstStyle/>
          <a:p>
            <a:r>
              <a:rPr lang="en-US" sz="22000">
                <a:solidFill>
                  <a:srgbClr val="FF0000"/>
                </a:solidFill>
                <a:latin typeface="HP001 4 hàng"/>
              </a:rPr>
              <a:t>ęn </a:t>
            </a:r>
            <a:endParaRPr lang="en-US" sz="22000">
              <a:solidFill>
                <a:srgbClr val="FF0000"/>
              </a:solidFill>
              <a:latin typeface="HP001 4 hàng" pitchFamily="34" charset="0"/>
            </a:endParaRPr>
          </a:p>
        </p:txBody>
      </p:sp>
    </p:spTree>
    <p:extLst>
      <p:ext uri="{BB962C8B-B14F-4D97-AF65-F5344CB8AC3E}">
        <p14:creationId xmlns:p14="http://schemas.microsoft.com/office/powerpoint/2010/main" val="2965498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81444" y="3814425"/>
            <a:ext cx="1143000" cy="1143000"/>
          </a:xfrm>
          <a:prstGeom prst="rect">
            <a:avLst/>
          </a:prstGeom>
        </p:spPr>
      </p:pic>
      <p:sp>
        <p:nvSpPr>
          <p:cNvPr id="8" name="Title 1"/>
          <p:cNvSpPr txBox="1">
            <a:spLocks/>
          </p:cNvSpPr>
          <p:nvPr/>
        </p:nvSpPr>
        <p:spPr>
          <a:xfrm>
            <a:off x="518319" y="4025163"/>
            <a:ext cx="2826337"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a:solidFill>
                  <a:srgbClr val="00B0F0"/>
                </a:solidFill>
                <a:latin typeface="Arial-Rounded" pitchFamily="34" charset="0"/>
                <a:ea typeface="Arial-Rounded" pitchFamily="34" charset="0"/>
                <a:cs typeface="Arial-Rounded" pitchFamily="34" charset="0"/>
              </a:rPr>
              <a:t>Em hãy đọc bài thơ </a:t>
            </a:r>
          </a:p>
          <a:p>
            <a:pPr algn="ctr"/>
            <a:r>
              <a:rPr lang="en-US" sz="4000" i="1">
                <a:solidFill>
                  <a:srgbClr val="00B0F0"/>
                </a:solidFill>
                <a:latin typeface="Arial-Rounded" pitchFamily="34" charset="0"/>
                <a:ea typeface="Arial-Rounded" pitchFamily="34" charset="0"/>
                <a:cs typeface="Arial-Rounded" pitchFamily="34" charset="0"/>
              </a:rPr>
              <a:t>Buổi sáng </a:t>
            </a:r>
            <a:r>
              <a:rPr lang="en-US" sz="4000">
                <a:solidFill>
                  <a:srgbClr val="00B0F0"/>
                </a:solidFill>
                <a:latin typeface="Arial-Rounded" pitchFamily="34" charset="0"/>
                <a:ea typeface="Arial-Rounded" pitchFamily="34" charset="0"/>
                <a:cs typeface="Arial-Rounded" pitchFamily="34" charset="0"/>
              </a:rPr>
              <a:t>trang 162/SGK</a:t>
            </a:r>
          </a:p>
        </p:txBody>
      </p:sp>
      <p:grpSp>
        <p:nvGrpSpPr>
          <p:cNvPr id="11" name="Group 10"/>
          <p:cNvGrpSpPr/>
          <p:nvPr/>
        </p:nvGrpSpPr>
        <p:grpSpPr>
          <a:xfrm>
            <a:off x="270023" y="278015"/>
            <a:ext cx="3448696" cy="941185"/>
            <a:chOff x="63500" y="1429216"/>
            <a:chExt cx="2592937" cy="705889"/>
          </a:xfrm>
        </p:grpSpPr>
        <p:sp>
          <p:nvSpPr>
            <p:cNvPr id="14" name="Rounded Rectangle 13"/>
            <p:cNvSpPr/>
            <p:nvPr/>
          </p:nvSpPr>
          <p:spPr>
            <a:xfrm>
              <a:off x="384358" y="1429216"/>
              <a:ext cx="2272079" cy="705889"/>
            </a:xfrm>
            <a:prstGeom prst="roundRect">
              <a:avLst/>
            </a:prstGeom>
            <a:solidFill>
              <a:srgbClr val="008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700">
                  <a:latin typeface="Arial-Rounded" pitchFamily="34" charset="0"/>
                  <a:ea typeface="Arial-Rounded" pitchFamily="34" charset="0"/>
                  <a:cs typeface="Arial-Rounded" pitchFamily="34" charset="0"/>
                </a:rPr>
                <a:t>Khởi động</a:t>
              </a:r>
            </a:p>
          </p:txBody>
        </p:sp>
        <p:sp>
          <p:nvSpPr>
            <p:cNvPr id="15" name="Oval 14"/>
            <p:cNvSpPr/>
            <p:nvPr/>
          </p:nvSpPr>
          <p:spPr>
            <a:xfrm>
              <a:off x="63500" y="1458734"/>
              <a:ext cx="641717" cy="64171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300">
                  <a:solidFill>
                    <a:schemeClr val="tx1"/>
                  </a:solidFill>
                  <a:latin typeface="Arial Rounded MT Bold" pitchFamily="34" charset="0"/>
                  <a:ea typeface="Arial-Rounded" pitchFamily="34" charset="0"/>
                  <a:cs typeface="Arial-Rounded" pitchFamily="34" charset="0"/>
                </a:rPr>
                <a:t>1</a:t>
              </a:r>
            </a:p>
          </p:txBody>
        </p:sp>
      </p:gr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00319" y="457200"/>
            <a:ext cx="5048250" cy="6096000"/>
          </a:xfrm>
          <a:prstGeom prst="rect">
            <a:avLst/>
          </a:prstGeom>
        </p:spPr>
      </p:pic>
      <p:pic>
        <p:nvPicPr>
          <p:cNvPr id="7" name="Picture 6"/>
          <p:cNvPicPr>
            <a:picLocks noChangeAspect="1"/>
          </p:cNvPicPr>
          <p:nvPr/>
        </p:nvPicPr>
        <p:blipFill rotWithShape="1">
          <a:blip r:embed="rId5">
            <a:extLst>
              <a:ext uri="{28A0092B-C50C-407E-A947-70E740481C1C}">
                <a14:useLocalDpi xmlns:a14="http://schemas.microsoft.com/office/drawing/2010/main" val="0"/>
              </a:ext>
            </a:extLst>
          </a:blip>
          <a:srcRect l="27278" t="22449" r="29480" b="12439"/>
          <a:stretch/>
        </p:blipFill>
        <p:spPr>
          <a:xfrm>
            <a:off x="-243681" y="1826155"/>
            <a:ext cx="3894354" cy="4398016"/>
          </a:xfrm>
          <a:prstGeom prst="rect">
            <a:avLst/>
          </a:prstGeom>
        </p:spPr>
      </p:pic>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404519" y="3048000"/>
            <a:ext cx="3655671" cy="2310254"/>
          </a:xfrm>
          <a:prstGeom prst="rect">
            <a:avLst/>
          </a:prstGeom>
        </p:spPr>
      </p:pic>
      <p:sp>
        <p:nvSpPr>
          <p:cNvPr id="12" name="TextBox 11"/>
          <p:cNvSpPr txBox="1"/>
          <p:nvPr/>
        </p:nvSpPr>
        <p:spPr>
          <a:xfrm>
            <a:off x="3584463" y="3814425"/>
            <a:ext cx="5468547" cy="1138575"/>
          </a:xfrm>
          <a:prstGeom prst="rect">
            <a:avLst/>
          </a:prstGeom>
          <a:noFill/>
        </p:spPr>
        <p:txBody>
          <a:bodyPr wrap="square" lIns="121725" tIns="60862" rIns="121725" bIns="60862" rtlCol="0">
            <a:spAutoFit/>
          </a:bodyPr>
          <a:lstStyle/>
          <a:p>
            <a:pPr algn="ctr"/>
            <a:r>
              <a:rPr lang="vi-VN" sz="6600">
                <a:solidFill>
                  <a:schemeClr val="bg1"/>
                </a:solidFill>
                <a:latin typeface="HP001 4 hàng" pitchFamily="34" charset="0"/>
              </a:rPr>
              <a:t>đǨ h</a:t>
            </a:r>
            <a:r>
              <a:rPr lang="el-GR" sz="6600">
                <a:solidFill>
                  <a:schemeClr val="bg1"/>
                </a:solidFill>
                <a:latin typeface="HP001 4 hàng" pitchFamily="34" charset="0"/>
              </a:rPr>
              <a:t>Ξ</a:t>
            </a:r>
            <a:endParaRPr lang="en-US" sz="6600">
              <a:solidFill>
                <a:schemeClr val="bg1"/>
              </a:solidFill>
              <a:latin typeface="HP001 4 hàng" pitchFamily="34" charset="0"/>
            </a:endParaRPr>
          </a:p>
        </p:txBody>
      </p:sp>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650673" y="1826155"/>
            <a:ext cx="4910214" cy="4419192"/>
          </a:xfrm>
          <a:prstGeom prst="rect">
            <a:avLst/>
          </a:prstGeom>
        </p:spPr>
      </p:pic>
    </p:spTree>
    <p:extLst>
      <p:ext uri="{BB962C8B-B14F-4D97-AF65-F5344CB8AC3E}">
        <p14:creationId xmlns:p14="http://schemas.microsoft.com/office/powerpoint/2010/main" val="264381960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2"/>
                                        </p:tgtEl>
                                        <p:attrNameLst>
                                          <p:attrName>ppt_x</p:attrName>
                                        </p:attrNameLst>
                                      </p:cBhvr>
                                      <p:tavLst>
                                        <p:tav tm="0">
                                          <p:val>
                                            <p:strVal val="ppt_x"/>
                                          </p:val>
                                        </p:tav>
                                        <p:tav tm="100000">
                                          <p:val>
                                            <p:strVal val="ppt_x"/>
                                          </p:val>
                                        </p:tav>
                                      </p:tavLst>
                                    </p:anim>
                                    <p:anim calcmode="lin" valueType="num">
                                      <p:cBhvr additive="base">
                                        <p:cTn id="7" dur="500"/>
                                        <p:tgtEl>
                                          <p:spTgt spid="2"/>
                                        </p:tgtEl>
                                        <p:attrNameLst>
                                          <p:attrName>ppt_y</p:attrName>
                                        </p:attrNameLst>
                                      </p:cBhvr>
                                      <p:tavLst>
                                        <p:tav tm="0">
                                          <p:val>
                                            <p:strVal val="ppt_y"/>
                                          </p:val>
                                        </p:tav>
                                        <p:tav tm="100000">
                                          <p:val>
                                            <p:strVal val="1+ppt_h/2"/>
                                          </p:val>
                                        </p:tav>
                                      </p:tavLst>
                                    </p:anim>
                                    <p:set>
                                      <p:cBhvr>
                                        <p:cTn id="8" dur="1" fill="hold">
                                          <p:stCondLst>
                                            <p:cond delay="499"/>
                                          </p:stCondLst>
                                        </p:cTn>
                                        <p:tgtEl>
                                          <p:spTgt spid="2"/>
                                        </p:tgtEl>
                                        <p:attrNameLst>
                                          <p:attrName>style.visibility</p:attrName>
                                        </p:attrNameLst>
                                      </p:cBhvr>
                                      <p:to>
                                        <p:strVal val="hidden"/>
                                      </p:to>
                                    </p:set>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childTnLst>
              </p:cTn>
              <p:nextCondLst>
                <p:cond evt="onClick" delay="0">
                  <p:tgtEl>
                    <p:spTgt spid="2"/>
                  </p:tgtEl>
                </p:cond>
              </p:nextCondLst>
            </p:seq>
            <p:seq concurrent="1" nextAc="seek">
              <p:cTn id="16" restart="whenNotActive" fill="hold" evtFilter="cancelBubble" nodeType="interactiveSeq">
                <p:stCondLst>
                  <p:cond evt="onClick" delay="0">
                    <p:tgtEl>
                      <p:spTgt spid="7"/>
                    </p:tgtEl>
                  </p:cond>
                </p:stCondLst>
                <p:endSync evt="end" delay="0">
                  <p:rtn val="all"/>
                </p:endSync>
                <p:childTnLst>
                  <p:par>
                    <p:cTn id="17" fill="hold">
                      <p:stCondLst>
                        <p:cond delay="0"/>
                      </p:stCondLst>
                      <p:childTnLst>
                        <p:par>
                          <p:cTn id="18" fill="hold">
                            <p:stCondLst>
                              <p:cond delay="0"/>
                            </p:stCondLst>
                            <p:childTnLst>
                              <p:par>
                                <p:cTn id="19" presetID="2" presetClass="exit" presetSubtype="4" fill="hold" nodeType="clickEffect">
                                  <p:stCondLst>
                                    <p:cond delay="0"/>
                                  </p:stCondLst>
                                  <p:childTnLst>
                                    <p:anim calcmode="lin" valueType="num">
                                      <p:cBhvr additive="base">
                                        <p:cTn id="20" dur="500"/>
                                        <p:tgtEl>
                                          <p:spTgt spid="7"/>
                                        </p:tgtEl>
                                        <p:attrNameLst>
                                          <p:attrName>ppt_x</p:attrName>
                                        </p:attrNameLst>
                                      </p:cBhvr>
                                      <p:tavLst>
                                        <p:tav tm="0">
                                          <p:val>
                                            <p:strVal val="ppt_x"/>
                                          </p:val>
                                        </p:tav>
                                        <p:tav tm="100000">
                                          <p:val>
                                            <p:strVal val="ppt_x"/>
                                          </p:val>
                                        </p:tav>
                                      </p:tavLst>
                                    </p:anim>
                                    <p:anim calcmode="lin" valueType="num">
                                      <p:cBhvr additive="base">
                                        <p:cTn id="21" dur="500"/>
                                        <p:tgtEl>
                                          <p:spTgt spid="7"/>
                                        </p:tgtEl>
                                        <p:attrNameLst>
                                          <p:attrName>ppt_y</p:attrName>
                                        </p:attrNameLst>
                                      </p:cBhvr>
                                      <p:tavLst>
                                        <p:tav tm="0">
                                          <p:val>
                                            <p:strVal val="ppt_y"/>
                                          </p:val>
                                        </p:tav>
                                        <p:tav tm="100000">
                                          <p:val>
                                            <p:strVal val="1+ppt_h/2"/>
                                          </p:val>
                                        </p:tav>
                                      </p:tavLst>
                                    </p:anim>
                                    <p:set>
                                      <p:cBhvr>
                                        <p:cTn id="22" dur="1" fill="hold">
                                          <p:stCondLst>
                                            <p:cond delay="499"/>
                                          </p:stCondLst>
                                        </p:cTn>
                                        <p:tgtEl>
                                          <p:spTgt spid="7"/>
                                        </p:tgtEl>
                                        <p:attrNameLst>
                                          <p:attrName>style.visibility</p:attrName>
                                        </p:attrNameLst>
                                      </p:cBhvr>
                                      <p:to>
                                        <p:strVal val="hidden"/>
                                      </p:to>
                                    </p:set>
                                  </p:childTnLst>
                                </p:cTn>
                              </p:par>
                            </p:childTnLst>
                          </p:cTn>
                        </p:par>
                        <p:par>
                          <p:cTn id="23" fill="hold">
                            <p:stCondLst>
                              <p:cond delay="500"/>
                            </p:stCondLst>
                            <p:childTnLst>
                              <p:par>
                                <p:cTn id="24" presetID="10" presetClass="entr" presetSubtype="0" fill="hold" grpId="0" nodeType="after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500"/>
                                        <p:tgtEl>
                                          <p:spTgt spid="8"/>
                                        </p:tgtEl>
                                      </p:cBhvr>
                                    </p:animEffect>
                                  </p:childTnLst>
                                </p:cTn>
                              </p:par>
                            </p:childTnLst>
                          </p:cTn>
                        </p:par>
                      </p:childTnLst>
                    </p:cTn>
                  </p:par>
                </p:childTnLst>
              </p:cTn>
              <p:nextCondLst>
                <p:cond evt="onClick" delay="0">
                  <p:tgtEl>
                    <p:spTgt spid="7"/>
                  </p:tgtEl>
                </p:cond>
              </p:nextCondLst>
            </p:seq>
            <p:seq concurrent="1" nextAc="seek">
              <p:cTn id="27" restart="whenNotActive" fill="hold" evtFilter="cancelBubble" nodeType="interactiveSeq">
                <p:stCondLst>
                  <p:cond evt="onClick" delay="0">
                    <p:tgtEl>
                      <p:spTgt spid="3"/>
                    </p:tgtEl>
                  </p:cond>
                </p:stCondLst>
                <p:endSync evt="end" delay="0">
                  <p:rtn val="all"/>
                </p:endSync>
                <p:childTnLst>
                  <p:par>
                    <p:cTn id="28" fill="hold">
                      <p:stCondLst>
                        <p:cond delay="0"/>
                      </p:stCondLst>
                      <p:childTnLst>
                        <p:par>
                          <p:cTn id="29" fill="hold">
                            <p:stCondLst>
                              <p:cond delay="0"/>
                            </p:stCondLst>
                            <p:childTnLst>
                              <p:par>
                                <p:cTn id="30" presetID="2" presetClass="exit" presetSubtype="4" fill="hold" nodeType="clickEffect">
                                  <p:stCondLst>
                                    <p:cond delay="0"/>
                                  </p:stCondLst>
                                  <p:childTnLst>
                                    <p:anim calcmode="lin" valueType="num">
                                      <p:cBhvr additive="base">
                                        <p:cTn id="31" dur="500"/>
                                        <p:tgtEl>
                                          <p:spTgt spid="3"/>
                                        </p:tgtEl>
                                        <p:attrNameLst>
                                          <p:attrName>ppt_x</p:attrName>
                                        </p:attrNameLst>
                                      </p:cBhvr>
                                      <p:tavLst>
                                        <p:tav tm="0">
                                          <p:val>
                                            <p:strVal val="ppt_x"/>
                                          </p:val>
                                        </p:tav>
                                        <p:tav tm="100000">
                                          <p:val>
                                            <p:strVal val="ppt_x"/>
                                          </p:val>
                                        </p:tav>
                                      </p:tavLst>
                                    </p:anim>
                                    <p:anim calcmode="lin" valueType="num">
                                      <p:cBhvr additive="base">
                                        <p:cTn id="32" dur="500"/>
                                        <p:tgtEl>
                                          <p:spTgt spid="3"/>
                                        </p:tgtEl>
                                        <p:attrNameLst>
                                          <p:attrName>ppt_y</p:attrName>
                                        </p:attrNameLst>
                                      </p:cBhvr>
                                      <p:tavLst>
                                        <p:tav tm="0">
                                          <p:val>
                                            <p:strVal val="ppt_y"/>
                                          </p:val>
                                        </p:tav>
                                        <p:tav tm="100000">
                                          <p:val>
                                            <p:strVal val="1+ppt_h/2"/>
                                          </p:val>
                                        </p:tav>
                                      </p:tavLst>
                                    </p:anim>
                                    <p:set>
                                      <p:cBhvr>
                                        <p:cTn id="33" dur="1" fill="hold">
                                          <p:stCondLst>
                                            <p:cond delay="499"/>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3"/>
                  </p:tgtEl>
                </p:cond>
              </p:nextCondLst>
            </p:seq>
          </p:childTnLst>
        </p:cTn>
      </p:par>
    </p:tnLst>
    <p:bldLst>
      <p:bldP spid="8" grpId="0"/>
      <p:bldP spid="1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832228643"/>
              </p:ext>
            </p:extLst>
          </p:nvPr>
        </p:nvGraphicFramePr>
        <p:xfrm>
          <a:off x="215396" y="762000"/>
          <a:ext cx="11704320" cy="5852160"/>
        </p:xfrm>
        <a:graphic>
          <a:graphicData uri="http://schemas.openxmlformats.org/drawingml/2006/table">
            <a:tbl>
              <a:tblPr firstRow="1" bandRow="1">
                <a:tableStyleId>{5C22544A-7EE6-4342-B048-85BDC9FD1C3A}</a:tableStyleId>
              </a:tblPr>
              <a:tblGrid>
                <a:gridCol w="731520">
                  <a:extLst>
                    <a:ext uri="{9D8B030D-6E8A-4147-A177-3AD203B41FA5}">
                      <a16:colId xmlns:a16="http://schemas.microsoft.com/office/drawing/2014/main" val="20000"/>
                    </a:ext>
                  </a:extLst>
                </a:gridCol>
                <a:gridCol w="731520">
                  <a:extLst>
                    <a:ext uri="{9D8B030D-6E8A-4147-A177-3AD203B41FA5}">
                      <a16:colId xmlns:a16="http://schemas.microsoft.com/office/drawing/2014/main" val="20001"/>
                    </a:ext>
                  </a:extLst>
                </a:gridCol>
                <a:gridCol w="731520">
                  <a:extLst>
                    <a:ext uri="{9D8B030D-6E8A-4147-A177-3AD203B41FA5}">
                      <a16:colId xmlns:a16="http://schemas.microsoft.com/office/drawing/2014/main" val="20002"/>
                    </a:ext>
                  </a:extLst>
                </a:gridCol>
                <a:gridCol w="731520">
                  <a:extLst>
                    <a:ext uri="{9D8B030D-6E8A-4147-A177-3AD203B41FA5}">
                      <a16:colId xmlns:a16="http://schemas.microsoft.com/office/drawing/2014/main" val="20003"/>
                    </a:ext>
                  </a:extLst>
                </a:gridCol>
                <a:gridCol w="731520">
                  <a:extLst>
                    <a:ext uri="{9D8B030D-6E8A-4147-A177-3AD203B41FA5}">
                      <a16:colId xmlns:a16="http://schemas.microsoft.com/office/drawing/2014/main" val="20004"/>
                    </a:ext>
                  </a:extLst>
                </a:gridCol>
                <a:gridCol w="731520">
                  <a:extLst>
                    <a:ext uri="{9D8B030D-6E8A-4147-A177-3AD203B41FA5}">
                      <a16:colId xmlns:a16="http://schemas.microsoft.com/office/drawing/2014/main" val="20005"/>
                    </a:ext>
                  </a:extLst>
                </a:gridCol>
                <a:gridCol w="731520">
                  <a:extLst>
                    <a:ext uri="{9D8B030D-6E8A-4147-A177-3AD203B41FA5}">
                      <a16:colId xmlns:a16="http://schemas.microsoft.com/office/drawing/2014/main" val="20006"/>
                    </a:ext>
                  </a:extLst>
                </a:gridCol>
                <a:gridCol w="731520">
                  <a:extLst>
                    <a:ext uri="{9D8B030D-6E8A-4147-A177-3AD203B41FA5}">
                      <a16:colId xmlns:a16="http://schemas.microsoft.com/office/drawing/2014/main" val="20007"/>
                    </a:ext>
                  </a:extLst>
                </a:gridCol>
                <a:gridCol w="731520">
                  <a:extLst>
                    <a:ext uri="{9D8B030D-6E8A-4147-A177-3AD203B41FA5}">
                      <a16:colId xmlns:a16="http://schemas.microsoft.com/office/drawing/2014/main" val="20008"/>
                    </a:ext>
                  </a:extLst>
                </a:gridCol>
                <a:gridCol w="731520">
                  <a:extLst>
                    <a:ext uri="{9D8B030D-6E8A-4147-A177-3AD203B41FA5}">
                      <a16:colId xmlns:a16="http://schemas.microsoft.com/office/drawing/2014/main" val="20009"/>
                    </a:ext>
                  </a:extLst>
                </a:gridCol>
                <a:gridCol w="731520">
                  <a:extLst>
                    <a:ext uri="{9D8B030D-6E8A-4147-A177-3AD203B41FA5}">
                      <a16:colId xmlns:a16="http://schemas.microsoft.com/office/drawing/2014/main" val="20010"/>
                    </a:ext>
                  </a:extLst>
                </a:gridCol>
                <a:gridCol w="731520">
                  <a:extLst>
                    <a:ext uri="{9D8B030D-6E8A-4147-A177-3AD203B41FA5}">
                      <a16:colId xmlns:a16="http://schemas.microsoft.com/office/drawing/2014/main" val="20011"/>
                    </a:ext>
                  </a:extLst>
                </a:gridCol>
                <a:gridCol w="731520">
                  <a:extLst>
                    <a:ext uri="{9D8B030D-6E8A-4147-A177-3AD203B41FA5}">
                      <a16:colId xmlns:a16="http://schemas.microsoft.com/office/drawing/2014/main" val="20012"/>
                    </a:ext>
                  </a:extLst>
                </a:gridCol>
                <a:gridCol w="731520">
                  <a:extLst>
                    <a:ext uri="{9D8B030D-6E8A-4147-A177-3AD203B41FA5}">
                      <a16:colId xmlns:a16="http://schemas.microsoft.com/office/drawing/2014/main" val="20013"/>
                    </a:ext>
                  </a:extLst>
                </a:gridCol>
                <a:gridCol w="731520">
                  <a:extLst>
                    <a:ext uri="{9D8B030D-6E8A-4147-A177-3AD203B41FA5}">
                      <a16:colId xmlns:a16="http://schemas.microsoft.com/office/drawing/2014/main" val="20014"/>
                    </a:ext>
                  </a:extLst>
                </a:gridCol>
                <a:gridCol w="731520">
                  <a:extLst>
                    <a:ext uri="{9D8B030D-6E8A-4147-A177-3AD203B41FA5}">
                      <a16:colId xmlns:a16="http://schemas.microsoft.com/office/drawing/2014/main" val="20015"/>
                    </a:ext>
                  </a:extLst>
                </a:gridCol>
              </a:tblGrid>
              <a:tr h="731520">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731520">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731520">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731520">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731520">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731520">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731520">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731520">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bl>
          </a:graphicData>
        </a:graphic>
      </p:graphicFrame>
      <p:sp>
        <p:nvSpPr>
          <p:cNvPr id="8" name="TextBox 7"/>
          <p:cNvSpPr txBox="1"/>
          <p:nvPr/>
        </p:nvSpPr>
        <p:spPr>
          <a:xfrm>
            <a:off x="7410663" y="3009902"/>
            <a:ext cx="5417550" cy="2277349"/>
          </a:xfrm>
          <a:prstGeom prst="rect">
            <a:avLst/>
          </a:prstGeom>
          <a:noFill/>
        </p:spPr>
        <p:txBody>
          <a:bodyPr wrap="square" lIns="121725" tIns="60862" rIns="121725" bIns="60862" rtlCol="0">
            <a:spAutoFit/>
          </a:bodyPr>
          <a:lstStyle/>
          <a:p>
            <a:r>
              <a:rPr lang="en-US" sz="14000">
                <a:solidFill>
                  <a:srgbClr val="FF0000"/>
                </a:solidFill>
                <a:latin typeface="HP001 4 hàng"/>
              </a:rPr>
              <a:t>ęn </a:t>
            </a:r>
            <a:endParaRPr lang="en-US" sz="14000">
              <a:solidFill>
                <a:srgbClr val="FF0000"/>
              </a:solidFill>
              <a:latin typeface="HP001 4 hàng" pitchFamily="34" charset="0"/>
            </a:endParaRPr>
          </a:p>
        </p:txBody>
      </p:sp>
      <p:sp>
        <p:nvSpPr>
          <p:cNvPr id="5" name="TextBox 4">
            <a:extLst>
              <a:ext uri="{FF2B5EF4-FFF2-40B4-BE49-F238E27FC236}">
                <a16:creationId xmlns:a16="http://schemas.microsoft.com/office/drawing/2014/main" id="{614A1AF0-7667-4444-81CD-85A6BF853892}"/>
              </a:ext>
            </a:extLst>
          </p:cNvPr>
          <p:cNvSpPr txBox="1"/>
          <p:nvPr/>
        </p:nvSpPr>
        <p:spPr>
          <a:xfrm>
            <a:off x="1596819" y="3009901"/>
            <a:ext cx="5417550" cy="2277349"/>
          </a:xfrm>
          <a:prstGeom prst="rect">
            <a:avLst/>
          </a:prstGeom>
          <a:noFill/>
        </p:spPr>
        <p:txBody>
          <a:bodyPr wrap="square" lIns="121725" tIns="60862" rIns="121725" bIns="60862" rtlCol="0">
            <a:spAutoFit/>
          </a:bodyPr>
          <a:lstStyle/>
          <a:p>
            <a:r>
              <a:rPr lang="el-GR" sz="14000">
                <a:solidFill>
                  <a:srgbClr val="FF0000"/>
                </a:solidFill>
                <a:latin typeface="HP001 4 hàng"/>
              </a:rPr>
              <a:t>Ξ</a:t>
            </a:r>
            <a:r>
              <a:rPr lang="en-US" sz="14000">
                <a:solidFill>
                  <a:srgbClr val="FF0000"/>
                </a:solidFill>
                <a:latin typeface="HP001 4 hàng"/>
              </a:rPr>
              <a:t>n </a:t>
            </a:r>
            <a:endParaRPr lang="en-US" sz="14000">
              <a:solidFill>
                <a:srgbClr val="FF0000"/>
              </a:solidFill>
              <a:latin typeface="HP001 4 hàng" pitchFamily="34" charset="0"/>
            </a:endParaRPr>
          </a:p>
        </p:txBody>
      </p:sp>
    </p:spTree>
    <p:extLst>
      <p:ext uri="{BB962C8B-B14F-4D97-AF65-F5344CB8AC3E}">
        <p14:creationId xmlns:p14="http://schemas.microsoft.com/office/powerpoint/2010/main" val="353956149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66192" y="5145657"/>
            <a:ext cx="2709556" cy="1712343"/>
          </a:xfrm>
          <a:prstGeom prst="rect">
            <a:avLst/>
          </a:prstGeom>
        </p:spPr>
      </p:pic>
      <p:pic>
        <p:nvPicPr>
          <p:cNvPr id="4" name="OAT.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60723" y="22780"/>
            <a:ext cx="12040393" cy="4528026"/>
          </a:xfrm>
        </p:spPr>
      </p:pic>
    </p:spTree>
    <p:extLst>
      <p:ext uri="{BB962C8B-B14F-4D97-AF65-F5344CB8AC3E}">
        <p14:creationId xmlns:p14="http://schemas.microsoft.com/office/powerpoint/2010/main" val="3249763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112"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4"/>
                </p:tgtEl>
              </p:cMediaNode>
            </p:vide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66192" y="5145657"/>
            <a:ext cx="2709556" cy="1712343"/>
          </a:xfrm>
          <a:prstGeom prst="rect">
            <a:avLst/>
          </a:prstGeom>
        </p:spPr>
      </p:pic>
      <p:pic>
        <p:nvPicPr>
          <p:cNvPr id="3" name="OĂT.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60723" y="-76200"/>
            <a:ext cx="12040393" cy="4508818"/>
          </a:xfrm>
        </p:spPr>
      </p:pic>
    </p:spTree>
    <p:extLst>
      <p:ext uri="{BB962C8B-B14F-4D97-AF65-F5344CB8AC3E}">
        <p14:creationId xmlns:p14="http://schemas.microsoft.com/office/powerpoint/2010/main" val="1474484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700"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3"/>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Table 11">
            <a:extLst>
              <a:ext uri="{FF2B5EF4-FFF2-40B4-BE49-F238E27FC236}">
                <a16:creationId xmlns:a16="http://schemas.microsoft.com/office/drawing/2014/main" id="{B45BBAEA-E02E-4C35-855A-83AF2924C832}"/>
              </a:ext>
            </a:extLst>
          </p:cNvPr>
          <p:cNvGraphicFramePr>
            <a:graphicFrameLocks noGrp="1"/>
          </p:cNvGraphicFramePr>
          <p:nvPr/>
        </p:nvGraphicFramePr>
        <p:xfrm>
          <a:off x="9052161" y="1854196"/>
          <a:ext cx="8763008" cy="4381504"/>
        </p:xfrm>
        <a:graphic>
          <a:graphicData uri="http://schemas.openxmlformats.org/drawingml/2006/table">
            <a:tbl>
              <a:tblPr firstRow="1" bandRow="1">
                <a:tableStyleId>{5C22544A-7EE6-4342-B048-85BDC9FD1C3A}</a:tableStyleId>
              </a:tblPr>
              <a:tblGrid>
                <a:gridCol w="547688">
                  <a:extLst>
                    <a:ext uri="{9D8B030D-6E8A-4147-A177-3AD203B41FA5}">
                      <a16:colId xmlns:a16="http://schemas.microsoft.com/office/drawing/2014/main" val="20000"/>
                    </a:ext>
                  </a:extLst>
                </a:gridCol>
                <a:gridCol w="547688">
                  <a:extLst>
                    <a:ext uri="{9D8B030D-6E8A-4147-A177-3AD203B41FA5}">
                      <a16:colId xmlns:a16="http://schemas.microsoft.com/office/drawing/2014/main" val="20001"/>
                    </a:ext>
                  </a:extLst>
                </a:gridCol>
                <a:gridCol w="547688">
                  <a:extLst>
                    <a:ext uri="{9D8B030D-6E8A-4147-A177-3AD203B41FA5}">
                      <a16:colId xmlns:a16="http://schemas.microsoft.com/office/drawing/2014/main" val="20002"/>
                    </a:ext>
                  </a:extLst>
                </a:gridCol>
                <a:gridCol w="547688">
                  <a:extLst>
                    <a:ext uri="{9D8B030D-6E8A-4147-A177-3AD203B41FA5}">
                      <a16:colId xmlns:a16="http://schemas.microsoft.com/office/drawing/2014/main" val="20003"/>
                    </a:ext>
                  </a:extLst>
                </a:gridCol>
                <a:gridCol w="547688">
                  <a:extLst>
                    <a:ext uri="{9D8B030D-6E8A-4147-A177-3AD203B41FA5}">
                      <a16:colId xmlns:a16="http://schemas.microsoft.com/office/drawing/2014/main" val="20004"/>
                    </a:ext>
                  </a:extLst>
                </a:gridCol>
                <a:gridCol w="547688">
                  <a:extLst>
                    <a:ext uri="{9D8B030D-6E8A-4147-A177-3AD203B41FA5}">
                      <a16:colId xmlns:a16="http://schemas.microsoft.com/office/drawing/2014/main" val="20005"/>
                    </a:ext>
                  </a:extLst>
                </a:gridCol>
                <a:gridCol w="547688">
                  <a:extLst>
                    <a:ext uri="{9D8B030D-6E8A-4147-A177-3AD203B41FA5}">
                      <a16:colId xmlns:a16="http://schemas.microsoft.com/office/drawing/2014/main" val="20006"/>
                    </a:ext>
                  </a:extLst>
                </a:gridCol>
                <a:gridCol w="547688">
                  <a:extLst>
                    <a:ext uri="{9D8B030D-6E8A-4147-A177-3AD203B41FA5}">
                      <a16:colId xmlns:a16="http://schemas.microsoft.com/office/drawing/2014/main" val="20007"/>
                    </a:ext>
                  </a:extLst>
                </a:gridCol>
                <a:gridCol w="547688">
                  <a:extLst>
                    <a:ext uri="{9D8B030D-6E8A-4147-A177-3AD203B41FA5}">
                      <a16:colId xmlns:a16="http://schemas.microsoft.com/office/drawing/2014/main" val="20008"/>
                    </a:ext>
                  </a:extLst>
                </a:gridCol>
                <a:gridCol w="547688">
                  <a:extLst>
                    <a:ext uri="{9D8B030D-6E8A-4147-A177-3AD203B41FA5}">
                      <a16:colId xmlns:a16="http://schemas.microsoft.com/office/drawing/2014/main" val="20009"/>
                    </a:ext>
                  </a:extLst>
                </a:gridCol>
                <a:gridCol w="547688">
                  <a:extLst>
                    <a:ext uri="{9D8B030D-6E8A-4147-A177-3AD203B41FA5}">
                      <a16:colId xmlns:a16="http://schemas.microsoft.com/office/drawing/2014/main" val="20010"/>
                    </a:ext>
                  </a:extLst>
                </a:gridCol>
                <a:gridCol w="547688">
                  <a:extLst>
                    <a:ext uri="{9D8B030D-6E8A-4147-A177-3AD203B41FA5}">
                      <a16:colId xmlns:a16="http://schemas.microsoft.com/office/drawing/2014/main" val="20011"/>
                    </a:ext>
                  </a:extLst>
                </a:gridCol>
                <a:gridCol w="547688">
                  <a:extLst>
                    <a:ext uri="{9D8B030D-6E8A-4147-A177-3AD203B41FA5}">
                      <a16:colId xmlns:a16="http://schemas.microsoft.com/office/drawing/2014/main" val="20012"/>
                    </a:ext>
                  </a:extLst>
                </a:gridCol>
                <a:gridCol w="547688">
                  <a:extLst>
                    <a:ext uri="{9D8B030D-6E8A-4147-A177-3AD203B41FA5}">
                      <a16:colId xmlns:a16="http://schemas.microsoft.com/office/drawing/2014/main" val="20013"/>
                    </a:ext>
                  </a:extLst>
                </a:gridCol>
                <a:gridCol w="547688">
                  <a:extLst>
                    <a:ext uri="{9D8B030D-6E8A-4147-A177-3AD203B41FA5}">
                      <a16:colId xmlns:a16="http://schemas.microsoft.com/office/drawing/2014/main" val="20014"/>
                    </a:ext>
                  </a:extLst>
                </a:gridCol>
                <a:gridCol w="547688">
                  <a:extLst>
                    <a:ext uri="{9D8B030D-6E8A-4147-A177-3AD203B41FA5}">
                      <a16:colId xmlns:a16="http://schemas.microsoft.com/office/drawing/2014/main" val="20015"/>
                    </a:ext>
                  </a:extLst>
                </a:gridCol>
              </a:tblGrid>
              <a:tr h="547688">
                <a:tc>
                  <a:txBody>
                    <a:bodyPr/>
                    <a:lstStyle/>
                    <a:p>
                      <a:endParaRPr lang="en-US" sz="2300"/>
                    </a:p>
                  </a:txBody>
                  <a:tcPr marL="114865" marR="114865" marT="57575" marB="575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4865" marR="114865" marT="57575" marB="575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4865" marR="114865" marT="57575" marB="575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4865" marR="114865" marT="57575" marB="575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4865" marR="114865" marT="57575" marB="575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4865" marR="114865" marT="57575" marB="575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4865" marR="114865" marT="57575" marB="575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4865" marR="114865" marT="57575" marB="575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4865" marR="114865" marT="57575" marB="575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4865" marR="114865" marT="57575" marB="575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4865" marR="114865" marT="57575" marB="575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4865" marR="114865" marT="57575" marB="575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4865" marR="114865" marT="57575" marB="575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4865" marR="114865" marT="57575" marB="575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4865" marR="114865" marT="57575" marB="575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4865" marR="114865" marT="57575" marB="575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547688">
                <a:tc>
                  <a:txBody>
                    <a:bodyPr/>
                    <a:lstStyle/>
                    <a:p>
                      <a:endParaRPr lang="en-US" sz="2300"/>
                    </a:p>
                  </a:txBody>
                  <a:tcPr marL="114865" marR="114865" marT="57575" marB="575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4865" marR="114865" marT="57575" marB="575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4865" marR="114865" marT="57575" marB="575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4865" marR="114865" marT="57575" marB="575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4865" marR="114865" marT="57575" marB="575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4865" marR="114865" marT="57575" marB="575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4865" marR="114865" marT="57575" marB="575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4865" marR="114865" marT="57575" marB="575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4865" marR="114865" marT="57575" marB="575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4865" marR="114865" marT="57575" marB="575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4865" marR="114865" marT="57575" marB="575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4865" marR="114865" marT="57575" marB="575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4865" marR="114865" marT="57575" marB="575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4865" marR="114865" marT="57575" marB="575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4865" marR="114865" marT="57575" marB="575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4865" marR="114865" marT="57575" marB="575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547688">
                <a:tc>
                  <a:txBody>
                    <a:bodyPr/>
                    <a:lstStyle/>
                    <a:p>
                      <a:endParaRPr lang="en-US" sz="2300"/>
                    </a:p>
                  </a:txBody>
                  <a:tcPr marL="114865" marR="114865" marT="57575" marB="575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4865" marR="114865" marT="57575" marB="575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4865" marR="114865" marT="57575" marB="575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4865" marR="114865" marT="57575" marB="575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4865" marR="114865" marT="57575" marB="575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4865" marR="114865" marT="57575" marB="575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4865" marR="114865" marT="57575" marB="575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4865" marR="114865" marT="57575" marB="575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4865" marR="114865" marT="57575" marB="575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4865" marR="114865" marT="57575" marB="575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4865" marR="114865" marT="57575" marB="575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4865" marR="114865" marT="57575" marB="575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4865" marR="114865" marT="57575" marB="575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4865" marR="114865" marT="57575" marB="575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4865" marR="114865" marT="57575" marB="575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4865" marR="114865" marT="57575" marB="575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547688">
                <a:tc>
                  <a:txBody>
                    <a:bodyPr/>
                    <a:lstStyle/>
                    <a:p>
                      <a:endParaRPr lang="en-US" sz="2300"/>
                    </a:p>
                  </a:txBody>
                  <a:tcPr marL="114865" marR="114865" marT="57575" marB="575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4865" marR="114865" marT="57575" marB="575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4865" marR="114865" marT="57575" marB="575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4865" marR="114865" marT="57575" marB="575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4865" marR="114865" marT="57575" marB="575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4865" marR="114865" marT="57575" marB="575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4865" marR="114865" marT="57575" marB="575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4865" marR="114865" marT="57575" marB="575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4865" marR="114865" marT="57575" marB="575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4865" marR="114865" marT="57575" marB="575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4865" marR="114865" marT="57575" marB="575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4865" marR="114865" marT="57575" marB="575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4865" marR="114865" marT="57575" marB="575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4865" marR="114865" marT="57575" marB="575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4865" marR="114865" marT="57575" marB="575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4865" marR="114865" marT="57575" marB="575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547688">
                <a:tc>
                  <a:txBody>
                    <a:bodyPr/>
                    <a:lstStyle/>
                    <a:p>
                      <a:endParaRPr lang="en-US" sz="2300"/>
                    </a:p>
                  </a:txBody>
                  <a:tcPr marL="114865" marR="114865" marT="57575" marB="575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4865" marR="114865" marT="57575" marB="575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4865" marR="114865" marT="57575" marB="575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4865" marR="114865" marT="57575" marB="575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4865" marR="114865" marT="57575" marB="575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4865" marR="114865" marT="57575" marB="575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4865" marR="114865" marT="57575" marB="575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4865" marR="114865" marT="57575" marB="575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4865" marR="114865" marT="57575" marB="575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4865" marR="114865" marT="57575" marB="575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4865" marR="114865" marT="57575" marB="575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4865" marR="114865" marT="57575" marB="575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4865" marR="114865" marT="57575" marB="575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4865" marR="114865" marT="57575" marB="575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4865" marR="114865" marT="57575" marB="575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4865" marR="114865" marT="57575" marB="575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547688">
                <a:tc>
                  <a:txBody>
                    <a:bodyPr/>
                    <a:lstStyle/>
                    <a:p>
                      <a:endParaRPr lang="en-US" sz="2300"/>
                    </a:p>
                  </a:txBody>
                  <a:tcPr marL="114865" marR="114865" marT="57575" marB="575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4865" marR="114865" marT="57575" marB="575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4865" marR="114865" marT="57575" marB="575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4865" marR="114865" marT="57575" marB="575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4865" marR="114865" marT="57575" marB="575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4865" marR="114865" marT="57575" marB="575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4865" marR="114865" marT="57575" marB="575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4865" marR="114865" marT="57575" marB="575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4865" marR="114865" marT="57575" marB="575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4865" marR="114865" marT="57575" marB="575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4865" marR="114865" marT="57575" marB="575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4865" marR="114865" marT="57575" marB="575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4865" marR="114865" marT="57575" marB="575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4865" marR="114865" marT="57575" marB="575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4865" marR="114865" marT="57575" marB="575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4865" marR="114865" marT="57575" marB="575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547688">
                <a:tc>
                  <a:txBody>
                    <a:bodyPr/>
                    <a:lstStyle/>
                    <a:p>
                      <a:endParaRPr lang="en-US" sz="2300"/>
                    </a:p>
                  </a:txBody>
                  <a:tcPr marL="114865" marR="114865" marT="57575" marB="575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4865" marR="114865" marT="57575" marB="575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4865" marR="114865" marT="57575" marB="575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4865" marR="114865" marT="57575" marB="575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4865" marR="114865" marT="57575" marB="575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4865" marR="114865" marT="57575" marB="575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4865" marR="114865" marT="57575" marB="575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4865" marR="114865" marT="57575" marB="575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4865" marR="114865" marT="57575" marB="575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4865" marR="114865" marT="57575" marB="575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4865" marR="114865" marT="57575" marB="575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4865" marR="114865" marT="57575" marB="575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4865" marR="114865" marT="57575" marB="575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4865" marR="114865" marT="57575" marB="575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4865" marR="114865" marT="57575" marB="575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4865" marR="114865" marT="57575" marB="575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547688">
                <a:tc>
                  <a:txBody>
                    <a:bodyPr/>
                    <a:lstStyle/>
                    <a:p>
                      <a:endParaRPr lang="en-US" sz="2300"/>
                    </a:p>
                  </a:txBody>
                  <a:tcPr marL="114865" marR="114865" marT="57575" marB="575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4865" marR="114865" marT="57575" marB="575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4865" marR="114865" marT="57575" marB="575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4865" marR="114865" marT="57575" marB="575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4865" marR="114865" marT="57575" marB="575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4865" marR="114865" marT="57575" marB="575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4865" marR="114865" marT="57575" marB="575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4865" marR="114865" marT="57575" marB="575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4865" marR="114865" marT="57575" marB="575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4865" marR="114865" marT="57575" marB="575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4865" marR="114865" marT="57575" marB="575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4865" marR="114865" marT="57575" marB="575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4865" marR="114865" marT="57575" marB="575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4865" marR="114865" marT="57575" marB="575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4865" marR="114865" marT="57575" marB="575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4865" marR="114865" marT="57575" marB="575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bl>
          </a:graphicData>
        </a:graphic>
      </p:graphicFrame>
      <p:graphicFrame>
        <p:nvGraphicFramePr>
          <p:cNvPr id="13" name="Table 12">
            <a:extLst>
              <a:ext uri="{FF2B5EF4-FFF2-40B4-BE49-F238E27FC236}">
                <a16:creationId xmlns:a16="http://schemas.microsoft.com/office/drawing/2014/main" id="{20144325-4E2C-4DCF-BB72-FE32897203A1}"/>
              </a:ext>
            </a:extLst>
          </p:cNvPr>
          <p:cNvGraphicFramePr>
            <a:graphicFrameLocks noGrp="1"/>
          </p:cNvGraphicFramePr>
          <p:nvPr/>
        </p:nvGraphicFramePr>
        <p:xfrm>
          <a:off x="289719" y="1854196"/>
          <a:ext cx="8763008" cy="4381504"/>
        </p:xfrm>
        <a:graphic>
          <a:graphicData uri="http://schemas.openxmlformats.org/drawingml/2006/table">
            <a:tbl>
              <a:tblPr firstRow="1" bandRow="1">
                <a:tableStyleId>{5C22544A-7EE6-4342-B048-85BDC9FD1C3A}</a:tableStyleId>
              </a:tblPr>
              <a:tblGrid>
                <a:gridCol w="547688">
                  <a:extLst>
                    <a:ext uri="{9D8B030D-6E8A-4147-A177-3AD203B41FA5}">
                      <a16:colId xmlns:a16="http://schemas.microsoft.com/office/drawing/2014/main" val="20000"/>
                    </a:ext>
                  </a:extLst>
                </a:gridCol>
                <a:gridCol w="547688">
                  <a:extLst>
                    <a:ext uri="{9D8B030D-6E8A-4147-A177-3AD203B41FA5}">
                      <a16:colId xmlns:a16="http://schemas.microsoft.com/office/drawing/2014/main" val="20001"/>
                    </a:ext>
                  </a:extLst>
                </a:gridCol>
                <a:gridCol w="547688">
                  <a:extLst>
                    <a:ext uri="{9D8B030D-6E8A-4147-A177-3AD203B41FA5}">
                      <a16:colId xmlns:a16="http://schemas.microsoft.com/office/drawing/2014/main" val="20002"/>
                    </a:ext>
                  </a:extLst>
                </a:gridCol>
                <a:gridCol w="547688">
                  <a:extLst>
                    <a:ext uri="{9D8B030D-6E8A-4147-A177-3AD203B41FA5}">
                      <a16:colId xmlns:a16="http://schemas.microsoft.com/office/drawing/2014/main" val="20003"/>
                    </a:ext>
                  </a:extLst>
                </a:gridCol>
                <a:gridCol w="547688">
                  <a:extLst>
                    <a:ext uri="{9D8B030D-6E8A-4147-A177-3AD203B41FA5}">
                      <a16:colId xmlns:a16="http://schemas.microsoft.com/office/drawing/2014/main" val="20004"/>
                    </a:ext>
                  </a:extLst>
                </a:gridCol>
                <a:gridCol w="547688">
                  <a:extLst>
                    <a:ext uri="{9D8B030D-6E8A-4147-A177-3AD203B41FA5}">
                      <a16:colId xmlns:a16="http://schemas.microsoft.com/office/drawing/2014/main" val="20005"/>
                    </a:ext>
                  </a:extLst>
                </a:gridCol>
                <a:gridCol w="547688">
                  <a:extLst>
                    <a:ext uri="{9D8B030D-6E8A-4147-A177-3AD203B41FA5}">
                      <a16:colId xmlns:a16="http://schemas.microsoft.com/office/drawing/2014/main" val="20006"/>
                    </a:ext>
                  </a:extLst>
                </a:gridCol>
                <a:gridCol w="547688">
                  <a:extLst>
                    <a:ext uri="{9D8B030D-6E8A-4147-A177-3AD203B41FA5}">
                      <a16:colId xmlns:a16="http://schemas.microsoft.com/office/drawing/2014/main" val="20007"/>
                    </a:ext>
                  </a:extLst>
                </a:gridCol>
                <a:gridCol w="547688">
                  <a:extLst>
                    <a:ext uri="{9D8B030D-6E8A-4147-A177-3AD203B41FA5}">
                      <a16:colId xmlns:a16="http://schemas.microsoft.com/office/drawing/2014/main" val="20008"/>
                    </a:ext>
                  </a:extLst>
                </a:gridCol>
                <a:gridCol w="547688">
                  <a:extLst>
                    <a:ext uri="{9D8B030D-6E8A-4147-A177-3AD203B41FA5}">
                      <a16:colId xmlns:a16="http://schemas.microsoft.com/office/drawing/2014/main" val="20009"/>
                    </a:ext>
                  </a:extLst>
                </a:gridCol>
                <a:gridCol w="547688">
                  <a:extLst>
                    <a:ext uri="{9D8B030D-6E8A-4147-A177-3AD203B41FA5}">
                      <a16:colId xmlns:a16="http://schemas.microsoft.com/office/drawing/2014/main" val="20010"/>
                    </a:ext>
                  </a:extLst>
                </a:gridCol>
                <a:gridCol w="547688">
                  <a:extLst>
                    <a:ext uri="{9D8B030D-6E8A-4147-A177-3AD203B41FA5}">
                      <a16:colId xmlns:a16="http://schemas.microsoft.com/office/drawing/2014/main" val="20011"/>
                    </a:ext>
                  </a:extLst>
                </a:gridCol>
                <a:gridCol w="547688">
                  <a:extLst>
                    <a:ext uri="{9D8B030D-6E8A-4147-A177-3AD203B41FA5}">
                      <a16:colId xmlns:a16="http://schemas.microsoft.com/office/drawing/2014/main" val="20012"/>
                    </a:ext>
                  </a:extLst>
                </a:gridCol>
                <a:gridCol w="547688">
                  <a:extLst>
                    <a:ext uri="{9D8B030D-6E8A-4147-A177-3AD203B41FA5}">
                      <a16:colId xmlns:a16="http://schemas.microsoft.com/office/drawing/2014/main" val="20013"/>
                    </a:ext>
                  </a:extLst>
                </a:gridCol>
                <a:gridCol w="547688">
                  <a:extLst>
                    <a:ext uri="{9D8B030D-6E8A-4147-A177-3AD203B41FA5}">
                      <a16:colId xmlns:a16="http://schemas.microsoft.com/office/drawing/2014/main" val="20014"/>
                    </a:ext>
                  </a:extLst>
                </a:gridCol>
                <a:gridCol w="547688">
                  <a:extLst>
                    <a:ext uri="{9D8B030D-6E8A-4147-A177-3AD203B41FA5}">
                      <a16:colId xmlns:a16="http://schemas.microsoft.com/office/drawing/2014/main" val="20015"/>
                    </a:ext>
                  </a:extLst>
                </a:gridCol>
              </a:tblGrid>
              <a:tr h="547688">
                <a:tc>
                  <a:txBody>
                    <a:bodyPr/>
                    <a:lstStyle/>
                    <a:p>
                      <a:endParaRPr lang="en-US" sz="2300"/>
                    </a:p>
                  </a:txBody>
                  <a:tcPr marL="114865" marR="114865" marT="57575" marB="575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4865" marR="114865" marT="57575" marB="575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4865" marR="114865" marT="57575" marB="575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4865" marR="114865" marT="57575" marB="575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4865" marR="114865" marT="57575" marB="575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4865" marR="114865" marT="57575" marB="575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4865" marR="114865" marT="57575" marB="575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4865" marR="114865" marT="57575" marB="575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4865" marR="114865" marT="57575" marB="575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4865" marR="114865" marT="57575" marB="575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4865" marR="114865" marT="57575" marB="575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4865" marR="114865" marT="57575" marB="575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4865" marR="114865" marT="57575" marB="575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4865" marR="114865" marT="57575" marB="575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4865" marR="114865" marT="57575" marB="575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4865" marR="114865" marT="57575" marB="575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547688">
                <a:tc>
                  <a:txBody>
                    <a:bodyPr/>
                    <a:lstStyle/>
                    <a:p>
                      <a:endParaRPr lang="en-US" sz="2300"/>
                    </a:p>
                  </a:txBody>
                  <a:tcPr marL="114865" marR="114865" marT="57575" marB="575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4865" marR="114865" marT="57575" marB="575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4865" marR="114865" marT="57575" marB="575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4865" marR="114865" marT="57575" marB="575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4865" marR="114865" marT="57575" marB="575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4865" marR="114865" marT="57575" marB="575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4865" marR="114865" marT="57575" marB="575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4865" marR="114865" marT="57575" marB="575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4865" marR="114865" marT="57575" marB="575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4865" marR="114865" marT="57575" marB="575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4865" marR="114865" marT="57575" marB="575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4865" marR="114865" marT="57575" marB="575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4865" marR="114865" marT="57575" marB="575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4865" marR="114865" marT="57575" marB="575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4865" marR="114865" marT="57575" marB="575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4865" marR="114865" marT="57575" marB="575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547688">
                <a:tc>
                  <a:txBody>
                    <a:bodyPr/>
                    <a:lstStyle/>
                    <a:p>
                      <a:endParaRPr lang="en-US" sz="2300"/>
                    </a:p>
                  </a:txBody>
                  <a:tcPr marL="114865" marR="114865" marT="57575" marB="575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4865" marR="114865" marT="57575" marB="575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4865" marR="114865" marT="57575" marB="575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4865" marR="114865" marT="57575" marB="575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4865" marR="114865" marT="57575" marB="575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4865" marR="114865" marT="57575" marB="575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4865" marR="114865" marT="57575" marB="575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4865" marR="114865" marT="57575" marB="575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4865" marR="114865" marT="57575" marB="575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4865" marR="114865" marT="57575" marB="575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4865" marR="114865" marT="57575" marB="575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4865" marR="114865" marT="57575" marB="575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4865" marR="114865" marT="57575" marB="575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4865" marR="114865" marT="57575" marB="575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4865" marR="114865" marT="57575" marB="575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4865" marR="114865" marT="57575" marB="575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547688">
                <a:tc>
                  <a:txBody>
                    <a:bodyPr/>
                    <a:lstStyle/>
                    <a:p>
                      <a:endParaRPr lang="en-US" sz="2300"/>
                    </a:p>
                  </a:txBody>
                  <a:tcPr marL="114865" marR="114865" marT="57575" marB="575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4865" marR="114865" marT="57575" marB="575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4865" marR="114865" marT="57575" marB="575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4865" marR="114865" marT="57575" marB="575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4865" marR="114865" marT="57575" marB="575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4865" marR="114865" marT="57575" marB="575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4865" marR="114865" marT="57575" marB="575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4865" marR="114865" marT="57575" marB="575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4865" marR="114865" marT="57575" marB="575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4865" marR="114865" marT="57575" marB="575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4865" marR="114865" marT="57575" marB="575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4865" marR="114865" marT="57575" marB="575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4865" marR="114865" marT="57575" marB="575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4865" marR="114865" marT="57575" marB="575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4865" marR="114865" marT="57575" marB="575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4865" marR="114865" marT="57575" marB="575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547688">
                <a:tc>
                  <a:txBody>
                    <a:bodyPr/>
                    <a:lstStyle/>
                    <a:p>
                      <a:endParaRPr lang="en-US" sz="2300"/>
                    </a:p>
                  </a:txBody>
                  <a:tcPr marL="114865" marR="114865" marT="57575" marB="575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4865" marR="114865" marT="57575" marB="575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4865" marR="114865" marT="57575" marB="575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4865" marR="114865" marT="57575" marB="575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4865" marR="114865" marT="57575" marB="575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4865" marR="114865" marT="57575" marB="575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4865" marR="114865" marT="57575" marB="575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4865" marR="114865" marT="57575" marB="575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4865" marR="114865" marT="57575" marB="575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4865" marR="114865" marT="57575" marB="575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4865" marR="114865" marT="57575" marB="575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4865" marR="114865" marT="57575" marB="575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4865" marR="114865" marT="57575" marB="575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4865" marR="114865" marT="57575" marB="575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4865" marR="114865" marT="57575" marB="575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4865" marR="114865" marT="57575" marB="575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547688">
                <a:tc>
                  <a:txBody>
                    <a:bodyPr/>
                    <a:lstStyle/>
                    <a:p>
                      <a:endParaRPr lang="en-US" sz="2300"/>
                    </a:p>
                  </a:txBody>
                  <a:tcPr marL="114865" marR="114865" marT="57575" marB="575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4865" marR="114865" marT="57575" marB="575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4865" marR="114865" marT="57575" marB="575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4865" marR="114865" marT="57575" marB="575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4865" marR="114865" marT="57575" marB="575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4865" marR="114865" marT="57575" marB="575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4865" marR="114865" marT="57575" marB="575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4865" marR="114865" marT="57575" marB="575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4865" marR="114865" marT="57575" marB="575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4865" marR="114865" marT="57575" marB="575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4865" marR="114865" marT="57575" marB="575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4865" marR="114865" marT="57575" marB="575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4865" marR="114865" marT="57575" marB="575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4865" marR="114865" marT="57575" marB="575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4865" marR="114865" marT="57575" marB="575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4865" marR="114865" marT="57575" marB="575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547688">
                <a:tc>
                  <a:txBody>
                    <a:bodyPr/>
                    <a:lstStyle/>
                    <a:p>
                      <a:endParaRPr lang="en-US" sz="2300"/>
                    </a:p>
                  </a:txBody>
                  <a:tcPr marL="114865" marR="114865" marT="57575" marB="575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4865" marR="114865" marT="57575" marB="575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4865" marR="114865" marT="57575" marB="575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4865" marR="114865" marT="57575" marB="575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4865" marR="114865" marT="57575" marB="575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4865" marR="114865" marT="57575" marB="575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4865" marR="114865" marT="57575" marB="575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4865" marR="114865" marT="57575" marB="575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4865" marR="114865" marT="57575" marB="575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4865" marR="114865" marT="57575" marB="575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4865" marR="114865" marT="57575" marB="575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4865" marR="114865" marT="57575" marB="575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4865" marR="114865" marT="57575" marB="575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4865" marR="114865" marT="57575" marB="575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4865" marR="114865" marT="57575" marB="575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4865" marR="114865" marT="57575" marB="575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547688">
                <a:tc>
                  <a:txBody>
                    <a:bodyPr/>
                    <a:lstStyle/>
                    <a:p>
                      <a:endParaRPr lang="en-US" sz="2300"/>
                    </a:p>
                  </a:txBody>
                  <a:tcPr marL="114865" marR="114865" marT="57575" marB="575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4865" marR="114865" marT="57575" marB="575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4865" marR="114865" marT="57575" marB="575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4865" marR="114865" marT="57575" marB="575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4865" marR="114865" marT="57575" marB="575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4865" marR="114865" marT="57575" marB="575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4865" marR="114865" marT="57575" marB="575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4865" marR="114865" marT="57575" marB="575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4865" marR="114865" marT="57575" marB="575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4865" marR="114865" marT="57575" marB="575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4865" marR="114865" marT="57575" marB="575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4865" marR="114865" marT="57575" marB="575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4865" marR="114865" marT="57575" marB="575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4865" marR="114865" marT="57575" marB="575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4865" marR="114865" marT="57575" marB="575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4865" marR="114865" marT="57575" marB="575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bl>
          </a:graphicData>
        </a:graphic>
      </p:graphicFrame>
      <p:pic>
        <p:nvPicPr>
          <p:cNvPr id="14" name="Picture 13">
            <a:extLst>
              <a:ext uri="{FF2B5EF4-FFF2-40B4-BE49-F238E27FC236}">
                <a16:creationId xmlns:a16="http://schemas.microsoft.com/office/drawing/2014/main" id="{F6F39B4D-7F44-4237-9F81-601BF133A90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67119" y="21771"/>
            <a:ext cx="2037679" cy="1287741"/>
          </a:xfrm>
          <a:prstGeom prst="rect">
            <a:avLst/>
          </a:prstGeom>
        </p:spPr>
      </p:pic>
      <p:sp>
        <p:nvSpPr>
          <p:cNvPr id="7" name="TextBox 6">
            <a:extLst>
              <a:ext uri="{FF2B5EF4-FFF2-40B4-BE49-F238E27FC236}">
                <a16:creationId xmlns:a16="http://schemas.microsoft.com/office/drawing/2014/main" id="{2A586CFD-6F33-4B88-9429-AC9381FF3D3E}"/>
              </a:ext>
            </a:extLst>
          </p:cNvPr>
          <p:cNvSpPr txBox="1"/>
          <p:nvPr/>
        </p:nvSpPr>
        <p:spPr>
          <a:xfrm>
            <a:off x="746919" y="2454195"/>
            <a:ext cx="8051865" cy="3508455"/>
          </a:xfrm>
          <a:prstGeom prst="rect">
            <a:avLst/>
          </a:prstGeom>
          <a:noFill/>
        </p:spPr>
        <p:txBody>
          <a:bodyPr wrap="square" lIns="121725" tIns="60862" rIns="121725" bIns="60862" rtlCol="0">
            <a:spAutoFit/>
          </a:bodyPr>
          <a:lstStyle/>
          <a:p>
            <a:r>
              <a:rPr lang="el-GR" sz="22000">
                <a:solidFill>
                  <a:srgbClr val="FF0000"/>
                </a:solidFill>
                <a:latin typeface="HP001 4 hàng"/>
              </a:rPr>
              <a:t>Ξ</a:t>
            </a:r>
            <a:r>
              <a:rPr lang="en-US" sz="22000">
                <a:solidFill>
                  <a:srgbClr val="FF0000"/>
                </a:solidFill>
                <a:latin typeface="HP001 4 hàng"/>
              </a:rPr>
              <a:t>t </a:t>
            </a:r>
            <a:endParaRPr lang="en-US" sz="22000">
              <a:solidFill>
                <a:srgbClr val="FF0000"/>
              </a:solidFill>
              <a:latin typeface="HP001 4 hàng" pitchFamily="34" charset="0"/>
            </a:endParaRPr>
          </a:p>
        </p:txBody>
      </p:sp>
      <p:sp>
        <p:nvSpPr>
          <p:cNvPr id="9" name="TextBox 8">
            <a:extLst>
              <a:ext uri="{FF2B5EF4-FFF2-40B4-BE49-F238E27FC236}">
                <a16:creationId xmlns:a16="http://schemas.microsoft.com/office/drawing/2014/main" id="{82357AB5-54F4-4452-AC02-C0F100DDC033}"/>
              </a:ext>
            </a:extLst>
          </p:cNvPr>
          <p:cNvSpPr txBox="1"/>
          <p:nvPr/>
        </p:nvSpPr>
        <p:spPr>
          <a:xfrm>
            <a:off x="7323097" y="2454195"/>
            <a:ext cx="9553902" cy="3508455"/>
          </a:xfrm>
          <a:prstGeom prst="rect">
            <a:avLst/>
          </a:prstGeom>
          <a:noFill/>
        </p:spPr>
        <p:txBody>
          <a:bodyPr wrap="square" lIns="121725" tIns="60862" rIns="121725" bIns="60862" rtlCol="0">
            <a:spAutoFit/>
          </a:bodyPr>
          <a:lstStyle/>
          <a:p>
            <a:r>
              <a:rPr lang="en-US" sz="22000">
                <a:solidFill>
                  <a:srgbClr val="FF0000"/>
                </a:solidFill>
                <a:latin typeface="HP001 4 hàng"/>
              </a:rPr>
              <a:t>ęt</a:t>
            </a:r>
            <a:endParaRPr lang="en-US" sz="22000">
              <a:solidFill>
                <a:srgbClr val="FF0000"/>
              </a:solidFill>
              <a:latin typeface="HP001 4 hàng" pitchFamily="34" charset="0"/>
            </a:endParaRPr>
          </a:p>
        </p:txBody>
      </p:sp>
    </p:spTree>
    <p:extLst>
      <p:ext uri="{BB962C8B-B14F-4D97-AF65-F5344CB8AC3E}">
        <p14:creationId xmlns:p14="http://schemas.microsoft.com/office/powerpoint/2010/main" val="4074167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1245408528"/>
              </p:ext>
            </p:extLst>
          </p:nvPr>
        </p:nvGraphicFramePr>
        <p:xfrm>
          <a:off x="215396" y="762000"/>
          <a:ext cx="11704320" cy="5852160"/>
        </p:xfrm>
        <a:graphic>
          <a:graphicData uri="http://schemas.openxmlformats.org/drawingml/2006/table">
            <a:tbl>
              <a:tblPr firstRow="1" bandRow="1">
                <a:tableStyleId>{5C22544A-7EE6-4342-B048-85BDC9FD1C3A}</a:tableStyleId>
              </a:tblPr>
              <a:tblGrid>
                <a:gridCol w="731520">
                  <a:extLst>
                    <a:ext uri="{9D8B030D-6E8A-4147-A177-3AD203B41FA5}">
                      <a16:colId xmlns:a16="http://schemas.microsoft.com/office/drawing/2014/main" val="20000"/>
                    </a:ext>
                  </a:extLst>
                </a:gridCol>
                <a:gridCol w="731520">
                  <a:extLst>
                    <a:ext uri="{9D8B030D-6E8A-4147-A177-3AD203B41FA5}">
                      <a16:colId xmlns:a16="http://schemas.microsoft.com/office/drawing/2014/main" val="20001"/>
                    </a:ext>
                  </a:extLst>
                </a:gridCol>
                <a:gridCol w="731520">
                  <a:extLst>
                    <a:ext uri="{9D8B030D-6E8A-4147-A177-3AD203B41FA5}">
                      <a16:colId xmlns:a16="http://schemas.microsoft.com/office/drawing/2014/main" val="20002"/>
                    </a:ext>
                  </a:extLst>
                </a:gridCol>
                <a:gridCol w="731520">
                  <a:extLst>
                    <a:ext uri="{9D8B030D-6E8A-4147-A177-3AD203B41FA5}">
                      <a16:colId xmlns:a16="http://schemas.microsoft.com/office/drawing/2014/main" val="20003"/>
                    </a:ext>
                  </a:extLst>
                </a:gridCol>
                <a:gridCol w="731520">
                  <a:extLst>
                    <a:ext uri="{9D8B030D-6E8A-4147-A177-3AD203B41FA5}">
                      <a16:colId xmlns:a16="http://schemas.microsoft.com/office/drawing/2014/main" val="20004"/>
                    </a:ext>
                  </a:extLst>
                </a:gridCol>
                <a:gridCol w="731520">
                  <a:extLst>
                    <a:ext uri="{9D8B030D-6E8A-4147-A177-3AD203B41FA5}">
                      <a16:colId xmlns:a16="http://schemas.microsoft.com/office/drawing/2014/main" val="20005"/>
                    </a:ext>
                  </a:extLst>
                </a:gridCol>
                <a:gridCol w="731520">
                  <a:extLst>
                    <a:ext uri="{9D8B030D-6E8A-4147-A177-3AD203B41FA5}">
                      <a16:colId xmlns:a16="http://schemas.microsoft.com/office/drawing/2014/main" val="20006"/>
                    </a:ext>
                  </a:extLst>
                </a:gridCol>
                <a:gridCol w="731520">
                  <a:extLst>
                    <a:ext uri="{9D8B030D-6E8A-4147-A177-3AD203B41FA5}">
                      <a16:colId xmlns:a16="http://schemas.microsoft.com/office/drawing/2014/main" val="20007"/>
                    </a:ext>
                  </a:extLst>
                </a:gridCol>
                <a:gridCol w="731520">
                  <a:extLst>
                    <a:ext uri="{9D8B030D-6E8A-4147-A177-3AD203B41FA5}">
                      <a16:colId xmlns:a16="http://schemas.microsoft.com/office/drawing/2014/main" val="20008"/>
                    </a:ext>
                  </a:extLst>
                </a:gridCol>
                <a:gridCol w="731520">
                  <a:extLst>
                    <a:ext uri="{9D8B030D-6E8A-4147-A177-3AD203B41FA5}">
                      <a16:colId xmlns:a16="http://schemas.microsoft.com/office/drawing/2014/main" val="20009"/>
                    </a:ext>
                  </a:extLst>
                </a:gridCol>
                <a:gridCol w="731520">
                  <a:extLst>
                    <a:ext uri="{9D8B030D-6E8A-4147-A177-3AD203B41FA5}">
                      <a16:colId xmlns:a16="http://schemas.microsoft.com/office/drawing/2014/main" val="20010"/>
                    </a:ext>
                  </a:extLst>
                </a:gridCol>
                <a:gridCol w="731520">
                  <a:extLst>
                    <a:ext uri="{9D8B030D-6E8A-4147-A177-3AD203B41FA5}">
                      <a16:colId xmlns:a16="http://schemas.microsoft.com/office/drawing/2014/main" val="20011"/>
                    </a:ext>
                  </a:extLst>
                </a:gridCol>
                <a:gridCol w="731520">
                  <a:extLst>
                    <a:ext uri="{9D8B030D-6E8A-4147-A177-3AD203B41FA5}">
                      <a16:colId xmlns:a16="http://schemas.microsoft.com/office/drawing/2014/main" val="20012"/>
                    </a:ext>
                  </a:extLst>
                </a:gridCol>
                <a:gridCol w="731520">
                  <a:extLst>
                    <a:ext uri="{9D8B030D-6E8A-4147-A177-3AD203B41FA5}">
                      <a16:colId xmlns:a16="http://schemas.microsoft.com/office/drawing/2014/main" val="20013"/>
                    </a:ext>
                  </a:extLst>
                </a:gridCol>
                <a:gridCol w="731520">
                  <a:extLst>
                    <a:ext uri="{9D8B030D-6E8A-4147-A177-3AD203B41FA5}">
                      <a16:colId xmlns:a16="http://schemas.microsoft.com/office/drawing/2014/main" val="20014"/>
                    </a:ext>
                  </a:extLst>
                </a:gridCol>
                <a:gridCol w="731520">
                  <a:extLst>
                    <a:ext uri="{9D8B030D-6E8A-4147-A177-3AD203B41FA5}">
                      <a16:colId xmlns:a16="http://schemas.microsoft.com/office/drawing/2014/main" val="20015"/>
                    </a:ext>
                  </a:extLst>
                </a:gridCol>
              </a:tblGrid>
              <a:tr h="731520">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731520">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731520">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731520">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731520">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731520">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731520">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731520">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bl>
          </a:graphicData>
        </a:graphic>
      </p:graphicFrame>
      <p:sp>
        <p:nvSpPr>
          <p:cNvPr id="8" name="TextBox 7"/>
          <p:cNvSpPr txBox="1"/>
          <p:nvPr/>
        </p:nvSpPr>
        <p:spPr>
          <a:xfrm>
            <a:off x="7410663" y="3009902"/>
            <a:ext cx="5417550" cy="2277349"/>
          </a:xfrm>
          <a:prstGeom prst="rect">
            <a:avLst/>
          </a:prstGeom>
          <a:noFill/>
        </p:spPr>
        <p:txBody>
          <a:bodyPr wrap="square" lIns="121725" tIns="60862" rIns="121725" bIns="60862" rtlCol="0">
            <a:spAutoFit/>
          </a:bodyPr>
          <a:lstStyle/>
          <a:p>
            <a:r>
              <a:rPr lang="en-US" sz="14000">
                <a:solidFill>
                  <a:srgbClr val="FF0000"/>
                </a:solidFill>
                <a:latin typeface="HP001 4 hàng"/>
              </a:rPr>
              <a:t>ęt </a:t>
            </a:r>
            <a:endParaRPr lang="en-US" sz="14000">
              <a:solidFill>
                <a:srgbClr val="FF0000"/>
              </a:solidFill>
              <a:latin typeface="HP001 4 hàng" pitchFamily="34" charset="0"/>
            </a:endParaRPr>
          </a:p>
        </p:txBody>
      </p:sp>
      <p:sp>
        <p:nvSpPr>
          <p:cNvPr id="5" name="TextBox 4">
            <a:extLst>
              <a:ext uri="{FF2B5EF4-FFF2-40B4-BE49-F238E27FC236}">
                <a16:creationId xmlns:a16="http://schemas.microsoft.com/office/drawing/2014/main" id="{183EA8B0-2EC5-4945-8695-757AF20EF18A}"/>
              </a:ext>
            </a:extLst>
          </p:cNvPr>
          <p:cNvSpPr txBox="1"/>
          <p:nvPr/>
        </p:nvSpPr>
        <p:spPr>
          <a:xfrm>
            <a:off x="823119" y="3009902"/>
            <a:ext cx="5417550" cy="2277349"/>
          </a:xfrm>
          <a:prstGeom prst="rect">
            <a:avLst/>
          </a:prstGeom>
          <a:noFill/>
        </p:spPr>
        <p:txBody>
          <a:bodyPr wrap="square" lIns="121725" tIns="60862" rIns="121725" bIns="60862" rtlCol="0">
            <a:spAutoFit/>
          </a:bodyPr>
          <a:lstStyle/>
          <a:p>
            <a:r>
              <a:rPr lang="el-GR" sz="14000">
                <a:solidFill>
                  <a:srgbClr val="FF0000"/>
                </a:solidFill>
                <a:latin typeface="HP001 4 hàng"/>
              </a:rPr>
              <a:t>Ξ</a:t>
            </a:r>
            <a:r>
              <a:rPr lang="en-US" sz="14000">
                <a:solidFill>
                  <a:srgbClr val="FF0000"/>
                </a:solidFill>
                <a:latin typeface="HP001 4 hàng"/>
              </a:rPr>
              <a:t>t </a:t>
            </a:r>
            <a:endParaRPr lang="en-US" sz="14000">
              <a:solidFill>
                <a:srgbClr val="FF0000"/>
              </a:solidFill>
              <a:latin typeface="HP001 4 hàng" pitchFamily="34" charset="0"/>
            </a:endParaRPr>
          </a:p>
        </p:txBody>
      </p:sp>
    </p:spTree>
    <p:extLst>
      <p:ext uri="{BB962C8B-B14F-4D97-AF65-F5344CB8AC3E}">
        <p14:creationId xmlns:p14="http://schemas.microsoft.com/office/powerpoint/2010/main" val="217275828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694" r="6706" b="2845"/>
          <a:stretch/>
        </p:blipFill>
        <p:spPr bwMode="auto">
          <a:xfrm>
            <a:off x="0" y="34162"/>
            <a:ext cx="12161838" cy="6823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612372" y="822434"/>
            <a:ext cx="3414777" cy="1415574"/>
          </a:xfrm>
          <a:prstGeom prst="rect">
            <a:avLst/>
          </a:prstGeom>
          <a:noFill/>
        </p:spPr>
        <p:txBody>
          <a:bodyPr wrap="square" lIns="121725" tIns="60862" rIns="121725" bIns="60862" rtlCol="0">
            <a:spAutoFit/>
          </a:bodyPr>
          <a:lstStyle/>
          <a:p>
            <a:r>
              <a:rPr lang="vi-VN" sz="8400">
                <a:solidFill>
                  <a:srgbClr val="FF0000"/>
                </a:solidFill>
                <a:latin typeface="HP001 4 hàng"/>
              </a:rPr>
              <a:t>xęn</a:t>
            </a:r>
            <a:endParaRPr lang="en-US" sz="8400">
              <a:solidFill>
                <a:srgbClr val="FF0000"/>
              </a:solidFill>
              <a:latin typeface="HP001 4 hàng" pitchFamily="34" charset="0"/>
            </a:endParaRPr>
          </a:p>
        </p:txBody>
      </p:sp>
      <p:sp>
        <p:nvSpPr>
          <p:cNvPr id="8" name="TextBox 7"/>
          <p:cNvSpPr txBox="1"/>
          <p:nvPr/>
        </p:nvSpPr>
        <p:spPr>
          <a:xfrm>
            <a:off x="3921619" y="1223070"/>
            <a:ext cx="2297569" cy="769243"/>
          </a:xfrm>
          <a:prstGeom prst="rect">
            <a:avLst/>
          </a:prstGeom>
          <a:noFill/>
        </p:spPr>
        <p:txBody>
          <a:bodyPr wrap="square" lIns="121725" tIns="60862" rIns="121725" bIns="60862" rtlCol="0">
            <a:spAutoFit/>
          </a:bodyPr>
          <a:lstStyle/>
          <a:p>
            <a:r>
              <a:rPr lang="vi-VN" sz="4200">
                <a:solidFill>
                  <a:srgbClr val="FF0000"/>
                </a:solidFill>
                <a:latin typeface="HP001 4 hàng"/>
              </a:rPr>
              <a:t>xęn</a:t>
            </a:r>
            <a:endParaRPr lang="en-US" sz="4200">
              <a:solidFill>
                <a:srgbClr val="FF0000"/>
              </a:solidFill>
              <a:latin typeface="HP001 4 hàng" pitchFamily="34" charset="0"/>
            </a:endParaRPr>
          </a:p>
        </p:txBody>
      </p:sp>
      <p:sp>
        <p:nvSpPr>
          <p:cNvPr id="13" name="TextBox 12"/>
          <p:cNvSpPr txBox="1"/>
          <p:nvPr/>
        </p:nvSpPr>
        <p:spPr>
          <a:xfrm>
            <a:off x="610193" y="2474408"/>
            <a:ext cx="3414777" cy="1415574"/>
          </a:xfrm>
          <a:prstGeom prst="rect">
            <a:avLst/>
          </a:prstGeom>
          <a:noFill/>
        </p:spPr>
        <p:txBody>
          <a:bodyPr wrap="square" lIns="121725" tIns="60862" rIns="121725" bIns="60862" rtlCol="0">
            <a:spAutoFit/>
          </a:bodyPr>
          <a:lstStyle/>
          <a:p>
            <a:r>
              <a:rPr lang="nl" sz="8400">
                <a:solidFill>
                  <a:srgbClr val="FF0000"/>
                </a:solidFill>
                <a:latin typeface="HP001 4 hàng"/>
              </a:rPr>
              <a:t>hĳt </a:t>
            </a:r>
            <a:endParaRPr lang="en-US" sz="8400">
              <a:solidFill>
                <a:srgbClr val="FF0000"/>
              </a:solidFill>
              <a:latin typeface="HP001 4 hàng" pitchFamily="34" charset="0"/>
            </a:endParaRPr>
          </a:p>
        </p:txBody>
      </p:sp>
      <p:sp>
        <p:nvSpPr>
          <p:cNvPr id="14" name="TextBox 13"/>
          <p:cNvSpPr txBox="1"/>
          <p:nvPr/>
        </p:nvSpPr>
        <p:spPr>
          <a:xfrm>
            <a:off x="3903674" y="2876742"/>
            <a:ext cx="2297569" cy="769243"/>
          </a:xfrm>
          <a:prstGeom prst="rect">
            <a:avLst/>
          </a:prstGeom>
          <a:noFill/>
        </p:spPr>
        <p:txBody>
          <a:bodyPr wrap="square" lIns="121725" tIns="60862" rIns="121725" bIns="60862" rtlCol="0">
            <a:spAutoFit/>
          </a:bodyPr>
          <a:lstStyle/>
          <a:p>
            <a:r>
              <a:rPr lang="nl" sz="4200">
                <a:solidFill>
                  <a:srgbClr val="FF0000"/>
                </a:solidFill>
                <a:latin typeface="HP001 4 hàng"/>
              </a:rPr>
              <a:t>hĳt </a:t>
            </a:r>
            <a:endParaRPr lang="en-US" sz="4200">
              <a:solidFill>
                <a:srgbClr val="FF0000"/>
              </a:solidFill>
              <a:latin typeface="HP001 4 hàng" pitchFamily="34" charset="0"/>
            </a:endParaRPr>
          </a:p>
        </p:txBody>
      </p:sp>
    </p:spTree>
    <p:extLst>
      <p:ext uri="{BB962C8B-B14F-4D97-AF65-F5344CB8AC3E}">
        <p14:creationId xmlns:p14="http://schemas.microsoft.com/office/powerpoint/2010/main" val="423318553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5275348" y="670590"/>
            <a:ext cx="6671094" cy="5638800"/>
            <a:chOff x="2915025" y="609600"/>
            <a:chExt cx="5880339" cy="4632390"/>
          </a:xfrm>
        </p:grpSpPr>
        <p:pic>
          <p:nvPicPr>
            <p:cNvPr id="614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7315" t="37971" r="28397" b="26888"/>
            <a:stretch/>
          </p:blipFill>
          <p:spPr bwMode="auto">
            <a:xfrm>
              <a:off x="3032919" y="609600"/>
              <a:ext cx="5762445" cy="25706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25005" t="29029" r="30441" b="43102"/>
            <a:stretch/>
          </p:blipFill>
          <p:spPr bwMode="auto">
            <a:xfrm>
              <a:off x="2915025" y="3203279"/>
              <a:ext cx="5796952" cy="20387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5" name="Group 4">
            <a:extLst>
              <a:ext uri="{FF2B5EF4-FFF2-40B4-BE49-F238E27FC236}">
                <a16:creationId xmlns:a16="http://schemas.microsoft.com/office/drawing/2014/main" id="{12F08106-F7E7-43AE-8FBB-90D4F5282ABE}"/>
              </a:ext>
            </a:extLst>
          </p:cNvPr>
          <p:cNvGrpSpPr/>
          <p:nvPr/>
        </p:nvGrpSpPr>
        <p:grpSpPr>
          <a:xfrm>
            <a:off x="215396" y="203422"/>
            <a:ext cx="3382243" cy="941185"/>
            <a:chOff x="63500" y="1429216"/>
            <a:chExt cx="2542972" cy="705889"/>
          </a:xfrm>
        </p:grpSpPr>
        <p:sp>
          <p:nvSpPr>
            <p:cNvPr id="6" name="Rounded Rectangle 9">
              <a:extLst>
                <a:ext uri="{FF2B5EF4-FFF2-40B4-BE49-F238E27FC236}">
                  <a16:creationId xmlns:a16="http://schemas.microsoft.com/office/drawing/2014/main" id="{BFABC6CB-9549-40B3-8A29-C80835E4C9FE}"/>
                </a:ext>
              </a:extLst>
            </p:cNvPr>
            <p:cNvSpPr/>
            <p:nvPr/>
          </p:nvSpPr>
          <p:spPr>
            <a:xfrm>
              <a:off x="384357" y="1429216"/>
              <a:ext cx="2222115" cy="705889"/>
            </a:xfrm>
            <a:prstGeom prst="roundRect">
              <a:avLst/>
            </a:prstGeom>
            <a:solidFill>
              <a:srgbClr val="008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Arial-Rounded" pitchFamily="34" charset="0"/>
                  <a:ea typeface="Arial-Rounded" pitchFamily="34" charset="0"/>
                  <a:cs typeface="Arial-Rounded" pitchFamily="34" charset="0"/>
                </a:rPr>
                <a:t>Viết vở</a:t>
              </a:r>
            </a:p>
          </p:txBody>
        </p:sp>
        <p:sp>
          <p:nvSpPr>
            <p:cNvPr id="7" name="Oval 6">
              <a:extLst>
                <a:ext uri="{FF2B5EF4-FFF2-40B4-BE49-F238E27FC236}">
                  <a16:creationId xmlns:a16="http://schemas.microsoft.com/office/drawing/2014/main" id="{3A4E8498-E3FC-4435-9447-FE6B7B88AA3B}"/>
                </a:ext>
              </a:extLst>
            </p:cNvPr>
            <p:cNvSpPr/>
            <p:nvPr/>
          </p:nvSpPr>
          <p:spPr>
            <a:xfrm>
              <a:off x="63500" y="1458734"/>
              <a:ext cx="641717" cy="64171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chemeClr val="tx1"/>
                  </a:solidFill>
                  <a:latin typeface="Arial Rounded MT Bold" pitchFamily="34" charset="0"/>
                  <a:ea typeface="Arial-Rounded" pitchFamily="34" charset="0"/>
                  <a:cs typeface="Arial-Rounded" pitchFamily="34" charset="0"/>
                </a:rPr>
                <a:t>5</a:t>
              </a:r>
            </a:p>
          </p:txBody>
        </p:sp>
      </p:grpSp>
      <p:pic>
        <p:nvPicPr>
          <p:cNvPr id="8" name="Picture 7">
            <a:extLst>
              <a:ext uri="{FF2B5EF4-FFF2-40B4-BE49-F238E27FC236}">
                <a16:creationId xmlns:a16="http://schemas.microsoft.com/office/drawing/2014/main" id="{D9A4343A-DC64-4F40-A941-7C1E8B921E9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19697" y="1313488"/>
            <a:ext cx="3124200" cy="4484528"/>
          </a:xfrm>
          <a:prstGeom prst="rect">
            <a:avLst/>
          </a:prstGeom>
        </p:spPr>
      </p:pic>
      <p:sp>
        <p:nvSpPr>
          <p:cNvPr id="9" name="TextBox 8">
            <a:extLst>
              <a:ext uri="{FF2B5EF4-FFF2-40B4-BE49-F238E27FC236}">
                <a16:creationId xmlns:a16="http://schemas.microsoft.com/office/drawing/2014/main" id="{81A2B120-430E-4E63-A3B4-0F04C0A5472C}"/>
              </a:ext>
            </a:extLst>
          </p:cNvPr>
          <p:cNvSpPr txBox="1"/>
          <p:nvPr/>
        </p:nvSpPr>
        <p:spPr>
          <a:xfrm>
            <a:off x="1418866" y="5885137"/>
            <a:ext cx="3429000" cy="769441"/>
          </a:xfrm>
          <a:prstGeom prst="rect">
            <a:avLst/>
          </a:prstGeom>
          <a:noFill/>
        </p:spPr>
        <p:txBody>
          <a:bodyPr wrap="square" rtlCol="0">
            <a:spAutoFit/>
          </a:bodyPr>
          <a:lstStyle/>
          <a:p>
            <a:pPr algn="ctr"/>
            <a:r>
              <a:rPr lang="en-US" sz="4400">
                <a:latin typeface="Arial-Rounded" panose="020B0500000000000000" pitchFamily="34" charset="0"/>
                <a:ea typeface="Arial-Rounded" panose="020B0500000000000000" pitchFamily="34" charset="0"/>
                <a:cs typeface="Arial-Rounded" panose="020B0500000000000000" pitchFamily="34" charset="0"/>
              </a:rPr>
              <a:t>Trang 48, 49</a:t>
            </a:r>
          </a:p>
        </p:txBody>
      </p:sp>
    </p:spTree>
    <p:extLst>
      <p:ext uri="{BB962C8B-B14F-4D97-AF65-F5344CB8AC3E}">
        <p14:creationId xmlns:p14="http://schemas.microsoft.com/office/powerpoint/2010/main" val="325138022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A tree with a house in the background&#10;&#10;Description automatically generated with low confidence">
            <a:extLst>
              <a:ext uri="{FF2B5EF4-FFF2-40B4-BE49-F238E27FC236}">
                <a16:creationId xmlns:a16="http://schemas.microsoft.com/office/drawing/2014/main" id="{A67774C5-540F-46FE-927A-DBCE83B45819}"/>
              </a:ext>
            </a:extLst>
          </p:cNvPr>
          <p:cNvPicPr>
            <a:picLocks noChangeAspect="1"/>
          </p:cNvPicPr>
          <p:nvPr/>
        </p:nvPicPr>
        <p:blipFill>
          <a:blip r:embed="rId3"/>
          <a:stretch>
            <a:fillRect/>
          </a:stretch>
        </p:blipFill>
        <p:spPr>
          <a:xfrm>
            <a:off x="2313926" y="13540"/>
            <a:ext cx="7533987" cy="3502422"/>
          </a:xfrm>
          <a:prstGeom prst="rect">
            <a:avLst/>
          </a:prstGeom>
        </p:spPr>
      </p:pic>
      <p:sp>
        <p:nvSpPr>
          <p:cNvPr id="22" name="Title 1">
            <a:extLst>
              <a:ext uri="{FF2B5EF4-FFF2-40B4-BE49-F238E27FC236}">
                <a16:creationId xmlns:a16="http://schemas.microsoft.com/office/drawing/2014/main" id="{07B42EC0-E957-4A8A-A943-F250F000A4A6}"/>
              </a:ext>
            </a:extLst>
          </p:cNvPr>
          <p:cNvSpPr txBox="1">
            <a:spLocks/>
          </p:cNvSpPr>
          <p:nvPr/>
        </p:nvSpPr>
        <p:spPr>
          <a:xfrm>
            <a:off x="274678" y="3784490"/>
            <a:ext cx="11552269" cy="2885021"/>
          </a:xfrm>
          <a:prstGeom prst="rect">
            <a:avLst/>
          </a:prstGeom>
        </p:spPr>
        <p:txBody>
          <a:bodyPr vert="horz" lIns="121424" tIns="60712" rIns="121424" bIns="60712"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sz="4256">
                <a:latin typeface="Arial-Rounded" pitchFamily="34" charset="0"/>
                <a:ea typeface="Arial-Rounded" pitchFamily="34" charset="0"/>
                <a:cs typeface="Arial-Rounded" pitchFamily="34" charset="0"/>
              </a:rPr>
              <a:t>     </a:t>
            </a:r>
            <a:r>
              <a:rPr lang="en-US" sz="3524">
                <a:latin typeface="Arial-Rounded" pitchFamily="34" charset="0"/>
                <a:ea typeface="Arial-Rounded" pitchFamily="34" charset="0"/>
                <a:cs typeface="Arial-Rounded" pitchFamily="34" charset="0"/>
              </a:rPr>
              <a:t>Trong vườn, cây xoan và cây khế đã trổ hoa hàng loạt. Vườn cây ngập tràn sắc tím. Mỗi buổi sáng, khu vườn rộn ràng với những tiếng lích ra lích rích của mấy chú chích bông. Chúng thoăn thoắt nhảy từ cành này sang cành khác. Vừa nhảy nhót chúng vừa trêu đùa nhau, vui thật là vui.</a:t>
            </a:r>
          </a:p>
        </p:txBody>
      </p:sp>
      <p:sp>
        <p:nvSpPr>
          <p:cNvPr id="23" name="Title 1">
            <a:extLst>
              <a:ext uri="{FF2B5EF4-FFF2-40B4-BE49-F238E27FC236}">
                <a16:creationId xmlns:a16="http://schemas.microsoft.com/office/drawing/2014/main" id="{45BE1CA0-FF3D-48C5-9177-13488B6D5B70}"/>
              </a:ext>
            </a:extLst>
          </p:cNvPr>
          <p:cNvSpPr txBox="1">
            <a:spLocks/>
          </p:cNvSpPr>
          <p:nvPr/>
        </p:nvSpPr>
        <p:spPr>
          <a:xfrm>
            <a:off x="4126681" y="3948694"/>
            <a:ext cx="1233103" cy="681042"/>
          </a:xfrm>
          <a:prstGeom prst="rect">
            <a:avLst/>
          </a:prstGeom>
        </p:spPr>
        <p:txBody>
          <a:bodyPr vert="horz" lIns="121424" tIns="60712" rIns="121424" bIns="60712"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sz="3524">
                <a:solidFill>
                  <a:schemeClr val="accent2">
                    <a:lumMod val="75000"/>
                  </a:schemeClr>
                </a:solidFill>
                <a:latin typeface="Arial-Rounded" pitchFamily="34" charset="0"/>
                <a:ea typeface="Arial-Rounded" pitchFamily="34" charset="0"/>
                <a:cs typeface="Arial-Rounded" pitchFamily="34" charset="0"/>
              </a:rPr>
              <a:t>xoan</a:t>
            </a:r>
          </a:p>
        </p:txBody>
      </p:sp>
      <p:sp>
        <p:nvSpPr>
          <p:cNvPr id="27" name="Title 1">
            <a:extLst>
              <a:ext uri="{FF2B5EF4-FFF2-40B4-BE49-F238E27FC236}">
                <a16:creationId xmlns:a16="http://schemas.microsoft.com/office/drawing/2014/main" id="{9961DE78-FE9A-4664-8A36-8808ACA3387A}"/>
              </a:ext>
            </a:extLst>
          </p:cNvPr>
          <p:cNvSpPr txBox="1">
            <a:spLocks/>
          </p:cNvSpPr>
          <p:nvPr/>
        </p:nvSpPr>
        <p:spPr>
          <a:xfrm>
            <a:off x="10792465" y="3948320"/>
            <a:ext cx="1010826" cy="681042"/>
          </a:xfrm>
          <a:prstGeom prst="rect">
            <a:avLst/>
          </a:prstGeom>
        </p:spPr>
        <p:txBody>
          <a:bodyPr vert="horz" lIns="121424" tIns="60712" rIns="121424" bIns="60712"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sz="3524">
                <a:solidFill>
                  <a:schemeClr val="accent2">
                    <a:lumMod val="75000"/>
                  </a:schemeClr>
                </a:solidFill>
                <a:latin typeface="Arial-Rounded" pitchFamily="34" charset="0"/>
                <a:ea typeface="Arial-Rounded" pitchFamily="34" charset="0"/>
                <a:cs typeface="Arial-Rounded" pitchFamily="34" charset="0"/>
              </a:rPr>
              <a:t>loạt</a:t>
            </a:r>
          </a:p>
        </p:txBody>
      </p:sp>
      <p:sp>
        <p:nvSpPr>
          <p:cNvPr id="30" name="Title 1">
            <a:extLst>
              <a:ext uri="{FF2B5EF4-FFF2-40B4-BE49-F238E27FC236}">
                <a16:creationId xmlns:a16="http://schemas.microsoft.com/office/drawing/2014/main" id="{B535EC80-8C3F-49A7-BF15-10614DA792FE}"/>
              </a:ext>
            </a:extLst>
          </p:cNvPr>
          <p:cNvSpPr txBox="1">
            <a:spLocks/>
          </p:cNvSpPr>
          <p:nvPr/>
        </p:nvSpPr>
        <p:spPr>
          <a:xfrm>
            <a:off x="2840033" y="5417664"/>
            <a:ext cx="1342119" cy="681042"/>
          </a:xfrm>
          <a:prstGeom prst="rect">
            <a:avLst/>
          </a:prstGeom>
        </p:spPr>
        <p:txBody>
          <a:bodyPr vert="horz" lIns="121424" tIns="60712" rIns="121424" bIns="60712"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sz="3524">
                <a:solidFill>
                  <a:schemeClr val="accent2">
                    <a:lumMod val="75000"/>
                  </a:schemeClr>
                </a:solidFill>
                <a:latin typeface="Arial-Rounded" pitchFamily="34" charset="0"/>
                <a:ea typeface="Arial-Rounded" pitchFamily="34" charset="0"/>
                <a:cs typeface="Arial-Rounded" pitchFamily="34" charset="0"/>
              </a:rPr>
              <a:t>thoăn</a:t>
            </a:r>
          </a:p>
        </p:txBody>
      </p:sp>
      <p:sp>
        <p:nvSpPr>
          <p:cNvPr id="31" name="Title 1">
            <a:extLst>
              <a:ext uri="{FF2B5EF4-FFF2-40B4-BE49-F238E27FC236}">
                <a16:creationId xmlns:a16="http://schemas.microsoft.com/office/drawing/2014/main" id="{09AC6DEF-55A9-4921-B07E-632FA2832167}"/>
              </a:ext>
            </a:extLst>
          </p:cNvPr>
          <p:cNvSpPr txBox="1">
            <a:spLocks/>
          </p:cNvSpPr>
          <p:nvPr/>
        </p:nvSpPr>
        <p:spPr>
          <a:xfrm>
            <a:off x="4039937" y="5417286"/>
            <a:ext cx="1342119" cy="681042"/>
          </a:xfrm>
          <a:prstGeom prst="rect">
            <a:avLst/>
          </a:prstGeom>
        </p:spPr>
        <p:txBody>
          <a:bodyPr vert="horz" lIns="121424" tIns="60712" rIns="121424" bIns="60712"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sz="3524">
                <a:solidFill>
                  <a:schemeClr val="accent2">
                    <a:lumMod val="75000"/>
                  </a:schemeClr>
                </a:solidFill>
                <a:latin typeface="Arial-Rounded" pitchFamily="34" charset="0"/>
                <a:ea typeface="Arial-Rounded" pitchFamily="34" charset="0"/>
                <a:cs typeface="Arial-Rounded" pitchFamily="34" charset="0"/>
              </a:rPr>
              <a:t>thoắt</a:t>
            </a:r>
          </a:p>
        </p:txBody>
      </p:sp>
      <p:sp>
        <p:nvSpPr>
          <p:cNvPr id="2" name="Rectangle 1">
            <a:extLst>
              <a:ext uri="{FF2B5EF4-FFF2-40B4-BE49-F238E27FC236}">
                <a16:creationId xmlns:a16="http://schemas.microsoft.com/office/drawing/2014/main" id="{DE761F21-611A-47AB-B46E-9D15B68700EB}"/>
              </a:ext>
            </a:extLst>
          </p:cNvPr>
          <p:cNvSpPr/>
          <p:nvPr/>
        </p:nvSpPr>
        <p:spPr>
          <a:xfrm>
            <a:off x="2923390" y="759294"/>
            <a:ext cx="1203291" cy="653841"/>
          </a:xfrm>
          <a:prstGeom prst="rect">
            <a:avLst/>
          </a:prstGeom>
          <a:solidFill>
            <a:schemeClr val="accent3">
              <a:lumMod val="40000"/>
              <a:lumOff val="60000"/>
            </a:schemeClr>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p:cNvGrpSpPr/>
          <p:nvPr/>
        </p:nvGrpSpPr>
        <p:grpSpPr>
          <a:xfrm>
            <a:off x="721075" y="471950"/>
            <a:ext cx="2621250" cy="941185"/>
            <a:chOff x="63500" y="1429216"/>
            <a:chExt cx="1970813" cy="705889"/>
          </a:xfrm>
        </p:grpSpPr>
        <p:sp>
          <p:nvSpPr>
            <p:cNvPr id="8" name="Rounded Rectangle 7"/>
            <p:cNvSpPr/>
            <p:nvPr/>
          </p:nvSpPr>
          <p:spPr>
            <a:xfrm>
              <a:off x="384358" y="1429216"/>
              <a:ext cx="1649955" cy="705889"/>
            </a:xfrm>
            <a:prstGeom prst="roundRect">
              <a:avLst/>
            </a:prstGeom>
            <a:solidFill>
              <a:srgbClr val="008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a:latin typeface="Arial-Rounded" pitchFamily="34" charset="0"/>
                  <a:ea typeface="Arial-Rounded" pitchFamily="34" charset="0"/>
                  <a:cs typeface="Arial-Rounded" pitchFamily="34" charset="0"/>
                </a:rPr>
                <a:t>Đọc</a:t>
              </a:r>
            </a:p>
          </p:txBody>
        </p:sp>
        <p:sp>
          <p:nvSpPr>
            <p:cNvPr id="10" name="Oval 9"/>
            <p:cNvSpPr/>
            <p:nvPr/>
          </p:nvSpPr>
          <p:spPr>
            <a:xfrm>
              <a:off x="63500" y="1458734"/>
              <a:ext cx="641717" cy="64171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a:solidFill>
                    <a:schemeClr val="tx1"/>
                  </a:solidFill>
                  <a:latin typeface="Arial Rounded MT Bold" pitchFamily="34" charset="0"/>
                  <a:ea typeface="Arial-Rounded" pitchFamily="34" charset="0"/>
                  <a:cs typeface="Arial-Rounded" pitchFamily="34" charset="0"/>
                </a:rPr>
                <a:t>6</a:t>
              </a:r>
            </a:p>
          </p:txBody>
        </p:sp>
      </p:grpSp>
    </p:spTree>
    <p:extLst>
      <p:ext uri="{BB962C8B-B14F-4D97-AF65-F5344CB8AC3E}">
        <p14:creationId xmlns:p14="http://schemas.microsoft.com/office/powerpoint/2010/main" val="98340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27"/>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30"/>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27" grpId="0"/>
      <p:bldP spid="30" grpId="0"/>
      <p:bldP spid="31"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864813" y="1524001"/>
            <a:ext cx="4663440" cy="1464025"/>
          </a:xfrm>
          <a:prstGeom prst="rect">
            <a:avLst/>
          </a:prstGeom>
          <a:solidFill>
            <a:srgbClr val="006F96"/>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schemeClr val="bg1"/>
                </a:solidFill>
                <a:latin typeface="Arial-Rounded" pitchFamily="34" charset="0"/>
                <a:ea typeface="Arial-Rounded" pitchFamily="34" charset="0"/>
                <a:cs typeface="Arial-Rounded" pitchFamily="34" charset="0"/>
              </a:rPr>
              <a:t>xoan</a:t>
            </a:r>
          </a:p>
        </p:txBody>
      </p:sp>
      <p:sp>
        <p:nvSpPr>
          <p:cNvPr id="6" name="Title 1"/>
          <p:cNvSpPr txBox="1">
            <a:spLocks/>
          </p:cNvSpPr>
          <p:nvPr/>
        </p:nvSpPr>
        <p:spPr>
          <a:xfrm>
            <a:off x="6592724" y="1524000"/>
            <a:ext cx="4663440" cy="1464025"/>
          </a:xfrm>
          <a:prstGeom prst="rect">
            <a:avLst/>
          </a:prstGeom>
          <a:solidFill>
            <a:srgbClr val="006F96"/>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schemeClr val="bg1"/>
                </a:solidFill>
                <a:latin typeface="Arial-Rounded" pitchFamily="34" charset="0"/>
                <a:ea typeface="Arial-Rounded" pitchFamily="34" charset="0"/>
                <a:cs typeface="Arial-Rounded" pitchFamily="34" charset="0"/>
              </a:rPr>
              <a:t>loạt</a:t>
            </a:r>
          </a:p>
        </p:txBody>
      </p:sp>
      <p:sp>
        <p:nvSpPr>
          <p:cNvPr id="4" name="Title 1"/>
          <p:cNvSpPr txBox="1">
            <a:spLocks/>
          </p:cNvSpPr>
          <p:nvPr/>
        </p:nvSpPr>
        <p:spPr>
          <a:xfrm>
            <a:off x="864813" y="4191000"/>
            <a:ext cx="10391351" cy="1464025"/>
          </a:xfrm>
          <a:prstGeom prst="rect">
            <a:avLst/>
          </a:prstGeom>
          <a:solidFill>
            <a:srgbClr val="006F96"/>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schemeClr val="bg1"/>
                </a:solidFill>
                <a:latin typeface="Arial-Rounded" pitchFamily="34" charset="0"/>
                <a:ea typeface="Arial-Rounded" pitchFamily="34" charset="0"/>
                <a:cs typeface="Arial-Rounded" pitchFamily="34" charset="0"/>
              </a:rPr>
              <a:t>thoăn thoắt</a:t>
            </a:r>
          </a:p>
        </p:txBody>
      </p:sp>
    </p:spTree>
    <p:extLst>
      <p:ext uri="{BB962C8B-B14F-4D97-AF65-F5344CB8AC3E}">
        <p14:creationId xmlns:p14="http://schemas.microsoft.com/office/powerpoint/2010/main" val="1661657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6" grpId="0" animBg="1"/>
      <p:bldP spid="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Sắc đào ngày xuâ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170" name="Picture 2" descr="Cây gỗ xoan ta là gì, xoan ta có tốt không đặc tính ứng dụng gỗ xoan t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42719" y="2162174"/>
            <a:ext cx="6592975" cy="439102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Hoa Xoan - Ý Nghĩa Và Công Dụng Tuyệt Vời Trong Cuộc Số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5574" y="160338"/>
            <a:ext cx="4970241" cy="37258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2280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l="6665" t="26540"/>
          <a:stretch/>
        </p:blipFill>
        <p:spPr>
          <a:xfrm>
            <a:off x="734965" y="626533"/>
            <a:ext cx="10503711" cy="4174760"/>
          </a:xfrm>
          <a:prstGeom prst="rect">
            <a:avLst/>
          </a:prstGeom>
        </p:spPr>
      </p:pic>
      <p:grpSp>
        <p:nvGrpSpPr>
          <p:cNvPr id="27" name="Group 26"/>
          <p:cNvGrpSpPr/>
          <p:nvPr/>
        </p:nvGrpSpPr>
        <p:grpSpPr>
          <a:xfrm>
            <a:off x="171213" y="626533"/>
            <a:ext cx="3448696" cy="941185"/>
            <a:chOff x="63500" y="1429216"/>
            <a:chExt cx="2592937" cy="705889"/>
          </a:xfrm>
        </p:grpSpPr>
        <p:sp>
          <p:nvSpPr>
            <p:cNvPr id="4" name="Rounded Rectangle 3"/>
            <p:cNvSpPr/>
            <p:nvPr/>
          </p:nvSpPr>
          <p:spPr>
            <a:xfrm>
              <a:off x="384358" y="1429216"/>
              <a:ext cx="2272079" cy="705889"/>
            </a:xfrm>
            <a:prstGeom prst="roundRect">
              <a:avLst/>
            </a:prstGeom>
            <a:solidFill>
              <a:srgbClr val="008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700">
                  <a:latin typeface="Arial-Rounded" pitchFamily="34" charset="0"/>
                  <a:ea typeface="Arial-Rounded" pitchFamily="34" charset="0"/>
                  <a:cs typeface="Arial-Rounded" pitchFamily="34" charset="0"/>
                </a:rPr>
                <a:t>Nhận biết</a:t>
              </a:r>
            </a:p>
          </p:txBody>
        </p:sp>
        <p:sp>
          <p:nvSpPr>
            <p:cNvPr id="3" name="Oval 2"/>
            <p:cNvSpPr/>
            <p:nvPr/>
          </p:nvSpPr>
          <p:spPr>
            <a:xfrm>
              <a:off x="63500" y="1458734"/>
              <a:ext cx="641717" cy="64171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300">
                  <a:solidFill>
                    <a:schemeClr val="tx1"/>
                  </a:solidFill>
                  <a:latin typeface="Arial Rounded MT Bold" pitchFamily="34" charset="0"/>
                  <a:ea typeface="Arial-Rounded" pitchFamily="34" charset="0"/>
                  <a:cs typeface="Arial-Rounded" pitchFamily="34" charset="0"/>
                </a:rPr>
                <a:t>2</a:t>
              </a:r>
            </a:p>
          </p:txBody>
        </p:sp>
      </p:grpSp>
      <p:sp>
        <p:nvSpPr>
          <p:cNvPr id="21" name="TextBox 20">
            <a:extLst>
              <a:ext uri="{FF2B5EF4-FFF2-40B4-BE49-F238E27FC236}">
                <a16:creationId xmlns:a16="http://schemas.microsoft.com/office/drawing/2014/main" id="{25D68A97-80D2-4F3F-8356-F4F23D37E5D7}"/>
              </a:ext>
            </a:extLst>
          </p:cNvPr>
          <p:cNvSpPr txBox="1"/>
          <p:nvPr/>
        </p:nvSpPr>
        <p:spPr>
          <a:xfrm>
            <a:off x="194735" y="4365595"/>
            <a:ext cx="11823422" cy="1565942"/>
          </a:xfrm>
          <a:prstGeom prst="rect">
            <a:avLst/>
          </a:prstGeom>
          <a:noFill/>
        </p:spPr>
        <p:txBody>
          <a:bodyPr wrap="square" rtlCol="0">
            <a:spAutoFit/>
          </a:bodyPr>
          <a:lstStyle/>
          <a:p>
            <a:pPr algn="just"/>
            <a:r>
              <a:rPr lang="en-US" sz="4788">
                <a:latin typeface="Arial-Rounded" panose="020B0500000000000000" pitchFamily="34" charset="0"/>
                <a:ea typeface="Arial-Rounded" panose="020B0500000000000000" pitchFamily="34" charset="0"/>
                <a:cs typeface="Arial-Rounded" panose="020B0500000000000000" pitchFamily="34" charset="0"/>
              </a:rPr>
              <a:t>     Trên phim hoạt hình, voi bước khoan thai, thỏ chạy thoăn thoắt.</a:t>
            </a:r>
          </a:p>
        </p:txBody>
      </p:sp>
      <p:sp>
        <p:nvSpPr>
          <p:cNvPr id="22" name="TextBox 21">
            <a:extLst>
              <a:ext uri="{FF2B5EF4-FFF2-40B4-BE49-F238E27FC236}">
                <a16:creationId xmlns:a16="http://schemas.microsoft.com/office/drawing/2014/main" id="{F35C3BB0-952F-4ACE-B2AF-B9B3FE2F1FA6}"/>
              </a:ext>
            </a:extLst>
          </p:cNvPr>
          <p:cNvSpPr txBox="1"/>
          <p:nvPr/>
        </p:nvSpPr>
        <p:spPr>
          <a:xfrm>
            <a:off x="4051468" y="4365595"/>
            <a:ext cx="1087737" cy="829138"/>
          </a:xfrm>
          <a:prstGeom prst="rect">
            <a:avLst/>
          </a:prstGeom>
          <a:noFill/>
        </p:spPr>
        <p:txBody>
          <a:bodyPr wrap="square" rtlCol="0">
            <a:spAutoFit/>
          </a:bodyPr>
          <a:lstStyle/>
          <a:p>
            <a:pPr algn="just"/>
            <a:r>
              <a:rPr lang="en-US" sz="4788">
                <a:solidFill>
                  <a:srgbClr val="FF0000"/>
                </a:solidFill>
                <a:latin typeface="Arial-Rounded" panose="020B0500000000000000" pitchFamily="34" charset="0"/>
                <a:ea typeface="Arial-Rounded" panose="020B0500000000000000" pitchFamily="34" charset="0"/>
                <a:cs typeface="Arial-Rounded" panose="020B0500000000000000" pitchFamily="34" charset="0"/>
              </a:rPr>
              <a:t>oat</a:t>
            </a:r>
          </a:p>
        </p:txBody>
      </p:sp>
      <p:sp>
        <p:nvSpPr>
          <p:cNvPr id="23" name="TextBox 22">
            <a:extLst>
              <a:ext uri="{FF2B5EF4-FFF2-40B4-BE49-F238E27FC236}">
                <a16:creationId xmlns:a16="http://schemas.microsoft.com/office/drawing/2014/main" id="{754FADFA-A3DE-4190-BD2C-9CFC5EB85C05}"/>
              </a:ext>
            </a:extLst>
          </p:cNvPr>
          <p:cNvSpPr txBox="1"/>
          <p:nvPr/>
        </p:nvSpPr>
        <p:spPr>
          <a:xfrm>
            <a:off x="9497469" y="4365595"/>
            <a:ext cx="1385392" cy="829138"/>
          </a:xfrm>
          <a:prstGeom prst="rect">
            <a:avLst/>
          </a:prstGeom>
          <a:noFill/>
        </p:spPr>
        <p:txBody>
          <a:bodyPr wrap="square" rtlCol="0">
            <a:spAutoFit/>
          </a:bodyPr>
          <a:lstStyle/>
          <a:p>
            <a:pPr algn="just"/>
            <a:r>
              <a:rPr lang="en-US" sz="4788">
                <a:solidFill>
                  <a:srgbClr val="FF0000"/>
                </a:solidFill>
                <a:latin typeface="Arial-Rounded" panose="020B0500000000000000" pitchFamily="34" charset="0"/>
                <a:ea typeface="Arial-Rounded" panose="020B0500000000000000" pitchFamily="34" charset="0"/>
                <a:cs typeface="Arial-Rounded" panose="020B0500000000000000" pitchFamily="34" charset="0"/>
              </a:rPr>
              <a:t>oan</a:t>
            </a:r>
          </a:p>
        </p:txBody>
      </p:sp>
      <p:sp>
        <p:nvSpPr>
          <p:cNvPr id="24" name="TextBox 23">
            <a:extLst>
              <a:ext uri="{FF2B5EF4-FFF2-40B4-BE49-F238E27FC236}">
                <a16:creationId xmlns:a16="http://schemas.microsoft.com/office/drawing/2014/main" id="{0EC006CB-6785-4261-A1B6-F1200DA4AE8E}"/>
              </a:ext>
            </a:extLst>
          </p:cNvPr>
          <p:cNvSpPr txBox="1"/>
          <p:nvPr/>
        </p:nvSpPr>
        <p:spPr>
          <a:xfrm>
            <a:off x="2947238" y="5091670"/>
            <a:ext cx="1385392" cy="829138"/>
          </a:xfrm>
          <a:prstGeom prst="rect">
            <a:avLst/>
          </a:prstGeom>
          <a:noFill/>
        </p:spPr>
        <p:txBody>
          <a:bodyPr wrap="square" rtlCol="0">
            <a:spAutoFit/>
          </a:bodyPr>
          <a:lstStyle/>
          <a:p>
            <a:pPr algn="just"/>
            <a:r>
              <a:rPr lang="en-US" sz="4788">
                <a:solidFill>
                  <a:srgbClr val="FF0000"/>
                </a:solidFill>
                <a:latin typeface="Arial-Rounded" panose="020B0500000000000000" pitchFamily="34" charset="0"/>
                <a:ea typeface="Arial-Rounded" panose="020B0500000000000000" pitchFamily="34" charset="0"/>
                <a:cs typeface="Arial-Rounded" panose="020B0500000000000000" pitchFamily="34" charset="0"/>
              </a:rPr>
              <a:t>oăn</a:t>
            </a:r>
          </a:p>
        </p:txBody>
      </p:sp>
      <p:sp>
        <p:nvSpPr>
          <p:cNvPr id="25" name="TextBox 24">
            <a:extLst>
              <a:ext uri="{FF2B5EF4-FFF2-40B4-BE49-F238E27FC236}">
                <a16:creationId xmlns:a16="http://schemas.microsoft.com/office/drawing/2014/main" id="{6F2CD46D-2D9B-4406-9432-515D42E23206}"/>
              </a:ext>
            </a:extLst>
          </p:cNvPr>
          <p:cNvSpPr txBox="1"/>
          <p:nvPr/>
        </p:nvSpPr>
        <p:spPr>
          <a:xfrm>
            <a:off x="4552850" y="5095257"/>
            <a:ext cx="1087738" cy="829138"/>
          </a:xfrm>
          <a:prstGeom prst="rect">
            <a:avLst/>
          </a:prstGeom>
          <a:noFill/>
        </p:spPr>
        <p:txBody>
          <a:bodyPr wrap="square" rtlCol="0">
            <a:spAutoFit/>
          </a:bodyPr>
          <a:lstStyle/>
          <a:p>
            <a:pPr algn="just"/>
            <a:r>
              <a:rPr lang="en-US" sz="4788">
                <a:solidFill>
                  <a:srgbClr val="FF0000"/>
                </a:solidFill>
                <a:latin typeface="Arial-Rounded" panose="020B0500000000000000" pitchFamily="34" charset="0"/>
                <a:ea typeface="Arial-Rounded" panose="020B0500000000000000" pitchFamily="34" charset="0"/>
                <a:cs typeface="Arial-Rounded" panose="020B0500000000000000" pitchFamily="34" charset="0"/>
              </a:rPr>
              <a:t>oăt</a:t>
            </a:r>
          </a:p>
        </p:txBody>
      </p:sp>
    </p:spTree>
    <p:extLst>
      <p:ext uri="{BB962C8B-B14F-4D97-AF65-F5344CB8AC3E}">
        <p14:creationId xmlns:p14="http://schemas.microsoft.com/office/powerpoint/2010/main" val="1568524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left)">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23"/>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24"/>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3" grpId="0"/>
      <p:bldP spid="24" grpId="0"/>
      <p:bldP spid="2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4" name="Picture 4" descr="Cây Khế • Sài Gòn Hoa 202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09519" y="1184694"/>
            <a:ext cx="5486400" cy="4114800"/>
          </a:xfrm>
          <a:prstGeom prst="rect">
            <a:avLst/>
          </a:prstGeom>
          <a:noFill/>
          <a:extLst>
            <a:ext uri="{909E8E84-426E-40DD-AFC4-6F175D3DCCD1}">
              <a14:hiddenFill xmlns:a14="http://schemas.microsoft.com/office/drawing/2010/main">
                <a:solidFill>
                  <a:srgbClr val="FFFFFF"/>
                </a:solidFill>
              </a14:hiddenFill>
            </a:ext>
          </a:extLst>
        </p:spPr>
      </p:pic>
      <p:pic>
        <p:nvPicPr>
          <p:cNvPr id="10246" name="Picture 6" descr="Hướng dẫn trồng cây khế chuẩn nhấ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919" y="1219200"/>
            <a:ext cx="5486400" cy="4114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58859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Kỹ thuật nuôi và chăm sóc chim Chích Bông chi tiết nhất">
            <a:extLst>
              <a:ext uri="{FF2B5EF4-FFF2-40B4-BE49-F238E27FC236}">
                <a16:creationId xmlns:a16="http://schemas.microsoft.com/office/drawing/2014/main" id="{2D095763-4FF7-4671-888E-D2FE13DAC06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52385" y="1066800"/>
            <a:ext cx="7857067" cy="4419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299705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DA0901-EC92-42DE-AA5C-E123061DB6F0}"/>
              </a:ext>
            </a:extLst>
          </p:cNvPr>
          <p:cNvSpPr txBox="1">
            <a:spLocks/>
          </p:cNvSpPr>
          <p:nvPr/>
        </p:nvSpPr>
        <p:spPr>
          <a:xfrm>
            <a:off x="304785" y="2101291"/>
            <a:ext cx="11552269" cy="2885021"/>
          </a:xfrm>
          <a:prstGeom prst="rect">
            <a:avLst/>
          </a:prstGeom>
        </p:spPr>
        <p:txBody>
          <a:bodyPr vert="horz" lIns="121424" tIns="60712" rIns="121424" bIns="60712"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sz="4256">
                <a:latin typeface="Arial-Rounded" pitchFamily="34" charset="0"/>
                <a:ea typeface="Arial-Rounded" pitchFamily="34" charset="0"/>
                <a:cs typeface="Arial-Rounded" pitchFamily="34" charset="0"/>
              </a:rPr>
              <a:t>     </a:t>
            </a:r>
            <a:r>
              <a:rPr lang="en-US" sz="4788">
                <a:latin typeface="Arial-Rounded" pitchFamily="34" charset="0"/>
                <a:ea typeface="Arial-Rounded" pitchFamily="34" charset="0"/>
                <a:cs typeface="Arial-Rounded" pitchFamily="34" charset="0"/>
              </a:rPr>
              <a:t>Trong vườn, cây xoan và cây khế đã trổ hoa hàng loạt. </a:t>
            </a:r>
            <a:r>
              <a:rPr lang="en-US" sz="4788">
                <a:solidFill>
                  <a:srgbClr val="7030A0"/>
                </a:solidFill>
                <a:latin typeface="Arial-Rounded" pitchFamily="34" charset="0"/>
                <a:ea typeface="Arial-Rounded" pitchFamily="34" charset="0"/>
                <a:cs typeface="Arial-Rounded" pitchFamily="34" charset="0"/>
              </a:rPr>
              <a:t>Vườn cây ngập tràn sắc tím. </a:t>
            </a:r>
            <a:r>
              <a:rPr lang="en-US" sz="4788">
                <a:solidFill>
                  <a:srgbClr val="C00000"/>
                </a:solidFill>
                <a:latin typeface="Arial-Rounded" pitchFamily="34" charset="0"/>
                <a:ea typeface="Arial-Rounded" pitchFamily="34" charset="0"/>
                <a:cs typeface="Arial-Rounded" pitchFamily="34" charset="0"/>
              </a:rPr>
              <a:t>Mỗi buổi sáng, khu vườn rộn ràng với những tiếng lích ra lích rích của mấy chú chích bông. </a:t>
            </a:r>
            <a:r>
              <a:rPr lang="en-US" sz="4788">
                <a:solidFill>
                  <a:srgbClr val="00B050"/>
                </a:solidFill>
                <a:latin typeface="Arial-Rounded" pitchFamily="34" charset="0"/>
                <a:ea typeface="Arial-Rounded" pitchFamily="34" charset="0"/>
                <a:cs typeface="Arial-Rounded" pitchFamily="34" charset="0"/>
              </a:rPr>
              <a:t>Chúng thoăn thoắt nhảy từ cành này sang cành khác. </a:t>
            </a:r>
            <a:r>
              <a:rPr lang="en-US" sz="4788">
                <a:solidFill>
                  <a:srgbClr val="0070C0"/>
                </a:solidFill>
                <a:latin typeface="Arial-Rounded" pitchFamily="34" charset="0"/>
                <a:ea typeface="Arial-Rounded" pitchFamily="34" charset="0"/>
                <a:cs typeface="Arial-Rounded" pitchFamily="34" charset="0"/>
              </a:rPr>
              <a:t>Vừa nhảy nhót chúng vừa trêu đùa nhau, vui thật là vui.</a:t>
            </a:r>
          </a:p>
        </p:txBody>
      </p:sp>
    </p:spTree>
    <p:extLst>
      <p:ext uri="{BB962C8B-B14F-4D97-AF65-F5344CB8AC3E}">
        <p14:creationId xmlns:p14="http://schemas.microsoft.com/office/powerpoint/2010/main" val="3921114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1"/>
          <p:cNvSpPr txBox="1">
            <a:spLocks/>
          </p:cNvSpPr>
          <p:nvPr/>
        </p:nvSpPr>
        <p:spPr>
          <a:xfrm>
            <a:off x="250712" y="1564668"/>
            <a:ext cx="11643519" cy="2169132"/>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sz="4800">
                <a:solidFill>
                  <a:srgbClr val="0070C0"/>
                </a:solidFill>
                <a:latin typeface="Arial-Rounded" pitchFamily="34" charset="0"/>
                <a:ea typeface="Arial-Rounded" pitchFamily="34" charset="0"/>
                <a:cs typeface="Arial-Rounded" pitchFamily="34" charset="0"/>
              </a:rPr>
              <a:t>	Trong vườn, cây xoan và cây khế đã trổ hoa hàng loạt. Vườn cây ngập tràn sắc tím. Mỗi buổi sáng, khu vườn rộn ràng với những tiếng lích ra lích rích của mấy chú chim chích bông. Chúng thoăn thoắt nhảy từ cành này sáng cành khác. Vừa nhảy nhót chúng vừa trêu đùa nhau, vui thật là vui.</a:t>
            </a:r>
          </a:p>
        </p:txBody>
      </p:sp>
      <p:sp>
        <p:nvSpPr>
          <p:cNvPr id="14" name="Rounded Rectangle 13"/>
          <p:cNvSpPr/>
          <p:nvPr/>
        </p:nvSpPr>
        <p:spPr>
          <a:xfrm>
            <a:off x="456011" y="5495597"/>
            <a:ext cx="11277600" cy="1092958"/>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Arial-Rounded" pitchFamily="34" charset="0"/>
                <a:ea typeface="Arial-Rounded" pitchFamily="34" charset="0"/>
                <a:cs typeface="Arial-Rounded" pitchFamily="34" charset="0"/>
              </a:rPr>
              <a:t>Hai loài cây nào được nhắc đến trong bài?</a:t>
            </a:r>
          </a:p>
        </p:txBody>
      </p:sp>
      <p:cxnSp>
        <p:nvCxnSpPr>
          <p:cNvPr id="15" name="Straight Connector 14"/>
          <p:cNvCxnSpPr/>
          <p:nvPr/>
        </p:nvCxnSpPr>
        <p:spPr>
          <a:xfrm>
            <a:off x="4562304" y="990600"/>
            <a:ext cx="233237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8056799" y="960408"/>
            <a:ext cx="187036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9" name="Rounded Rectangle 18"/>
          <p:cNvSpPr/>
          <p:nvPr/>
        </p:nvSpPr>
        <p:spPr>
          <a:xfrm>
            <a:off x="442119" y="5486400"/>
            <a:ext cx="11277600" cy="1092958"/>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Arial-Rounded" pitchFamily="34" charset="0"/>
                <a:ea typeface="Arial-Rounded" pitchFamily="34" charset="0"/>
                <a:cs typeface="Arial-Rounded" pitchFamily="34" charset="0"/>
              </a:rPr>
              <a:t>Hoa xoan và hoa khế có màu gì?</a:t>
            </a:r>
          </a:p>
        </p:txBody>
      </p:sp>
      <p:cxnSp>
        <p:nvCxnSpPr>
          <p:cNvPr id="22" name="Straight Connector 21"/>
          <p:cNvCxnSpPr/>
          <p:nvPr/>
        </p:nvCxnSpPr>
        <p:spPr>
          <a:xfrm>
            <a:off x="9738519" y="1624641"/>
            <a:ext cx="187036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4" name="Rounded Rectangle 23"/>
          <p:cNvSpPr/>
          <p:nvPr/>
        </p:nvSpPr>
        <p:spPr>
          <a:xfrm>
            <a:off x="442119" y="5460242"/>
            <a:ext cx="11277600" cy="1092958"/>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Arial-Rounded" pitchFamily="34" charset="0"/>
                <a:ea typeface="Arial-Rounded" pitchFamily="34" charset="0"/>
                <a:cs typeface="Arial-Rounded" pitchFamily="34" charset="0"/>
              </a:rPr>
              <a:t>Những chú chích bông làm gì trong vườn?</a:t>
            </a:r>
          </a:p>
        </p:txBody>
      </p:sp>
      <p:cxnSp>
        <p:nvCxnSpPr>
          <p:cNvPr id="25" name="Straight Connector 24"/>
          <p:cNvCxnSpPr/>
          <p:nvPr/>
        </p:nvCxnSpPr>
        <p:spPr>
          <a:xfrm>
            <a:off x="1813719" y="2971800"/>
            <a:ext cx="35052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2028200" y="3581400"/>
            <a:ext cx="958068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346480" y="4258574"/>
            <a:ext cx="421582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4948177" y="4258574"/>
            <a:ext cx="666070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346480" y="4988945"/>
            <a:ext cx="710603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48106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10"/>
                                        <p:tgtEl>
                                          <p:spTgt spid="15"/>
                                        </p:tgtEl>
                                      </p:cBhvr>
                                    </p:animEffect>
                                    <p:set>
                                      <p:cBhvr>
                                        <p:cTn id="22" dur="1" fill="hold">
                                          <p:stCondLst>
                                            <p:cond delay="9"/>
                                          </p:stCondLst>
                                        </p:cTn>
                                        <p:tgtEl>
                                          <p:spTgt spid="15"/>
                                        </p:tgtEl>
                                        <p:attrNameLst>
                                          <p:attrName>style.visibility</p:attrName>
                                        </p:attrNameLst>
                                      </p:cBhvr>
                                      <p:to>
                                        <p:strVal val="hidden"/>
                                      </p:to>
                                    </p:set>
                                  </p:childTnLst>
                                </p:cTn>
                              </p:par>
                              <p:par>
                                <p:cTn id="23" presetID="10" presetClass="exit" presetSubtype="0" fill="hold" nodeType="withEffect">
                                  <p:stCondLst>
                                    <p:cond delay="0"/>
                                  </p:stCondLst>
                                  <p:childTnLst>
                                    <p:animEffect transition="out" filter="fade">
                                      <p:cBhvr>
                                        <p:cTn id="24" dur="10"/>
                                        <p:tgtEl>
                                          <p:spTgt spid="16"/>
                                        </p:tgtEl>
                                      </p:cBhvr>
                                    </p:animEffect>
                                    <p:set>
                                      <p:cBhvr>
                                        <p:cTn id="25" dur="1" fill="hold">
                                          <p:stCondLst>
                                            <p:cond delay="9"/>
                                          </p:stCondLst>
                                        </p:cTn>
                                        <p:tgtEl>
                                          <p:spTgt spid="16"/>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fade">
                                      <p:cBhvr>
                                        <p:cTn id="30" dur="500"/>
                                        <p:tgtEl>
                                          <p:spTgt spid="19"/>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fade">
                                      <p:cBhvr>
                                        <p:cTn id="35" dur="500"/>
                                        <p:tgtEl>
                                          <p:spTgt spid="22"/>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xit" presetSubtype="0" fill="hold" nodeType="clickEffect">
                                  <p:stCondLst>
                                    <p:cond delay="0"/>
                                  </p:stCondLst>
                                  <p:childTnLst>
                                    <p:animEffect transition="out" filter="fade">
                                      <p:cBhvr>
                                        <p:cTn id="39" dur="10"/>
                                        <p:tgtEl>
                                          <p:spTgt spid="22"/>
                                        </p:tgtEl>
                                      </p:cBhvr>
                                    </p:animEffect>
                                    <p:set>
                                      <p:cBhvr>
                                        <p:cTn id="40" dur="1" fill="hold">
                                          <p:stCondLst>
                                            <p:cond delay="9"/>
                                          </p:stCondLst>
                                        </p:cTn>
                                        <p:tgtEl>
                                          <p:spTgt spid="22"/>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24"/>
                                        </p:tgtEl>
                                        <p:attrNameLst>
                                          <p:attrName>style.visibility</p:attrName>
                                        </p:attrNameLst>
                                      </p:cBhvr>
                                      <p:to>
                                        <p:strVal val="visible"/>
                                      </p:to>
                                    </p:set>
                                    <p:animEffect transition="in" filter="fade">
                                      <p:cBhvr>
                                        <p:cTn id="45" dur="500"/>
                                        <p:tgtEl>
                                          <p:spTgt spid="24"/>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25"/>
                                        </p:tgtEl>
                                        <p:attrNameLst>
                                          <p:attrName>style.visibility</p:attrName>
                                        </p:attrNameLst>
                                      </p:cBhvr>
                                      <p:to>
                                        <p:strVal val="visible"/>
                                      </p:to>
                                    </p:set>
                                    <p:animEffect transition="in" filter="fade">
                                      <p:cBhvr>
                                        <p:cTn id="50" dur="500"/>
                                        <p:tgtEl>
                                          <p:spTgt spid="25"/>
                                        </p:tgtEl>
                                      </p:cBhvr>
                                    </p:animEffect>
                                  </p:childTnLst>
                                </p:cTn>
                              </p:par>
                              <p:par>
                                <p:cTn id="51" presetID="10" presetClass="entr" presetSubtype="0" fill="hold" nodeType="withEffect">
                                  <p:stCondLst>
                                    <p:cond delay="0"/>
                                  </p:stCondLst>
                                  <p:childTnLst>
                                    <p:set>
                                      <p:cBhvr>
                                        <p:cTn id="52" dur="1" fill="hold">
                                          <p:stCondLst>
                                            <p:cond delay="0"/>
                                          </p:stCondLst>
                                        </p:cTn>
                                        <p:tgtEl>
                                          <p:spTgt spid="27"/>
                                        </p:tgtEl>
                                        <p:attrNameLst>
                                          <p:attrName>style.visibility</p:attrName>
                                        </p:attrNameLst>
                                      </p:cBhvr>
                                      <p:to>
                                        <p:strVal val="visible"/>
                                      </p:to>
                                    </p:set>
                                    <p:animEffect transition="in" filter="fade">
                                      <p:cBhvr>
                                        <p:cTn id="53" dur="500"/>
                                        <p:tgtEl>
                                          <p:spTgt spid="27"/>
                                        </p:tgtEl>
                                      </p:cBhvr>
                                    </p:animEffect>
                                  </p:childTnLst>
                                </p:cTn>
                              </p:par>
                              <p:par>
                                <p:cTn id="54" presetID="10" presetClass="entr" presetSubtype="0" fill="hold" nodeType="withEffect">
                                  <p:stCondLst>
                                    <p:cond delay="0"/>
                                  </p:stCondLst>
                                  <p:childTnLst>
                                    <p:set>
                                      <p:cBhvr>
                                        <p:cTn id="55" dur="1" fill="hold">
                                          <p:stCondLst>
                                            <p:cond delay="0"/>
                                          </p:stCondLst>
                                        </p:cTn>
                                        <p:tgtEl>
                                          <p:spTgt spid="28"/>
                                        </p:tgtEl>
                                        <p:attrNameLst>
                                          <p:attrName>style.visibility</p:attrName>
                                        </p:attrNameLst>
                                      </p:cBhvr>
                                      <p:to>
                                        <p:strVal val="visible"/>
                                      </p:to>
                                    </p:set>
                                    <p:animEffect transition="in" filter="fade">
                                      <p:cBhvr>
                                        <p:cTn id="56" dur="500"/>
                                        <p:tgtEl>
                                          <p:spTgt spid="28"/>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29"/>
                                        </p:tgtEl>
                                        <p:attrNameLst>
                                          <p:attrName>style.visibility</p:attrName>
                                        </p:attrNameLst>
                                      </p:cBhvr>
                                      <p:to>
                                        <p:strVal val="visible"/>
                                      </p:to>
                                    </p:set>
                                    <p:animEffect transition="in" filter="fade">
                                      <p:cBhvr>
                                        <p:cTn id="61" dur="500"/>
                                        <p:tgtEl>
                                          <p:spTgt spid="29"/>
                                        </p:tgtEl>
                                      </p:cBhvr>
                                    </p:animEffect>
                                  </p:childTnLst>
                                </p:cTn>
                              </p:par>
                              <p:par>
                                <p:cTn id="62" presetID="10" presetClass="entr" presetSubtype="0" fill="hold" nodeType="withEffect">
                                  <p:stCondLst>
                                    <p:cond delay="0"/>
                                  </p:stCondLst>
                                  <p:childTnLst>
                                    <p:set>
                                      <p:cBhvr>
                                        <p:cTn id="63" dur="1" fill="hold">
                                          <p:stCondLst>
                                            <p:cond delay="0"/>
                                          </p:stCondLst>
                                        </p:cTn>
                                        <p:tgtEl>
                                          <p:spTgt spid="31"/>
                                        </p:tgtEl>
                                        <p:attrNameLst>
                                          <p:attrName>style.visibility</p:attrName>
                                        </p:attrNameLst>
                                      </p:cBhvr>
                                      <p:to>
                                        <p:strVal val="visible"/>
                                      </p:to>
                                    </p:set>
                                    <p:animEffect transition="in" filter="fade">
                                      <p:cBhvr>
                                        <p:cTn id="64" dur="500"/>
                                        <p:tgtEl>
                                          <p:spTgt spid="31"/>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xit" presetSubtype="0" fill="hold" nodeType="clickEffect">
                                  <p:stCondLst>
                                    <p:cond delay="0"/>
                                  </p:stCondLst>
                                  <p:childTnLst>
                                    <p:animEffect transition="out" filter="fade">
                                      <p:cBhvr>
                                        <p:cTn id="68" dur="10"/>
                                        <p:tgtEl>
                                          <p:spTgt spid="25"/>
                                        </p:tgtEl>
                                      </p:cBhvr>
                                    </p:animEffect>
                                    <p:set>
                                      <p:cBhvr>
                                        <p:cTn id="69" dur="1" fill="hold">
                                          <p:stCondLst>
                                            <p:cond delay="9"/>
                                          </p:stCondLst>
                                        </p:cTn>
                                        <p:tgtEl>
                                          <p:spTgt spid="25"/>
                                        </p:tgtEl>
                                        <p:attrNameLst>
                                          <p:attrName>style.visibility</p:attrName>
                                        </p:attrNameLst>
                                      </p:cBhvr>
                                      <p:to>
                                        <p:strVal val="hidden"/>
                                      </p:to>
                                    </p:set>
                                  </p:childTnLst>
                                </p:cTn>
                              </p:par>
                              <p:par>
                                <p:cTn id="70" presetID="10" presetClass="exit" presetSubtype="0" fill="hold" nodeType="withEffect">
                                  <p:stCondLst>
                                    <p:cond delay="0"/>
                                  </p:stCondLst>
                                  <p:childTnLst>
                                    <p:animEffect transition="out" filter="fade">
                                      <p:cBhvr>
                                        <p:cTn id="71" dur="10"/>
                                        <p:tgtEl>
                                          <p:spTgt spid="27"/>
                                        </p:tgtEl>
                                      </p:cBhvr>
                                    </p:animEffect>
                                    <p:set>
                                      <p:cBhvr>
                                        <p:cTn id="72" dur="1" fill="hold">
                                          <p:stCondLst>
                                            <p:cond delay="9"/>
                                          </p:stCondLst>
                                        </p:cTn>
                                        <p:tgtEl>
                                          <p:spTgt spid="27"/>
                                        </p:tgtEl>
                                        <p:attrNameLst>
                                          <p:attrName>style.visibility</p:attrName>
                                        </p:attrNameLst>
                                      </p:cBhvr>
                                      <p:to>
                                        <p:strVal val="hidden"/>
                                      </p:to>
                                    </p:set>
                                  </p:childTnLst>
                                </p:cTn>
                              </p:par>
                              <p:par>
                                <p:cTn id="73" presetID="10" presetClass="exit" presetSubtype="0" fill="hold" nodeType="withEffect">
                                  <p:stCondLst>
                                    <p:cond delay="0"/>
                                  </p:stCondLst>
                                  <p:childTnLst>
                                    <p:animEffect transition="out" filter="fade">
                                      <p:cBhvr>
                                        <p:cTn id="74" dur="10"/>
                                        <p:tgtEl>
                                          <p:spTgt spid="28"/>
                                        </p:tgtEl>
                                      </p:cBhvr>
                                    </p:animEffect>
                                    <p:set>
                                      <p:cBhvr>
                                        <p:cTn id="75" dur="1" fill="hold">
                                          <p:stCondLst>
                                            <p:cond delay="9"/>
                                          </p:stCondLst>
                                        </p:cTn>
                                        <p:tgtEl>
                                          <p:spTgt spid="28"/>
                                        </p:tgtEl>
                                        <p:attrNameLst>
                                          <p:attrName>style.visibility</p:attrName>
                                        </p:attrNameLst>
                                      </p:cBhvr>
                                      <p:to>
                                        <p:strVal val="hidden"/>
                                      </p:to>
                                    </p:set>
                                  </p:childTnLst>
                                </p:cTn>
                              </p:par>
                              <p:par>
                                <p:cTn id="76" presetID="10" presetClass="exit" presetSubtype="0" fill="hold" nodeType="withEffect">
                                  <p:stCondLst>
                                    <p:cond delay="0"/>
                                  </p:stCondLst>
                                  <p:childTnLst>
                                    <p:animEffect transition="out" filter="fade">
                                      <p:cBhvr>
                                        <p:cTn id="77" dur="10"/>
                                        <p:tgtEl>
                                          <p:spTgt spid="29"/>
                                        </p:tgtEl>
                                      </p:cBhvr>
                                    </p:animEffect>
                                    <p:set>
                                      <p:cBhvr>
                                        <p:cTn id="78" dur="1" fill="hold">
                                          <p:stCondLst>
                                            <p:cond delay="9"/>
                                          </p:stCondLst>
                                        </p:cTn>
                                        <p:tgtEl>
                                          <p:spTgt spid="29"/>
                                        </p:tgtEl>
                                        <p:attrNameLst>
                                          <p:attrName>style.visibility</p:attrName>
                                        </p:attrNameLst>
                                      </p:cBhvr>
                                      <p:to>
                                        <p:strVal val="hidden"/>
                                      </p:to>
                                    </p:set>
                                  </p:childTnLst>
                                </p:cTn>
                              </p:par>
                              <p:par>
                                <p:cTn id="79" presetID="10" presetClass="exit" presetSubtype="0" fill="hold" nodeType="withEffect">
                                  <p:stCondLst>
                                    <p:cond delay="0"/>
                                  </p:stCondLst>
                                  <p:childTnLst>
                                    <p:animEffect transition="out" filter="fade">
                                      <p:cBhvr>
                                        <p:cTn id="80" dur="10"/>
                                        <p:tgtEl>
                                          <p:spTgt spid="31"/>
                                        </p:tgtEl>
                                      </p:cBhvr>
                                    </p:animEffect>
                                    <p:set>
                                      <p:cBhvr>
                                        <p:cTn id="81" dur="1" fill="hold">
                                          <p:stCondLst>
                                            <p:cond delay="9"/>
                                          </p:stCondLst>
                                        </p:cTn>
                                        <p:tgtEl>
                                          <p:spTgt spid="3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9" grpId="0" animBg="1"/>
      <p:bldP spid="24"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txBox="1">
            <a:spLocks/>
          </p:cNvSpPr>
          <p:nvPr/>
        </p:nvSpPr>
        <p:spPr>
          <a:xfrm>
            <a:off x="247650" y="4612668"/>
            <a:ext cx="11643519" cy="2169132"/>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sz="3200">
                <a:latin typeface="Arial-Rounded" pitchFamily="34" charset="0"/>
                <a:ea typeface="Arial-Rounded" pitchFamily="34" charset="0"/>
                <a:cs typeface="Arial-Rounded" pitchFamily="34" charset="0"/>
              </a:rPr>
              <a:t>	</a:t>
            </a:r>
            <a:r>
              <a:rPr lang="en-US" sz="3200">
                <a:solidFill>
                  <a:srgbClr val="0070C0"/>
                </a:solidFill>
                <a:latin typeface="Arial-Rounded" pitchFamily="34" charset="0"/>
                <a:ea typeface="Arial-Rounded" pitchFamily="34" charset="0"/>
                <a:cs typeface="Arial-Rounded" pitchFamily="34" charset="0"/>
              </a:rPr>
              <a:t>Trong vườn, cây xoan và cây khế đã trổ hoa hàng loạt. Vườn cây ngập tràn sắc tím. Mỗi buổi sáng, khu vườn rộn ràng với những tiếng lích ra lích rích của mấy chú chim chích bông. Chúng thoăn thoắt nhảy từ cành này sáng cành khác. Vừa nhảy nhót chúng vừa trêu đùa nhau, vui thật là vui.</a:t>
            </a:r>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03654" y="-152400"/>
            <a:ext cx="8115865" cy="4859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2203922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215396" y="203422"/>
            <a:ext cx="2621250" cy="941185"/>
            <a:chOff x="63500" y="1429216"/>
            <a:chExt cx="1970813" cy="705889"/>
          </a:xfrm>
        </p:grpSpPr>
        <p:sp>
          <p:nvSpPr>
            <p:cNvPr id="3" name="Rounded Rectangle 2"/>
            <p:cNvSpPr/>
            <p:nvPr/>
          </p:nvSpPr>
          <p:spPr>
            <a:xfrm>
              <a:off x="384358" y="1429216"/>
              <a:ext cx="1649955" cy="705889"/>
            </a:xfrm>
            <a:prstGeom prst="roundRect">
              <a:avLst/>
            </a:prstGeom>
            <a:solidFill>
              <a:srgbClr val="008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Arial-Rounded" pitchFamily="34" charset="0"/>
                  <a:ea typeface="Arial-Rounded" pitchFamily="34" charset="0"/>
                  <a:cs typeface="Arial-Rounded" pitchFamily="34" charset="0"/>
                </a:rPr>
                <a:t>Nói</a:t>
              </a:r>
            </a:p>
          </p:txBody>
        </p:sp>
        <p:sp>
          <p:nvSpPr>
            <p:cNvPr id="4" name="Oval 3"/>
            <p:cNvSpPr/>
            <p:nvPr/>
          </p:nvSpPr>
          <p:spPr>
            <a:xfrm>
              <a:off x="63500" y="1458734"/>
              <a:ext cx="641717" cy="64171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chemeClr val="tx1"/>
                  </a:solidFill>
                  <a:latin typeface="Arial Rounded MT Bold" pitchFamily="34" charset="0"/>
                  <a:ea typeface="Arial-Rounded" pitchFamily="34" charset="0"/>
                  <a:cs typeface="Arial-Rounded" pitchFamily="34" charset="0"/>
                </a:rPr>
                <a:t>7</a:t>
              </a:r>
            </a:p>
          </p:txBody>
        </p:sp>
      </p:grpSp>
      <p:sp>
        <p:nvSpPr>
          <p:cNvPr id="6" name="Title 1"/>
          <p:cNvSpPr txBox="1">
            <a:spLocks/>
          </p:cNvSpPr>
          <p:nvPr/>
        </p:nvSpPr>
        <p:spPr>
          <a:xfrm>
            <a:off x="1737519" y="914400"/>
            <a:ext cx="83820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Arial-Rounded" pitchFamily="34" charset="0"/>
                <a:ea typeface="Arial-Rounded" pitchFamily="34" charset="0"/>
                <a:cs typeface="Arial-Rounded" pitchFamily="34" charset="0"/>
              </a:rPr>
              <a:t>Trồng cây</a:t>
            </a:r>
          </a:p>
        </p:txBody>
      </p:sp>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b="9392"/>
          <a:stretch/>
        </p:blipFill>
        <p:spPr>
          <a:xfrm>
            <a:off x="2852667" y="1889337"/>
            <a:ext cx="6352452" cy="4342698"/>
          </a:xfrm>
          <a:prstGeom prst="rect">
            <a:avLst/>
          </a:prstGeom>
        </p:spPr>
      </p:pic>
    </p:spTree>
    <p:extLst>
      <p:ext uri="{BB962C8B-B14F-4D97-AF65-F5344CB8AC3E}">
        <p14:creationId xmlns:p14="http://schemas.microsoft.com/office/powerpoint/2010/main" val="153341300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2DAAC8C-1361-44DD-BDBF-63FC7C268DF9}"/>
              </a:ext>
            </a:extLst>
          </p:cNvPr>
          <p:cNvSpPr txBox="1"/>
          <p:nvPr/>
        </p:nvSpPr>
        <p:spPr>
          <a:xfrm>
            <a:off x="-243681" y="2057400"/>
            <a:ext cx="7906322" cy="1569660"/>
          </a:xfrm>
          <a:prstGeom prst="rect">
            <a:avLst/>
          </a:prstGeom>
          <a:noFill/>
        </p:spPr>
        <p:txBody>
          <a:bodyPr wrap="square" rtlCol="0">
            <a:spAutoFit/>
          </a:bodyPr>
          <a:lstStyle/>
          <a:p>
            <a:pPr algn="ctr"/>
            <a:r>
              <a:rPr lang="en-US" sz="9600">
                <a:latin typeface="Bandit" pitchFamily="18" charset="0"/>
                <a:ea typeface="Bandit" pitchFamily="18" charset="0"/>
                <a:cs typeface="Bandit" pitchFamily="18" charset="0"/>
              </a:rPr>
              <a:t>Vận dụng</a:t>
            </a:r>
          </a:p>
        </p:txBody>
      </p:sp>
    </p:spTree>
    <p:extLst>
      <p:ext uri="{BB962C8B-B14F-4D97-AF65-F5344CB8AC3E}">
        <p14:creationId xmlns:p14="http://schemas.microsoft.com/office/powerpoint/2010/main" val="292872187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txBox="1">
            <a:spLocks/>
          </p:cNvSpPr>
          <p:nvPr/>
        </p:nvSpPr>
        <p:spPr>
          <a:xfrm>
            <a:off x="746919" y="2344434"/>
            <a:ext cx="10165160" cy="2169132"/>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a:latin typeface="Arial-Rounded" pitchFamily="34" charset="0"/>
                <a:ea typeface="Arial-Rounded" pitchFamily="34" charset="0"/>
                <a:cs typeface="Arial-Rounded" pitchFamily="34" charset="0"/>
              </a:rPr>
              <a:t>Tìm vật xung quanh em có tên gọi chứa vần vừa học</a:t>
            </a:r>
            <a:endParaRPr lang="en-US" sz="4800">
              <a:solidFill>
                <a:srgbClr val="0070C0"/>
              </a:solidFill>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178224357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2118233" y="1752600"/>
            <a:ext cx="7906322" cy="1569660"/>
          </a:xfrm>
          <a:prstGeom prst="rect">
            <a:avLst/>
          </a:prstGeom>
          <a:noFill/>
        </p:spPr>
        <p:txBody>
          <a:bodyPr wrap="square" rtlCol="0">
            <a:spAutoFit/>
          </a:bodyPr>
          <a:lstStyle/>
          <a:p>
            <a:pPr algn="ctr"/>
            <a:r>
              <a:rPr lang="en-US" sz="9600">
                <a:latin typeface="Bandit" pitchFamily="18" charset="0"/>
                <a:ea typeface="Bandit" pitchFamily="18" charset="0"/>
                <a:cs typeface="Bandit" pitchFamily="18" charset="0"/>
              </a:rPr>
              <a:t>Dặn dò</a:t>
            </a:r>
          </a:p>
        </p:txBody>
      </p:sp>
    </p:spTree>
    <p:extLst>
      <p:ext uri="{BB962C8B-B14F-4D97-AF65-F5344CB8AC3E}">
        <p14:creationId xmlns:p14="http://schemas.microsoft.com/office/powerpoint/2010/main" val="11244576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12161838" cy="34290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1812" y="211016"/>
            <a:ext cx="2203358" cy="2227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 name="TextBox 27"/>
          <p:cNvSpPr txBox="1"/>
          <p:nvPr/>
        </p:nvSpPr>
        <p:spPr>
          <a:xfrm>
            <a:off x="171213" y="259961"/>
            <a:ext cx="1127504" cy="697627"/>
          </a:xfrm>
          <a:prstGeom prst="rect">
            <a:avLst/>
          </a:prstGeom>
          <a:noFill/>
        </p:spPr>
        <p:txBody>
          <a:bodyPr wrap="square" lIns="121725" tIns="60862" rIns="121725" bIns="60862" rtlCol="0">
            <a:spAutoFit/>
          </a:bodyPr>
          <a:lstStyle/>
          <a:p>
            <a:pPr algn="ctr"/>
            <a:r>
              <a:rPr lang="en-US" sz="3700" b="1">
                <a:solidFill>
                  <a:schemeClr val="bg1"/>
                </a:solidFill>
                <a:latin typeface="Arial" panose="020B0604020202020204" pitchFamily="34" charset="0"/>
                <a:ea typeface="Arrus-Black" pitchFamily="18" charset="0"/>
                <a:cs typeface="Arial" panose="020B0604020202020204" pitchFamily="34" charset="0"/>
              </a:rPr>
              <a:t>Bài</a:t>
            </a:r>
          </a:p>
        </p:txBody>
      </p:sp>
      <p:sp>
        <p:nvSpPr>
          <p:cNvPr id="32" name="TextBox 31"/>
          <p:cNvSpPr txBox="1"/>
          <p:nvPr/>
        </p:nvSpPr>
        <p:spPr>
          <a:xfrm>
            <a:off x="1018111" y="855447"/>
            <a:ext cx="1127504" cy="938521"/>
          </a:xfrm>
          <a:prstGeom prst="rect">
            <a:avLst/>
          </a:prstGeom>
          <a:noFill/>
        </p:spPr>
        <p:txBody>
          <a:bodyPr wrap="square" lIns="121725" tIns="60862" rIns="121725" bIns="60862" rtlCol="0">
            <a:spAutoFit/>
          </a:bodyPr>
          <a:lstStyle/>
          <a:p>
            <a:pPr algn="ctr"/>
            <a:r>
              <a:rPr lang="en-US" sz="5300" b="1">
                <a:solidFill>
                  <a:srgbClr val="0070C0"/>
                </a:solidFill>
                <a:latin typeface="Arial" panose="020B0604020202020204" pitchFamily="34" charset="0"/>
                <a:ea typeface="Arial-Rounded" pitchFamily="34" charset="0"/>
                <a:cs typeface="Arial" panose="020B0604020202020204" pitchFamily="34" charset="0"/>
              </a:rPr>
              <a:t>76</a:t>
            </a:r>
          </a:p>
        </p:txBody>
      </p:sp>
      <p:sp>
        <p:nvSpPr>
          <p:cNvPr id="5" name="Title 1"/>
          <p:cNvSpPr txBox="1">
            <a:spLocks/>
          </p:cNvSpPr>
          <p:nvPr/>
        </p:nvSpPr>
        <p:spPr>
          <a:xfrm>
            <a:off x="860290" y="1513748"/>
            <a:ext cx="10717370" cy="150108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n-US" sz="8800" b="1">
                <a:solidFill>
                  <a:schemeClr val="bg1"/>
                </a:solidFill>
                <a:latin typeface="Arial-Rounded" pitchFamily="34" charset="0"/>
                <a:ea typeface="Arial-Rounded" pitchFamily="34" charset="0"/>
                <a:cs typeface="Arial-Rounded" pitchFamily="34" charset="0"/>
              </a:rPr>
              <a:t>oan  oăn  oat  oăt</a:t>
            </a:r>
          </a:p>
        </p:txBody>
      </p:sp>
      <p:pic>
        <p:nvPicPr>
          <p:cNvPr id="1026" name="Picture 2" descr="Download HD Kids Sitting-2 - Reading Book Cartoon Png Transparent PNG Image  - NicePNG.com"/>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66419" y="4231945"/>
            <a:ext cx="3429000" cy="2224613"/>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0AC1CE93-0F6C-4B8B-8E48-45C0598F7FB6}"/>
              </a:ext>
            </a:extLst>
          </p:cNvPr>
          <p:cNvSpPr txBox="1"/>
          <p:nvPr/>
        </p:nvSpPr>
        <p:spPr>
          <a:xfrm>
            <a:off x="9443789" y="5638800"/>
            <a:ext cx="2133871" cy="830997"/>
          </a:xfrm>
          <a:prstGeom prst="rect">
            <a:avLst/>
          </a:prstGeom>
          <a:solidFill>
            <a:srgbClr val="FFC000"/>
          </a:solidFill>
        </p:spPr>
        <p:txBody>
          <a:bodyPr wrap="square" rtlCol="0">
            <a:spAutoFit/>
          </a:bodyPr>
          <a:lstStyle/>
          <a:p>
            <a:pPr algn="ctr"/>
            <a:r>
              <a:rPr lang="vi-VN" sz="4800">
                <a:solidFill>
                  <a:schemeClr val="bg1">
                    <a:lumMod val="10000"/>
                  </a:schemeClr>
                </a:solidFill>
                <a:latin typeface="Arial-Rounded" pitchFamily="34" charset="0"/>
                <a:ea typeface="Arial-Rounded" pitchFamily="34" charset="0"/>
                <a:cs typeface="Arial-Rounded" pitchFamily="34" charset="0"/>
              </a:rPr>
              <a:t>S/1</a:t>
            </a:r>
            <a:r>
              <a:rPr lang="en-US" sz="4800">
                <a:solidFill>
                  <a:schemeClr val="bg1">
                    <a:lumMod val="10000"/>
                  </a:schemeClr>
                </a:solidFill>
                <a:latin typeface="Arial-Rounded" pitchFamily="34" charset="0"/>
                <a:ea typeface="Arial-Rounded" pitchFamily="34" charset="0"/>
                <a:cs typeface="Arial-Rounded" pitchFamily="34" charset="0"/>
              </a:rPr>
              <a:t>64</a:t>
            </a:r>
            <a:endParaRPr lang="en-US" sz="4800" dirty="0">
              <a:solidFill>
                <a:schemeClr val="bg1">
                  <a:lumMod val="10000"/>
                </a:schemeClr>
              </a:solidFill>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3621317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down)">
                                      <p:cBhvr>
                                        <p:cTn id="7" dur="580">
                                          <p:stCondLst>
                                            <p:cond delay="0"/>
                                          </p:stCondLst>
                                        </p:cTn>
                                        <p:tgtEl>
                                          <p:spTgt spid="28"/>
                                        </p:tgtEl>
                                      </p:cBhvr>
                                    </p:animEffect>
                                    <p:anim calcmode="lin" valueType="num">
                                      <p:cBhvr>
                                        <p:cTn id="8" dur="1822" tmFilter="0,0; 0.14,0.36; 0.43,0.73; 0.71,0.91; 1.0,1.0">
                                          <p:stCondLst>
                                            <p:cond delay="0"/>
                                          </p:stCondLst>
                                        </p:cTn>
                                        <p:tgtEl>
                                          <p:spTgt spid="2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8"/>
                                        </p:tgtEl>
                                        <p:attrNameLst>
                                          <p:attrName>ppt_y</p:attrName>
                                        </p:attrNameLst>
                                      </p:cBhvr>
                                      <p:tavLst>
                                        <p:tav tm="0" fmla="#ppt_y-sin(pi*$)/81">
                                          <p:val>
                                            <p:fltVal val="0"/>
                                          </p:val>
                                        </p:tav>
                                        <p:tav tm="100000">
                                          <p:val>
                                            <p:fltVal val="1"/>
                                          </p:val>
                                        </p:tav>
                                      </p:tavLst>
                                    </p:anim>
                                    <p:animScale>
                                      <p:cBhvr>
                                        <p:cTn id="13" dur="26">
                                          <p:stCondLst>
                                            <p:cond delay="650"/>
                                          </p:stCondLst>
                                        </p:cTn>
                                        <p:tgtEl>
                                          <p:spTgt spid="28"/>
                                        </p:tgtEl>
                                      </p:cBhvr>
                                      <p:to x="100000" y="60000"/>
                                    </p:animScale>
                                    <p:animScale>
                                      <p:cBhvr>
                                        <p:cTn id="14" dur="166" decel="50000">
                                          <p:stCondLst>
                                            <p:cond delay="676"/>
                                          </p:stCondLst>
                                        </p:cTn>
                                        <p:tgtEl>
                                          <p:spTgt spid="28"/>
                                        </p:tgtEl>
                                      </p:cBhvr>
                                      <p:to x="100000" y="100000"/>
                                    </p:animScale>
                                    <p:animScale>
                                      <p:cBhvr>
                                        <p:cTn id="15" dur="26">
                                          <p:stCondLst>
                                            <p:cond delay="1312"/>
                                          </p:stCondLst>
                                        </p:cTn>
                                        <p:tgtEl>
                                          <p:spTgt spid="28"/>
                                        </p:tgtEl>
                                      </p:cBhvr>
                                      <p:to x="100000" y="80000"/>
                                    </p:animScale>
                                    <p:animScale>
                                      <p:cBhvr>
                                        <p:cTn id="16" dur="166" decel="50000">
                                          <p:stCondLst>
                                            <p:cond delay="1338"/>
                                          </p:stCondLst>
                                        </p:cTn>
                                        <p:tgtEl>
                                          <p:spTgt spid="28"/>
                                        </p:tgtEl>
                                      </p:cBhvr>
                                      <p:to x="100000" y="100000"/>
                                    </p:animScale>
                                    <p:animScale>
                                      <p:cBhvr>
                                        <p:cTn id="17" dur="26">
                                          <p:stCondLst>
                                            <p:cond delay="1642"/>
                                          </p:stCondLst>
                                        </p:cTn>
                                        <p:tgtEl>
                                          <p:spTgt spid="28"/>
                                        </p:tgtEl>
                                      </p:cBhvr>
                                      <p:to x="100000" y="90000"/>
                                    </p:animScale>
                                    <p:animScale>
                                      <p:cBhvr>
                                        <p:cTn id="18" dur="166" decel="50000">
                                          <p:stCondLst>
                                            <p:cond delay="1668"/>
                                          </p:stCondLst>
                                        </p:cTn>
                                        <p:tgtEl>
                                          <p:spTgt spid="28"/>
                                        </p:tgtEl>
                                      </p:cBhvr>
                                      <p:to x="100000" y="100000"/>
                                    </p:animScale>
                                    <p:animScale>
                                      <p:cBhvr>
                                        <p:cTn id="19" dur="26">
                                          <p:stCondLst>
                                            <p:cond delay="1808"/>
                                          </p:stCondLst>
                                        </p:cTn>
                                        <p:tgtEl>
                                          <p:spTgt spid="28"/>
                                        </p:tgtEl>
                                      </p:cBhvr>
                                      <p:to x="100000" y="95000"/>
                                    </p:animScale>
                                    <p:animScale>
                                      <p:cBhvr>
                                        <p:cTn id="20" dur="166" decel="50000">
                                          <p:stCondLst>
                                            <p:cond delay="1834"/>
                                          </p:stCondLst>
                                        </p:cTn>
                                        <p:tgtEl>
                                          <p:spTgt spid="28"/>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wipe(down)">
                                      <p:cBhvr>
                                        <p:cTn id="23" dur="580">
                                          <p:stCondLst>
                                            <p:cond delay="0"/>
                                          </p:stCondLst>
                                        </p:cTn>
                                        <p:tgtEl>
                                          <p:spTgt spid="32"/>
                                        </p:tgtEl>
                                      </p:cBhvr>
                                    </p:animEffect>
                                    <p:anim calcmode="lin" valueType="num">
                                      <p:cBhvr>
                                        <p:cTn id="24" dur="1822" tmFilter="0,0; 0.14,0.36; 0.43,0.73; 0.71,0.91; 1.0,1.0">
                                          <p:stCondLst>
                                            <p:cond delay="0"/>
                                          </p:stCondLst>
                                        </p:cTn>
                                        <p:tgtEl>
                                          <p:spTgt spid="32"/>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32"/>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32"/>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32"/>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32"/>
                                        </p:tgtEl>
                                        <p:attrNameLst>
                                          <p:attrName>ppt_y</p:attrName>
                                        </p:attrNameLst>
                                      </p:cBhvr>
                                      <p:tavLst>
                                        <p:tav tm="0" fmla="#ppt_y-sin(pi*$)/81">
                                          <p:val>
                                            <p:fltVal val="0"/>
                                          </p:val>
                                        </p:tav>
                                        <p:tav tm="100000">
                                          <p:val>
                                            <p:fltVal val="1"/>
                                          </p:val>
                                        </p:tav>
                                      </p:tavLst>
                                    </p:anim>
                                    <p:animScale>
                                      <p:cBhvr>
                                        <p:cTn id="29" dur="26">
                                          <p:stCondLst>
                                            <p:cond delay="650"/>
                                          </p:stCondLst>
                                        </p:cTn>
                                        <p:tgtEl>
                                          <p:spTgt spid="32"/>
                                        </p:tgtEl>
                                      </p:cBhvr>
                                      <p:to x="100000" y="60000"/>
                                    </p:animScale>
                                    <p:animScale>
                                      <p:cBhvr>
                                        <p:cTn id="30" dur="166" decel="50000">
                                          <p:stCondLst>
                                            <p:cond delay="676"/>
                                          </p:stCondLst>
                                        </p:cTn>
                                        <p:tgtEl>
                                          <p:spTgt spid="32"/>
                                        </p:tgtEl>
                                      </p:cBhvr>
                                      <p:to x="100000" y="100000"/>
                                    </p:animScale>
                                    <p:animScale>
                                      <p:cBhvr>
                                        <p:cTn id="31" dur="26">
                                          <p:stCondLst>
                                            <p:cond delay="1312"/>
                                          </p:stCondLst>
                                        </p:cTn>
                                        <p:tgtEl>
                                          <p:spTgt spid="32"/>
                                        </p:tgtEl>
                                      </p:cBhvr>
                                      <p:to x="100000" y="80000"/>
                                    </p:animScale>
                                    <p:animScale>
                                      <p:cBhvr>
                                        <p:cTn id="32" dur="166" decel="50000">
                                          <p:stCondLst>
                                            <p:cond delay="1338"/>
                                          </p:stCondLst>
                                        </p:cTn>
                                        <p:tgtEl>
                                          <p:spTgt spid="32"/>
                                        </p:tgtEl>
                                      </p:cBhvr>
                                      <p:to x="100000" y="100000"/>
                                    </p:animScale>
                                    <p:animScale>
                                      <p:cBhvr>
                                        <p:cTn id="33" dur="26">
                                          <p:stCondLst>
                                            <p:cond delay="1642"/>
                                          </p:stCondLst>
                                        </p:cTn>
                                        <p:tgtEl>
                                          <p:spTgt spid="32"/>
                                        </p:tgtEl>
                                      </p:cBhvr>
                                      <p:to x="100000" y="90000"/>
                                    </p:animScale>
                                    <p:animScale>
                                      <p:cBhvr>
                                        <p:cTn id="34" dur="166" decel="50000">
                                          <p:stCondLst>
                                            <p:cond delay="1668"/>
                                          </p:stCondLst>
                                        </p:cTn>
                                        <p:tgtEl>
                                          <p:spTgt spid="32"/>
                                        </p:tgtEl>
                                      </p:cBhvr>
                                      <p:to x="100000" y="100000"/>
                                    </p:animScale>
                                    <p:animScale>
                                      <p:cBhvr>
                                        <p:cTn id="35" dur="26">
                                          <p:stCondLst>
                                            <p:cond delay="1808"/>
                                          </p:stCondLst>
                                        </p:cTn>
                                        <p:tgtEl>
                                          <p:spTgt spid="32"/>
                                        </p:tgtEl>
                                      </p:cBhvr>
                                      <p:to x="100000" y="95000"/>
                                    </p:animScale>
                                    <p:animScale>
                                      <p:cBhvr>
                                        <p:cTn id="36" dur="166" decel="50000">
                                          <p:stCondLst>
                                            <p:cond delay="1834"/>
                                          </p:stCondLst>
                                        </p:cTn>
                                        <p:tgtEl>
                                          <p:spTgt spid="32"/>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wipe(left)">
                                      <p:cBhvr>
                                        <p:cTn id="41" dur="1000"/>
                                        <p:tgtEl>
                                          <p:spTgt spid="5"/>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8"/>
                                        </p:tgtEl>
                                        <p:attrNameLst>
                                          <p:attrName>style.visibility</p:attrName>
                                        </p:attrNameLst>
                                      </p:cBhvr>
                                      <p:to>
                                        <p:strVal val="visible"/>
                                      </p:to>
                                    </p:set>
                                    <p:animEffect transition="in" filter="fade">
                                      <p:cBhvr>
                                        <p:cTn id="4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32" grpId="0"/>
      <p:bldP spid="5" grpId="0"/>
      <p:bldP spid="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3924431" y="2818438"/>
            <a:ext cx="2123468" cy="1398008"/>
          </a:xfrm>
          <a:prstGeom prst="rect">
            <a:avLst/>
          </a:prstGeom>
          <a:solidFill>
            <a:srgbClr val="EBF6F9"/>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spcBef>
                <a:spcPts val="799"/>
              </a:spcBef>
            </a:pPr>
            <a:r>
              <a:rPr lang="en-US" sz="8800">
                <a:solidFill>
                  <a:srgbClr val="0070C0"/>
                </a:solidFill>
                <a:latin typeface="Arial-Rounded" pitchFamily="34" charset="0"/>
                <a:ea typeface="Arial-Rounded" pitchFamily="34" charset="0"/>
                <a:cs typeface="Arial-Rounded" pitchFamily="34" charset="0"/>
              </a:rPr>
              <a:t>kh</a:t>
            </a:r>
          </a:p>
        </p:txBody>
      </p:sp>
      <p:sp>
        <p:nvSpPr>
          <p:cNvPr id="9" name="Title 1"/>
          <p:cNvSpPr txBox="1">
            <a:spLocks/>
          </p:cNvSpPr>
          <p:nvPr/>
        </p:nvSpPr>
        <p:spPr>
          <a:xfrm>
            <a:off x="6121244" y="2818438"/>
            <a:ext cx="2123468" cy="1398008"/>
          </a:xfrm>
          <a:prstGeom prst="rect">
            <a:avLst/>
          </a:prstGeom>
          <a:solidFill>
            <a:srgbClr val="EBF6F9"/>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spcBef>
                <a:spcPts val="799"/>
              </a:spcBef>
            </a:pPr>
            <a:r>
              <a:rPr lang="en-US" sz="8800">
                <a:solidFill>
                  <a:srgbClr val="FF0000"/>
                </a:solidFill>
                <a:latin typeface="Arial-Rounded" pitchFamily="34" charset="0"/>
                <a:ea typeface="Arial-Rounded" pitchFamily="34" charset="0"/>
                <a:cs typeface="Arial-Rounded" pitchFamily="34" charset="0"/>
              </a:rPr>
              <a:t>oan</a:t>
            </a:r>
          </a:p>
        </p:txBody>
      </p:sp>
      <p:sp>
        <p:nvSpPr>
          <p:cNvPr id="10" name="Title 1"/>
          <p:cNvSpPr txBox="1">
            <a:spLocks/>
          </p:cNvSpPr>
          <p:nvPr/>
        </p:nvSpPr>
        <p:spPr>
          <a:xfrm>
            <a:off x="3925738" y="4271442"/>
            <a:ext cx="4295089" cy="1432470"/>
          </a:xfrm>
          <a:prstGeom prst="rect">
            <a:avLst/>
          </a:prstGeom>
          <a:solidFill>
            <a:srgbClr val="EBF6F9"/>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spcBef>
                <a:spcPts val="799"/>
              </a:spcBef>
            </a:pPr>
            <a:r>
              <a:rPr lang="en-US" sz="8800">
                <a:solidFill>
                  <a:srgbClr val="0070C0"/>
                </a:solidFill>
                <a:latin typeface="Arial-Rounded" pitchFamily="34" charset="0"/>
                <a:ea typeface="Arial-Rounded" pitchFamily="34" charset="0"/>
                <a:cs typeface="Arial-Rounded" pitchFamily="34" charset="0"/>
              </a:rPr>
              <a:t>kh</a:t>
            </a:r>
            <a:r>
              <a:rPr lang="en-US" sz="8800">
                <a:solidFill>
                  <a:srgbClr val="FF0000"/>
                </a:solidFill>
                <a:latin typeface="Arial-Rounded" pitchFamily="34" charset="0"/>
                <a:ea typeface="Arial-Rounded" pitchFamily="34" charset="0"/>
                <a:cs typeface="Arial-Rounded" pitchFamily="34" charset="0"/>
              </a:rPr>
              <a:t>oan</a:t>
            </a:r>
          </a:p>
        </p:txBody>
      </p:sp>
      <p:grpSp>
        <p:nvGrpSpPr>
          <p:cNvPr id="34" name="Group 33"/>
          <p:cNvGrpSpPr/>
          <p:nvPr/>
        </p:nvGrpSpPr>
        <p:grpSpPr>
          <a:xfrm>
            <a:off x="215396" y="203422"/>
            <a:ext cx="2621250" cy="941185"/>
            <a:chOff x="63500" y="1429216"/>
            <a:chExt cx="1970813" cy="705889"/>
          </a:xfrm>
        </p:grpSpPr>
        <p:sp>
          <p:nvSpPr>
            <p:cNvPr id="35" name="Rounded Rectangle 34"/>
            <p:cNvSpPr/>
            <p:nvPr/>
          </p:nvSpPr>
          <p:spPr>
            <a:xfrm>
              <a:off x="384358" y="1429216"/>
              <a:ext cx="1649955" cy="705889"/>
            </a:xfrm>
            <a:prstGeom prst="roundRect">
              <a:avLst/>
            </a:prstGeom>
            <a:solidFill>
              <a:srgbClr val="008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Arial-Rounded" pitchFamily="34" charset="0"/>
                  <a:ea typeface="Arial-Rounded" pitchFamily="34" charset="0"/>
                  <a:cs typeface="Arial-Rounded" pitchFamily="34" charset="0"/>
                </a:rPr>
                <a:t>Đọc</a:t>
              </a:r>
            </a:p>
          </p:txBody>
        </p:sp>
        <p:sp>
          <p:nvSpPr>
            <p:cNvPr id="36" name="Oval 35"/>
            <p:cNvSpPr/>
            <p:nvPr/>
          </p:nvSpPr>
          <p:spPr>
            <a:xfrm>
              <a:off x="63500" y="1458734"/>
              <a:ext cx="641717" cy="64171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chemeClr val="tx1"/>
                  </a:solidFill>
                  <a:latin typeface="Arial Rounded MT Bold" pitchFamily="34" charset="0"/>
                  <a:ea typeface="Arial-Rounded" pitchFamily="34" charset="0"/>
                  <a:cs typeface="Arial-Rounded" pitchFamily="34" charset="0"/>
                </a:rPr>
                <a:t>3</a:t>
              </a:r>
            </a:p>
          </p:txBody>
        </p:sp>
      </p:grpSp>
      <p:sp>
        <p:nvSpPr>
          <p:cNvPr id="24" name="Title 1"/>
          <p:cNvSpPr txBox="1">
            <a:spLocks/>
          </p:cNvSpPr>
          <p:nvPr/>
        </p:nvSpPr>
        <p:spPr>
          <a:xfrm>
            <a:off x="1442851" y="1295400"/>
            <a:ext cx="2123468"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a:solidFill>
                  <a:srgbClr val="FF0000"/>
                </a:solidFill>
                <a:latin typeface="Arial-Rounded" pitchFamily="34" charset="0"/>
                <a:ea typeface="Arial-Rounded" pitchFamily="34" charset="0"/>
                <a:cs typeface="Arial-Rounded" pitchFamily="34" charset="0"/>
              </a:rPr>
              <a:t>oan</a:t>
            </a:r>
          </a:p>
        </p:txBody>
      </p:sp>
      <p:sp>
        <p:nvSpPr>
          <p:cNvPr id="26" name="Title 1"/>
          <p:cNvSpPr txBox="1">
            <a:spLocks/>
          </p:cNvSpPr>
          <p:nvPr/>
        </p:nvSpPr>
        <p:spPr>
          <a:xfrm>
            <a:off x="3574372" y="1295400"/>
            <a:ext cx="2826337"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a:solidFill>
                  <a:srgbClr val="FF0000"/>
                </a:solidFill>
                <a:latin typeface="Arial-Rounded" pitchFamily="34" charset="0"/>
                <a:ea typeface="Arial-Rounded" pitchFamily="34" charset="0"/>
                <a:cs typeface="Arial-Rounded" pitchFamily="34" charset="0"/>
              </a:rPr>
              <a:t>oăn</a:t>
            </a:r>
          </a:p>
        </p:txBody>
      </p:sp>
      <p:sp>
        <p:nvSpPr>
          <p:cNvPr id="11" name="Title 1"/>
          <p:cNvSpPr txBox="1">
            <a:spLocks/>
          </p:cNvSpPr>
          <p:nvPr/>
        </p:nvSpPr>
        <p:spPr>
          <a:xfrm>
            <a:off x="6233319" y="1295400"/>
            <a:ext cx="2123468"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a:solidFill>
                  <a:srgbClr val="FF0000"/>
                </a:solidFill>
                <a:latin typeface="Arial-Rounded" pitchFamily="34" charset="0"/>
                <a:ea typeface="Arial-Rounded" pitchFamily="34" charset="0"/>
                <a:cs typeface="Arial-Rounded" pitchFamily="34" charset="0"/>
              </a:rPr>
              <a:t>oat</a:t>
            </a:r>
          </a:p>
        </p:txBody>
      </p:sp>
      <p:sp>
        <p:nvSpPr>
          <p:cNvPr id="12" name="Title 1"/>
          <p:cNvSpPr txBox="1">
            <a:spLocks/>
          </p:cNvSpPr>
          <p:nvPr/>
        </p:nvSpPr>
        <p:spPr>
          <a:xfrm>
            <a:off x="8092099" y="1295400"/>
            <a:ext cx="2826337"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a:solidFill>
                  <a:srgbClr val="FF0000"/>
                </a:solidFill>
                <a:latin typeface="Arial-Rounded" pitchFamily="34" charset="0"/>
                <a:ea typeface="Arial-Rounded" pitchFamily="34" charset="0"/>
                <a:cs typeface="Arial-Rounded" pitchFamily="34" charset="0"/>
              </a:rPr>
              <a:t>oăt</a:t>
            </a:r>
          </a:p>
        </p:txBody>
      </p:sp>
    </p:spTree>
    <p:extLst>
      <p:ext uri="{BB962C8B-B14F-4D97-AF65-F5344CB8AC3E}">
        <p14:creationId xmlns:p14="http://schemas.microsoft.com/office/powerpoint/2010/main" val="761758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24" grpId="0"/>
      <p:bldP spid="26" grpId="0"/>
      <p:bldP spid="11" grpId="0"/>
      <p:bldP spid="1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642519" y="1143000"/>
            <a:ext cx="5105400" cy="1323439"/>
          </a:xfrm>
          <a:prstGeom prst="rect">
            <a:avLst/>
          </a:prstGeom>
          <a:solidFill>
            <a:srgbClr val="0083E6"/>
          </a:solidFill>
        </p:spPr>
        <p:txBody>
          <a:bodyPr wrap="square" rtlCol="0">
            <a:spAutoFit/>
          </a:bodyPr>
          <a:lstStyle/>
          <a:p>
            <a:pPr algn="ctr"/>
            <a:r>
              <a:rPr lang="en-US" sz="8000">
                <a:solidFill>
                  <a:schemeClr val="bg1"/>
                </a:solidFill>
                <a:latin typeface="Arial-Rounded" pitchFamily="34" charset="0"/>
                <a:ea typeface="Arial-Rounded" pitchFamily="34" charset="0"/>
                <a:cs typeface="Arial-Rounded" pitchFamily="34" charset="0"/>
              </a:rPr>
              <a:t>So sánh</a:t>
            </a:r>
          </a:p>
        </p:txBody>
      </p:sp>
      <p:sp>
        <p:nvSpPr>
          <p:cNvPr id="6" name="TextBox 5"/>
          <p:cNvSpPr txBox="1"/>
          <p:nvPr/>
        </p:nvSpPr>
        <p:spPr>
          <a:xfrm>
            <a:off x="2607847" y="3472036"/>
            <a:ext cx="3088767" cy="1862048"/>
          </a:xfrm>
          <a:prstGeom prst="rect">
            <a:avLst/>
          </a:prstGeom>
          <a:solidFill>
            <a:schemeClr val="accent5">
              <a:lumMod val="20000"/>
              <a:lumOff val="80000"/>
            </a:schemeClr>
          </a:solidFill>
        </p:spPr>
        <p:txBody>
          <a:bodyPr wrap="square" rtlCol="0">
            <a:spAutoFit/>
          </a:bodyPr>
          <a:lstStyle/>
          <a:p>
            <a:pPr algn="ctr"/>
            <a:r>
              <a:rPr lang="en-US" sz="11500">
                <a:solidFill>
                  <a:srgbClr val="0070C0"/>
                </a:solidFill>
                <a:latin typeface="Arial-Rounded" pitchFamily="34" charset="0"/>
                <a:ea typeface="Arial-Rounded" pitchFamily="34" charset="0"/>
                <a:cs typeface="Arial-Rounded" pitchFamily="34" charset="0"/>
              </a:rPr>
              <a:t>oan</a:t>
            </a:r>
          </a:p>
        </p:txBody>
      </p:sp>
      <p:sp>
        <p:nvSpPr>
          <p:cNvPr id="7" name="TextBox 6"/>
          <p:cNvSpPr txBox="1"/>
          <p:nvPr/>
        </p:nvSpPr>
        <p:spPr>
          <a:xfrm>
            <a:off x="6419113" y="3470372"/>
            <a:ext cx="3397644" cy="1865376"/>
          </a:xfrm>
          <a:prstGeom prst="rect">
            <a:avLst/>
          </a:prstGeom>
          <a:solidFill>
            <a:schemeClr val="accent5">
              <a:lumMod val="20000"/>
              <a:lumOff val="80000"/>
            </a:schemeClr>
          </a:solidFill>
        </p:spPr>
        <p:txBody>
          <a:bodyPr wrap="square" rtlCol="0">
            <a:spAutoFit/>
          </a:bodyPr>
          <a:lstStyle/>
          <a:p>
            <a:pPr algn="ctr"/>
            <a:r>
              <a:rPr lang="en-US" sz="11500">
                <a:solidFill>
                  <a:srgbClr val="0070C0"/>
                </a:solidFill>
                <a:latin typeface="Arial-Rounded" pitchFamily="34" charset="0"/>
                <a:ea typeface="Arial-Rounded" pitchFamily="34" charset="0"/>
                <a:cs typeface="Arial-Rounded" pitchFamily="34" charset="0"/>
              </a:rPr>
              <a:t>oăn</a:t>
            </a:r>
          </a:p>
        </p:txBody>
      </p:sp>
      <p:sp>
        <p:nvSpPr>
          <p:cNvPr id="10" name="TextBox 9"/>
          <p:cNvSpPr txBox="1"/>
          <p:nvPr/>
        </p:nvSpPr>
        <p:spPr>
          <a:xfrm>
            <a:off x="2300899" y="3472036"/>
            <a:ext cx="2109669" cy="1862048"/>
          </a:xfrm>
          <a:prstGeom prst="rect">
            <a:avLst/>
          </a:prstGeom>
          <a:noFill/>
        </p:spPr>
        <p:txBody>
          <a:bodyPr wrap="square" rtlCol="0">
            <a:spAutoFit/>
          </a:bodyPr>
          <a:lstStyle/>
          <a:p>
            <a:pPr algn="ctr"/>
            <a:r>
              <a:rPr lang="en-US" sz="11500">
                <a:solidFill>
                  <a:srgbClr val="FF0000"/>
                </a:solidFill>
                <a:latin typeface="Arial-Rounded" pitchFamily="34" charset="0"/>
                <a:ea typeface="Arial-Rounded" pitchFamily="34" charset="0"/>
                <a:cs typeface="Arial-Rounded" pitchFamily="34" charset="0"/>
              </a:rPr>
              <a:t>o</a:t>
            </a:r>
          </a:p>
        </p:txBody>
      </p:sp>
      <p:sp>
        <p:nvSpPr>
          <p:cNvPr id="12" name="TextBox 11"/>
          <p:cNvSpPr txBox="1"/>
          <p:nvPr/>
        </p:nvSpPr>
        <p:spPr>
          <a:xfrm>
            <a:off x="2875880" y="3481614"/>
            <a:ext cx="2552700" cy="1862048"/>
          </a:xfrm>
          <a:prstGeom prst="rect">
            <a:avLst/>
          </a:prstGeom>
          <a:noFill/>
        </p:spPr>
        <p:txBody>
          <a:bodyPr wrap="square" rtlCol="0">
            <a:spAutoFit/>
          </a:bodyPr>
          <a:lstStyle/>
          <a:p>
            <a:pPr algn="ctr"/>
            <a:r>
              <a:rPr lang="en-US" sz="11500">
                <a:solidFill>
                  <a:srgbClr val="7030A0"/>
                </a:solidFill>
                <a:latin typeface="Arial-Rounded" pitchFamily="34" charset="0"/>
                <a:ea typeface="Arial-Rounded" pitchFamily="34" charset="0"/>
                <a:cs typeface="Arial-Rounded" pitchFamily="34" charset="0"/>
              </a:rPr>
              <a:t>a</a:t>
            </a:r>
          </a:p>
        </p:txBody>
      </p:sp>
      <p:sp>
        <p:nvSpPr>
          <p:cNvPr id="8" name="TextBox 7"/>
          <p:cNvSpPr txBox="1"/>
          <p:nvPr/>
        </p:nvSpPr>
        <p:spPr>
          <a:xfrm>
            <a:off x="6841585" y="3475220"/>
            <a:ext cx="2552700" cy="1862048"/>
          </a:xfrm>
          <a:prstGeom prst="rect">
            <a:avLst/>
          </a:prstGeom>
          <a:noFill/>
        </p:spPr>
        <p:txBody>
          <a:bodyPr wrap="square" rtlCol="0">
            <a:spAutoFit/>
          </a:bodyPr>
          <a:lstStyle/>
          <a:p>
            <a:pPr algn="ctr"/>
            <a:r>
              <a:rPr lang="en-US" sz="11500">
                <a:solidFill>
                  <a:srgbClr val="00B050"/>
                </a:solidFill>
                <a:latin typeface="Arial-Rounded" pitchFamily="34" charset="0"/>
                <a:ea typeface="Arial-Rounded" pitchFamily="34" charset="0"/>
                <a:cs typeface="Arial-Rounded" pitchFamily="34" charset="0"/>
              </a:rPr>
              <a:t>ă</a:t>
            </a:r>
          </a:p>
        </p:txBody>
      </p:sp>
      <p:sp>
        <p:nvSpPr>
          <p:cNvPr id="11" name="TextBox 10"/>
          <p:cNvSpPr txBox="1"/>
          <p:nvPr/>
        </p:nvSpPr>
        <p:spPr>
          <a:xfrm>
            <a:off x="3896432" y="3472036"/>
            <a:ext cx="2109669" cy="1862048"/>
          </a:xfrm>
          <a:prstGeom prst="rect">
            <a:avLst/>
          </a:prstGeom>
          <a:noFill/>
        </p:spPr>
        <p:txBody>
          <a:bodyPr wrap="square" rtlCol="0">
            <a:spAutoFit/>
          </a:bodyPr>
          <a:lstStyle/>
          <a:p>
            <a:pPr algn="ctr"/>
            <a:r>
              <a:rPr lang="en-US" sz="11500">
                <a:solidFill>
                  <a:srgbClr val="FF0000"/>
                </a:solidFill>
                <a:latin typeface="Arial-Rounded" pitchFamily="34" charset="0"/>
                <a:ea typeface="Arial-Rounded" pitchFamily="34" charset="0"/>
                <a:cs typeface="Arial-Rounded" pitchFamily="34" charset="0"/>
              </a:rPr>
              <a:t>n</a:t>
            </a:r>
          </a:p>
        </p:txBody>
      </p:sp>
      <p:sp>
        <p:nvSpPr>
          <p:cNvPr id="13" name="TextBox 12"/>
          <p:cNvSpPr txBox="1"/>
          <p:nvPr/>
        </p:nvSpPr>
        <p:spPr>
          <a:xfrm>
            <a:off x="6261917" y="3472036"/>
            <a:ext cx="2109669" cy="1862048"/>
          </a:xfrm>
          <a:prstGeom prst="rect">
            <a:avLst/>
          </a:prstGeom>
          <a:noFill/>
        </p:spPr>
        <p:txBody>
          <a:bodyPr wrap="square" rtlCol="0">
            <a:spAutoFit/>
          </a:bodyPr>
          <a:lstStyle/>
          <a:p>
            <a:pPr algn="ctr"/>
            <a:r>
              <a:rPr lang="en-US" sz="11500">
                <a:solidFill>
                  <a:srgbClr val="FF0000"/>
                </a:solidFill>
                <a:latin typeface="Arial-Rounded" pitchFamily="34" charset="0"/>
                <a:ea typeface="Arial-Rounded" pitchFamily="34" charset="0"/>
                <a:cs typeface="Arial-Rounded" pitchFamily="34" charset="0"/>
              </a:rPr>
              <a:t>o</a:t>
            </a:r>
          </a:p>
        </p:txBody>
      </p:sp>
      <p:sp>
        <p:nvSpPr>
          <p:cNvPr id="14" name="TextBox 13"/>
          <p:cNvSpPr txBox="1"/>
          <p:nvPr/>
        </p:nvSpPr>
        <p:spPr>
          <a:xfrm>
            <a:off x="7857450" y="3472036"/>
            <a:ext cx="2109669" cy="1862048"/>
          </a:xfrm>
          <a:prstGeom prst="rect">
            <a:avLst/>
          </a:prstGeom>
          <a:noFill/>
        </p:spPr>
        <p:txBody>
          <a:bodyPr wrap="square" rtlCol="0">
            <a:spAutoFit/>
          </a:bodyPr>
          <a:lstStyle/>
          <a:p>
            <a:pPr algn="ctr"/>
            <a:r>
              <a:rPr lang="en-US" sz="11500">
                <a:solidFill>
                  <a:srgbClr val="FF0000"/>
                </a:solidFill>
                <a:latin typeface="Arial-Rounded" pitchFamily="34" charset="0"/>
                <a:ea typeface="Arial-Rounded" pitchFamily="34" charset="0"/>
                <a:cs typeface="Arial-Rounded" pitchFamily="34" charset="0"/>
              </a:rPr>
              <a:t>n</a:t>
            </a:r>
          </a:p>
        </p:txBody>
      </p:sp>
    </p:spTree>
    <p:extLst>
      <p:ext uri="{BB962C8B-B14F-4D97-AF65-F5344CB8AC3E}">
        <p14:creationId xmlns:p14="http://schemas.microsoft.com/office/powerpoint/2010/main" val="4071047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500"/>
                                        <p:tgtEl>
                                          <p:spTgt spid="13"/>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500"/>
                                        <p:tgtEl>
                                          <p:spTgt spid="1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fade">
                                      <p:cBhvr>
                                        <p:cTn id="29" dur="500"/>
                                        <p:tgtEl>
                                          <p:spTgt spid="12"/>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fade">
                                      <p:cBhvr>
                                        <p:cTn id="3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0" grpId="0"/>
      <p:bldP spid="12" grpId="0"/>
      <p:bldP spid="8" grpId="0"/>
      <p:bldP spid="11" grpId="0"/>
      <p:bldP spid="13" grpId="0"/>
      <p:bldP spid="1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642519" y="1143000"/>
            <a:ext cx="5105400" cy="1323439"/>
          </a:xfrm>
          <a:prstGeom prst="rect">
            <a:avLst/>
          </a:prstGeom>
          <a:solidFill>
            <a:srgbClr val="0083E6"/>
          </a:solidFill>
        </p:spPr>
        <p:txBody>
          <a:bodyPr wrap="square" rtlCol="0">
            <a:spAutoFit/>
          </a:bodyPr>
          <a:lstStyle/>
          <a:p>
            <a:pPr algn="ctr"/>
            <a:r>
              <a:rPr lang="en-US" sz="8000">
                <a:solidFill>
                  <a:schemeClr val="bg1"/>
                </a:solidFill>
                <a:latin typeface="Arial-Rounded" pitchFamily="34" charset="0"/>
                <a:ea typeface="Arial-Rounded" pitchFamily="34" charset="0"/>
                <a:cs typeface="Arial-Rounded" pitchFamily="34" charset="0"/>
              </a:rPr>
              <a:t>So sánh</a:t>
            </a:r>
          </a:p>
        </p:txBody>
      </p:sp>
      <p:sp>
        <p:nvSpPr>
          <p:cNvPr id="6" name="TextBox 5"/>
          <p:cNvSpPr txBox="1"/>
          <p:nvPr/>
        </p:nvSpPr>
        <p:spPr>
          <a:xfrm>
            <a:off x="2607847" y="3472036"/>
            <a:ext cx="3088767" cy="1862048"/>
          </a:xfrm>
          <a:prstGeom prst="rect">
            <a:avLst/>
          </a:prstGeom>
          <a:solidFill>
            <a:schemeClr val="accent5">
              <a:lumMod val="20000"/>
              <a:lumOff val="80000"/>
            </a:schemeClr>
          </a:solidFill>
        </p:spPr>
        <p:txBody>
          <a:bodyPr wrap="square" rtlCol="0">
            <a:spAutoFit/>
          </a:bodyPr>
          <a:lstStyle/>
          <a:p>
            <a:pPr algn="ctr"/>
            <a:r>
              <a:rPr lang="en-US" sz="11500">
                <a:solidFill>
                  <a:srgbClr val="0070C0"/>
                </a:solidFill>
                <a:latin typeface="Arial-Rounded" pitchFamily="34" charset="0"/>
                <a:ea typeface="Arial-Rounded" pitchFamily="34" charset="0"/>
                <a:cs typeface="Arial-Rounded" pitchFamily="34" charset="0"/>
              </a:rPr>
              <a:t>oat</a:t>
            </a:r>
          </a:p>
        </p:txBody>
      </p:sp>
      <p:sp>
        <p:nvSpPr>
          <p:cNvPr id="7" name="TextBox 6"/>
          <p:cNvSpPr txBox="1"/>
          <p:nvPr/>
        </p:nvSpPr>
        <p:spPr>
          <a:xfrm>
            <a:off x="6419113" y="3470372"/>
            <a:ext cx="3397644" cy="1865376"/>
          </a:xfrm>
          <a:prstGeom prst="rect">
            <a:avLst/>
          </a:prstGeom>
          <a:solidFill>
            <a:schemeClr val="accent5">
              <a:lumMod val="20000"/>
              <a:lumOff val="80000"/>
            </a:schemeClr>
          </a:solidFill>
        </p:spPr>
        <p:txBody>
          <a:bodyPr wrap="square" rtlCol="0">
            <a:spAutoFit/>
          </a:bodyPr>
          <a:lstStyle/>
          <a:p>
            <a:pPr algn="ctr"/>
            <a:r>
              <a:rPr lang="en-US" sz="11500">
                <a:solidFill>
                  <a:srgbClr val="0070C0"/>
                </a:solidFill>
                <a:latin typeface="Arial-Rounded" pitchFamily="34" charset="0"/>
                <a:ea typeface="Arial-Rounded" pitchFamily="34" charset="0"/>
                <a:cs typeface="Arial-Rounded" pitchFamily="34" charset="0"/>
              </a:rPr>
              <a:t>oăt</a:t>
            </a:r>
          </a:p>
        </p:txBody>
      </p:sp>
      <p:sp>
        <p:nvSpPr>
          <p:cNvPr id="9" name="TextBox 8"/>
          <p:cNvSpPr txBox="1"/>
          <p:nvPr/>
        </p:nvSpPr>
        <p:spPr>
          <a:xfrm>
            <a:off x="-3278860" y="1981200"/>
            <a:ext cx="2320636" cy="1862048"/>
          </a:xfrm>
          <a:prstGeom prst="rect">
            <a:avLst/>
          </a:prstGeom>
          <a:noFill/>
        </p:spPr>
        <p:txBody>
          <a:bodyPr wrap="square" rtlCol="0">
            <a:spAutoFit/>
          </a:bodyPr>
          <a:lstStyle/>
          <a:p>
            <a:pPr algn="ctr"/>
            <a:r>
              <a:rPr lang="en-US" sz="11500">
                <a:solidFill>
                  <a:srgbClr val="FF0000"/>
                </a:solidFill>
                <a:latin typeface="Arial-Rounded" pitchFamily="34" charset="0"/>
                <a:ea typeface="Arial-Rounded" pitchFamily="34" charset="0"/>
                <a:cs typeface="Arial-Rounded" pitchFamily="34" charset="0"/>
              </a:rPr>
              <a:t>o</a:t>
            </a:r>
          </a:p>
        </p:txBody>
      </p:sp>
      <p:sp>
        <p:nvSpPr>
          <p:cNvPr id="10" name="TextBox 9"/>
          <p:cNvSpPr txBox="1"/>
          <p:nvPr/>
        </p:nvSpPr>
        <p:spPr>
          <a:xfrm>
            <a:off x="2523450" y="3472036"/>
            <a:ext cx="2109669" cy="1862048"/>
          </a:xfrm>
          <a:prstGeom prst="rect">
            <a:avLst/>
          </a:prstGeom>
          <a:noFill/>
        </p:spPr>
        <p:txBody>
          <a:bodyPr wrap="square" rtlCol="0">
            <a:spAutoFit/>
          </a:bodyPr>
          <a:lstStyle/>
          <a:p>
            <a:pPr algn="ctr"/>
            <a:r>
              <a:rPr lang="en-US" sz="11500">
                <a:solidFill>
                  <a:srgbClr val="FF0000"/>
                </a:solidFill>
                <a:latin typeface="Arial-Rounded" pitchFamily="34" charset="0"/>
                <a:ea typeface="Arial-Rounded" pitchFamily="34" charset="0"/>
                <a:cs typeface="Arial-Rounded" pitchFamily="34" charset="0"/>
              </a:rPr>
              <a:t>o</a:t>
            </a:r>
          </a:p>
        </p:txBody>
      </p:sp>
      <p:sp>
        <p:nvSpPr>
          <p:cNvPr id="12" name="TextBox 11"/>
          <p:cNvSpPr txBox="1"/>
          <p:nvPr/>
        </p:nvSpPr>
        <p:spPr>
          <a:xfrm>
            <a:off x="3086009" y="3481614"/>
            <a:ext cx="2552700" cy="1862048"/>
          </a:xfrm>
          <a:prstGeom prst="rect">
            <a:avLst/>
          </a:prstGeom>
          <a:noFill/>
        </p:spPr>
        <p:txBody>
          <a:bodyPr wrap="square" rtlCol="0">
            <a:spAutoFit/>
          </a:bodyPr>
          <a:lstStyle/>
          <a:p>
            <a:pPr algn="ctr"/>
            <a:r>
              <a:rPr lang="en-US" sz="11500">
                <a:solidFill>
                  <a:srgbClr val="7030A0"/>
                </a:solidFill>
                <a:latin typeface="Arial-Rounded" pitchFamily="34" charset="0"/>
                <a:ea typeface="Arial-Rounded" pitchFamily="34" charset="0"/>
                <a:cs typeface="Arial-Rounded" pitchFamily="34" charset="0"/>
              </a:rPr>
              <a:t>a</a:t>
            </a:r>
          </a:p>
        </p:txBody>
      </p:sp>
      <p:sp>
        <p:nvSpPr>
          <p:cNvPr id="8" name="TextBox 7"/>
          <p:cNvSpPr txBox="1"/>
          <p:nvPr/>
        </p:nvSpPr>
        <p:spPr>
          <a:xfrm>
            <a:off x="7036455" y="3475220"/>
            <a:ext cx="2552700" cy="1862048"/>
          </a:xfrm>
          <a:prstGeom prst="rect">
            <a:avLst/>
          </a:prstGeom>
          <a:noFill/>
        </p:spPr>
        <p:txBody>
          <a:bodyPr wrap="square" rtlCol="0">
            <a:spAutoFit/>
          </a:bodyPr>
          <a:lstStyle/>
          <a:p>
            <a:pPr algn="ctr"/>
            <a:r>
              <a:rPr lang="en-US" sz="11500">
                <a:solidFill>
                  <a:srgbClr val="00B050"/>
                </a:solidFill>
                <a:latin typeface="Arial-Rounded" pitchFamily="34" charset="0"/>
                <a:ea typeface="Arial-Rounded" pitchFamily="34" charset="0"/>
                <a:cs typeface="Arial-Rounded" pitchFamily="34" charset="0"/>
              </a:rPr>
              <a:t>ă</a:t>
            </a:r>
          </a:p>
        </p:txBody>
      </p:sp>
      <p:sp>
        <p:nvSpPr>
          <p:cNvPr id="11" name="TextBox 10"/>
          <p:cNvSpPr txBox="1"/>
          <p:nvPr/>
        </p:nvSpPr>
        <p:spPr>
          <a:xfrm>
            <a:off x="3896432" y="3472036"/>
            <a:ext cx="2109669" cy="1862048"/>
          </a:xfrm>
          <a:prstGeom prst="rect">
            <a:avLst/>
          </a:prstGeom>
          <a:noFill/>
        </p:spPr>
        <p:txBody>
          <a:bodyPr wrap="square" rtlCol="0">
            <a:spAutoFit/>
          </a:bodyPr>
          <a:lstStyle/>
          <a:p>
            <a:pPr algn="ctr"/>
            <a:r>
              <a:rPr lang="en-US" sz="11500">
                <a:solidFill>
                  <a:srgbClr val="FF0000"/>
                </a:solidFill>
                <a:latin typeface="Arial-Rounded" pitchFamily="34" charset="0"/>
                <a:ea typeface="Arial-Rounded" pitchFamily="34" charset="0"/>
                <a:cs typeface="Arial-Rounded" pitchFamily="34" charset="0"/>
              </a:rPr>
              <a:t>t</a:t>
            </a:r>
          </a:p>
        </p:txBody>
      </p:sp>
      <p:sp>
        <p:nvSpPr>
          <p:cNvPr id="13" name="TextBox 12"/>
          <p:cNvSpPr txBox="1"/>
          <p:nvPr/>
        </p:nvSpPr>
        <p:spPr>
          <a:xfrm>
            <a:off x="6470860" y="3472036"/>
            <a:ext cx="2109669" cy="1862048"/>
          </a:xfrm>
          <a:prstGeom prst="rect">
            <a:avLst/>
          </a:prstGeom>
          <a:noFill/>
        </p:spPr>
        <p:txBody>
          <a:bodyPr wrap="square" rtlCol="0">
            <a:spAutoFit/>
          </a:bodyPr>
          <a:lstStyle/>
          <a:p>
            <a:pPr algn="ctr"/>
            <a:r>
              <a:rPr lang="en-US" sz="11500">
                <a:solidFill>
                  <a:srgbClr val="FF0000"/>
                </a:solidFill>
                <a:latin typeface="Arial-Rounded" pitchFamily="34" charset="0"/>
                <a:ea typeface="Arial-Rounded" pitchFamily="34" charset="0"/>
                <a:cs typeface="Arial-Rounded" pitchFamily="34" charset="0"/>
              </a:rPr>
              <a:t>o</a:t>
            </a:r>
          </a:p>
        </p:txBody>
      </p:sp>
      <p:sp>
        <p:nvSpPr>
          <p:cNvPr id="14" name="TextBox 13"/>
          <p:cNvSpPr txBox="1"/>
          <p:nvPr/>
        </p:nvSpPr>
        <p:spPr>
          <a:xfrm>
            <a:off x="7857450" y="3472036"/>
            <a:ext cx="2109669" cy="1862048"/>
          </a:xfrm>
          <a:prstGeom prst="rect">
            <a:avLst/>
          </a:prstGeom>
          <a:noFill/>
        </p:spPr>
        <p:txBody>
          <a:bodyPr wrap="square" rtlCol="0">
            <a:spAutoFit/>
          </a:bodyPr>
          <a:lstStyle/>
          <a:p>
            <a:pPr algn="ctr"/>
            <a:r>
              <a:rPr lang="en-US" sz="11500">
                <a:solidFill>
                  <a:srgbClr val="FF0000"/>
                </a:solidFill>
                <a:latin typeface="Arial-Rounded" pitchFamily="34" charset="0"/>
                <a:ea typeface="Arial-Rounded" pitchFamily="34" charset="0"/>
                <a:cs typeface="Arial-Rounded" pitchFamily="34" charset="0"/>
              </a:rPr>
              <a:t>t</a:t>
            </a:r>
          </a:p>
        </p:txBody>
      </p:sp>
    </p:spTree>
    <p:extLst>
      <p:ext uri="{BB962C8B-B14F-4D97-AF65-F5344CB8AC3E}">
        <p14:creationId xmlns:p14="http://schemas.microsoft.com/office/powerpoint/2010/main" val="234896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500"/>
                                        <p:tgtEl>
                                          <p:spTgt spid="13"/>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fade">
                                      <p:cBhvr>
                                        <p:cTn id="29" dur="500"/>
                                        <p:tgtEl>
                                          <p:spTgt spid="14"/>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fade">
                                      <p:cBhvr>
                                        <p:cTn id="34" dur="500"/>
                                        <p:tgtEl>
                                          <p:spTgt spid="12"/>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fade">
                                      <p:cBhvr>
                                        <p:cTn id="3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9" grpId="0"/>
      <p:bldP spid="10" grpId="0"/>
      <p:bldP spid="12" grpId="0"/>
      <p:bldP spid="8" grpId="0"/>
      <p:bldP spid="11" grpId="0"/>
      <p:bldP spid="13" grpId="0"/>
      <p:bldP spid="1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556975" y="2005084"/>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Arial-Rounded" pitchFamily="34" charset="0"/>
                <a:ea typeface="Arial-Rounded" pitchFamily="34" charset="0"/>
                <a:cs typeface="Arial-Rounded" pitchFamily="34" charset="0"/>
              </a:rPr>
              <a:t>hoạt</a:t>
            </a:r>
          </a:p>
        </p:txBody>
      </p:sp>
      <p:sp>
        <p:nvSpPr>
          <p:cNvPr id="5" name="Title 1"/>
          <p:cNvSpPr txBox="1">
            <a:spLocks/>
          </p:cNvSpPr>
          <p:nvPr/>
        </p:nvSpPr>
        <p:spPr>
          <a:xfrm>
            <a:off x="3473325" y="2005084"/>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Arial-Rounded" pitchFamily="34" charset="0"/>
                <a:ea typeface="Arial-Rounded" pitchFamily="34" charset="0"/>
                <a:cs typeface="Arial-Rounded" pitchFamily="34" charset="0"/>
              </a:rPr>
              <a:t>khoát</a:t>
            </a:r>
          </a:p>
        </p:txBody>
      </p:sp>
      <p:sp>
        <p:nvSpPr>
          <p:cNvPr id="7" name="Title 1"/>
          <p:cNvSpPr txBox="1">
            <a:spLocks/>
          </p:cNvSpPr>
          <p:nvPr/>
        </p:nvSpPr>
        <p:spPr>
          <a:xfrm>
            <a:off x="6186551" y="2005084"/>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Arial-Rounded" pitchFamily="34" charset="0"/>
                <a:ea typeface="Arial-Rounded" pitchFamily="34" charset="0"/>
                <a:cs typeface="Arial-Rounded" pitchFamily="34" charset="0"/>
              </a:rPr>
              <a:t>toán</a:t>
            </a:r>
          </a:p>
        </p:txBody>
      </p:sp>
      <p:sp>
        <p:nvSpPr>
          <p:cNvPr id="8" name="Title 1"/>
          <p:cNvSpPr txBox="1">
            <a:spLocks/>
          </p:cNvSpPr>
          <p:nvPr/>
        </p:nvSpPr>
        <p:spPr>
          <a:xfrm>
            <a:off x="1250235" y="1828800"/>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FF0000"/>
                </a:solidFill>
                <a:latin typeface="Arial-Rounded" pitchFamily="34" charset="0"/>
                <a:ea typeface="Arial-Rounded" pitchFamily="34" charset="0"/>
                <a:cs typeface="Arial-Rounded" pitchFamily="34" charset="0"/>
              </a:rPr>
              <a:t>oat</a:t>
            </a:r>
          </a:p>
        </p:txBody>
      </p:sp>
      <p:sp>
        <p:nvSpPr>
          <p:cNvPr id="11" name="Title 1"/>
          <p:cNvSpPr txBox="1">
            <a:spLocks/>
          </p:cNvSpPr>
          <p:nvPr/>
        </p:nvSpPr>
        <p:spPr>
          <a:xfrm>
            <a:off x="4215929" y="1828800"/>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FF0000"/>
                </a:solidFill>
                <a:latin typeface="Arial-Rounded" pitchFamily="34" charset="0"/>
                <a:ea typeface="Arial-Rounded" pitchFamily="34" charset="0"/>
                <a:cs typeface="Arial-Rounded" pitchFamily="34" charset="0"/>
              </a:rPr>
              <a:t>oat</a:t>
            </a:r>
          </a:p>
        </p:txBody>
      </p:sp>
      <p:sp>
        <p:nvSpPr>
          <p:cNvPr id="13" name="Title 1"/>
          <p:cNvSpPr txBox="1">
            <a:spLocks/>
          </p:cNvSpPr>
          <p:nvPr/>
        </p:nvSpPr>
        <p:spPr>
          <a:xfrm>
            <a:off x="6646853" y="1828800"/>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FF0000"/>
                </a:solidFill>
                <a:latin typeface="Arial-Rounded" pitchFamily="34" charset="0"/>
                <a:ea typeface="Arial-Rounded" pitchFamily="34" charset="0"/>
                <a:cs typeface="Arial-Rounded" pitchFamily="34" charset="0"/>
              </a:rPr>
              <a:t>oan</a:t>
            </a:r>
          </a:p>
        </p:txBody>
      </p:sp>
      <p:sp>
        <p:nvSpPr>
          <p:cNvPr id="3" name="AutoShape 6" descr="Vẹt Sun Conure - PetXinh.net Nhím Kiểng Hamster Thỏ Bọ Ú giá rẻ"/>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8" descr="Vẹt Sun Conure - PetXinh.net Nhím Kiểng Hamster Thỏ Bọ Ú giá rẻ"/>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600"/>
          </a:p>
        </p:txBody>
      </p:sp>
      <p:sp>
        <p:nvSpPr>
          <p:cNvPr id="10" name="AutoShape 6" descr="Nâng cao kỹ năng viết với 7 bước hiệu quả | Edu2Review"/>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600"/>
          </a:p>
        </p:txBody>
      </p:sp>
      <p:sp>
        <p:nvSpPr>
          <p:cNvPr id="12" name="AutoShape 8" descr="Nâng cao kỹ năng viết với 7 bước hiệu quả | Edu2Review"/>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600"/>
          </a:p>
        </p:txBody>
      </p:sp>
      <p:sp>
        <p:nvSpPr>
          <p:cNvPr id="14" name="AutoShape 10" descr="Nâng cao kỹ năng viết với 7 bước hiệu quả | Edu2Review"/>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600"/>
          </a:p>
        </p:txBody>
      </p:sp>
      <p:sp>
        <p:nvSpPr>
          <p:cNvPr id="15" name="AutoShape 12" descr="Nâng cao kỹ năng viết với 7 bước hiệu quả | Edu2Review"/>
          <p:cNvSpPr>
            <a:spLocks noChangeAspect="1" noChangeArrowheads="1"/>
          </p:cNvSpPr>
          <p:nvPr/>
        </p:nvSpPr>
        <p:spPr bwMode="auto">
          <a:xfrm>
            <a:off x="917575" y="617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600"/>
          </a:p>
        </p:txBody>
      </p:sp>
      <p:sp>
        <p:nvSpPr>
          <p:cNvPr id="16" name="AutoShape 16" descr="Làm thế nào để viết hay hơn? | Edu2Review"/>
          <p:cNvSpPr>
            <a:spLocks noChangeAspect="1" noChangeArrowheads="1"/>
          </p:cNvSpPr>
          <p:nvPr/>
        </p:nvSpPr>
        <p:spPr bwMode="auto">
          <a:xfrm>
            <a:off x="1069975" y="769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600"/>
          </a:p>
        </p:txBody>
      </p:sp>
      <p:sp>
        <p:nvSpPr>
          <p:cNvPr id="17" name="Title 1"/>
          <p:cNvSpPr txBox="1">
            <a:spLocks/>
          </p:cNvSpPr>
          <p:nvPr/>
        </p:nvSpPr>
        <p:spPr>
          <a:xfrm>
            <a:off x="8862775" y="2005084"/>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Arial-Rounded" pitchFamily="34" charset="0"/>
                <a:ea typeface="Arial-Rounded" pitchFamily="34" charset="0"/>
                <a:cs typeface="Arial-Rounded" pitchFamily="34" charset="0"/>
              </a:rPr>
              <a:t>xoan</a:t>
            </a:r>
          </a:p>
        </p:txBody>
      </p:sp>
      <p:sp>
        <p:nvSpPr>
          <p:cNvPr id="18" name="Title 1"/>
          <p:cNvSpPr txBox="1">
            <a:spLocks/>
          </p:cNvSpPr>
          <p:nvPr/>
        </p:nvSpPr>
        <p:spPr>
          <a:xfrm>
            <a:off x="9524090" y="1828800"/>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FF0000"/>
                </a:solidFill>
                <a:latin typeface="Arial-Rounded" pitchFamily="34" charset="0"/>
                <a:ea typeface="Arial-Rounded" pitchFamily="34" charset="0"/>
                <a:cs typeface="Arial-Rounded" pitchFamily="34" charset="0"/>
              </a:rPr>
              <a:t>oan</a:t>
            </a:r>
          </a:p>
        </p:txBody>
      </p:sp>
      <p:sp>
        <p:nvSpPr>
          <p:cNvPr id="22" name="Title 1"/>
          <p:cNvSpPr txBox="1">
            <a:spLocks/>
          </p:cNvSpPr>
          <p:nvPr/>
        </p:nvSpPr>
        <p:spPr>
          <a:xfrm>
            <a:off x="615922" y="3395958"/>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Arial-Rounded" pitchFamily="34" charset="0"/>
                <a:ea typeface="Arial-Rounded" pitchFamily="34" charset="0"/>
                <a:cs typeface="Arial-Rounded" pitchFamily="34" charset="0"/>
              </a:rPr>
              <a:t>choắt</a:t>
            </a:r>
          </a:p>
        </p:txBody>
      </p:sp>
      <p:sp>
        <p:nvSpPr>
          <p:cNvPr id="23" name="Title 1"/>
          <p:cNvSpPr txBox="1">
            <a:spLocks/>
          </p:cNvSpPr>
          <p:nvPr/>
        </p:nvSpPr>
        <p:spPr>
          <a:xfrm>
            <a:off x="3481841" y="3395958"/>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Arial-Rounded" pitchFamily="34" charset="0"/>
                <a:ea typeface="Arial-Rounded" pitchFamily="34" charset="0"/>
                <a:cs typeface="Arial-Rounded" pitchFamily="34" charset="0"/>
              </a:rPr>
              <a:t>hoắt</a:t>
            </a:r>
          </a:p>
        </p:txBody>
      </p:sp>
      <p:sp>
        <p:nvSpPr>
          <p:cNvPr id="24" name="Title 1"/>
          <p:cNvSpPr txBox="1">
            <a:spLocks/>
          </p:cNvSpPr>
          <p:nvPr/>
        </p:nvSpPr>
        <p:spPr>
          <a:xfrm>
            <a:off x="6195067" y="3395958"/>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Arial-Rounded" pitchFamily="34" charset="0"/>
                <a:ea typeface="Arial-Rounded" pitchFamily="34" charset="0"/>
                <a:cs typeface="Arial-Rounded" pitchFamily="34" charset="0"/>
              </a:rPr>
              <a:t>ngoằn</a:t>
            </a:r>
          </a:p>
        </p:txBody>
      </p:sp>
      <p:sp>
        <p:nvSpPr>
          <p:cNvPr id="25" name="Title 1"/>
          <p:cNvSpPr txBox="1">
            <a:spLocks/>
          </p:cNvSpPr>
          <p:nvPr/>
        </p:nvSpPr>
        <p:spPr>
          <a:xfrm>
            <a:off x="1473443" y="3219674"/>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FF0000"/>
                </a:solidFill>
                <a:latin typeface="Arial-Rounded" pitchFamily="34" charset="0"/>
                <a:ea typeface="Arial-Rounded" pitchFamily="34" charset="0"/>
                <a:cs typeface="Arial-Rounded" pitchFamily="34" charset="0"/>
              </a:rPr>
              <a:t>oăt</a:t>
            </a:r>
          </a:p>
        </p:txBody>
      </p:sp>
      <p:sp>
        <p:nvSpPr>
          <p:cNvPr id="26" name="Title 1"/>
          <p:cNvSpPr txBox="1">
            <a:spLocks/>
          </p:cNvSpPr>
          <p:nvPr/>
        </p:nvSpPr>
        <p:spPr>
          <a:xfrm>
            <a:off x="4048539" y="3219674"/>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FF0000"/>
                </a:solidFill>
                <a:latin typeface="Arial-Rounded" pitchFamily="34" charset="0"/>
                <a:ea typeface="Arial-Rounded" pitchFamily="34" charset="0"/>
                <a:cs typeface="Arial-Rounded" pitchFamily="34" charset="0"/>
              </a:rPr>
              <a:t>oăt</a:t>
            </a:r>
          </a:p>
        </p:txBody>
      </p:sp>
      <p:sp>
        <p:nvSpPr>
          <p:cNvPr id="27" name="Title 1"/>
          <p:cNvSpPr txBox="1">
            <a:spLocks/>
          </p:cNvSpPr>
          <p:nvPr/>
        </p:nvSpPr>
        <p:spPr>
          <a:xfrm>
            <a:off x="6970146" y="3219674"/>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FF0000"/>
                </a:solidFill>
                <a:latin typeface="Arial-Rounded" pitchFamily="34" charset="0"/>
                <a:ea typeface="Arial-Rounded" pitchFamily="34" charset="0"/>
                <a:cs typeface="Arial-Rounded" pitchFamily="34" charset="0"/>
              </a:rPr>
              <a:t>oăn</a:t>
            </a:r>
          </a:p>
        </p:txBody>
      </p:sp>
      <p:sp>
        <p:nvSpPr>
          <p:cNvPr id="28" name="Title 1"/>
          <p:cNvSpPr txBox="1">
            <a:spLocks/>
          </p:cNvSpPr>
          <p:nvPr/>
        </p:nvSpPr>
        <p:spPr>
          <a:xfrm>
            <a:off x="8838633" y="3395958"/>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Arial-Rounded" pitchFamily="34" charset="0"/>
                <a:ea typeface="Arial-Rounded" pitchFamily="34" charset="0"/>
                <a:cs typeface="Arial-Rounded" pitchFamily="34" charset="0"/>
              </a:rPr>
              <a:t>thoăn</a:t>
            </a:r>
          </a:p>
        </p:txBody>
      </p:sp>
      <p:sp>
        <p:nvSpPr>
          <p:cNvPr id="29" name="Title 1"/>
          <p:cNvSpPr txBox="1">
            <a:spLocks/>
          </p:cNvSpPr>
          <p:nvPr/>
        </p:nvSpPr>
        <p:spPr>
          <a:xfrm>
            <a:off x="9622156" y="3219674"/>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FF0000"/>
                </a:solidFill>
                <a:latin typeface="Arial-Rounded" pitchFamily="34" charset="0"/>
                <a:ea typeface="Arial-Rounded" pitchFamily="34" charset="0"/>
                <a:cs typeface="Arial-Rounded" pitchFamily="34" charset="0"/>
              </a:rPr>
              <a:t>oăn</a:t>
            </a:r>
          </a:p>
        </p:txBody>
      </p:sp>
    </p:spTree>
    <p:extLst>
      <p:ext uri="{BB962C8B-B14F-4D97-AF65-F5344CB8AC3E}">
        <p14:creationId xmlns:p14="http://schemas.microsoft.com/office/powerpoint/2010/main" val="2071382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500"/>
                                        <p:tgtEl>
                                          <p:spTgt spid="11"/>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fade">
                                      <p:cBhvr>
                                        <p:cTn id="33" dur="500"/>
                                        <p:tgtEl>
                                          <p:spTgt spid="13"/>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fade">
                                      <p:cBhvr>
                                        <p:cTn id="36" dur="500"/>
                                        <p:tgtEl>
                                          <p:spTgt spid="18"/>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fade">
                                      <p:cBhvr>
                                        <p:cTn id="41" dur="500"/>
                                        <p:tgtEl>
                                          <p:spTgt spid="22"/>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23"/>
                                        </p:tgtEl>
                                        <p:attrNameLst>
                                          <p:attrName>style.visibility</p:attrName>
                                        </p:attrNameLst>
                                      </p:cBhvr>
                                      <p:to>
                                        <p:strVal val="visible"/>
                                      </p:to>
                                    </p:set>
                                    <p:animEffect transition="in" filter="fade">
                                      <p:cBhvr>
                                        <p:cTn id="46" dur="500"/>
                                        <p:tgtEl>
                                          <p:spTgt spid="23"/>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24"/>
                                        </p:tgtEl>
                                        <p:attrNameLst>
                                          <p:attrName>style.visibility</p:attrName>
                                        </p:attrNameLst>
                                      </p:cBhvr>
                                      <p:to>
                                        <p:strVal val="visible"/>
                                      </p:to>
                                    </p:set>
                                    <p:animEffect transition="in" filter="fade">
                                      <p:cBhvr>
                                        <p:cTn id="51" dur="500"/>
                                        <p:tgtEl>
                                          <p:spTgt spid="24"/>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28"/>
                                        </p:tgtEl>
                                        <p:attrNameLst>
                                          <p:attrName>style.visibility</p:attrName>
                                        </p:attrNameLst>
                                      </p:cBhvr>
                                      <p:to>
                                        <p:strVal val="visible"/>
                                      </p:to>
                                    </p:set>
                                    <p:animEffect transition="in" filter="fade">
                                      <p:cBhvr>
                                        <p:cTn id="56" dur="500"/>
                                        <p:tgtEl>
                                          <p:spTgt spid="28"/>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25"/>
                                        </p:tgtEl>
                                        <p:attrNameLst>
                                          <p:attrName>style.visibility</p:attrName>
                                        </p:attrNameLst>
                                      </p:cBhvr>
                                      <p:to>
                                        <p:strVal val="visible"/>
                                      </p:to>
                                    </p:set>
                                    <p:animEffect transition="in" filter="fade">
                                      <p:cBhvr>
                                        <p:cTn id="61" dur="500"/>
                                        <p:tgtEl>
                                          <p:spTgt spid="25"/>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26"/>
                                        </p:tgtEl>
                                        <p:attrNameLst>
                                          <p:attrName>style.visibility</p:attrName>
                                        </p:attrNameLst>
                                      </p:cBhvr>
                                      <p:to>
                                        <p:strVal val="visible"/>
                                      </p:to>
                                    </p:set>
                                    <p:animEffect transition="in" filter="fade">
                                      <p:cBhvr>
                                        <p:cTn id="64" dur="500"/>
                                        <p:tgtEl>
                                          <p:spTgt spid="26"/>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27"/>
                                        </p:tgtEl>
                                        <p:attrNameLst>
                                          <p:attrName>style.visibility</p:attrName>
                                        </p:attrNameLst>
                                      </p:cBhvr>
                                      <p:to>
                                        <p:strVal val="visible"/>
                                      </p:to>
                                    </p:set>
                                    <p:animEffect transition="in" filter="fade">
                                      <p:cBhvr>
                                        <p:cTn id="67" dur="500"/>
                                        <p:tgtEl>
                                          <p:spTgt spid="27"/>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29"/>
                                        </p:tgtEl>
                                        <p:attrNameLst>
                                          <p:attrName>style.visibility</p:attrName>
                                        </p:attrNameLst>
                                      </p:cBhvr>
                                      <p:to>
                                        <p:strVal val="visible"/>
                                      </p:to>
                                    </p:set>
                                    <p:animEffect transition="in" filter="fade">
                                      <p:cBhvr>
                                        <p:cTn id="70"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7" grpId="0"/>
      <p:bldP spid="8" grpId="0"/>
      <p:bldP spid="11" grpId="0"/>
      <p:bldP spid="13" grpId="0"/>
      <p:bldP spid="17" grpId="0"/>
      <p:bldP spid="18" grpId="0"/>
      <p:bldP spid="22" grpId="0"/>
      <p:bldP spid="23" grpId="0"/>
      <p:bldP spid="24" grpId="0"/>
      <p:bldP spid="25" grpId="0"/>
      <p:bldP spid="26" grpId="0"/>
      <p:bldP spid="27" grpId="0"/>
      <p:bldP spid="28" grpId="0"/>
      <p:bldP spid="29"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4"/>
          <p:cNvSpPr txBox="1">
            <a:spLocks/>
          </p:cNvSpPr>
          <p:nvPr/>
        </p:nvSpPr>
        <p:spPr>
          <a:xfrm>
            <a:off x="5739913" y="2408237"/>
            <a:ext cx="6513206" cy="132556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9600" b="1">
                <a:solidFill>
                  <a:srgbClr val="0070C0"/>
                </a:solidFill>
                <a:latin typeface="DomCasual" pitchFamily="18" charset="0"/>
                <a:ea typeface="DomCasual" pitchFamily="18" charset="0"/>
                <a:cs typeface="DomCasual" pitchFamily="18" charset="0"/>
              </a:rPr>
              <a:t>Thư giãn nào!</a:t>
            </a:r>
          </a:p>
        </p:txBody>
      </p:sp>
    </p:spTree>
    <p:extLst>
      <p:ext uri="{BB962C8B-B14F-4D97-AF65-F5344CB8AC3E}">
        <p14:creationId xmlns:p14="http://schemas.microsoft.com/office/powerpoint/2010/main" val="294343898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5078</TotalTime>
  <Words>561</Words>
  <Application>Microsoft Macintosh PowerPoint</Application>
  <PresentationFormat>Custom</PresentationFormat>
  <Paragraphs>169</Paragraphs>
  <Slides>38</Slides>
  <Notes>24</Notes>
  <HiddenSlides>0</HiddenSlides>
  <MMClips>4</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38</vt:i4>
      </vt:variant>
    </vt:vector>
  </HeadingPairs>
  <TitlesOfParts>
    <vt:vector size="49" baseType="lpstr">
      <vt:lpstr>.VnArial</vt:lpstr>
      <vt:lpstr>Arial</vt:lpstr>
      <vt:lpstr>Arial Rounded MT Bold</vt:lpstr>
      <vt:lpstr>Arial-Rounded</vt:lpstr>
      <vt:lpstr>Arrus-Black</vt:lpstr>
      <vt:lpstr>AvantGarde</vt:lpstr>
      <vt:lpstr>Bandit</vt:lpstr>
      <vt:lpstr>Calibri</vt:lpstr>
      <vt:lpstr>DomCasual</vt:lpstr>
      <vt:lpstr>HP001 4 hàng</vt:lpstr>
      <vt:lpstr>Office Theme</vt:lpstr>
      <vt:lpstr>TIẾNG VIỆT 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PC</dc:creator>
  <cp:lastModifiedBy>Microsoft Office User</cp:lastModifiedBy>
  <cp:revision>663</cp:revision>
  <dcterms:created xsi:type="dcterms:W3CDTF">2021-05-08T14:00:55Z</dcterms:created>
  <dcterms:modified xsi:type="dcterms:W3CDTF">2021-12-31T17:22:27Z</dcterms:modified>
</cp:coreProperties>
</file>