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1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313" r:id="rId32"/>
    <p:sldId id="296" r:id="rId33"/>
    <p:sldId id="300" r:id="rId34"/>
    <p:sldId id="312" r:id="rId35"/>
    <p:sldId id="306" r:id="rId36"/>
    <p:sldId id="307" r:id="rId37"/>
    <p:sldId id="308" r:id="rId38"/>
    <p:sldId id="30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27"/>
  </p:normalViewPr>
  <p:slideViewPr>
    <p:cSldViewPr>
      <p:cViewPr varScale="1">
        <p:scale>
          <a:sx n="130" d="100"/>
          <a:sy n="130" d="100"/>
        </p:scale>
        <p:origin x="11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1/1/22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4.jp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slide" Target="slide9.xml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571" tIns="34285" rIns="68571" bIns="3428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651" y="346868"/>
            <a:ext cx="1533525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0225" y="941190"/>
            <a:ext cx="6263587" cy="994172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8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80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3153898"/>
            <a:ext cx="3392487" cy="1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253"/>
            <a:ext cx="2586036" cy="31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5105400"/>
            <a:ext cx="9144000" cy="1270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68029"/>
              </p:ext>
            </p:extLst>
          </p:nvPr>
        </p:nvGraphicFramePr>
        <p:xfrm>
          <a:off x="236517" y="467178"/>
          <a:ext cx="8686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6856" y="1979469"/>
            <a:ext cx="6854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94" y="3944777"/>
            <a:ext cx="1871306" cy="11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b="67768"/>
          <a:stretch/>
        </p:blipFill>
        <p:spPr>
          <a:xfrm>
            <a:off x="134769" y="36519"/>
            <a:ext cx="8612358" cy="4099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0761" y="-211205"/>
            <a:ext cx="8793762" cy="1468506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4" tIns="45647" rIns="91294" bIns="45647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" y="-12700"/>
            <a:ext cx="1656617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8729" y="24010"/>
            <a:ext cx="847725" cy="523220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3222" y="361179"/>
            <a:ext cx="847725" cy="70389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870" y="131484"/>
            <a:ext cx="8057963" cy="1125816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   uyêt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3245" y="1452956"/>
            <a:ext cx="2592937" cy="705889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9966" y="4087672"/>
            <a:ext cx="8644634" cy="1227278"/>
            <a:chOff x="603056" y="5585512"/>
            <a:chExt cx="11497663" cy="163637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kể ch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hay t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uyêt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282269" y="5716816"/>
              <a:ext cx="2002019" cy="1501087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51236" y="5720795"/>
              <a:ext cx="2002019" cy="1501087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950623" y="2113829"/>
            <a:ext cx="1596551" cy="1048506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5990" y="2113829"/>
            <a:ext cx="2125010" cy="1048506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1606" y="3203581"/>
            <a:ext cx="3779393" cy="1074353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61948" y="152568"/>
            <a:ext cx="1970813" cy="70588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270762" y="914400"/>
            <a:ext cx="1931827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342590" y="914400"/>
            <a:ext cx="21250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49841" y="303814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9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8664" y="857250"/>
            <a:ext cx="3838547" cy="992579"/>
          </a:xfrm>
          <a:prstGeom prst="rect">
            <a:avLst/>
          </a:prstGeom>
          <a:solidFill>
            <a:srgbClr val="0083E6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2604027"/>
            <a:ext cx="2987657" cy="13926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6275" y="2602779"/>
            <a:ext cx="2554553" cy="1399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7884" y="2601846"/>
            <a:ext cx="1791202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4032" y="2604027"/>
            <a:ext cx="1586176" cy="1396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0451" y="2601846"/>
            <a:ext cx="2190781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7708" y="2602779"/>
            <a:ext cx="1586176" cy="1396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29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8768" y="298971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8915" y="2989713"/>
            <a:ext cx="212501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617" y="298971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919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979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3827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65179" y="298971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6748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8768" y="21324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43920" y="21324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78297" y="21324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3187" y="2000250"/>
            <a:ext cx="1319464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857500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49928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65179" y="21324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165540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1616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4315610" y="1892856"/>
            <a:ext cx="48970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70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89" y="0"/>
            <a:ext cx="4766435" cy="36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171825"/>
            <a:ext cx="86391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58673" y="4193930"/>
            <a:ext cx="524733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16971" y="-108347"/>
            <a:ext cx="22916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231554" y="5954"/>
            <a:ext cx="22916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69646" y="4193930"/>
            <a:ext cx="236145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pic>
        <p:nvPicPr>
          <p:cNvPr id="2052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40" y="234555"/>
            <a:ext cx="4301364" cy="33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64705" y="4079630"/>
            <a:ext cx="545225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74283" y="4079629"/>
            <a:ext cx="2176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2" name="AutoShape 2" descr="Trăng Khuyết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60" y="97828"/>
            <a:ext cx="4700544" cy="35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83399" y="4143247"/>
            <a:ext cx="603942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62504" y="4143247"/>
            <a:ext cx="23944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pic>
        <p:nvPicPr>
          <p:cNvPr id="8194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8" y="166549"/>
            <a:ext cx="5377945" cy="35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19325" y="4143247"/>
            <a:ext cx="23944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767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74231"/>
            <a:ext cx="1905000" cy="203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23" y="450273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51" y="1950026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72" y="2343150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46" y="66675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00350"/>
            <a:ext cx="2175164" cy="217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646" y="-95250"/>
            <a:ext cx="153251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57350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87527" y="215848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1982" y="380940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63948" y="505759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1982" y="284799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92681" y="2381052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8200" y="2647938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9514" y="49197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ight Arrow 16">
            <a:hlinkClick r:id="rId16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07445E-6 C -0.00608 -0.00371 -0.0151 -0.01545 -0.0191 -0.02256 C -0.02066 -0.02534 -0.02187 -0.02936 -0.02378 -0.03121 C -0.02569 -0.03306 -0.02812 -0.03306 -0.03021 -0.03399 C -0.03281 -0.03306 -0.03576 -0.03337 -0.03819 -0.03121 C -0.04427 -0.02503 -0.0467 -0.01267 -0.0526 -0.00557 C -0.05573 0.00308 -0.05955 0.0071 -0.06371 0.0142 C -0.06614 0.01328 -0.0691 0.01328 -0.07135 0.01142 C -0.07639 0.00772 -0.07986 -0.00866 -0.08437 -0.01422 C -0.08733 -0.01793 -0.09496 -0.02318 -0.09844 -0.02534 C -0.10451 -0.02256 -0.10694 -0.01762 -0.11267 -0.01422 C -0.12396 -0.02071 -0.11059 -0.01175 -0.12239 -0.02534 C -0.12465 -0.02812 -0.13576 -0.0309 -0.13646 -0.03121 C -0.14305 -0.04233 -0.15052 -0.04542 -0.15868 -0.05098 C -0.16354 -0.05932 -0.16823 -0.06797 -0.17309 -0.07631 C -0.17483 -0.08589 -0.17344 -0.08249 -0.17621 -0.08743 " pathEditMode="relative" ptsTypes="fffffffffffffffA">
                                      <p:cBhvr>
                                        <p:cTn id="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5839E-7 C -0.00833 -0.00216 -0.01563 -0.00556 -0.02379 -0.00834 C -0.0349 -0.00185 -0.0224 -0.01174 -0.03021 0.00556 C -0.03125 0.00773 -0.03316 0.00834 -0.0349 0.00865 C -0.04219 0.0102 -0.04965 0.01051 -0.05712 0.01143 C -0.05972 0.01236 -0.0625 0.01298 -0.0651 0.01421 C -0.0684 0.01576 -0.07465 0.01977 -0.07465 0.01977 C -0.07622 0.01792 -0.07743 0.01452 -0.07934 0.01421 C -0.09219 0.01143 -0.08837 0.03275 -0.1 0.03955 C -0.11285 0.05468 -0.11962 0.04078 -0.13021 0.03398 C -0.13438 0.03151 -0.14288 0.02842 -0.14288 0.02842 C -0.14288 0.02842 -0.15104 0.01699 -0.15243 0.01977 C -0.15556 0.02657 -0.15399 0.03677 -0.15556 0.04511 C -0.16129 0.03491 -0.16632 0.02503 -0.17292 0.01699 C -0.17604 0.01792 -0.17969 0.01699 -0.18247 0.01977 C -0.18629 0.02379 -0.18767 0.03429 -0.19201 0.03677 C -0.19358 0.03769 -0.19531 0.03862 -0.19688 0.03955 C -0.2033 0.03213 -0.21007 0.02904 -0.21736 0.02533 C -0.2408 0.02935 -0.26267 0.03553 -0.28576 0.04233 C -0.29306 0.04665 -0.30052 0.04974 -0.30799 0.05376 C -0.31111 0.0553 -0.31424 0.05746 -0.31736 0.05932 C -0.31892 0.06024 -0.32222 0.0621 -0.32222 0.0621 C -0.32969 0.05314 -0.33542 0.05252 -0.34445 0.0482 C -0.34653 0.04727 -0.3507 0.04511 -0.3507 0.04511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2851E-6 C -0.01041 -0.01235 -0.01441 -0.01328 -0.02708 -0.01699 C -0.03351 -0.02471 -0.03958 -0.02842 -0.04757 -0.0312 C -0.04965 -0.03027 -0.05208 -0.03089 -0.05399 -0.02842 C -0.0559 -0.02564 -0.05555 -0.02039 -0.05712 -0.01699 C -0.05798 -0.01483 -0.05937 -0.01328 -0.06041 -0.01143 C -0.06163 -0.00494 -0.06302 0.01514 -0.06805 0.01977 C -0.07101 0.02255 -0.0776 0.02534 -0.0776 0.02534 C -0.09305 0.02194 -0.10312 0.02008 -0.1191 0.02255 C -0.12604 0.02688 -0.13003 0.03769 -0.13646 0.04511 C -0.15364 0.04325 -0.16354 0.03893 -0.17916 0.04233 C -0.18455 0.0485 -0.18767 0.05592 -0.19357 0.05932 C -0.20416 0.07198 -0.21545 0.06611 -0.22708 0.05932 C -0.25017 0.06086 -0.26111 0.05685 -0.27916 0.06766 C -0.28021 0.06951 -0.28107 0.07198 -0.28264 0.07322 C -0.28559 0.076 -0.29184 0.07909 -0.29184 0.07909 C -0.31215 0.07724 -0.33229 0.07384 -0.35243 0.07044 C -0.36094 0.07137 -0.36944 0.07075 -0.37778 0.07322 C -0.37916 0.07353 -0.37969 0.07754 -0.38073 0.07909 C -0.3868 0.08743 -0.39132 0.09361 -0.39826 0.09886 C -0.40156 0.09701 -0.40521 0.0967 -0.40798 0.09299 C -0.41007 0.09021 -0.41198 0.08681 -0.41423 0.08465 C -0.42101 0.07878 -0.43073 0.07353 -0.43802 0.07044 C -0.46285 0.07291 -0.46753 0.07322 -0.48715 0.09021 C -0.48819 0.09206 -0.48889 0.09515 -0.49028 0.09608 C -0.49427 0.09886 -0.50312 0.10164 -0.50312 0.10164 C -0.51701 0.09855 -0.5283 0.08867 -0.54114 0.07909 C -0.54826 0.07384 -0.56337 0.07044 -0.56337 0.07044 C -0.57187 0.07137 -0.58038 0.07075 -0.58889 0.07322 C -0.60798 0.07878 -0.57257 0.08527 -0.60295 0.07631 C -0.6118 0.07075 -0.61875 0.06086 -0.62691 0.05345 C -0.62864 0.0519 -0.62986 0.04912 -0.6316 0.04789 C -0.63472 0.04542 -0.64114 0.04233 -0.64114 0.04233 C -0.64271 0.04047 -0.64583 0.03677 -0.64583 0.03677 " pathEditMode="relative" ptsTypes="fffffffffffffffffffffffffffffffffA">
                                      <p:cBhvr>
                                        <p:cTn id="34" dur="3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60395E-6 C -0.00052 -0.00277 -0.0007 -0.00586 -0.00157 -0.00833 C -0.00226 -0.0108 -0.004 -0.01173 -0.00469 -0.0142 C -0.00625 -0.02007 -0.00851 -0.03521 -0.00955 -0.04231 C -0.01025 -0.09298 0.00156 -0.17052 -0.03507 -0.18627 C -0.0382 -0.18998 -0.04236 -0.19214 -0.04445 -0.1977 C -0.04549 -0.20049 -0.04618 -0.20388 -0.04757 -0.20605 C -0.04879 -0.2079 -0.0507 -0.2079 -0.05226 -0.20883 C -0.05955 -0.22829 -0.05747 -0.21933 -0.06025 -0.23447 C -0.05903 -0.26196 -0.0573 -0.27525 -0.054 -0.29934 C -0.05539 -0.33518 -0.05712 -0.38183 -0.07622 -0.40376 C -0.0783 -0.41581 -0.08507 -0.42508 -0.08559 -0.43774 C -0.08594 -0.4501 -0.08559 -0.46215 -0.08559 -0.4745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03862E-6 C -0.00556 -0.00927 -0.00886 -0.01854 -0.01598 -0.02256 C -0.01928 -0.02812 -0.02292 -0.03306 -0.02553 -0.03955 C -0.03091 -0.05314 -0.03525 -0.06797 -0.04462 -0.07353 C -0.06702 -0.07168 -0.0875 -0.06674 -0.10955 -0.07075 C -0.12188 -0.09145 -0.12153 -0.12296 -0.13039 -0.14675 C -0.13612 -0.17888 -0.1823 -0.16899 -0.18733 -0.16961 C -0.19393 -0.18691 -0.20469 -0.19185 -0.21268 -0.20606 C -0.21546 -0.211 -0.21632 -0.21409 -0.22066 -0.21471 C -0.23542 -0.21626 -0.25035 -0.21657 -0.26511 -0.21749 C -0.26858 -0.23634 -0.26823 -0.22861 -0.26823 -0.24004 " pathEditMode="relative" ptsTypes="ffffffffffA">
                                      <p:cBhvr>
                                        <p:cTn id="6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36237E-6 C -0.00451 0.00093 -0.01475 0.00093 -0.02065 0.00587 C -0.03281 0.01638 -0.04409 0.0309 -0.05711 0.03955 C -0.06024 0.04202 -0.06319 0.04418 -0.06649 0.04541 C -0.07204 0.04727 -0.08246 0.05098 -0.08246 0.05098 C -0.09635 0.05005 -0.11197 0.05777 -0.12361 0.04541 C -0.13472 0.03398 -0.11857 0.0448 -0.13177 0.03707 C -0.13906 0.02286 -0.1552 0.01916 -0.1651 0.0173 C -0.18003 0.00834 -0.16302 0.0173 -0.19982 0.0173 C -0.23263 0.0173 -0.26562 0.01545 -0.29826 0.01452 C -0.31388 0.00711 -0.29322 0.01638 -0.31736 0.00865 C -0.32465 0.00618 -0.31996 0.00556 -0.3269 -1.36237E-6 C -0.33055 -0.00247 -0.33437 -0.0034 -0.33819 -0.00525 C -0.35468 -0.03552 -0.37864 -0.04726 -0.39357 -0.08155 C -0.3967 -0.09824 -0.40208 -0.11245 -0.40486 -0.12975 C -0.40555 -0.18041 -0.39722 -0.27463 -0.42361 -0.32159 C -0.43315 -0.33827 -0.44045 -0.35805 -0.45069 -0.37256 C -0.45607 -0.37998 -0.46336 -0.38276 -0.46961 -0.38678 C -0.47135 -0.3877 -0.47447 -0.38956 -0.47447 -0.38956 C -0.48576 -0.38832 -0.49583 -0.38894 -0.50624 -0.384 C -0.51597 -0.37936 -0.52656 -0.37102 -0.53628 -0.36978 C -0.55104 -0.36824 -0.56597 -0.36793 -0.58072 -0.367 C -0.58229 -0.36608 -0.58559 -0.36422 -0.58559 -0.36422 " pathEditMode="relative" ptsTypes="ffffffffffffffffffffffA">
                                      <p:cBhvr>
                                        <p:cTn id="7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802E-6 C -0.00295 0.00092 -0.00626 0.00216 -0.00938 0.00277 C -0.01702 0.00401 -0.02431 0.00401 -0.0316 0.00556 C -0.05122 0.00988 -0.0691 0.0244 -0.08872 0.02811 C -0.10452 0.03861 -0.12154 0.03274 -0.13803 0.0312 C -0.14914 0.02687 -0.15973 0.02286 -0.17119 0.01977 C -0.17379 0.01915 -0.17674 0.01822 -0.17935 0.01699 C -0.18265 0.01544 -0.18872 0.01142 -0.18872 0.01142 C -0.18994 0.00957 -0.19081 0.0071 -0.19202 0.00556 C -0.19341 0.00401 -0.19549 0.00494 -0.19671 0.00277 C -0.1981 0.00061 -0.19723 -0.00308 -0.19845 -0.00557 C -0.20053 -0.01113 -0.20365 -0.01545 -0.20608 -0.02009 C -0.20713 -0.02194 -0.20956 -0.02565 -0.20956 -0.02565 C -0.21459 -0.04387 -0.21841 -0.06581 -0.22535 -0.08187 C -0.22831 -0.09979 -0.22883 -0.12018 -0.23473 -0.13562 C -0.23595 -0.13841 -0.23733 -0.14088 -0.23803 -0.14397 C -0.24237 -0.16405 -0.24376 -0.18536 -0.25053 -0.20328 C -0.2547 -0.23572 -0.26285 -0.2697 -0.27136 -0.29936 C -0.279 -0.32654 -0.26928 -0.28298 -0.27935 -0.32222 C -0.2889 -0.36052 -0.2981 -0.40377 -0.31268 -0.43807 C -0.31442 -0.45011 -0.3165 -0.45629 -0.32049 -0.46618 C -0.32292 -0.47143 -0.32674 -0.48317 -0.32674 -0.48317 C -0.32848 -0.49275 -0.33143 -0.49769 -0.3349 -0.50603 C -0.33785 -0.51344 -0.34428 -0.52858 -0.34428 -0.52858 C -0.34723 -0.54403 -0.3514 -0.54928 -0.35869 -0.56225 C -0.36008 -0.56473 -0.36216 -0.56751 -0.36338 -0.5706 C -0.36459 -0.57368 -0.36511 -0.57647 -0.3665 -0.57894 C -0.37483 -0.59407 -0.3889 -0.59933 -0.40001 -0.60458 C -0.40695 -0.61292 -0.41529 -0.6157 -0.42362 -0.61848 C -0.4547 -0.61693 -0.47588 -0.61446 -0.50452 -0.61014 C -0.51667 -0.60489 -0.52692 -0.60334 -0.53942 -0.60149 C -0.55417 -0.59655 -0.56928 -0.59377 -0.58404 -0.59037 C -0.60782 -0.57677 -0.63351 -0.57121 -0.65851 -0.56812 C -0.6691 -0.56318 -0.6797 -0.56256 -0.69029 -0.55917 C -0.70209 -0.55206 -0.68664 -0.56102 -0.71095 -0.5536 C -0.71928 -0.55113 -0.72813 -0.5465 -0.73629 -0.54217 C -0.74983 -0.53507 -0.72761 -0.54526 -0.75383 -0.53383 C -0.75591 -0.53291 -0.76025 -0.53105 -0.76025 -0.53105 C -0.76615 -0.52395 -0.77379 -0.52086 -0.77917 -0.51128 C -0.78282 -0.5051 -0.78595 -0.49676 -0.79029 -0.49182 C -0.79185 -0.48966 -0.79358 -0.48811 -0.79497 -0.48595 C -0.79775 -0.48193 -0.80088 -0.4773 -0.80296 -0.47174 C -0.80504 -0.46618 -0.80938 -0.45475 -0.80938 -0.45475 C -0.8099 -0.45197 -0.81008 -0.44888 -0.81095 -0.44641 C -0.81164 -0.44393 -0.81355 -0.44301 -0.81407 -0.44085 C -0.81598 -0.43127 -0.81563 -0.422 -0.81563 -0.41273 " pathEditMode="relative" ptsTypes="fffffffffffffffffffffffffffffffffffffffffffffA">
                                      <p:cBhvr>
                                        <p:cTn id="88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783542" y="3539323"/>
            <a:ext cx="309917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9846" y="3539323"/>
            <a:ext cx="254351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30155" y="35393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446123" y="-675069"/>
            <a:ext cx="93811" cy="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331539" y="-560769"/>
            <a:ext cx="93811" cy="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50" y="1200150"/>
            <a:ext cx="2992443" cy="1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69" y="1200150"/>
            <a:ext cx="2620921" cy="1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1238960"/>
            <a:ext cx="2452916" cy="18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016812" y="42251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5460" y="4225123"/>
            <a:ext cx="2312288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69670" y="42251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18768" y="3604075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448915" y="3604075"/>
            <a:ext cx="212501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2617" y="3604075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765179" y="3604075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18768" y="29325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643920" y="29325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878297" y="29325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765179" y="29325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29" y="-19050"/>
            <a:ext cx="3939203" cy="30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0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68800"/>
              </p:ext>
            </p:extLst>
          </p:nvPr>
        </p:nvGraphicFramePr>
        <p:xfrm>
          <a:off x="161948" y="571500"/>
          <a:ext cx="880001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836" y="1221582"/>
            <a:ext cx="7183197" cy="3400784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21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1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1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1500">
                <a:solidFill>
                  <a:srgbClr val="FF0000"/>
                </a:solidFill>
                <a:latin typeface="HP001 4 hàng"/>
              </a:rPr>
              <a:t>n </a:t>
            </a:r>
            <a:endParaRPr lang="en-US" sz="215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4060" y="2257428"/>
            <a:ext cx="4073240" cy="170801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0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0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0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0500">
                <a:solidFill>
                  <a:srgbClr val="FF0000"/>
                </a:solidFill>
                <a:latin typeface="HP001 4 hàng"/>
              </a:rPr>
              <a:t>n </a:t>
            </a:r>
            <a:endParaRPr lang="en-US" sz="105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3424" y="57153"/>
            <a:ext cx="5080247" cy="705889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3859244"/>
            <a:ext cx="2037207" cy="1284257"/>
          </a:xfrm>
          <a:prstGeom prst="rect">
            <a:avLst/>
          </a:prstGeom>
        </p:spPr>
      </p:pic>
      <p:pic>
        <p:nvPicPr>
          <p:cNvPr id="4" name="UY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7466965" cy="3733483"/>
          </a:xfrm>
        </p:spPr>
      </p:pic>
    </p:spTree>
    <p:extLst>
      <p:ext uri="{BB962C8B-B14F-4D97-AF65-F5344CB8AC3E}">
        <p14:creationId xmlns:p14="http://schemas.microsoft.com/office/powerpoint/2010/main" val="40812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39033"/>
              </p:ext>
            </p:extLst>
          </p:nvPr>
        </p:nvGraphicFramePr>
        <p:xfrm>
          <a:off x="161948" y="571500"/>
          <a:ext cx="880001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000" y="1221582"/>
            <a:ext cx="6053876" cy="339308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21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1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1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1500">
                <a:solidFill>
                  <a:srgbClr val="FF0000"/>
                </a:solidFill>
                <a:latin typeface="HP001 4 hàng"/>
              </a:rPr>
              <a:t>t</a:t>
            </a:r>
            <a:endParaRPr lang="en-US" sz="215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5256" y="2257427"/>
            <a:ext cx="4073240" cy="170801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0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0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0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0500">
                <a:solidFill>
                  <a:srgbClr val="FF0000"/>
                </a:solidFill>
                <a:latin typeface="HP001 4 hàng"/>
              </a:rPr>
              <a:t>t</a:t>
            </a:r>
            <a:endParaRPr lang="en-US" sz="105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4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3859244"/>
            <a:ext cx="2037207" cy="1284257"/>
          </a:xfrm>
          <a:prstGeom prst="rect">
            <a:avLst/>
          </a:prstGeom>
        </p:spPr>
      </p:pic>
      <p:pic>
        <p:nvPicPr>
          <p:cNvPr id="4" name="UY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85" y="39846"/>
            <a:ext cx="7529830" cy="3733483"/>
          </a:xfrm>
        </p:spPr>
      </p:pic>
    </p:spTree>
    <p:extLst>
      <p:ext uri="{BB962C8B-B14F-4D97-AF65-F5344CB8AC3E}">
        <p14:creationId xmlns:p14="http://schemas.microsoft.com/office/powerpoint/2010/main" val="414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25621"/>
            <a:ext cx="9144000" cy="51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616825"/>
            <a:ext cx="52545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n 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t 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50" y="2155664"/>
            <a:ext cx="309905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 Ǉru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Ǚt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0" y="733012"/>
            <a:ext cx="9144000" cy="441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1326211"/>
            <a:ext cx="37305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n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8985" y="1616138"/>
            <a:ext cx="2090215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n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949" y="152568"/>
            <a:ext cx="2542973" cy="705889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752" y="2571750"/>
            <a:ext cx="2567435" cy="106168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Ďât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8191" y="2858451"/>
            <a:ext cx="172745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Ďât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605227"/>
            <a:ext cx="46449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ǚn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2678" y="892766"/>
            <a:ext cx="235766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134" y="1844208"/>
            <a:ext cx="4678466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Ǚt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3216" y="2122311"/>
            <a:ext cx="2817632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Ǚt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83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3748" y="95250"/>
            <a:ext cx="5731452" cy="489585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368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255568"/>
            <a:ext cx="8001000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</p:spTree>
    <p:extLst>
      <p:ext uri="{BB962C8B-B14F-4D97-AF65-F5344CB8AC3E}">
        <p14:creationId xmlns:p14="http://schemas.microsoft.com/office/powerpoint/2010/main" val="2059100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83" y="0"/>
            <a:ext cx="6320117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927" y="162868"/>
            <a:ext cx="1970813" cy="70588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54317" y="2240301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2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8347" y="1459956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985239" y="1393163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19600" y="1755996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8347" y="186089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868378" y="2169698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08347" y="2240301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865817" y="2568638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08347" y="2645313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062178" y="3159409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08347" y="325160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800600" y="3516024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08347" y="364038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962398" y="3937154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08347" y="4029345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221519" y="4287832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08347" y="4421416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  <p:bldP spid="18" grpId="0"/>
      <p:bldP spid="20" grpId="0"/>
      <p:bldP spid="22" grpId="0"/>
      <p:bldP spid="26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93502" y="1818688"/>
            <a:ext cx="615891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2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84055" y="1565915"/>
            <a:ext cx="520835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562600" y="2114550"/>
            <a:ext cx="142045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867400" y="4095750"/>
            <a:ext cx="142045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84054" y="3445536"/>
            <a:ext cx="520835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311308" y="993892"/>
            <a:ext cx="260418" cy="14279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>
            <a:off x="1311308" y="2924312"/>
            <a:ext cx="260418" cy="14279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12843" y="911591"/>
            <a:ext cx="3856880" cy="109801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2845" y="2820962"/>
            <a:ext cx="3856879" cy="109801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</p:spTree>
    <p:extLst>
      <p:ext uri="{BB962C8B-B14F-4D97-AF65-F5344CB8AC3E}">
        <p14:creationId xmlns:p14="http://schemas.microsoft.com/office/powerpoint/2010/main" val="4175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166953" y="1581150"/>
            <a:ext cx="4614847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0" y="150495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12476" y="1911350"/>
            <a:ext cx="935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081290" y="3305175"/>
            <a:ext cx="2205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47715" y="4539759"/>
            <a:ext cx="8479177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cho thấy trăng và bạn nhỏ rất thân thiết?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69166" y="3663950"/>
            <a:ext cx="3179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7753" y="4070350"/>
            <a:ext cx="3471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10200" y="1733550"/>
            <a:ext cx="3530600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200"/>
              </a:spcAft>
            </a:pPr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" y="819150"/>
            <a:ext cx="5303275" cy="30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8" y="152568"/>
            <a:ext cx="1970813" cy="70588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306371" y="685801"/>
            <a:ext cx="630209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vườn ước mơ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2447" r="28" b="-297"/>
          <a:stretch/>
        </p:blipFill>
        <p:spPr>
          <a:xfrm>
            <a:off x="1210854" y="1371600"/>
            <a:ext cx="6493127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5" y="1485901"/>
            <a:ext cx="3800352" cy="144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71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10200" y="1733550"/>
            <a:ext cx="3530600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200"/>
              </a:spcAft>
            </a:pPr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" y="819150"/>
            <a:ext cx="5303275" cy="30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39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614" y="1314450"/>
            <a:ext cx="594444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2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562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335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472" y="1657350"/>
            <a:ext cx="8001000" cy="186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04454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1489" y="-58882"/>
            <a:ext cx="153251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 rot="1269311">
            <a:off x="3712366" y="1424286"/>
            <a:ext cx="3232491" cy="30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0"/>
            <a:ext cx="1676400" cy="1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2343150"/>
            <a:ext cx="80010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</a:p>
        </p:txBody>
      </p:sp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2781300" y="-400050"/>
            <a:ext cx="4762500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791" y="1601272"/>
            <a:ext cx="8001000" cy="26468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</p:spTree>
    <p:extLst>
      <p:ext uri="{BB962C8B-B14F-4D97-AF65-F5344CB8AC3E}">
        <p14:creationId xmlns:p14="http://schemas.microsoft.com/office/powerpoint/2010/main" val="3176105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503</Words>
  <Application>Microsoft Macintosh PowerPoint</Application>
  <PresentationFormat>On-screen Show (16:9)</PresentationFormat>
  <Paragraphs>188</Paragraphs>
  <Slides>38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53</cp:revision>
  <dcterms:created xsi:type="dcterms:W3CDTF">2020-08-19T08:52:38Z</dcterms:created>
  <dcterms:modified xsi:type="dcterms:W3CDTF">2021-12-31T17:25:58Z</dcterms:modified>
</cp:coreProperties>
</file>