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14"/>
  </p:notesMasterIdLst>
  <p:sldIdLst>
    <p:sldId id="296" r:id="rId5"/>
    <p:sldId id="267" r:id="rId6"/>
    <p:sldId id="376" r:id="rId7"/>
    <p:sldId id="372" r:id="rId8"/>
    <p:sldId id="375" r:id="rId9"/>
    <p:sldId id="373" r:id="rId10"/>
    <p:sldId id="377" r:id="rId11"/>
    <p:sldId id="37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03CEE7-3873-4E0D-A771-3B2A4BFDC05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2F9226-B2E0-4B0E-827F-3DDDBE1EE5A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2DE8B1-0CA4-49FA-9A6C-D738795250A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28A602-BA8E-42C4-A108-79A85565669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36B7-9E6B-4EBB-A0FC-47E1A493273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B10AA-32CD-4AF8-A547-BB8C9C10745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7B64FE-4677-4CE9-8949-88ACFAE351B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20F3A8-8A9C-4232-864B-2C0FE0DD78B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E4C9FF-A904-4F6B-988C-9CC05D7C187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B7B07F-C8E5-4003-8B09-BF4F5EE29A5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817029-DE7D-4C35-A944-1BAA33C8CAC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4F0A03-6953-4B1A-9ED2-751130490677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6D0AF5-7550-44CF-88AC-0E438981909B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28B89-788E-42B9-B045-589CE531EC30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90AE9-1F4F-4B9B-AF29-0BEDC4CD2475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2A135-5361-4FD4-B87C-BBCD2A8758FF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200F2-EACC-43A9-B82A-4F7AAC2B64A8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BC05F-D759-49D6-9294-7E57294E83F8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D2E6D-3B5E-4C5B-A173-AEA7108234D5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A4DC1-CACA-4323-85DB-3DFF8504387A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87E25-56F5-4605-BF9E-7A03B4D14402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4FFE2-8134-4636-B669-B9394FD546E6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CFEE-14B5-4640-B0F5-A41F15E58E8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F6CC-B3CA-42F7-BD2D-60DD9814948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59A2-0EBD-4EBB-98CE-67BFB92321C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92E8-7888-45AA-B38E-DDA603E871A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357B-F32B-4B44-8B5C-1E07BC17A03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07C8-3C94-4BBD-B056-6503DB5B876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5C36-93CC-4763-941F-6CCCB54E198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4308-8B8A-462E-BA6F-3CFC53C0606E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5EDE-DB23-43F7-97DF-381A2B496EF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E7D6-D0DD-4343-BC4B-C7073F64925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A387-1029-4EA9-B17D-7EEFA91EF14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5EC78-6336-4967-8620-BE497F08819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D2D7-6C07-4A28-9825-413E0539040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AB407-B64F-454C-886E-1D288E8C41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0FB64-16ED-41F8-A228-370205A27AB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Tr­êng mÇm non V¨n §øc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218B5-776E-4DE9-AB8E-57A6B0C28B99}" type="slidenum">
              <a:rPr lang="en-US" altLang="en-US" smtClean="0">
                <a:cs typeface="Arial" panose="020B0604020202020204" pitchFamily="34" charset="0"/>
              </a:r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5EC78-6336-4967-8620-BE497F08819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42349" y="4639315"/>
            <a:ext cx="45720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 bwMode="auto">
          <a:xfrm>
            <a:off x="1929014" y="68112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defRPr/>
            </a:pPr>
            <a:r>
              <a:rPr lang="en-US" sz="2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PHÒNG GD&amp;ĐT HUYỆN </a:t>
            </a:r>
            <a:r>
              <a:rPr lang="vi-VN" altLang="en-US" sz="2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LÂM</a:t>
            </a:r>
            <a:br>
              <a:rPr lang="en-US" sz="2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ĐẶNG XÁ</a:t>
            </a:r>
            <a:endParaRPr lang="vi-VN" altLang="en-US" sz="2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367" y="1428992"/>
            <a:ext cx="11582400" cy="757250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47221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52879"/>
            <a:ext cx="7772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08928" y="3121829"/>
            <a:ext cx="8439119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Thí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mưa tuyết (Quy trình 5 E).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 Lớp: MGN B1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Giáo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: </a:t>
            </a:r>
            <a:r>
              <a:rPr lang="vi-V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Hoà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ng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Quế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>
                <a:solidFill>
                  <a:srgbClr val="FF00FF"/>
                </a:solidFill>
                <a:latin typeface="Times New Roman" panose="02020603050405020304" pitchFamily="18" charset="0"/>
              </a:rPr>
              <a:t>                      Vũ </a:t>
            </a:r>
            <a:r>
              <a:rPr lang="en-US" altLang="vi-VN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FF"/>
                </a:solidFill>
                <a:latin typeface="Times New Roman" panose="02020603050405020304" pitchFamily="18" charset="0"/>
              </a:rPr>
              <a:t>Thu Hoài</a:t>
            </a:r>
            <a:endParaRPr lang="en-US" altLang="vi-VN" sz="28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2023- 2024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vi-VN" sz="28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A02C2-8210-47DC-A8F0-AEF2D19C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140" y="967384"/>
            <a:ext cx="969348" cy="944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5C28A1-D4F3-45A9-8759-14233D86A32F}"/>
              </a:ext>
            </a:extLst>
          </p:cNvPr>
          <p:cNvSpPr txBox="1"/>
          <p:nvPr/>
        </p:nvSpPr>
        <p:spPr>
          <a:xfrm>
            <a:off x="2493430" y="1999482"/>
            <a:ext cx="7205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10"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 ĐỘNG KHÁM PHÁ KHOA HỌC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10"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 PTGDTT</a:t>
            </a:r>
            <a:r>
              <a:rPr lang="en-US" sz="3200" kern="10"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Steam- Montessori</a:t>
            </a:r>
            <a:endParaRPr lang="en-US" sz="3200" kern="10">
              <a:solidFill>
                <a:srgbClr val="0099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endParaRPr lang="vi-VN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300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7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" y="-7556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050" y="312420"/>
            <a:ext cx="76860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nhảy Erobic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điệu nhạc nước ngoài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 elobic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2805" y="2640965"/>
            <a:ext cx="1101725" cy="99441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575C0-0829-40C5-B9A5-D159A3F01F3A}"/>
              </a:ext>
            </a:extLst>
          </p:cNvPr>
          <p:cNvSpPr txBox="1"/>
          <p:nvPr/>
        </p:nvSpPr>
        <p:spPr>
          <a:xfrm>
            <a:off x="2198255" y="1071418"/>
            <a:ext cx="8714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KHÁM PHÁ NGUYÊN VẬT LIỆU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405783103"/>
      </p:ext>
    </p:extLst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Dầu Tường An giá rẻ, bán chạy tháng 10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95" y="346075"/>
            <a:ext cx="5649595" cy="5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/>
          <a:srcRect b="8954"/>
          <a:stretch>
            <a:fillRect/>
          </a:stretch>
        </p:blipFill>
        <p:spPr>
          <a:xfrm>
            <a:off x="1524000" y="132080"/>
            <a:ext cx="9196705" cy="6243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0325" y="553085"/>
            <a:ext cx="6073140" cy="5492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6243320" y="553085"/>
            <a:ext cx="5856605" cy="5492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D1525-9178-419A-BD6F-F396DF2D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4764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1A0FA-3397-4E7C-8015-E5B1E6FD2CB9}"/>
              </a:ext>
            </a:extLst>
          </p:cNvPr>
          <p:cNvSpPr txBox="1"/>
          <p:nvPr/>
        </p:nvSpPr>
        <p:spPr>
          <a:xfrm>
            <a:off x="1103746" y="3184235"/>
            <a:ext cx="10427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HƯỚNG DẪN TRẺ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219952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44DD-5C54-42B4-935F-857851DD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46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BD36F-85A0-4FDD-AE98-A0C1432F3AFD}"/>
              </a:ext>
            </a:extLst>
          </p:cNvPr>
          <p:cNvSpPr txBox="1"/>
          <p:nvPr/>
        </p:nvSpPr>
        <p:spPr>
          <a:xfrm>
            <a:off x="4082473" y="2526145"/>
            <a:ext cx="549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/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5060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2" descr="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55778">
            <a:off x="1752601" y="5181601"/>
            <a:ext cx="82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3" descr="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3601">
            <a:off x="3657601" y="4800600"/>
            <a:ext cx="82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4" descr="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82889">
            <a:off x="7955756" y="5455444"/>
            <a:ext cx="547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5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62201"/>
            <a:ext cx="3124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WordArt 17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7315200" cy="2514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kern="10">
              <a:gradFill rotWithShape="1">
                <a:gsLst>
                  <a:gs pos="0">
                    <a:srgbClr val="FF0000"/>
                  </a:gs>
                  <a:gs pos="50000">
                    <a:srgbClr val="000099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Linus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6332" name="Picture 22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57150">
            <a:off x="4572000" y="5562601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24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00623">
            <a:off x="5577682" y="5471319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26" descr="Butterfly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678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87655"/>
            <a:ext cx="791019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E0E0E0"/>
      </a:dk1>
      <a:lt1>
        <a:sysClr val="window" lastClr="20202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ß ch¬i">
  <a:themeElements>
    <a:clrScheme name="Trß ch¬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ß ch¬i">
      <a:majorFont>
        <a:latin typeface=".VnTim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ß ch¬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ß ch¬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ß ch¬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E0E0E0"/>
      </a:dk1>
      <a:lt1>
        <a:sysClr val="window" lastClr="20202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85</Words>
  <Application>Microsoft Office PowerPoint</Application>
  <PresentationFormat>Widescreen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.VnLinus</vt:lpstr>
      <vt:lpstr>.VnTime</vt:lpstr>
      <vt:lpstr>Arial</vt:lpstr>
      <vt:lpstr>Calibri</vt:lpstr>
      <vt:lpstr>Calibri Light</vt:lpstr>
      <vt:lpstr>Times New Roman</vt:lpstr>
      <vt:lpstr>Office Theme</vt:lpstr>
      <vt:lpstr>3_Default Design</vt:lpstr>
      <vt:lpstr>Trß ch¬i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Gia Minh Nguyễn Xuân</cp:lastModifiedBy>
  <cp:revision>55</cp:revision>
  <dcterms:created xsi:type="dcterms:W3CDTF">2022-10-22T02:18:00Z</dcterms:created>
  <dcterms:modified xsi:type="dcterms:W3CDTF">2024-02-19T14:27:11Z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6949B3D38D484B2481AC140ED1D8B038</vt:lpwstr>
  </property>
  <property fmtid="{D5CDD505-2E9C-101B-9397-08002B2CF9AE}" pid="3" name="KSOProductBuildVer">
    <vt:lpwstr>1033-11.2.0.11440</vt:lpwstr>
  </property>
</Properties>
</file>