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5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526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72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902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945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0953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943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573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026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667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83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271F2-4B44-4E93-8311-A38AD5FE29E6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DAE03-DA74-4E85-A89C-F70B3AC2D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31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35.jpeg"/><Relationship Id="rId7" Type="http://schemas.openxmlformats.org/officeDocument/2006/relationships/image" Target="../media/image38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3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13" Type="http://schemas.openxmlformats.org/officeDocument/2006/relationships/image" Target="../media/image46.jpeg"/><Relationship Id="rId3" Type="http://schemas.openxmlformats.org/officeDocument/2006/relationships/audio" Target="../media/audio2.wav"/><Relationship Id="rId7" Type="http://schemas.openxmlformats.org/officeDocument/2006/relationships/image" Target="../media/image36.jpeg"/><Relationship Id="rId12" Type="http://schemas.openxmlformats.org/officeDocument/2006/relationships/image" Target="../media/image4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11" Type="http://schemas.openxmlformats.org/officeDocument/2006/relationships/image" Target="../media/image44.jpeg"/><Relationship Id="rId5" Type="http://schemas.openxmlformats.org/officeDocument/2006/relationships/audio" Target="../media/audio4.wav"/><Relationship Id="rId10" Type="http://schemas.openxmlformats.org/officeDocument/2006/relationships/image" Target="../media/image43.jpeg"/><Relationship Id="rId4" Type="http://schemas.openxmlformats.org/officeDocument/2006/relationships/audio" Target="../media/audio3.wav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4.wav"/><Relationship Id="rId10" Type="http://schemas.openxmlformats.org/officeDocument/2006/relationships/image" Target="../media/image46.jpeg"/><Relationship Id="rId4" Type="http://schemas.openxmlformats.org/officeDocument/2006/relationships/audio" Target="../media/audio2.wav"/><Relationship Id="rId9" Type="http://schemas.openxmlformats.org/officeDocument/2006/relationships/image" Target="../media/image4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audio" Target="../media/audio1.wav"/><Relationship Id="rId7" Type="http://schemas.openxmlformats.org/officeDocument/2006/relationships/image" Target="../media/image28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audio" Target="../media/audio4.wav"/><Relationship Id="rId10" Type="http://schemas.openxmlformats.org/officeDocument/2006/relationships/image" Target="../media/image46.jpeg"/><Relationship Id="rId4" Type="http://schemas.openxmlformats.org/officeDocument/2006/relationships/audio" Target="../media/audio2.wav"/><Relationship Id="rId9" Type="http://schemas.openxmlformats.org/officeDocument/2006/relationships/image" Target="../media/image4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4.wav"/><Relationship Id="rId10" Type="http://schemas.openxmlformats.org/officeDocument/2006/relationships/image" Target="../media/image46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audio" Target="../media/audio1.wav"/><Relationship Id="rId7" Type="http://schemas.openxmlformats.org/officeDocument/2006/relationships/image" Target="../media/image51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audio" Target="../media/audio4.wav"/><Relationship Id="rId10" Type="http://schemas.openxmlformats.org/officeDocument/2006/relationships/image" Target="../media/image46.jpeg"/><Relationship Id="rId4" Type="http://schemas.openxmlformats.org/officeDocument/2006/relationships/audio" Target="../media/audio2.wav"/><Relationship Id="rId9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audio" Target="../media/audio1.wav"/><Relationship Id="rId7" Type="http://schemas.openxmlformats.org/officeDocument/2006/relationships/image" Target="../media/image15.jpe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audio" Target="../media/audio4.wav"/><Relationship Id="rId10" Type="http://schemas.openxmlformats.org/officeDocument/2006/relationships/image" Target="../media/image46.jpeg"/><Relationship Id="rId4" Type="http://schemas.openxmlformats.org/officeDocument/2006/relationships/audio" Target="../media/audio2.wav"/><Relationship Id="rId9" Type="http://schemas.openxmlformats.org/officeDocument/2006/relationships/image" Target="../media/image4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7997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341245"/>
            <a:ext cx="8839200" cy="830997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nmai Times" pitchFamily="18" charset="0"/>
              </a:rPr>
              <a:t>PHÒNG GIÁO DỤC VÀ ĐÀO TẠO HUYỆN GIA LÂM</a:t>
            </a:r>
          </a:p>
          <a:p>
            <a:pPr algn="ctr"/>
            <a:r>
              <a:rPr lang="en-US" sz="2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0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nmai Times" pitchFamily="18" charset="0"/>
              </a:rPr>
              <a:t>TRƯỜNG MẦM NON ĐÌNH XUYÊN</a:t>
            </a:r>
            <a:endParaRPr lang="en-US" sz="2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0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nmai Times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219201" y="5831962"/>
            <a:ext cx="40251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WELCOME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1786" y="4724400"/>
            <a:ext cx="5683614" cy="972881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4- 5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Lựu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71802" y="3875728"/>
            <a:ext cx="5943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nmai Times" pitchFamily="18" charset="0"/>
              </a:rPr>
              <a:t>GIÁO ÁN LĨNH VỰC PHÁT TRIỂN </a:t>
            </a:r>
            <a:r>
              <a:rPr lang="en-US" sz="2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anmai Times" pitchFamily="18" charset="0"/>
              </a:rPr>
              <a:t>NHẬN THỨC</a:t>
            </a:r>
            <a:endParaRPr lang="en-US" sz="2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Banmai Times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23"/>
          <a:stretch/>
        </p:blipFill>
        <p:spPr>
          <a:xfrm>
            <a:off x="3973654" y="1172241"/>
            <a:ext cx="4303308" cy="2568836"/>
          </a:xfrm>
          <a:prstGeom prst="rect">
            <a:avLst/>
          </a:prstGeom>
        </p:spPr>
      </p:pic>
      <p:pic>
        <p:nvPicPr>
          <p:cNvPr id="8" name="Nhac-nen-vui-ve-song-dong-de-thuong-www_tiengdong_com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619256" y="34165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4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5303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10242" name="Picture 2" descr="H:\ \ảnh thi Quận\troc chơi động\15-10tai-hinh-nen-may-tinh-chat-luong-hd1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"/>
            <a:ext cx="9144000" cy="60198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819400" y="6096000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tối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390624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050" name="Picture 2" descr="G:\tranh in thêm trẻ học\đèn đườ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8152" y="0"/>
            <a:ext cx="91398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11129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799" y="1"/>
            <a:ext cx="4648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99004" y="0"/>
            <a:ext cx="4550961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3999" y="3429002"/>
            <a:ext cx="4495800" cy="3428999"/>
          </a:xfrm>
          <a:prstGeom prst="rect">
            <a:avLst/>
          </a:prstGeom>
          <a:noFill/>
        </p:spPr>
      </p:pic>
      <p:pic>
        <p:nvPicPr>
          <p:cNvPr id="6" name="Picture 2" descr="C:\Users\ADMIN\Desktop\112_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19800" y="3414449"/>
            <a:ext cx="4648200" cy="344355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019799" y="350520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ngon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3" descr="C:\Users\ADMIN\Desktop\cho-be-ngu-chung-voi-ba-me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19800" y="3429000"/>
            <a:ext cx="46482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3161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2819400" y="5867400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ngày</a:t>
            </a:r>
            <a:endParaRPr lang="vi-VN" sz="6600" b="1" dirty="0"/>
          </a:p>
        </p:txBody>
      </p:sp>
      <p:sp>
        <p:nvSpPr>
          <p:cNvPr id="6" name="Rectangle 5"/>
          <p:cNvSpPr/>
          <p:nvPr/>
        </p:nvSpPr>
        <p:spPr>
          <a:xfrm>
            <a:off x="2819400" y="5750004"/>
            <a:ext cx="71628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/>
              <a:t>Ban </a:t>
            </a:r>
            <a:r>
              <a:rPr lang="en-US" sz="6600" b="1" dirty="0" err="1"/>
              <a:t>đêm</a:t>
            </a:r>
            <a:endParaRPr lang="vi-VN" sz="6600" b="1" dirty="0"/>
          </a:p>
        </p:txBody>
      </p:sp>
      <p:pic>
        <p:nvPicPr>
          <p:cNvPr id="12291" name="Picture 3" descr="H:\ \ảnh thi Quận\troc chơi động\hinh-anh-dem-trang-ram-dep-lung-linh-se-mang-den-cho-ban-cam-giac-binh-yen-trong-tam-h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8331" y="0"/>
            <a:ext cx="9199671" cy="5791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2354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676400" y="152402"/>
          <a:ext cx="8839200" cy="7608670"/>
        </p:xfrm>
        <a:graphic>
          <a:graphicData uri="http://schemas.openxmlformats.org/drawingml/2006/table">
            <a:tbl>
              <a:tblPr/>
              <a:tblGrid>
                <a:gridCol w="8839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340864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9600" b="1" dirty="0">
                          <a:latin typeface=".VnArial Narrow"/>
                          <a:ea typeface="Calibri"/>
                        </a:rPr>
                        <a:t>  </a:t>
                      </a:r>
                      <a:r>
                        <a:rPr lang="en-US" sz="9600" b="1" baseline="0" dirty="0" smtClean="0">
                          <a:latin typeface=".VnArial Narrow"/>
                          <a:ea typeface="Calibri"/>
                        </a:rPr>
                        <a:t> </a:t>
                      </a:r>
                      <a:r>
                        <a:rPr lang="en-US" sz="9600" b="1" dirty="0" smtClean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1      </a:t>
                      </a:r>
                      <a:r>
                        <a:rPr lang="en-US" sz="9600" b="1" dirty="0">
                          <a:solidFill>
                            <a:srgbClr val="FF0000"/>
                          </a:solidFill>
                          <a:latin typeface=".VnArial Narrow"/>
                          <a:ea typeface="Calibri"/>
                        </a:rPr>
                        <a:t>2      3      4</a:t>
                      </a:r>
                      <a:endParaRPr lang="vi-VN" sz="96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7619">
                <a:tc>
                  <a:txBody>
                    <a:bodyPr/>
                    <a:lstStyle/>
                    <a:p>
                      <a:pPr>
                        <a:lnSpc>
                          <a:spcPct val="80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201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4300" b="1" dirty="0">
                          <a:latin typeface=".VnArial Narrow"/>
                          <a:ea typeface="Calibri"/>
                        </a:rPr>
                        <a:t>   </a:t>
                      </a:r>
                      <a:endParaRPr lang="vi-VN" sz="700" dirty="0">
                        <a:latin typeface="Times New Roman"/>
                        <a:ea typeface="Calibri"/>
                      </a:endParaRPr>
                    </a:p>
                  </a:txBody>
                  <a:tcPr marL="41197" marR="41197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Down Arrow 5"/>
          <p:cNvSpPr/>
          <p:nvPr/>
        </p:nvSpPr>
        <p:spPr>
          <a:xfrm>
            <a:off x="27432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Down Arrow 12"/>
          <p:cNvSpPr/>
          <p:nvPr/>
        </p:nvSpPr>
        <p:spPr>
          <a:xfrm>
            <a:off x="28194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4" name="Down Arrow 13"/>
          <p:cNvSpPr/>
          <p:nvPr/>
        </p:nvSpPr>
        <p:spPr>
          <a:xfrm>
            <a:off x="50292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5" name="Down Arrow 14"/>
          <p:cNvSpPr/>
          <p:nvPr/>
        </p:nvSpPr>
        <p:spPr>
          <a:xfrm>
            <a:off x="72390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Down Arrow 15"/>
          <p:cNvSpPr/>
          <p:nvPr/>
        </p:nvSpPr>
        <p:spPr>
          <a:xfrm>
            <a:off x="9448800" y="3886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Down Arrow 16"/>
          <p:cNvSpPr/>
          <p:nvPr/>
        </p:nvSpPr>
        <p:spPr>
          <a:xfrm>
            <a:off x="49530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Down Arrow 17"/>
          <p:cNvSpPr/>
          <p:nvPr/>
        </p:nvSpPr>
        <p:spPr>
          <a:xfrm>
            <a:off x="7162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Down Arrow 18"/>
          <p:cNvSpPr/>
          <p:nvPr/>
        </p:nvSpPr>
        <p:spPr>
          <a:xfrm>
            <a:off x="9448800" y="1219200"/>
            <a:ext cx="2286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20" name="Picture 19" descr="C:\Users\ADMIN\Desktop\ảnh thi Quận\troc chơi động\Vi-sao-Mat-Troi-lai-moc-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1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a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1905000"/>
            <a:ext cx="2133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8200" y="1905000"/>
            <a:ext cx="20574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52601" y="4495800"/>
            <a:ext cx="2059132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Desktop\ảnh thi Quận\troc chơi động\truong-mam-non-blue-sky-cho-tre-an-do-nau-tu-ngay-hom-truoc-3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62401" y="4495800"/>
            <a:ext cx="21336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C:\Users\ADMIN\Desktop\ảnh thi Quận\troc chơi động\Don be v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172203" y="4495800"/>
            <a:ext cx="2133599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C:\Users\ADMIN\Desktop\ảnh thi Quận\troc chơi động\meo-xem-tv-tiet-kiem-dien-1115201231750am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458200" y="4495800"/>
            <a:ext cx="2057400" cy="2149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235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228600"/>
            <a:ext cx="7162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>
                <a:solidFill>
                  <a:srgbClr val="7030A0"/>
                </a:solidFill>
              </a:rPr>
              <a:t>1 </a:t>
            </a:r>
            <a:r>
              <a:rPr lang="en-US" sz="5400" b="1" i="1" dirty="0" err="1">
                <a:solidFill>
                  <a:srgbClr val="7030A0"/>
                </a:solidFill>
              </a:rPr>
              <a:t>Ngày</a:t>
            </a:r>
            <a:r>
              <a:rPr lang="en-US" sz="5400" b="1" i="1" dirty="0">
                <a:solidFill>
                  <a:srgbClr val="7030A0"/>
                </a:solidFill>
              </a:rPr>
              <a:t> </a:t>
            </a:r>
            <a:r>
              <a:rPr lang="en-US" sz="5400" b="1" i="1" dirty="0" err="1">
                <a:solidFill>
                  <a:srgbClr val="7030A0"/>
                </a:solidFill>
              </a:rPr>
              <a:t>có</a:t>
            </a:r>
            <a:r>
              <a:rPr lang="en-US" sz="5400" b="1" i="1" dirty="0">
                <a:solidFill>
                  <a:srgbClr val="7030A0"/>
                </a:solidFill>
              </a:rPr>
              <a:t> 4 </a:t>
            </a:r>
            <a:r>
              <a:rPr lang="en-US" sz="5400" b="1" i="1" dirty="0" err="1">
                <a:solidFill>
                  <a:srgbClr val="7030A0"/>
                </a:solidFill>
              </a:rPr>
              <a:t>buổi</a:t>
            </a:r>
            <a:endParaRPr lang="vi-VN" sz="5400" b="1" i="1" dirty="0">
              <a:solidFill>
                <a:srgbClr val="7030A0"/>
              </a:solidFill>
            </a:endParaRPr>
          </a:p>
        </p:txBody>
      </p:sp>
      <p:pic>
        <p:nvPicPr>
          <p:cNvPr id="4" name="Picture 3" descr="C:\Users\ADMIN\Desktop\ảnh thi Quận\troc chơi động\Vi-sao-Mat-Troi-lai-moc-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752600"/>
            <a:ext cx="2209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ảnh thi Quận\troc chơi động\du-bao-thoi-tiet-dien-bien-nang-nong-o-bac-bo-nam-201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0" y="1752600"/>
            <a:ext cx="2286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a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72201" y="1752600"/>
            <a:ext cx="2268187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07069" y="1752600"/>
            <a:ext cx="2160931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613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29698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0038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86000" y="685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rgbClr val="0070C0"/>
                </a:solidFill>
              </a:rPr>
              <a:t>Luyện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tập</a:t>
            </a:r>
            <a:r>
              <a:rPr lang="en-US" sz="4400" b="1" dirty="0">
                <a:solidFill>
                  <a:srgbClr val="0070C0"/>
                </a:solidFill>
              </a:rPr>
              <a:t>: 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Trò</a:t>
            </a:r>
            <a:r>
              <a:rPr lang="en-US" sz="4400" b="1" dirty="0">
                <a:solidFill>
                  <a:srgbClr val="0070C0"/>
                </a:solidFill>
              </a:rPr>
              <a:t> </a:t>
            </a:r>
            <a:r>
              <a:rPr lang="en-US" sz="4400" b="1" dirty="0" err="1">
                <a:solidFill>
                  <a:srgbClr val="0070C0"/>
                </a:solidFill>
              </a:rPr>
              <a:t>chơi</a:t>
            </a:r>
            <a:r>
              <a:rPr lang="en-US" sz="4400" b="1" dirty="0">
                <a:solidFill>
                  <a:srgbClr val="0070C0"/>
                </a:solidFill>
              </a:rPr>
              <a:t> 1: </a:t>
            </a:r>
            <a:r>
              <a:rPr lang="en-US" sz="4400" b="1" i="1" dirty="0">
                <a:solidFill>
                  <a:srgbClr val="0070C0"/>
                </a:solidFill>
              </a:rPr>
              <a:t>“ Ai </a:t>
            </a:r>
            <a:r>
              <a:rPr lang="en-US" sz="4400" b="1" i="1" dirty="0" err="1">
                <a:solidFill>
                  <a:srgbClr val="0070C0"/>
                </a:solidFill>
              </a:rPr>
              <a:t>tinh</a:t>
            </a:r>
            <a:r>
              <a:rPr lang="en-US" sz="4400" b="1" i="1" dirty="0">
                <a:solidFill>
                  <a:srgbClr val="0070C0"/>
                </a:solidFill>
              </a:rPr>
              <a:t> </a:t>
            </a:r>
            <a:r>
              <a:rPr lang="en-US" sz="4400" b="1" i="1" dirty="0" err="1">
                <a:solidFill>
                  <a:srgbClr val="0070C0"/>
                </a:solidFill>
              </a:rPr>
              <a:t>mắt</a:t>
            </a:r>
            <a:r>
              <a:rPr lang="en-US" sz="4400" b="1" i="1" dirty="0">
                <a:solidFill>
                  <a:srgbClr val="0070C0"/>
                </a:solidFill>
              </a:rPr>
              <a:t>”</a:t>
            </a:r>
            <a:endParaRPr lang="vi-VN" sz="4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4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1: </a:t>
            </a:r>
            <a:r>
              <a:rPr lang="en-US" sz="4000" b="1" i="1" dirty="0" err="1">
                <a:solidFill>
                  <a:srgbClr val="FF0000"/>
                </a:solidFill>
              </a:rPr>
              <a:t>Một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gồm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mấy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76400" y="0"/>
            <a:ext cx="3276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71801" y="3657600"/>
            <a:ext cx="158773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72001" y="3657600"/>
            <a:ext cx="151265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342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C:\Users\ADMIN\Desktop\ảnh thi Quận\troc chơi động\a5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686800" y="0"/>
            <a:ext cx="1752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:\Users\ADMIN\Desktop\ảnh thi Quận\troc chơi động\du-bao-thoi-tiet-dien-bien-nang-nong-o-bac-bo-nam-2016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524000" y="3657600"/>
            <a:ext cx="1447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C:\Users\ADMIN\Desktop\ảnh thi Quận\troc chơi động\a5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2801" y="4800600"/>
            <a:ext cx="173048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915402" y="48006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C:\Users\ADMIN\Desktop\ảnh thi Quận\troc chơi động\du-bao-thoi-tiet-dien-bien-nang-nong-o-bac-bo-nam-2016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915402" y="3429000"/>
            <a:ext cx="1752601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3429000"/>
            <a:ext cx="1752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Một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70866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Hai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52600" y="6211671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Ba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30" name="Picture 29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0"/>
            <a:ext cx="1076324" cy="1655883"/>
          </a:xfrm>
          <a:prstGeom prst="rect">
            <a:avLst/>
          </a:prstGeom>
        </p:spPr>
      </p:pic>
      <p:sp>
        <p:nvSpPr>
          <p:cNvPr id="31" name="Oval 30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Oval 31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3" name="Oval 32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4" name="Oval 33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5" name="Oval 34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7" name="Oval 36"/>
          <p:cNvSpPr/>
          <p:nvPr/>
        </p:nvSpPr>
        <p:spPr>
          <a:xfrm>
            <a:off x="55326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8" name="Picture 37" descr="dong-ho-bao-thuc-17065_1_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5334001" y="29308"/>
            <a:ext cx="1076324" cy="1655883"/>
          </a:xfrm>
          <a:prstGeom prst="rect">
            <a:avLst/>
          </a:prstGeom>
        </p:spPr>
      </p:pic>
      <p:sp>
        <p:nvSpPr>
          <p:cNvPr id="39" name="Oval 38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40" name="Oval 39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1" name="Oval 40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2" name="Oval 41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3" name="Oval 42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4" name="Oval 43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5" name="Oval 44"/>
          <p:cNvSpPr/>
          <p:nvPr/>
        </p:nvSpPr>
        <p:spPr>
          <a:xfrm>
            <a:off x="55326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162800" y="6211671"/>
            <a:ext cx="3505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Bốn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buổi</a:t>
            </a:r>
            <a:endParaRPr lang="vi-VN" sz="3600" dirty="0"/>
          </a:p>
        </p:txBody>
      </p:sp>
    </p:spTree>
    <p:extLst>
      <p:ext uri="{BB962C8B-B14F-4D97-AF65-F5344CB8AC3E}">
        <p14:creationId xmlns:p14="http://schemas.microsoft.com/office/powerpoint/2010/main" val="217107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500"/>
                            </p:stCondLst>
                            <p:childTnLst>
                              <p:par>
                                <p:cTn id="6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500"/>
                            </p:stCondLst>
                            <p:childTnLst>
                              <p:par>
                                <p:cTn id="7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3500"/>
                            </p:stCondLst>
                            <p:childTnLst>
                              <p:par>
                                <p:cTn id="7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500"/>
                            </p:stCondLst>
                            <p:childTnLst>
                              <p:par>
                                <p:cTn id="8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500"/>
                            </p:stCondLst>
                            <p:childTnLst>
                              <p:par>
                                <p:cTn id="8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1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3500"/>
                            </p:stCondLst>
                            <p:childTnLst>
                              <p:par>
                                <p:cTn id="12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4500"/>
                            </p:stCondLst>
                            <p:childTnLst>
                              <p:par>
                                <p:cTn id="12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500"/>
                            </p:stCondLst>
                            <p:childTnLst>
                              <p:par>
                                <p:cTn id="13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50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1" fill="hold">
                      <p:stCondLst>
                        <p:cond delay="0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7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2" fill="hold">
                      <p:stCondLst>
                        <p:cond delay="0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3" grpId="1"/>
      <p:bldP spid="24" grpId="0"/>
      <p:bldP spid="24" grpId="1"/>
      <p:bldP spid="25" grpId="0"/>
      <p:bldP spid="25" grpId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6" grpId="0" animBg="1"/>
      <p:bldP spid="36" grpId="1" animBg="1"/>
      <p:bldP spid="37" grpId="0" animBg="1"/>
      <p:bldP spid="37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/>
      <p:bldP spid="4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2: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cảnh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nhiên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2800" y="0"/>
            <a:ext cx="3505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429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05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a5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162800" y="358140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524000" y="2362202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1: </a:t>
            </a:r>
            <a:r>
              <a:rPr lang="en-US" sz="3600" b="1" dirty="0" err="1">
                <a:solidFill>
                  <a:srgbClr val="002060"/>
                </a:solidFill>
              </a:rPr>
              <a:t>Che</a:t>
            </a:r>
            <a:r>
              <a:rPr lang="en-US" sz="3600" b="1" dirty="0">
                <a:solidFill>
                  <a:srgbClr val="002060"/>
                </a:solidFill>
              </a:rPr>
              <a:t> ô 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01000" y="2362202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2: </a:t>
            </a:r>
            <a:r>
              <a:rPr lang="en-US" sz="3600" b="1" dirty="0" err="1">
                <a:solidFill>
                  <a:srgbClr val="002060"/>
                </a:solidFill>
              </a:rPr>
              <a:t>Gà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gáy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4: </a:t>
            </a:r>
            <a:r>
              <a:rPr lang="en-US" sz="3600" b="1" dirty="0" err="1">
                <a:solidFill>
                  <a:srgbClr val="002060"/>
                </a:solidFill>
              </a:rPr>
              <a:t>Mặt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nặn</a:t>
            </a:r>
            <a:endParaRPr lang="vi-VN" sz="36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24000" y="6211671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2060"/>
                </a:solidFill>
              </a:rPr>
              <a:t>3: </a:t>
            </a:r>
            <a:r>
              <a:rPr lang="en-US" sz="3600" b="1" dirty="0" err="1">
                <a:solidFill>
                  <a:srgbClr val="002060"/>
                </a:solidFill>
              </a:rPr>
              <a:t>Trời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tối</a:t>
            </a:r>
            <a:endParaRPr lang="vi-VN" sz="3600" b="1" dirty="0">
              <a:solidFill>
                <a:srgbClr val="002060"/>
              </a:solidFill>
            </a:endParaRPr>
          </a:p>
        </p:txBody>
      </p:sp>
      <p:pic>
        <p:nvPicPr>
          <p:cNvPr id="29" name="Picture 28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0"/>
            <a:ext cx="1076324" cy="1655883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1" name="Oval 30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Oval 31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3" name="Oval 32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4" name="Oval 33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Oval 35"/>
          <p:cNvSpPr/>
          <p:nvPr/>
        </p:nvSpPr>
        <p:spPr>
          <a:xfrm>
            <a:off x="56850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37" name="Picture 36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9308"/>
            <a:ext cx="1076324" cy="1655883"/>
          </a:xfrm>
          <a:prstGeom prst="rect">
            <a:avLst/>
          </a:prstGeom>
        </p:spPr>
      </p:pic>
      <p:sp>
        <p:nvSpPr>
          <p:cNvPr id="38" name="Oval 37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9" name="Oval 38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40" name="Oval 39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41" name="Oval 40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42" name="Oval 41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44" name="Oval 43"/>
          <p:cNvSpPr/>
          <p:nvPr/>
        </p:nvSpPr>
        <p:spPr>
          <a:xfrm>
            <a:off x="56850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54736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5" grpId="0" animBg="1"/>
      <p:bldP spid="35" grpId="1" animBg="1"/>
      <p:bldP spid="36" grpId="0" animBg="1"/>
      <p:bldP spid="36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3: </a:t>
            </a:r>
            <a:r>
              <a:rPr lang="en-US" sz="4000" b="1" i="1" dirty="0" err="1">
                <a:solidFill>
                  <a:srgbClr val="FF0000"/>
                </a:solidFill>
              </a:rPr>
              <a:t>Đâu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sáng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ws050298-9ee15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733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3810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6" descr="C:\Users\ADMIN\AppData\Local\Microsoft\Windows\Temporary Internet Files\Content.Word\IMG_318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5400000">
            <a:off x="7429500" y="-876300"/>
            <a:ext cx="2362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81800" y="3505200"/>
            <a:ext cx="3886200" cy="25908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524000" y="2667000"/>
            <a:ext cx="3962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1: </a:t>
            </a:r>
            <a:r>
              <a:rPr lang="en-US" sz="3200" b="1" dirty="0" err="1">
                <a:solidFill>
                  <a:srgbClr val="002060"/>
                </a:solidFill>
              </a:rPr>
              <a:t>Đánh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răng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sau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ngủ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dậy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52600" y="6248401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2: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cơm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tối</a:t>
            </a:r>
            <a:endParaRPr lang="vi-VN" sz="40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4600" y="2362200"/>
            <a:ext cx="4343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3: </a:t>
            </a:r>
            <a:r>
              <a:rPr lang="en-US" sz="3200" b="1" dirty="0" err="1">
                <a:solidFill>
                  <a:srgbClr val="002060"/>
                </a:solidFill>
              </a:rPr>
              <a:t>Rửa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tay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trước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khi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ăn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tại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lớp</a:t>
            </a:r>
            <a:endParaRPr lang="vi-VN" sz="3200" b="1" dirty="0">
              <a:solidFill>
                <a:srgbClr val="00206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58152" y="6150114"/>
            <a:ext cx="3605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2060"/>
                </a:solidFill>
              </a:rPr>
              <a:t>4: </a:t>
            </a:r>
            <a:r>
              <a:rPr lang="en-US" sz="4000" b="1" dirty="0" err="1">
                <a:solidFill>
                  <a:srgbClr val="002060"/>
                </a:solidFill>
              </a:rPr>
              <a:t>Ăn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cơn</a:t>
            </a:r>
            <a:r>
              <a:rPr lang="en-US" sz="4000" b="1" dirty="0">
                <a:solidFill>
                  <a:srgbClr val="002060"/>
                </a:solidFill>
              </a:rPr>
              <a:t> </a:t>
            </a:r>
            <a:r>
              <a:rPr lang="en-US" sz="4000" b="1" dirty="0" err="1">
                <a:solidFill>
                  <a:srgbClr val="002060"/>
                </a:solidFill>
              </a:rPr>
              <a:t>trưa</a:t>
            </a:r>
            <a:endParaRPr lang="vi-VN" sz="4000" b="1" dirty="0">
              <a:solidFill>
                <a:srgbClr val="00206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1784048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234" t="6270" r="6225" b="1122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777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4:  </a:t>
            </a:r>
            <a:r>
              <a:rPr lang="en-US" sz="4000" b="1" i="1" dirty="0" err="1">
                <a:solidFill>
                  <a:srgbClr val="FF0000"/>
                </a:solidFill>
              </a:rPr>
              <a:t>Chương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trình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chúc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bé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ngủ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ngon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có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648973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5:  </a:t>
            </a:r>
            <a:r>
              <a:rPr lang="en-US" sz="4000" b="1" i="1" dirty="0" err="1">
                <a:solidFill>
                  <a:srgbClr val="FF0000"/>
                </a:solidFill>
              </a:rPr>
              <a:t>Hoạt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động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diễn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ra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trưa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2" y="3581400"/>
            <a:ext cx="3733799" cy="2438400"/>
          </a:xfrm>
          <a:prstGeom prst="rect">
            <a:avLst/>
          </a:prstGeom>
          <a:noFill/>
        </p:spPr>
      </p:pic>
      <p:pic>
        <p:nvPicPr>
          <p:cNvPr id="6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0"/>
            <a:ext cx="3581400" cy="2514600"/>
          </a:xfrm>
          <a:prstGeom prst="rect">
            <a:avLst/>
          </a:prstGeom>
          <a:noFill/>
        </p:spPr>
      </p:pic>
      <p:pic>
        <p:nvPicPr>
          <p:cNvPr id="7" name="Picture 6" descr="H:\ \ảnh thi Quận\troc chơi động\Pholongden_zing_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629400" y="1"/>
            <a:ext cx="4038600" cy="2514600"/>
          </a:xfrm>
          <a:prstGeom prst="rect">
            <a:avLst/>
          </a:prstGeom>
          <a:noFill/>
        </p:spPr>
      </p:pic>
      <p:pic>
        <p:nvPicPr>
          <p:cNvPr id="8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629400" y="3657600"/>
            <a:ext cx="4038600" cy="23622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32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Tập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thể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dục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29400" y="2590801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2: </a:t>
            </a:r>
            <a:r>
              <a:rPr lang="en-US" sz="3200" b="1" dirty="0" err="1">
                <a:solidFill>
                  <a:srgbClr val="0070C0"/>
                </a:solidFill>
              </a:rPr>
              <a:t>Đi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chơi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cùng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bố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mẹ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0" y="6019801"/>
            <a:ext cx="419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3: </a:t>
            </a:r>
            <a:r>
              <a:rPr lang="en-US" sz="3200" b="1" dirty="0" err="1">
                <a:solidFill>
                  <a:srgbClr val="0070C0"/>
                </a:solidFill>
              </a:rPr>
              <a:t>Hoạt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động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ngoài</a:t>
            </a:r>
            <a:r>
              <a:rPr lang="en-US" sz="3200" b="1" dirty="0">
                <a:solidFill>
                  <a:srgbClr val="0070C0"/>
                </a:solidFill>
              </a:rPr>
              <a:t> </a:t>
            </a:r>
            <a:r>
              <a:rPr lang="en-US" sz="3200" b="1" dirty="0" err="1">
                <a:solidFill>
                  <a:srgbClr val="0070C0"/>
                </a:solidFill>
              </a:rPr>
              <a:t>trời</a:t>
            </a:r>
            <a:endParaRPr lang="vi-VN" sz="32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6019802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Giờ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ngủ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tại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lớp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0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08835" y="6466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10201" y="29308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08835" y="675914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400775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1828800" y="2743200"/>
            <a:ext cx="83820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000" b="1" i="1" dirty="0">
                <a:solidFill>
                  <a:srgbClr val="FF0000"/>
                </a:solidFill>
              </a:rPr>
              <a:t>  </a:t>
            </a:r>
            <a:r>
              <a:rPr lang="en-US" sz="4000" b="1" i="1" dirty="0" err="1">
                <a:solidFill>
                  <a:srgbClr val="FF0000"/>
                </a:solidFill>
              </a:rPr>
              <a:t>Câu</a:t>
            </a:r>
            <a:r>
              <a:rPr lang="en-US" sz="4000" b="1" i="1" dirty="0">
                <a:solidFill>
                  <a:srgbClr val="FF0000"/>
                </a:solidFill>
              </a:rPr>
              <a:t> 6:  </a:t>
            </a:r>
            <a:r>
              <a:rPr lang="en-US" sz="4000" b="1" i="1" dirty="0" err="1">
                <a:solidFill>
                  <a:srgbClr val="FF0000"/>
                </a:solidFill>
              </a:rPr>
              <a:t>Bố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mẹ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đón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các</a:t>
            </a:r>
            <a:r>
              <a:rPr lang="en-US" sz="4000" b="1" i="1" dirty="0">
                <a:solidFill>
                  <a:srgbClr val="FF0000"/>
                </a:solidFill>
              </a:rPr>
              <a:t> con </a:t>
            </a:r>
            <a:r>
              <a:rPr lang="en-US" sz="4000" b="1" i="1" dirty="0" err="1">
                <a:solidFill>
                  <a:srgbClr val="FF0000"/>
                </a:solidFill>
              </a:rPr>
              <a:t>về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là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vào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buổi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nào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trong</a:t>
            </a:r>
            <a:r>
              <a:rPr lang="en-US" sz="4000" b="1" i="1" dirty="0">
                <a:solidFill>
                  <a:srgbClr val="FF0000"/>
                </a:solidFill>
              </a:rPr>
              <a:t> </a:t>
            </a:r>
            <a:r>
              <a:rPr lang="en-US" sz="4000" b="1" i="1" dirty="0" err="1">
                <a:solidFill>
                  <a:srgbClr val="FF0000"/>
                </a:solidFill>
              </a:rPr>
              <a:t>ngày</a:t>
            </a:r>
            <a:r>
              <a:rPr lang="en-US" sz="4000" b="1" i="1" dirty="0">
                <a:solidFill>
                  <a:srgbClr val="FF0000"/>
                </a:solidFill>
              </a:rPr>
              <a:t>?</a:t>
            </a:r>
            <a:endParaRPr lang="vi-VN" sz="4000" b="1" i="1" dirty="0">
              <a:solidFill>
                <a:srgbClr val="FF0000"/>
              </a:solidFill>
            </a:endParaRPr>
          </a:p>
        </p:txBody>
      </p:sp>
      <p:pic>
        <p:nvPicPr>
          <p:cNvPr id="5" name="Picture 4" descr="C:\Users\ADMIN\Desktop\ảnh thi Quận\troc chơi động\Vi-sao-Mat-Troi-lai-moc-2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3505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Desktop\ảnh thi Quận\troc chơi động\du-bao-thoi-tiet-dien-bien-nang-nong-o-bac-bo-nam-2016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0" y="0"/>
            <a:ext cx="3810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C:\Users\ADMIN\Desktop\ảnh thi Quận\troc chơi động\a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0" y="3581400"/>
            <a:ext cx="3581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C:\Users\ADMIN\Desktop\ảnh thi Quận\troc chơi động\10x10FT-Azul-Cielo-Nocturno-Estrellado-Nubes-Glitter-Star-Media-Luna-Personalizada-Estudio-Tel&amp;oacute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705600" y="3581400"/>
            <a:ext cx="39624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05000" y="25146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sáng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15200" y="2438402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trưa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57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chiều</a:t>
            </a:r>
            <a:endParaRPr lang="vi-VN" sz="36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91400" y="6211671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4: </a:t>
            </a:r>
            <a:r>
              <a:rPr lang="en-US" sz="3600" b="1" dirty="0" err="1">
                <a:solidFill>
                  <a:srgbClr val="0070C0"/>
                </a:solidFill>
              </a:rPr>
              <a:t>Buổi</a:t>
            </a:r>
            <a:r>
              <a:rPr lang="en-US" sz="3600" b="1" dirty="0">
                <a:solidFill>
                  <a:srgbClr val="0070C0"/>
                </a:solidFill>
              </a:rPr>
              <a:t> </a:t>
            </a:r>
            <a:r>
              <a:rPr lang="en-US" sz="3600" b="1" dirty="0" err="1">
                <a:solidFill>
                  <a:srgbClr val="0070C0"/>
                </a:solidFill>
              </a:rPr>
              <a:t>tối</a:t>
            </a:r>
            <a:endParaRPr lang="vi-VN" sz="3600" b="1" dirty="0">
              <a:solidFill>
                <a:srgbClr val="0070C0"/>
              </a:solidFill>
            </a:endParaRPr>
          </a:p>
        </p:txBody>
      </p:sp>
      <p:pic>
        <p:nvPicPr>
          <p:cNvPr id="13" name="Picture 12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199292"/>
            <a:ext cx="1076324" cy="1655883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5" name="Oval 14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6" name="Oval 15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7" name="Oval 16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0" name="Oval 19"/>
          <p:cNvSpPr/>
          <p:nvPr/>
        </p:nvSpPr>
        <p:spPr>
          <a:xfrm>
            <a:off x="5685035" y="845898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1" name="Picture 20" descr="dong-ho-bao-thuc-17065_1_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486401" y="228600"/>
            <a:ext cx="1076324" cy="1655883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3" name="Oval 22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4" name="Oval 23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5" name="Oval 24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Oval 25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0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8" name="Oval 27"/>
          <p:cNvSpPr/>
          <p:nvPr/>
        </p:nvSpPr>
        <p:spPr>
          <a:xfrm>
            <a:off x="5685035" y="875206"/>
            <a:ext cx="624844" cy="6610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solidFill>
                  <a:schemeClr val="tx1"/>
                </a:solidFill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2501435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500"/>
                            </p:stCondLst>
                            <p:childTnLst>
                              <p:par>
                                <p:cTn id="7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500"/>
                            </p:stCondLst>
                            <p:childTnLst>
                              <p:par>
                                <p:cTn id="10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1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5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 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9" grpId="0" animBg="1"/>
      <p:bldP spid="19" grpId="1" animBg="1"/>
      <p:bldP spid="20" grpId="0" animBg="1"/>
      <p:bldP spid="20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7" grpId="0" animBg="1"/>
      <p:bldP spid="27" grpId="1" animBg="1"/>
      <p:bldP spid="28" grpId="0" animBg="1"/>
      <p:bldP spid="28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2" descr="H:\ \A Bai soan B4 Hòa - Huyền 2016 - 2017\Ảnh các chủ đề\ảnh trung thu và hình nền động\images (63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905000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</a:rPr>
              <a:t>Trò</a:t>
            </a:r>
            <a:r>
              <a:rPr lang="en-US" sz="4000" b="1" dirty="0">
                <a:solidFill>
                  <a:srgbClr val="0070C0"/>
                </a:solidFill>
              </a:rPr>
              <a:t> </a:t>
            </a:r>
            <a:r>
              <a:rPr lang="en-US" sz="4000" b="1" dirty="0" err="1">
                <a:solidFill>
                  <a:srgbClr val="0070C0"/>
                </a:solidFill>
              </a:rPr>
              <a:t>chơi</a:t>
            </a:r>
            <a:r>
              <a:rPr lang="en-US" sz="4000" b="1" dirty="0">
                <a:solidFill>
                  <a:srgbClr val="0070C0"/>
                </a:solidFill>
              </a:rPr>
              <a:t> 2: </a:t>
            </a:r>
            <a:r>
              <a:rPr lang="en-US" sz="4000" b="1" i="1" dirty="0">
                <a:solidFill>
                  <a:srgbClr val="0070C0"/>
                </a:solidFill>
              </a:rPr>
              <a:t>“ </a:t>
            </a:r>
            <a:r>
              <a:rPr lang="en-US" sz="4000" b="1" i="1" dirty="0" err="1">
                <a:solidFill>
                  <a:srgbClr val="0070C0"/>
                </a:solidFill>
              </a:rPr>
              <a:t>Bé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thi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>
                <a:solidFill>
                  <a:srgbClr val="0070C0"/>
                </a:solidFill>
              </a:rPr>
              <a:t>tài</a:t>
            </a:r>
            <a:r>
              <a:rPr lang="en-US" sz="4000" b="1" i="1" dirty="0">
                <a:solidFill>
                  <a:srgbClr val="0070C0"/>
                </a:solidFill>
              </a:rPr>
              <a:t>”</a:t>
            </a:r>
            <a:endParaRPr lang="vi-VN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9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ADMIN\Desktop\tranh-dan-tuong-hoa-mau-trang-da2032_thumbnail_5442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8510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124200" y="1524002"/>
            <a:ext cx="67056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chân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thành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cảm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ơn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đã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đến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dự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buổi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học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ngày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hôm</a:t>
            </a:r>
            <a:r>
              <a:rPr lang="en-US" sz="4400" b="1" i="1" dirty="0">
                <a:solidFill>
                  <a:srgbClr val="7030A0"/>
                </a:solidFill>
              </a:rPr>
              <a:t> nay!</a:t>
            </a:r>
          </a:p>
          <a:p>
            <a:r>
              <a:rPr lang="en-US" sz="4400" b="1" i="1" dirty="0" err="1">
                <a:solidFill>
                  <a:srgbClr val="7030A0"/>
                </a:solidFill>
              </a:rPr>
              <a:t>Xin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chúc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các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quý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vị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đại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biểu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sức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khỏe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dồi</a:t>
            </a:r>
            <a:r>
              <a:rPr lang="en-US" sz="4400" b="1" i="1" dirty="0">
                <a:solidFill>
                  <a:srgbClr val="7030A0"/>
                </a:solidFill>
              </a:rPr>
              <a:t> </a:t>
            </a:r>
            <a:r>
              <a:rPr lang="en-US" sz="4400" b="1" i="1" dirty="0" err="1">
                <a:solidFill>
                  <a:srgbClr val="7030A0"/>
                </a:solidFill>
              </a:rPr>
              <a:t>dào</a:t>
            </a:r>
            <a:r>
              <a:rPr lang="en-US" sz="4400" b="1" i="1" dirty="0">
                <a:solidFill>
                  <a:srgbClr val="7030A0"/>
                </a:solidFill>
              </a:rPr>
              <a:t>.</a:t>
            </a:r>
            <a:endParaRPr lang="vi-VN" sz="44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77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2"/>
            <a:ext cx="9144000" cy="5943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38400" y="6027006"/>
            <a:ext cx="7696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latin typeface="Times New Roman" pitchFamily="18" charset="0"/>
                <a:cs typeface="Times New Roman" pitchFamily="18" charset="0"/>
              </a:rPr>
              <a:t>sáng</a:t>
            </a:r>
            <a:endParaRPr lang="vi-VN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017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5" descr="H:\ \ảnh thi Quận\troc chơi động\20140915100402-an-sang-500--3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3505200"/>
            <a:ext cx="4572000" cy="3352800"/>
          </a:xfrm>
          <a:prstGeom prst="rect">
            <a:avLst/>
          </a:prstGeom>
          <a:noFill/>
        </p:spPr>
      </p:pic>
      <p:pic>
        <p:nvPicPr>
          <p:cNvPr id="6" name="Picture 3" descr="H:\ \ảnh thi Quận\troc chơi động\vws050298-9ee1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0"/>
            <a:ext cx="4572000" cy="3505200"/>
          </a:xfrm>
          <a:prstGeom prst="rect">
            <a:avLst/>
          </a:prstGeom>
          <a:noFill/>
        </p:spPr>
      </p:pic>
      <p:pic>
        <p:nvPicPr>
          <p:cNvPr id="7" name="Picture 4" descr="H:\ \ảnh thi Quận\troc chơi động\Untitled-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0"/>
            <a:ext cx="4572000" cy="3505200"/>
          </a:xfrm>
          <a:prstGeom prst="rect">
            <a:avLst/>
          </a:prstGeom>
          <a:noFill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3505200"/>
            <a:ext cx="4572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130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abstract-bubbles-ppt-backgrounds-powerpoin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H:\ \ảnh thi Quận\troc chơi động\IMG_0341(4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2" y="3367088"/>
            <a:ext cx="4571999" cy="3490912"/>
          </a:xfrm>
          <a:prstGeom prst="rect">
            <a:avLst/>
          </a:prstGeom>
          <a:noFill/>
        </p:spPr>
      </p:pic>
      <p:pic>
        <p:nvPicPr>
          <p:cNvPr id="6" name="Picture 7" descr="H:\ \ảnh thi Quận\troc chơi động\IMG201511120839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0"/>
            <a:ext cx="4648200" cy="3429000"/>
          </a:xfrm>
          <a:prstGeom prst="rect">
            <a:avLst/>
          </a:prstGeom>
          <a:noFill/>
        </p:spPr>
      </p:pic>
      <p:pic>
        <p:nvPicPr>
          <p:cNvPr id="7" name="Picture 2" descr="C:\Users\Admin\Desktop\New folder\IMG_27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0"/>
            <a:ext cx="4470400" cy="3429000"/>
          </a:xfrm>
          <a:prstGeom prst="rect">
            <a:avLst/>
          </a:prstGeom>
          <a:noFill/>
        </p:spPr>
      </p:pic>
      <p:pic>
        <p:nvPicPr>
          <p:cNvPr id="8" name="Picture 3" descr="C:\Users\Admin\Desktop\New folder\IMG_273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0" y="3429000"/>
            <a:ext cx="4572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0121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ADMIN\Desktop\ảnh thi Quận\troc chơi động\du-bao-thoi-tiet-dien-bien-nang-nong-o-bac-bo-nam-20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438400" y="5791200"/>
            <a:ext cx="7696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/>
              <a:t>Cảnh</a:t>
            </a:r>
            <a:r>
              <a:rPr lang="en-US" sz="6600" b="1" dirty="0"/>
              <a:t> </a:t>
            </a:r>
            <a:r>
              <a:rPr lang="en-US" sz="6600" b="1" dirty="0" err="1"/>
              <a:t>buổi</a:t>
            </a:r>
            <a:r>
              <a:rPr lang="en-US" sz="6600" b="1" dirty="0"/>
              <a:t> </a:t>
            </a:r>
            <a:r>
              <a:rPr lang="en-US" sz="6600" b="1" dirty="0" err="1"/>
              <a:t>trưa</a:t>
            </a:r>
            <a:endParaRPr lang="vi-VN" sz="6600" b="1" dirty="0"/>
          </a:p>
        </p:txBody>
      </p:sp>
    </p:spTree>
    <p:extLst>
      <p:ext uri="{BB962C8B-B14F-4D97-AF65-F5344CB8AC3E}">
        <p14:creationId xmlns:p14="http://schemas.microsoft.com/office/powerpoint/2010/main" val="1658784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22" name="Picture 6" descr="C:\Users\Admin\Desktop\New folder\IMG_27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352800"/>
            <a:ext cx="4419600" cy="3505200"/>
          </a:xfrm>
          <a:prstGeom prst="rect">
            <a:avLst/>
          </a:prstGeom>
          <a:noFill/>
        </p:spPr>
      </p:pic>
      <p:pic>
        <p:nvPicPr>
          <p:cNvPr id="23" name="Picture 7" descr="C:\Users\Admin\Desktop\New folder\IMG_272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314701"/>
            <a:ext cx="4724400" cy="3543300"/>
          </a:xfrm>
          <a:prstGeom prst="rect">
            <a:avLst/>
          </a:prstGeom>
          <a:noFill/>
        </p:spPr>
      </p:pic>
      <p:pic>
        <p:nvPicPr>
          <p:cNvPr id="24" name="Picture 23" descr="C:\Users\ADMIN\AppData\Local\Microsoft\Windows\Temporary Internet Files\Content.Word\IMG_318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057401" y="-533397"/>
            <a:ext cx="33528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C:\Users\ADMIN\AppData\Local\Microsoft\Windows\Temporary Internet Files\Content.Word\IMG_317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5400000">
            <a:off x="6629400" y="-685797"/>
            <a:ext cx="3352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4050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7" name="Picture 5" descr="C:\Users\ADMIN\Desktop\abstract-bubbles-ppt-backgrounds-powerpoi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3" descr="C:\Users\Admin\Desktop\New folder\IMG_27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0"/>
            <a:ext cx="4495800" cy="3276600"/>
          </a:xfrm>
          <a:prstGeom prst="rect">
            <a:avLst/>
          </a:prstGeom>
          <a:noFill/>
        </p:spPr>
      </p:pic>
      <p:pic>
        <p:nvPicPr>
          <p:cNvPr id="4" name="Picture 4" descr="H:\ \ảnh thi Quận\troc chơi động\Don be v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276600"/>
            <a:ext cx="4495800" cy="3581400"/>
          </a:xfrm>
          <a:prstGeom prst="rect">
            <a:avLst/>
          </a:prstGeom>
          <a:noFill/>
        </p:spPr>
      </p:pic>
      <p:pic>
        <p:nvPicPr>
          <p:cNvPr id="5" name="Picture 4" descr="C:\Users\Admin\AppData\Local\Microsoft\Windows\Temporary Internet Files\Content.Word\MWSN8378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3276601"/>
            <a:ext cx="4648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ADMIN\AppData\Local\Microsoft\Windows\Temporary Internet Files\Content.Word\IMG_321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24000" y="0"/>
            <a:ext cx="4648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19498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7170" name="Picture 2" descr="H:\ \ảnh thi Quận\troc chơi động\a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0"/>
            <a:ext cx="9144000" cy="5943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743200" y="5934671"/>
            <a:ext cx="7162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 err="1"/>
              <a:t>Cảnh</a:t>
            </a:r>
            <a:r>
              <a:rPr lang="en-US" sz="5400" b="1" dirty="0"/>
              <a:t> </a:t>
            </a:r>
            <a:r>
              <a:rPr lang="en-US" sz="5400" b="1" dirty="0" err="1"/>
              <a:t>buổi</a:t>
            </a:r>
            <a:r>
              <a:rPr lang="en-US" sz="5400" b="1" dirty="0"/>
              <a:t> </a:t>
            </a:r>
            <a:r>
              <a:rPr lang="en-US" sz="5400" b="1" dirty="0" err="1"/>
              <a:t>chiều</a:t>
            </a:r>
            <a:endParaRPr lang="vi-VN" sz="5400" b="1" dirty="0"/>
          </a:p>
        </p:txBody>
      </p:sp>
    </p:spTree>
    <p:extLst>
      <p:ext uri="{BB962C8B-B14F-4D97-AF65-F5344CB8AC3E}">
        <p14:creationId xmlns:p14="http://schemas.microsoft.com/office/powerpoint/2010/main" val="2396717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</TotalTime>
  <Words>401</Words>
  <Application>Microsoft Office PowerPoint</Application>
  <PresentationFormat>Widescreen</PresentationFormat>
  <Paragraphs>125</Paragraphs>
  <Slides>24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.VnArial Narrow</vt:lpstr>
      <vt:lpstr>Arial</vt:lpstr>
      <vt:lpstr>Banmai Times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Câu 1: Một ngày gồm mấy buổi?</vt:lpstr>
      <vt:lpstr>  Câu 2: Đâu là hình ảnh cảnh thiên nhiên buổi sáng?</vt:lpstr>
      <vt:lpstr>  Câu 3: Đâu là hoạt động buổi sáng?</vt:lpstr>
      <vt:lpstr>  Câu 4:  Chương trình chúc bé ngủ ngon có vào buổi nào trong ngày?</vt:lpstr>
      <vt:lpstr>  Câu 5:  Hoạt động nào diễn ra vào buổi trưa?</vt:lpstr>
      <vt:lpstr>  Câu 6:  Bố mẹ đón các con về là vào buổi nào trong ngày?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`</dc:title>
  <dc:creator>admin</dc:creator>
  <cp:lastModifiedBy>Personal</cp:lastModifiedBy>
  <cp:revision>2</cp:revision>
  <dcterms:created xsi:type="dcterms:W3CDTF">2024-04-04T16:18:03Z</dcterms:created>
  <dcterms:modified xsi:type="dcterms:W3CDTF">2024-04-11T05:08:52Z</dcterms:modified>
</cp:coreProperties>
</file>