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4628-B343-D7ED-8C3D-64A4D7FB1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D494A-1A20-3477-45A2-F8FA93AA2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7D0EF-B23B-08E9-8DC8-1120145B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5A725-ABCA-C474-23AD-675D7C5C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BE2A4-D184-3760-2C90-E0ACF7E5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6700-B803-C221-453D-2FDAD891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6A66E-A8B0-492E-076D-86F33A1E2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2CF9D-D874-BDEA-40E2-18B4DF6E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34C35-B715-A84D-A2D9-3342C259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47F23-0824-70B7-3828-DCD08A91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C62B4-04C6-CA99-6708-A70177B02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45B22-604D-7766-76BE-589BCB360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1E701-EBA4-C433-B356-F23CB4E1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37EC0-549B-E975-73D1-F2298B8F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53A6-F458-D20D-B251-85DF0E68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92BB-A13C-30EE-76F1-8D3E5E60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5E968-CEC9-7EAD-9434-643EDDB5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EB6BB-C984-55F2-2535-C6C0F2C7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8AD4-1FBD-522D-DB49-27A9A979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AB6-7FF8-FDBF-E956-F275EB8B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909A-054E-2EFE-C934-6EBB4FE4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2D0E6-463C-1D60-2576-665944F6F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BBE4-8DD0-6172-AFD4-D7AF3CDC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7F26-7FB1-2310-88BB-02B45418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254BF-4619-B510-C641-9C7E7C27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DC45-7B06-4B33-0C00-3CCD3393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6A87-B7DA-9248-1ED1-4DAFCF0FF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585BF-CE1C-0EDE-F3D7-152F3C094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145FF-93DB-A174-C1FA-B5A538E9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462A1-BC61-6DBE-FCD2-8C18CA9A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39F6-B567-8721-6F4F-6AF85B59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5591-3BCE-4ABA-BC0C-8E068AE7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C9BE2-BACC-F6A3-0D6B-793C62CDB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963D7-CA41-36EF-2FB4-EADA4D409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5A758-549C-BCA0-C004-870AA26A6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30CA2-7653-4771-20F8-466323835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7673D0-4BC3-B27B-7C4F-680D9C77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818E2-7939-7ABC-3C4A-8B18DAF41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1B347-5337-E993-945F-E0226A70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FC9F-5F45-5B21-33E3-2C44904E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3CCD9-8C95-487B-F371-B835C61B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11AEF-5EF8-64DB-07A0-0D90E68E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C3B93-6AFC-B551-25B9-48423661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F3A3C-2485-D51C-77E0-998AC2BB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6E861A-BC94-4471-74B7-41609138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AA801-5A4D-B251-D115-74BAFAE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387E-352A-CF9F-673B-4D7F74A8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7FCD-9E5E-E2CB-4170-BC929AEB4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5BE67-A025-BA0D-99F5-AF77D76D9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BDF48-E21E-0EFB-D211-A82F1E58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C4CBF-DCA4-8751-A7CA-FB646AAA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5932D-5B2E-88C0-382A-C35C6492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7608-395A-7836-EF4F-77D3A7F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FE5F66-7799-036F-3AD5-37968CE24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C85F0-E205-5145-22B2-31A3C8C07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92067-1B90-2301-C75D-ACA416DF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F71B4-0493-DA66-8F3A-FDB13F6E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FF67D-AC66-FE93-44DC-9A833FED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CFB2B-A8E0-5D53-4A9D-31E54ABB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B9A38-ADAB-06A0-2C85-2C3A96F77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BD105-B7E9-1A15-CBBF-1017CA325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080A1-02A9-41D7-A599-1E2830854DF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69385-3FF8-0539-AC2D-72BC74E88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D7B36-08EE-FF41-2D5B-02DD7D1A0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A81A9-F61E-4BA4-90BF-9B9B9ADBF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3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hyperlink" Target="https://www.newgrounds.com/art/view/scepterdpinoy/eastwardoclasts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motogo.vn/du-lich-van-don/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14B57F-2F98-E1A9-1366-2654909FB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3F4B6-C001-4D61-EE51-DD35BF277505}"/>
              </a:ext>
            </a:extLst>
          </p:cNvPr>
          <p:cNvSpPr txBox="1"/>
          <p:nvPr/>
        </p:nvSpPr>
        <p:spPr>
          <a:xfrm>
            <a:off x="0" y="0"/>
            <a:ext cx="121920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PTNT: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6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4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nói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Lứa tuổi: Nhà trẻ D1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9963B-2426-BE14-EB77-A06CE1A59BA2}"/>
              </a:ext>
            </a:extLst>
          </p:cNvPr>
          <p:cNvSpPr txBox="1"/>
          <p:nvPr/>
        </p:nvSpPr>
        <p:spPr>
          <a:xfrm>
            <a:off x="3566160" y="5940086"/>
            <a:ext cx="5356860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vi-VN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-chuong-khai-mac">
            <a:hlinkClick r:id="" action="ppaction://media"/>
            <a:extLst>
              <a:ext uri="{FF2B5EF4-FFF2-40B4-BE49-F238E27FC236}">
                <a16:creationId xmlns:a16="http://schemas.microsoft.com/office/drawing/2014/main" id="{7AAF4117-ABE7-DEF3-152D-B8809CD0D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890" y="3702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-Di-Choi-Thuyen-Be-Bao-Ngu">
            <a:hlinkClick r:id="" action="ppaction://media"/>
            <a:extLst>
              <a:ext uri="{FF2B5EF4-FFF2-40B4-BE49-F238E27FC236}">
                <a16:creationId xmlns:a16="http://schemas.microsoft.com/office/drawing/2014/main" id="{69BF174E-8E74-D025-C7D1-C88E48D4D2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337.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550" y="305181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99C03-5CF0-1466-0BEA-BBB01651BD92}"/>
              </a:ext>
            </a:extLst>
          </p:cNvPr>
          <p:cNvSpPr txBox="1"/>
          <p:nvPr/>
        </p:nvSpPr>
        <p:spPr>
          <a:xfrm>
            <a:off x="2065867" y="72390"/>
            <a:ext cx="8421511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1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81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04F59-11E0-8E80-17CC-4C3AE82C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560" cy="7018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EE183E-2FCD-FE35-B694-FAAFAD7FD739}"/>
              </a:ext>
            </a:extLst>
          </p:cNvPr>
          <p:cNvSpPr txBox="1"/>
          <p:nvPr/>
        </p:nvSpPr>
        <p:spPr>
          <a:xfrm>
            <a:off x="2065867" y="0"/>
            <a:ext cx="7631289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5E66F-7A93-3194-8F63-15168CEA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" y="1053817"/>
            <a:ext cx="8421511" cy="5956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38171-322E-39CF-04EE-AD77640A4A99}"/>
              </a:ext>
            </a:extLst>
          </p:cNvPr>
          <p:cNvSpPr txBox="1"/>
          <p:nvPr/>
        </p:nvSpPr>
        <p:spPr>
          <a:xfrm>
            <a:off x="8604391" y="1200834"/>
            <a:ext cx="284480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BCFAD4-6276-9D2D-146E-CC846A2FB49D}"/>
              </a:ext>
            </a:extLst>
          </p:cNvPr>
          <p:cNvCxnSpPr/>
          <p:nvPr/>
        </p:nvCxnSpPr>
        <p:spPr>
          <a:xfrm>
            <a:off x="3793067" y="6299200"/>
            <a:ext cx="5904089" cy="282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ED386E-A977-2581-B796-879F33A19174}"/>
              </a:ext>
            </a:extLst>
          </p:cNvPr>
          <p:cNvSpPr txBox="1"/>
          <p:nvPr/>
        </p:nvSpPr>
        <p:spPr>
          <a:xfrm>
            <a:off x="9877778" y="6299200"/>
            <a:ext cx="1873955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err="1">
                <a:ln/>
                <a:solidFill>
                  <a:schemeClr val="accent4"/>
                </a:solidFill>
              </a:rPr>
              <a:t>Thân</a:t>
            </a:r>
            <a:r>
              <a:rPr lang="en-US" sz="2400" b="1" dirty="0">
                <a:ln/>
                <a:solidFill>
                  <a:schemeClr val="accent4"/>
                </a:solidFill>
              </a:rPr>
              <a:t> </a:t>
            </a:r>
            <a:r>
              <a:rPr lang="en-US" sz="2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4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AD6541-9634-2929-8184-509E7B10B491}"/>
              </a:ext>
            </a:extLst>
          </p:cNvPr>
          <p:cNvCxnSpPr/>
          <p:nvPr/>
        </p:nvCxnSpPr>
        <p:spPr>
          <a:xfrm flipV="1">
            <a:off x="6276622" y="4402667"/>
            <a:ext cx="3601156" cy="14901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1929BA-7A0E-0056-5439-44599337D7D4}"/>
              </a:ext>
            </a:extLst>
          </p:cNvPr>
          <p:cNvSpPr txBox="1"/>
          <p:nvPr/>
        </p:nvSpPr>
        <p:spPr>
          <a:xfrm>
            <a:off x="9900355" y="4145512"/>
            <a:ext cx="22002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ACA3A9-846B-6005-123E-5E383F4A8E4F}"/>
              </a:ext>
            </a:extLst>
          </p:cNvPr>
          <p:cNvCxnSpPr>
            <a:cxnSpLocks/>
          </p:cNvCxnSpPr>
          <p:nvPr/>
        </p:nvCxnSpPr>
        <p:spPr>
          <a:xfrm flipV="1">
            <a:off x="5249333" y="2698044"/>
            <a:ext cx="4447823" cy="730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8A679B-5F06-64A2-8A88-E2D76B5AE47C}"/>
              </a:ext>
            </a:extLst>
          </p:cNvPr>
          <p:cNvSpPr txBox="1"/>
          <p:nvPr/>
        </p:nvSpPr>
        <p:spPr>
          <a:xfrm>
            <a:off x="9877778" y="2455333"/>
            <a:ext cx="1873955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7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AD78B-1B1C-0899-41D3-B9D56E722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11" y="3566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8645F-F0E3-7627-BF7D-6C6A8F11423E}"/>
              </a:ext>
            </a:extLst>
          </p:cNvPr>
          <p:cNvSpPr txBox="1"/>
          <p:nvPr/>
        </p:nvSpPr>
        <p:spPr>
          <a:xfrm>
            <a:off x="3531870" y="47619"/>
            <a:ext cx="4949190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44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93CB0D-9EDD-505E-C438-D9B39E72750D}"/>
              </a:ext>
            </a:extLst>
          </p:cNvPr>
          <p:cNvSpPr txBox="1"/>
          <p:nvPr/>
        </p:nvSpPr>
        <p:spPr>
          <a:xfrm>
            <a:off x="4582018" y="829016"/>
            <a:ext cx="7418070" cy="184665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36"/>
            <a:ext cx="11837158" cy="6273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789" y="292336"/>
            <a:ext cx="11672292" cy="6565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5" y="171414"/>
            <a:ext cx="11067070" cy="7039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5" y="-273911"/>
            <a:ext cx="10762270" cy="7238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96" y="542589"/>
            <a:ext cx="9778702" cy="5476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41" y="-157470"/>
            <a:ext cx="10995158" cy="7313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29" y="28365"/>
            <a:ext cx="12538629" cy="70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859CC-7B9D-8B26-8A51-63815186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348" b="5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F8971-0329-89BD-36D6-ACC82FFE0E35}"/>
              </a:ext>
            </a:extLst>
          </p:cNvPr>
          <p:cNvSpPr txBox="1"/>
          <p:nvPr/>
        </p:nvSpPr>
        <p:spPr>
          <a:xfrm>
            <a:off x="0" y="-5417"/>
            <a:ext cx="12192000" cy="68634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isometricRightUp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8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5018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127</Words>
  <Application>Microsoft Office PowerPoint</Application>
  <PresentationFormat>Widescreen</PresentationFormat>
  <Paragraphs>14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trangkute290190@gmail.com</dc:creator>
  <cp:lastModifiedBy>Techsi.vn</cp:lastModifiedBy>
  <cp:revision>11</cp:revision>
  <dcterms:created xsi:type="dcterms:W3CDTF">2023-03-02T10:03:55Z</dcterms:created>
  <dcterms:modified xsi:type="dcterms:W3CDTF">2024-01-16T02:13:26Z</dcterms:modified>
</cp:coreProperties>
</file>