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  <p:sldId id="256" r:id="rId4"/>
    <p:sldId id="261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624" y="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3B4F7-3257-4398-9FFC-4B1DBB9E6D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8CF5AC-C765-4BCB-A77C-545BC46869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24B907-8A98-4B36-919C-B1A090420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27615-E2C3-4D97-9632-5349918E6569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1B8DCD-9158-4130-B3E0-78BEB1FC4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1EA623-5F94-4E5A-9922-61F64E907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1757F-B53C-482C-AA8F-84FF20CC4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299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5F31B-4953-4D08-9D07-3DF23A4E9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B85377-1368-4CD9-9362-2C8877A3A3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D80750-2BFF-4E2B-BBD8-3534D0DFD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27615-E2C3-4D97-9632-5349918E6569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7800D2-A393-4AEF-8671-9E9266A51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A93D74-8D4C-43EA-8EE4-AAA7CF746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1757F-B53C-482C-AA8F-84FF20CC4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840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8E3386-3D86-4E36-BEFF-DBC98FCE86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871171-A284-4A39-8D68-5D8DA57B97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98F543-0AB2-4244-9A4C-8CF50798E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27615-E2C3-4D97-9632-5349918E6569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C99FF6-DFCD-4E5A-880C-92FC5624F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0E7E98-F187-4E6B-8AD8-2C254596A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1757F-B53C-482C-AA8F-84FF20CC4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74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2D705-8D93-4985-8859-78D06D36D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6BBEDE-52FA-4D2C-BCA2-FD5618F5E4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C9D8B5-E7B0-42DD-BA8F-A5AB87809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27615-E2C3-4D97-9632-5349918E6569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FB0F92-ACBB-4282-B638-F846B2CD2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A27DC3-814A-401D-A94B-12CCAD362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1757F-B53C-482C-AA8F-84FF20CC4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754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EEE12-F336-4297-8DA3-9EEDA332F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41DDAB-1A54-414A-81FF-8BA5A5711E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E3B7E3-7AA4-4D27-96EE-98D9717A0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27615-E2C3-4D97-9632-5349918E6569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E9251A-E635-4CFB-B862-C9A6B7419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697721-AB63-495C-BBE8-E6A0AB9D1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1757F-B53C-482C-AA8F-84FF20CC4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872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D172E-5D16-4AFC-8920-47DC029A3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A42282-6D47-48CF-A8D6-1FA5397F15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86610E-5BF7-4729-8C7C-C44E8F3B13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B28696-E229-4992-90E8-2536AF286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27615-E2C3-4D97-9632-5349918E6569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C04EC7-4F38-4B5D-A908-0096638F3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9392F7-B10D-4F08-83FF-CBD2B25E9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1757F-B53C-482C-AA8F-84FF20CC4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17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7B2C8-3632-4024-BE6A-551C595D8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D44208-95EA-4AB8-8116-82FBEF3837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8DD957-6DBA-4646-A579-B923534CBA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0AD017-E67F-45CB-9D6A-036A15E584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1E8DA0-461C-4EAA-9B0D-F2E1B21E69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BFDF2D9-1837-48F5-9B5D-C9A5FA69C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27615-E2C3-4D97-9632-5349918E6569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458767-2F17-492B-A212-63871CBF5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157E4B-F738-4F75-B91F-38CE093F7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1757F-B53C-482C-AA8F-84FF20CC4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533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AE87-39C6-48A3-B7CD-1319D5EA2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8AD8A0-0419-4FFD-B51D-EFAA75998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27615-E2C3-4D97-9632-5349918E6569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4171DC-C468-426F-AF11-CAD3CFE41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0756B2-7F5E-4690-AC7D-157F8D0FD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1757F-B53C-482C-AA8F-84FF20CC4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803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442890-2F25-4D7D-A6A3-AAC42E43A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27615-E2C3-4D97-9632-5349918E6569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1C3D80-B7BA-4E76-976E-94BBCA4BD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2FA4D9-1577-4A5F-B2D0-8ED992CBD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1757F-B53C-482C-AA8F-84FF20CC4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563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D36C1-3939-4666-B9CA-1DC898A74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875FE0-237D-4F82-A6CD-62014E6FA3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2C161E-BFD7-4595-A1EB-7AE764B3A9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EAA677-9AAC-46B7-A97F-A6A482A5D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27615-E2C3-4D97-9632-5349918E6569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C640D0-41EF-4642-B181-973539AE6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6FA4BE-E3D2-49F0-930C-A495547E0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1757F-B53C-482C-AA8F-84FF20CC4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063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4B11C-AC79-453C-A307-BADC57F1F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52C5A3B-D7B5-4A53-97EC-C8EF4B82D7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1BD819-4AE6-4BC6-92C4-6FD30B9619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803D34-5EA5-475A-BC38-D39A1B944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27615-E2C3-4D97-9632-5349918E6569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E18700-AF79-4193-9880-2866B5E44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BF17A1-7868-4E30-9720-65D938370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1757F-B53C-482C-AA8F-84FF20CC4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263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C453B3-5A6F-4F5E-A9EF-770778143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4927D5-CD77-46BD-9E2D-BD78F17C60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09FE55-1ED4-41C3-9B97-7BD470870B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027615-E2C3-4D97-9632-5349918E6569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6E6D78-5D00-4A22-93A1-6CA68BDE44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E4532F-DBDC-4C0D-9FCE-AE91A12CB9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1757F-B53C-482C-AA8F-84FF20CC4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726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ình nền Powerpoint dễ thương">
            <a:extLst>
              <a:ext uri="{FF2B5EF4-FFF2-40B4-BE49-F238E27FC236}">
                <a16:creationId xmlns:a16="http://schemas.microsoft.com/office/drawing/2014/main" id="{116701B6-68A5-46B1-9613-7BF3851572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5D4D5BA-6678-45D0-BAC2-BEBE0EC9BB7D}"/>
              </a:ext>
            </a:extLst>
          </p:cNvPr>
          <p:cNvSpPr txBox="1"/>
          <p:nvPr/>
        </p:nvSpPr>
        <p:spPr>
          <a:xfrm>
            <a:off x="3609976" y="1262063"/>
            <a:ext cx="53292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GD&amp;ĐT HUYỆN GIA LÂM</a:t>
            </a:r>
          </a:p>
          <a:p>
            <a:pPr algn="ctr"/>
            <a:r>
              <a:rPr lang="en-US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SỮA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EECD04-0C0A-4500-A0A7-64B720DE5255}"/>
              </a:ext>
            </a:extLst>
          </p:cNvPr>
          <p:cNvSpPr txBox="1"/>
          <p:nvPr/>
        </p:nvSpPr>
        <p:spPr>
          <a:xfrm>
            <a:off x="4019550" y="2076450"/>
            <a:ext cx="4457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NGÔN NGỮ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063882-FD47-4E25-AEEB-D4C176222687}"/>
              </a:ext>
            </a:extLst>
          </p:cNvPr>
          <p:cNvSpPr txBox="1"/>
          <p:nvPr/>
        </p:nvSpPr>
        <p:spPr>
          <a:xfrm>
            <a:off x="5514975" y="2609845"/>
            <a:ext cx="1590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NBTN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9FDDD3A-5A5A-4A25-8252-49BF9FFFC055}"/>
              </a:ext>
            </a:extLst>
          </p:cNvPr>
          <p:cNvSpPr/>
          <p:nvPr/>
        </p:nvSpPr>
        <p:spPr>
          <a:xfrm>
            <a:off x="3395662" y="3259028"/>
            <a:ext cx="58293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BẬP BÊNH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9E12A9-3D95-4785-9C14-6A28A1E70C63}"/>
              </a:ext>
            </a:extLst>
          </p:cNvPr>
          <p:cNvSpPr txBox="1"/>
          <p:nvPr/>
        </p:nvSpPr>
        <p:spPr>
          <a:xfrm>
            <a:off x="4716065" y="4881563"/>
            <a:ext cx="3188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D2</a:t>
            </a:r>
          </a:p>
        </p:txBody>
      </p:sp>
    </p:spTree>
    <p:extLst>
      <p:ext uri="{BB962C8B-B14F-4D97-AF65-F5344CB8AC3E}">
        <p14:creationId xmlns:p14="http://schemas.microsoft.com/office/powerpoint/2010/main" val="1699861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Ngựa Gỗ Bập Bênh Cho Bé Từ 1 Đến 5 Tuổi An Toàn Bền Đẹp">
            <a:extLst>
              <a:ext uri="{FF2B5EF4-FFF2-40B4-BE49-F238E27FC236}">
                <a16:creationId xmlns:a16="http://schemas.microsoft.com/office/drawing/2014/main" id="{1ABC6FDF-C4E3-4378-A396-3EDDBCF5ED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82" b="11334"/>
          <a:stretch/>
        </p:blipFill>
        <p:spPr bwMode="auto">
          <a:xfrm>
            <a:off x="2033587" y="309563"/>
            <a:ext cx="8124825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0121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Đồ Chơi Bập Bênh Cho Trẻ Em Mầm Non Bền Đẹp Giá Rẻ Nhất">
            <a:extLst>
              <a:ext uri="{FF2B5EF4-FFF2-40B4-BE49-F238E27FC236}">
                <a16:creationId xmlns:a16="http://schemas.microsoft.com/office/drawing/2014/main" id="{E07345E0-5176-47F4-9A5E-66C0243DA7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13" b="17472"/>
          <a:stretch/>
        </p:blipFill>
        <p:spPr bwMode="auto">
          <a:xfrm>
            <a:off x="587895" y="504825"/>
            <a:ext cx="11016209" cy="584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568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ầu trượt cho bé Flora (nhiều màu)">
            <a:extLst>
              <a:ext uri="{FF2B5EF4-FFF2-40B4-BE49-F238E27FC236}">
                <a16:creationId xmlns:a16="http://schemas.microsoft.com/office/drawing/2014/main" id="{35D37455-EBAE-49D4-A1BE-5895FDB17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29" y="104775"/>
            <a:ext cx="4385059" cy="3019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F83D392-D5EE-4BC4-9F81-68FB5EBC11C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86813" y="152400"/>
            <a:ext cx="3774384" cy="3076575"/>
          </a:xfrm>
          <a:prstGeom prst="rect">
            <a:avLst/>
          </a:prstGeom>
        </p:spPr>
      </p:pic>
      <p:pic>
        <p:nvPicPr>
          <p:cNvPr id="7170" name="Picture 2" descr="Xích đu 2 chỗ ngoài trời giá tốt, giao hàng toàn quốc!">
            <a:extLst>
              <a:ext uri="{FF2B5EF4-FFF2-40B4-BE49-F238E27FC236}">
                <a16:creationId xmlns:a16="http://schemas.microsoft.com/office/drawing/2014/main" id="{BFB42D88-B112-4D08-AA63-57995DD359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3" t="18976" r="6328" b="16854"/>
          <a:stretch/>
        </p:blipFill>
        <p:spPr bwMode="auto">
          <a:xfrm>
            <a:off x="3828753" y="2771775"/>
            <a:ext cx="5350249" cy="408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1467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8E45F29-29AE-44F6-A8D8-6419BBD958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65" y="61648"/>
            <a:ext cx="5309988" cy="3986477"/>
          </a:xfrm>
          <a:prstGeom prst="rect">
            <a:avLst/>
          </a:prstGeom>
        </p:spPr>
      </p:pic>
      <p:pic>
        <p:nvPicPr>
          <p:cNvPr id="6146" name="Picture 2" descr="Cầu trượt cho bé Flora (nhiều màu)">
            <a:extLst>
              <a:ext uri="{FF2B5EF4-FFF2-40B4-BE49-F238E27FC236}">
                <a16:creationId xmlns:a16="http://schemas.microsoft.com/office/drawing/2014/main" id="{56C6FF9D-5DFC-47E1-8C21-D0A4B40931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768" y="2519627"/>
            <a:ext cx="5685358" cy="391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5661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26</Words>
  <Application>Microsoft Office PowerPoint</Application>
  <PresentationFormat>Widescreen</PresentationFormat>
  <Paragraphs>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3</cp:revision>
  <dcterms:created xsi:type="dcterms:W3CDTF">2023-10-02T09:46:00Z</dcterms:created>
  <dcterms:modified xsi:type="dcterms:W3CDTF">2023-10-02T10:20:46Z</dcterms:modified>
</cp:coreProperties>
</file>