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75" r:id="rId12"/>
    <p:sldId id="301" r:id="rId13"/>
    <p:sldId id="295" r:id="rId14"/>
    <p:sldId id="296" r:id="rId15"/>
    <p:sldId id="297" r:id="rId16"/>
    <p:sldId id="298" r:id="rId17"/>
    <p:sldId id="299" r:id="rId18"/>
    <p:sldId id="300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74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5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file:///E:\giao%20an\giao%20an%20pp\nhac%20khong%20loi.mp3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gif"/><Relationship Id="rId11" Type="http://schemas.openxmlformats.org/officeDocument/2006/relationships/image" Target="../media/image14.emf"/><Relationship Id="rId5" Type="http://schemas.openxmlformats.org/officeDocument/2006/relationships/image" Target="../media/image16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5.png"/><Relationship Id="rId9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gif"/><Relationship Id="rId7" Type="http://schemas.openxmlformats.org/officeDocument/2006/relationships/image" Target="../media/image19.gif"/><Relationship Id="rId12" Type="http://schemas.openxmlformats.org/officeDocument/2006/relationships/image" Target="../media/image30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gif"/><Relationship Id="rId10" Type="http://schemas.openxmlformats.org/officeDocument/2006/relationships/image" Target="../media/image21.gif"/><Relationship Id="rId4" Type="http://schemas.openxmlformats.org/officeDocument/2006/relationships/image" Target="../media/image24.gif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9.gif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5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7.xml"/><Relationship Id="rId7" Type="http://schemas.openxmlformats.org/officeDocument/2006/relationships/slide" Target="slide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jpe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6.png"/><Relationship Id="rId7" Type="http://schemas.openxmlformats.org/officeDocument/2006/relationships/image" Target="../media/image47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file:///E:\giao%20an\giao%20an%20pp\nhac%20khong%20loi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gif"/><Relationship Id="rId11" Type="http://schemas.openxmlformats.org/officeDocument/2006/relationships/image" Target="../media/image14.emf"/><Relationship Id="rId5" Type="http://schemas.openxmlformats.org/officeDocument/2006/relationships/image" Target="../media/image16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5.png"/><Relationship Id="rId9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21.gif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gif"/><Relationship Id="rId7" Type="http://schemas.openxmlformats.org/officeDocument/2006/relationships/image" Target="../media/image19.gif"/><Relationship Id="rId12" Type="http://schemas.openxmlformats.org/officeDocument/2006/relationships/image" Target="../media/image30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gif"/><Relationship Id="rId10" Type="http://schemas.openxmlformats.org/officeDocument/2006/relationships/image" Target="../media/image21.gif"/><Relationship Id="rId4" Type="http://schemas.openxmlformats.org/officeDocument/2006/relationships/image" Target="../media/image24.gif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gif"/><Relationship Id="rId7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image" Target="../media/image21.gif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inhn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1" descr="daisi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" y="3729914"/>
            <a:ext cx="28400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3276600" y="3276600"/>
            <a:ext cx="6705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solidFill>
                <a:srgbClr val="0000FF"/>
              </a:solidFill>
              <a:latin typeface=".VnTime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152400"/>
            <a:ext cx="9067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vi-VN" alt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Phòng giáo dục và đào tạo Huyện Gia Lâm</a:t>
            </a:r>
          </a:p>
          <a:p>
            <a:pPr eaLnBrk="1" hangingPunct="1"/>
            <a:r>
              <a:rPr lang="vi-VN" alt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vi-VN" alt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Hoa Sữa</a:t>
            </a:r>
          </a:p>
        </p:txBody>
      </p:sp>
      <p:sp>
        <p:nvSpPr>
          <p:cNvPr id="58381" name="WordArt 13"/>
          <p:cNvSpPr>
            <a:spLocks noChangeArrowheads="1" noChangeShapeType="1" noTextEdit="1"/>
          </p:cNvSpPr>
          <p:nvPr/>
        </p:nvSpPr>
        <p:spPr bwMode="auto">
          <a:xfrm>
            <a:off x="609600" y="2209800"/>
            <a:ext cx="8191500" cy="1676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4000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1371600" y="2895600"/>
            <a:ext cx="7010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304800" y="4022725"/>
            <a:ext cx="8496300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endParaRPr lang="en-US" altLang="en-US" sz="1400" b="1" dirty="0">
              <a:solidFill>
                <a:srgbClr val="9900CC"/>
              </a:solidFill>
            </a:endParaRPr>
          </a:p>
          <a:p>
            <a:pPr eaLnBrk="1" hangingPunct="1"/>
            <a:r>
              <a:rPr lang="vi-VN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Đề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vi-VN" alt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eaLnBrk="1" hangingPunct="1"/>
            <a:r>
              <a:rPr lang="vi-VN" altLang="en-US" sz="3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endParaRPr lang="vi-VN" alt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vi-VN" alt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Lứa tuổi : 24-36 tháng tuổi </a:t>
            </a:r>
          </a:p>
          <a:p>
            <a:pPr algn="ctr" eaLnBrk="1" hangingPunct="1"/>
            <a:endParaRPr lang="vi-VN" alt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: 202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– 202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70" name="Picture 18" descr="natures1%20(2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5867400"/>
            <a:ext cx="823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1" descr="natures1%20(2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5867400"/>
            <a:ext cx="823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z2720630229902_68ffd98a12040097c60c55094b62e153">
            <a:extLst>
              <a:ext uri="{FF2B5EF4-FFF2-40B4-BE49-F238E27FC236}">
                <a16:creationId xmlns:a16="http://schemas.microsoft.com/office/drawing/2014/main" id="{A6E7E4F6-C44E-4CF4-B1D0-E315AAB21C5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9818"/>
            <a:ext cx="1219200" cy="1088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1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8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8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7" grpId="0"/>
      <p:bldP spid="58379" grpId="0"/>
      <p:bldP spid="58381" grpId="0" animBg="1"/>
      <p:bldP spid="58384" grpId="0"/>
      <p:bldP spid="5838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n>
                <a:noFill/>
              </a:ln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148" name="Picture 4" descr="Hinh nen -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600200" y="18288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685800" y="838200"/>
            <a:ext cx="7620000" cy="3581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trích dẫn </a:t>
            </a:r>
          </a:p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,đàm thoại</a:t>
            </a:r>
            <a:endParaRPr lang="en-US" sz="3600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71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  <p:bldP spid="6149" grpId="0"/>
      <p:bldP spid="61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/>
              <a:t>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38252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46138"/>
            <a:ext cx="3581400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400" y="3418930"/>
            <a:ext cx="1889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46" y="846138"/>
            <a:ext cx="3659187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57046" y="3417094"/>
            <a:ext cx="3659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63425"/>
            <a:ext cx="3581400" cy="20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8033" y="6114078"/>
            <a:ext cx="2342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76" y="4063425"/>
            <a:ext cx="3577354" cy="208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57047" y="6147411"/>
            <a:ext cx="3553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n>
                <a:noFill/>
              </a:ln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inhn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52" y="16461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WordArt 5"/>
          <p:cNvSpPr>
            <a:spLocks noChangeArrowheads="1" noChangeShapeType="1" noTextEdit="1"/>
          </p:cNvSpPr>
          <p:nvPr/>
        </p:nvSpPr>
        <p:spPr bwMode="auto">
          <a:xfrm>
            <a:off x="309563" y="0"/>
            <a:ext cx="8153400" cy="2019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Trong câu chuyện có những nhân vật</a:t>
            </a:r>
          </a:p>
        </p:txBody>
      </p: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685801" y="3733800"/>
            <a:ext cx="2514600" cy="550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5638800" y="3593610"/>
            <a:ext cx="2570163" cy="11644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309563" y="6066234"/>
            <a:ext cx="3048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575"/>
            <a:ext cx="3581400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371600"/>
            <a:ext cx="3659187" cy="224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7747"/>
            <a:ext cx="3352800" cy="20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57773"/>
            <a:ext cx="3659188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>
            <a:off x="5602789" y="6124673"/>
            <a:ext cx="2514600" cy="550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870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4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32766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r:id="rId8" imgW="2902680" imgH="3828240" progId="CorelDRAW.Graphic.13">
                  <p:embed/>
                </p:oleObj>
              </mc:Choice>
              <mc:Fallback>
                <p:oleObj r:id="rId8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32766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690688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r:id="rId10" imgW="3387240" imgH="2563560" progId="CorelDRAW.Graphic.13">
                  <p:embed/>
                </p:oleObj>
              </mc:Choice>
              <mc:Fallback>
                <p:oleObj r:id="rId10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690688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06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790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067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inh Nen PMSV (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WordArt 5"/>
          <p:cNvSpPr>
            <a:spLocks noChangeArrowheads="1" noChangeShapeType="1" noTextEdit="1"/>
          </p:cNvSpPr>
          <p:nvPr/>
        </p:nvSpPr>
        <p:spPr bwMode="auto">
          <a:xfrm>
            <a:off x="2362200" y="1524000"/>
            <a:ext cx="65532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chúng ta cùng xem rối</a:t>
            </a:r>
          </a:p>
        </p:txBody>
      </p:sp>
    </p:spTree>
    <p:extLst>
      <p:ext uri="{BB962C8B-B14F-4D97-AF65-F5344CB8AC3E}">
        <p14:creationId xmlns:p14="http://schemas.microsoft.com/office/powerpoint/2010/main" val="35163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803275" y="2957513"/>
            <a:ext cx="775335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Ta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đi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vào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rừng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xanh</a:t>
            </a:r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 descr="butterfly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4442">
            <a:off x="4537869" y="5118894"/>
            <a:ext cx="9906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29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6690">
            <a:off x="5253038" y="3968750"/>
            <a:ext cx="3390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62575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210856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13" y="5340804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886" y="2353356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 descr="butterfly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87561">
            <a:off x="7835900" y="1698625"/>
            <a:ext cx="8191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87085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74" y="87310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44" y="87311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94" y="119742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05" y="87312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076" y="152400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6854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7744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3"/>
          <p:cNvSpPr>
            <a:spLocks noChangeArrowheads="1" noChangeShapeType="1" noTextEdit="1"/>
          </p:cNvSpPr>
          <p:nvPr/>
        </p:nvSpPr>
        <p:spPr bwMode="auto">
          <a:xfrm>
            <a:off x="803275" y="381000"/>
            <a:ext cx="7315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Ổn định tổ chức</a:t>
            </a:r>
            <a:endParaRPr lang="en-US" sz="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aDiVaoRungXanh-VA-4373361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1194" y="4731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inhnen_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WordArt 3"/>
          <p:cNvSpPr>
            <a:spLocks noChangeArrowheads="1" noChangeShapeType="1" noTextEdit="1"/>
          </p:cNvSpPr>
          <p:nvPr/>
        </p:nvSpPr>
        <p:spPr bwMode="auto">
          <a:xfrm>
            <a:off x="381000" y="609600"/>
            <a:ext cx="8305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chơi: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nắng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mưa</a:t>
            </a:r>
            <a:endParaRPr lang="en-US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6868" name="Picture 4" descr="ag00319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31051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111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19796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mouse3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20129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oiNangTroiMua-HoangSon_4dqgh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33900" y="4667250"/>
            <a:ext cx="1195192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1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inh ne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ELF1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61988"/>
            <a:ext cx="8077200" cy="63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WordArt 5"/>
          <p:cNvSpPr>
            <a:spLocks noChangeArrowheads="1" noChangeShapeType="1" noTextEdit="1"/>
          </p:cNvSpPr>
          <p:nvPr/>
        </p:nvSpPr>
        <p:spPr bwMode="auto">
          <a:xfrm>
            <a:off x="3657600" y="2057400"/>
            <a:ext cx="5257800" cy="1828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5400" b="1" kern="10" spc="-5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Tạm biệt các bạn</a:t>
            </a:r>
          </a:p>
        </p:txBody>
      </p:sp>
      <p:pic>
        <p:nvPicPr>
          <p:cNvPr id="37894" name="Picture 6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181600"/>
            <a:ext cx="11128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3" y="5486400"/>
            <a:ext cx="11128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678488"/>
            <a:ext cx="1112838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27432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00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733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16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8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19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590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1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animBg="1"/>
      <p:bldP spid="97285" grpId="1" animBg="1"/>
      <p:bldP spid="97285" grpId="2" animBg="1"/>
      <p:bldP spid="97285" grpId="3" animBg="1"/>
      <p:bldP spid="97285" grpId="4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PMSV (2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5"/>
          <p:cNvSpPr>
            <a:spLocks noChangeArrowheads="1" noChangeShapeType="1" noTextEdit="1"/>
          </p:cNvSpPr>
          <p:nvPr/>
        </p:nvSpPr>
        <p:spPr bwMode="auto">
          <a:xfrm rot="158354">
            <a:off x="3962400" y="1143000"/>
            <a:ext cx="3962400" cy="3733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trò chuyện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cùng bé</a:t>
            </a:r>
          </a:p>
        </p:txBody>
      </p:sp>
    </p:spTree>
    <p:extLst>
      <p:ext uri="{BB962C8B-B14F-4D97-AF65-F5344CB8AC3E}">
        <p14:creationId xmlns:p14="http://schemas.microsoft.com/office/powerpoint/2010/main" val="3113106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4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32766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r:id="rId8" imgW="2902680" imgH="3828240" progId="CorelDRAW.Graphic.13">
                  <p:embed/>
                </p:oleObj>
              </mc:Choice>
              <mc:Fallback>
                <p:oleObj r:id="rId8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32766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690688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r:id="rId10" imgW="3387240" imgH="2563560" progId="CorelDRAW.Graphic.13">
                  <p:embed/>
                </p:oleObj>
              </mc:Choice>
              <mc:Fallback>
                <p:oleObj r:id="rId10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690688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0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905000"/>
            <a:ext cx="34940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0" y="990600"/>
            <a:ext cx="6353175" cy="1571625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731669" y="2497931"/>
            <a:ext cx="12192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506412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38100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4013200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0" y="16764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304E-6 C 0.03316 0.0229 0.06649 0.04579 0.14392 0.05134 C 0.22135 0.05689 0.40712 0.03654 0.46458 0.03284 C 0.52187 0.02914 0.50555 0.02891 0.48923 0.02868 " pathEditMode="relative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118</Words>
  <Application>Microsoft Office PowerPoint</Application>
  <PresentationFormat>On-screen Show (4:3)</PresentationFormat>
  <Paragraphs>31</Paragraphs>
  <Slides>21</Slides>
  <Notes>0</Notes>
  <HiddenSlides>0</HiddenSlides>
  <MMClips>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.VnTime</vt:lpstr>
      <vt:lpstr>Arial</vt:lpstr>
      <vt:lpstr>Calibri</vt:lpstr>
      <vt:lpstr>Times New Roman</vt:lpstr>
      <vt:lpstr>Office Theme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19</cp:revision>
  <dcterms:created xsi:type="dcterms:W3CDTF">2018-10-24T15:09:32Z</dcterms:created>
  <dcterms:modified xsi:type="dcterms:W3CDTF">2024-10-21T02:20:33Z</dcterms:modified>
</cp:coreProperties>
</file>