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5" r:id="rId3"/>
    <p:sldId id="326" r:id="rId4"/>
    <p:sldId id="327" r:id="rId5"/>
    <p:sldId id="324" r:id="rId6"/>
    <p:sldId id="328" r:id="rId7"/>
    <p:sldId id="329" r:id="rId8"/>
    <p:sldId id="330" r:id="rId9"/>
    <p:sldId id="331" r:id="rId10"/>
    <p:sldId id="332" r:id="rId11"/>
    <p:sldId id="333" r:id="rId12"/>
    <p:sldId id="259" r:id="rId13"/>
    <p:sldId id="334" r:id="rId14"/>
    <p:sldId id="271" r:id="rId15"/>
    <p:sldId id="335" r:id="rId16"/>
    <p:sldId id="336" r:id="rId17"/>
    <p:sldId id="337" r:id="rId18"/>
    <p:sldId id="338" r:id="rId19"/>
    <p:sldId id="339" r:id="rId20"/>
    <p:sldId id="340" r:id="rId21"/>
    <p:sldId id="345" r:id="rId22"/>
    <p:sldId id="341" r:id="rId23"/>
    <p:sldId id="346" r:id="rId24"/>
    <p:sldId id="342" r:id="rId25"/>
    <p:sldId id="343" r:id="rId26"/>
    <p:sldId id="347" r:id="rId27"/>
    <p:sldId id="3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F506-5E66-42E5-A94A-A97FF9B4A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75013-30EA-42CB-B55F-62C161BBD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631EB-FF3B-4E40-9B00-D3FB31F8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DD81E-0D12-4CB3-B9CD-13F25281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66628-8E43-4C61-8E58-AFCB92B1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52F3-0EDF-411B-8931-75CC01EA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0F4B2-A310-4384-9D8B-C05847FD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485C-6A34-45DD-9566-B89BCF5B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A005-AD04-4574-ADBA-B32971BE0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74DB-CC7C-43FA-93DB-3C0BE1F7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2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C0B74-D3EA-49A7-8FD6-B23EF2324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4BE65-E0D4-4C0B-91A5-6AD7DDF72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BFA0E-1A48-42E1-B765-DBE58B26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ED5F-9BEF-43BE-AEB1-08D1AD3B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BD942-47A2-4B26-8F98-5E3EEB84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F807-65BD-4562-BD5D-DE244878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DA55-9D93-48C6-88D2-530D67A41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180D7-C1B9-4D19-BDF1-1CA05CA8C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424E-E5A7-4030-8BC1-5D792542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7130-5C1D-4E99-AC9A-EDE1D4A1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4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5B4F-79C1-4498-88AF-0F9883FA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958FB-3C4C-441B-88D9-392AE5E7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B7415-D3C6-420E-82F7-F81A638E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D5CB-56BA-42DB-B92B-ACC4044A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2991-B127-4BC3-8113-3FF103FC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2750-0485-49B6-912E-5B7915BA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EBCF-E050-452F-BB0F-70CC6B582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3B9A-FD90-48E3-A0B8-E0A3BA28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47858-EC8A-40C5-BBA0-CA8FB5BC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3B1A5-6173-4329-B731-3EAAF211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39B95-7D5B-4B42-B12A-729FD16F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1D75-5E5C-4AF7-857D-0E12A169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D7A58-278C-4BAA-B1B9-A1ED3D6F6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6B41E-46F0-4EA2-9102-0947800F1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BB44A-1FF2-417F-AED7-D27461FBA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1D78F-7A77-430C-B3CF-5137D2EC2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CAC52-A515-4ED8-BCD5-4EA05791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4D012-E07F-4DDA-89F0-2DC63469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0EBD1-49D8-4046-9398-6EF3CA89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CE24-3B7B-43CF-8B62-E2AD489CE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FF0A3-F8D4-4963-9A76-B4B1FD15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4D693-87E6-4BCA-9936-DE3E331E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3F5DB-AB1A-4882-8253-2D00ECEE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34FCA-D182-4B1C-83B8-78104F30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EA884C-860A-40F9-A102-7F7A7697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D3F6E-1231-4559-9CEF-B985594E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0D7-5414-47C3-A1EB-C402DFAC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51C5F-F00E-42FD-B5B1-2D134CB60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3ED0A-9B16-4F54-9C2F-EB4CA4D4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29EAD-23D7-4995-89D5-34B855BA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DE22F-A9E1-4AA4-AEB9-132BD544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989C2-8A6C-455C-B414-BD9486CC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F4FC-1B8F-436C-A792-DA5B1F91C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6A462-9657-4E7B-AD25-06DFB6117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0D662-8EE3-41D4-9169-0D4E4AAA7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8EA4B-3AA7-4275-ABA7-DABD9811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A847B-4320-4D42-BCBA-0EAD64A1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20B08-7200-48BE-B8CB-DA99D656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234A9-2E7B-448E-A00C-9280CD74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8C5E7-8E12-4E79-828B-0340B20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5EA3-1580-46CD-878F-6E92675A8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F224-353E-4DC7-A401-EC8DBD079B43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EE4F2-52C2-4997-8EBF-016B6BCC4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8A6F9-1CF4-4324-A29F-30938000F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5E7F-E1B4-4D32-AE95-6E8F0CF5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>
            <a:extLst>
              <a:ext uri="{FF2B5EF4-FFF2-40B4-BE49-F238E27FC236}">
                <a16:creationId xmlns:a16="http://schemas.microsoft.com/office/drawing/2014/main" id="{A3EDB5AF-4DC1-4912-98C6-C6EE2E91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932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F226D-33BF-46C5-9017-622CC50D5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9" y="1060450"/>
            <a:ext cx="4162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GIA LÂM</a:t>
            </a:r>
          </a:p>
          <a:p>
            <a:pPr algn="ctr" eaLnBrk="1" hangingPunct="1"/>
            <a:r>
              <a:rPr lang="en-US" altLang="en-US" sz="15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  <p:sp>
        <p:nvSpPr>
          <p:cNvPr id="51204" name="TextBox 6">
            <a:extLst>
              <a:ext uri="{FF2B5EF4-FFF2-40B4-BE49-F238E27FC236}">
                <a16:creationId xmlns:a16="http://schemas.microsoft.com/office/drawing/2014/main" id="{3FC6AB4C-573D-48CE-8555-279DE503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2131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9245F6D-7ECB-4F08-B664-06D62832BFD4}"/>
              </a:ext>
            </a:extLst>
          </p:cNvPr>
          <p:cNvSpPr/>
          <p:nvPr/>
        </p:nvSpPr>
        <p:spPr>
          <a:xfrm>
            <a:off x="2671764" y="2465389"/>
            <a:ext cx="6918325" cy="19637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n-US" sz="25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5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15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113077-0A88-448B-9D3F-5534125E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3668713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3-4 tuổi</a:t>
            </a:r>
          </a:p>
        </p:txBody>
      </p:sp>
      <p:pic>
        <p:nvPicPr>
          <p:cNvPr id="51207" name="Audio 2">
            <a:hlinkClick r:id="" action="ppaction://media"/>
            <a:extLst>
              <a:ext uri="{FF2B5EF4-FFF2-40B4-BE49-F238E27FC236}">
                <a16:creationId xmlns:a16="http://schemas.microsoft.com/office/drawing/2014/main" id="{74BD916A-141C-499B-9DE0-8FDC1A10B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5581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B45646-6A4E-41AF-AE53-0FA6E1D4E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71450"/>
            <a:ext cx="87058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A25FB0-A965-4546-B13A-EB8A090AE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61925"/>
            <a:ext cx="866775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AAAF9-D63F-4973-893F-24F595BDB85E}"/>
              </a:ext>
            </a:extLst>
          </p:cNvPr>
          <p:cNvSpPr txBox="1"/>
          <p:nvPr/>
        </p:nvSpPr>
        <p:spPr>
          <a:xfrm>
            <a:off x="3749879" y="1182856"/>
            <a:ext cx="4538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32806" y="2828835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71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FF796-D073-4300-9A6F-0C261A91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29309"/>
            <a:ext cx="11924145" cy="6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979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5E0F-F702-4209-AD0A-11016753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CB97-9335-48C5-8293-40D5B2EB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3D339-0C50-4EB5-AAB0-57930333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2" y="3694256"/>
            <a:ext cx="4867564" cy="2798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60E8D-4E63-4977-91E3-CAE8340FC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663" y="119063"/>
            <a:ext cx="5689599" cy="3143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9C6D56-EFCD-45CA-BDB1-451F8BB26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4" y="170728"/>
            <a:ext cx="5303838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004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FE566-929A-4F00-A8B8-E89BA4D8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22142"/>
            <a:ext cx="11804072" cy="67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864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8C8C-1C95-4002-AE18-D8D6270E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BDDE-762B-4F7A-839B-9DFFD8535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1A55E-274A-4B1B-84E8-67F288C7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5" y="1027906"/>
            <a:ext cx="5845713" cy="43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E5CB-A488-402A-9175-1C45D895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83" y="1027906"/>
            <a:ext cx="5993495" cy="43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FF796-D073-4300-9A6F-0C261A91D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29309"/>
            <a:ext cx="11924145" cy="6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01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D18C4-E997-4E05-AE22-6B08F97A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0975"/>
            <a:ext cx="8763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927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55973-0C2E-448F-9133-32C35B56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71450"/>
            <a:ext cx="8724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652319" y="2626538"/>
            <a:ext cx="6887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9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05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7290-5234-4BD5-8599-7B263522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71450"/>
            <a:ext cx="87153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41C3-0DD2-4655-B1A5-B8F4A4FD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78-4DEE-4242-A93B-5DD1795A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75+ hình nền powerpoint chuyên nghiệp chất lượng full hd cực đẹp">
            <a:extLst>
              <a:ext uri="{FF2B5EF4-FFF2-40B4-BE49-F238E27FC236}">
                <a16:creationId xmlns:a16="http://schemas.microsoft.com/office/drawing/2014/main" id="{A4777E52-F3B4-41AF-83B7-02B79C6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C4248E-2FE1-4CFF-BA41-4304CA854167}"/>
              </a:ext>
            </a:extLst>
          </p:cNvPr>
          <p:cNvSpPr txBox="1"/>
          <p:nvPr/>
        </p:nvSpPr>
        <p:spPr>
          <a:xfrm>
            <a:off x="2451279" y="2765084"/>
            <a:ext cx="6887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134992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DF316-DB0A-40E5-9479-FF2045E2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6687"/>
            <a:ext cx="870585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D18C4-E997-4E05-AE22-6B08F97A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80975"/>
            <a:ext cx="8763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FE566-929A-4F00-A8B8-E89BA4D8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22142"/>
            <a:ext cx="11804072" cy="67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914C7-5B47-4CDB-AF7A-6BE37F19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76212"/>
            <a:ext cx="87153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0EDB2-34B2-4790-9BD5-1E1D1E870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80975"/>
            <a:ext cx="86772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55973-0C2E-448F-9133-32C35B56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71450"/>
            <a:ext cx="87249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9F7290-5234-4BD5-8599-7B2635223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71450"/>
            <a:ext cx="87153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4|4.4|2.3|4.1|1.2|2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153</Words>
  <Application>Microsoft Office PowerPoint</Application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23</cp:revision>
  <dcterms:created xsi:type="dcterms:W3CDTF">2023-10-06T07:27:51Z</dcterms:created>
  <dcterms:modified xsi:type="dcterms:W3CDTF">2023-10-06T08:25:07Z</dcterms:modified>
</cp:coreProperties>
</file>