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64" r:id="rId4"/>
    <p:sldId id="263" r:id="rId5"/>
    <p:sldId id="265" r:id="rId6"/>
    <p:sldId id="259" r:id="rId7"/>
    <p:sldId id="258" r:id="rId8"/>
    <p:sldId id="266" r:id="rId9"/>
    <p:sldId id="262" r:id="rId10"/>
    <p:sldId id="260" r:id="rId11"/>
    <p:sldId id="267" r:id="rId12"/>
    <p:sldId id="268" r:id="rId13"/>
    <p:sldId id="269" r:id="rId14"/>
    <p:sldId id="271" r:id="rId15"/>
    <p:sldId id="272" r:id="rId16"/>
    <p:sldId id="273" r:id="rId17"/>
    <p:sldId id="270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9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9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6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12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1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8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1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FE9F-D8C8-452B-9223-8659982A009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2DE89-BCD3-4A7D-99BA-6AF296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87777-DCB4-4B83-9039-B6892F7E56A9}"/>
              </a:ext>
            </a:extLst>
          </p:cNvPr>
          <p:cNvSpPr txBox="1"/>
          <p:nvPr/>
        </p:nvSpPr>
        <p:spPr>
          <a:xfrm>
            <a:off x="2886421" y="0"/>
            <a:ext cx="6355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GIA LÂM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HOA SỮA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0B095-87FE-4964-8286-551493C6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47" y="844953"/>
            <a:ext cx="1251494" cy="1261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3276802" y="2212775"/>
            <a:ext cx="547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226BB-4FB4-459F-B17A-F416C3424945}"/>
              </a:ext>
            </a:extLst>
          </p:cNvPr>
          <p:cNvSpPr txBox="1"/>
          <p:nvPr/>
        </p:nvSpPr>
        <p:spPr>
          <a:xfrm>
            <a:off x="2191950" y="2938096"/>
            <a:ext cx="7879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2375D-8528-4388-99FE-ED09EF47856E}"/>
              </a:ext>
            </a:extLst>
          </p:cNvPr>
          <p:cNvSpPr txBox="1"/>
          <p:nvPr/>
        </p:nvSpPr>
        <p:spPr>
          <a:xfrm>
            <a:off x="3276802" y="4525192"/>
            <a:ext cx="58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88" y="1019033"/>
            <a:ext cx="7406103" cy="49253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1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176" y="-73923"/>
            <a:ext cx="6887567" cy="688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2084896" y="1912523"/>
            <a:ext cx="76186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837063" y="1594075"/>
            <a:ext cx="10185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8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473122" y="1366613"/>
            <a:ext cx="11127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351" y="3034681"/>
            <a:ext cx="3625861" cy="36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473122" y="1366613"/>
            <a:ext cx="11127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3243" y="3251578"/>
            <a:ext cx="2581915" cy="25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473122" y="1366613"/>
            <a:ext cx="11127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532" y="4066172"/>
            <a:ext cx="3440863" cy="22924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52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473122" y="1366613"/>
            <a:ext cx="11127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3109" y="3072665"/>
            <a:ext cx="66675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04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D30A-1359-4B1B-9A1B-8719379A40C8}"/>
              </a:ext>
            </a:extLst>
          </p:cNvPr>
          <p:cNvSpPr txBox="1"/>
          <p:nvPr/>
        </p:nvSpPr>
        <p:spPr>
          <a:xfrm>
            <a:off x="-1842448" y="1170994"/>
            <a:ext cx="119349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43" y="1672989"/>
            <a:ext cx="3249873" cy="32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645" y="1038651"/>
            <a:ext cx="7143750" cy="47625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AutoShape 4" descr="Điều gì đang xảy ra với cơ thể khi lưỡi bỗng dưng tái nhợt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7" y="195618"/>
            <a:ext cx="4872918" cy="3242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595" r="3874"/>
          <a:stretch/>
        </p:blipFill>
        <p:spPr>
          <a:xfrm>
            <a:off x="7219665" y="245339"/>
            <a:ext cx="4309683" cy="31428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0" y="3334603"/>
            <a:ext cx="6049529" cy="3441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45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 vị” đôi tai của người có số giàu sang, vương gi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44" y="1038495"/>
            <a:ext cx="5917680" cy="44382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8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0" y="141666"/>
            <a:ext cx="4082672" cy="3171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095" y="112042"/>
            <a:ext cx="4016992" cy="3268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889" y="3426786"/>
            <a:ext cx="4158018" cy="32670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108" y="3380096"/>
            <a:ext cx="4542430" cy="3256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47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294" y="1307994"/>
            <a:ext cx="6499604" cy="41734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7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6" y="3524532"/>
            <a:ext cx="4686300" cy="311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358" y="3397153"/>
            <a:ext cx="4811690" cy="3207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783" y="203674"/>
            <a:ext cx="4367283" cy="2911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787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175" r="16427"/>
          <a:stretch/>
        </p:blipFill>
        <p:spPr>
          <a:xfrm>
            <a:off x="277504" y="177421"/>
            <a:ext cx="4266886" cy="3633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2965"/>
          <a:stretch/>
        </p:blipFill>
        <p:spPr>
          <a:xfrm>
            <a:off x="3695965" y="3302759"/>
            <a:ext cx="4166840" cy="3418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8716"/>
          <a:stretch/>
        </p:blipFill>
        <p:spPr>
          <a:xfrm>
            <a:off x="7287336" y="177421"/>
            <a:ext cx="4513429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66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11" y="771098"/>
            <a:ext cx="7165074" cy="53738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9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137</Words>
  <Application>Microsoft Office PowerPoint</Application>
  <PresentationFormat>Widescreen</PresentationFormat>
  <Paragraphs>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13</cp:revision>
  <dcterms:created xsi:type="dcterms:W3CDTF">2023-10-09T08:33:00Z</dcterms:created>
  <dcterms:modified xsi:type="dcterms:W3CDTF">2024-10-08T01:57:41Z</dcterms:modified>
</cp:coreProperties>
</file>