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6" r:id="rId4"/>
    <p:sldId id="257" r:id="rId5"/>
    <p:sldId id="258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811BD-E49F-41C9-8AF2-074785FE3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699249-4B86-4BB9-AC89-FD28121A5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8B4D3-8E6D-4451-8290-FDE31B932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A8FF-AA1B-4D5F-B972-8394F9CDD73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6F85B-908F-4B15-AC4C-254E1E73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503F1-1659-41E6-996D-5034686D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BD02-1060-409C-BD48-1179906D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7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2C14B-7E1B-4D17-8090-D4136E7C8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8C7AFC-B005-4555-AABE-A99F03973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A3A06-4C3D-46F9-8678-1D474377E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A8FF-AA1B-4D5F-B972-8394F9CDD73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520ED-1929-4962-A904-E140588C8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3AD3D-8D1B-416D-BCDB-DD6AF51F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BD02-1060-409C-BD48-1179906D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8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CFA0BB-EFE5-4140-9097-04CC2C6C04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E7071E-C3CC-49DB-8870-2682B7E2C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1296B-0741-439A-BF54-A68A3B630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A8FF-AA1B-4D5F-B972-8394F9CDD73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E3DA3-5272-4DC3-AB1B-9E88B2B9B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80EDA-408F-49BC-9400-662C80A0F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BD02-1060-409C-BD48-1179906D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7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63B06-5774-4835-8251-CD1CFCB3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581EF-0C47-4D89-B45E-33E1611AF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824EF-E437-4032-8B1A-255B57723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A8FF-AA1B-4D5F-B972-8394F9CDD73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32A34-F01D-4E37-BC83-A6843BDF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B6265-079B-4D3A-A853-BB8CC869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BD02-1060-409C-BD48-1179906D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B5C0C-6FD2-4464-9DF8-F2BB95C38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A47D4-AAED-4359-A978-F3D60813A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3AEEC-8496-45DE-8E2A-146D7182D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A8FF-AA1B-4D5F-B972-8394F9CDD73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C785C-87BB-4627-A956-9F26721C4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384D5-5A49-4249-87FD-B5365895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BD02-1060-409C-BD48-1179906D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1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01EF4-10D0-47C1-BD50-C191B264A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8C06B-0614-47C5-B07D-3888E203F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BCF350-F216-402C-A4D4-8CE61BADF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63C34-FB7E-4920-A7F2-CB695A43F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A8FF-AA1B-4D5F-B972-8394F9CDD73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8294D-DE9B-4BB8-8F3A-FD006E966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C94B82-0C8B-4267-AF87-1DCAE504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BD02-1060-409C-BD48-1179906D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9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9D276-0256-4FE3-9DB3-D0ACE91B5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EDDCF-BE0E-4580-B5C9-937EA4B5C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47C2F-ADB8-4A5F-9D7E-EDE0F30F3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A16D06-4C38-4069-A414-6A2049560F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C5D9D-A86E-4FAE-8497-7613B6F2D6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A6A404-9B8E-4D9A-B82A-8EFD86565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A8FF-AA1B-4D5F-B972-8394F9CDD73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093C0-EFF2-4F2B-BDA1-89CB2BB28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A4EDC0-ADC2-44F4-9D4B-2C3C8B1D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BD02-1060-409C-BD48-1179906D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3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1004E-D56F-4441-A7B3-584D3E49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1842E0-C203-4449-A426-BB551D4A7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A8FF-AA1B-4D5F-B972-8394F9CDD73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607BFE-5480-4474-8920-12414C11C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7D74F-1F5F-4525-AFEB-4D561003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BD02-1060-409C-BD48-1179906D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590C43-7CFA-424D-A965-8C1542881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A8FF-AA1B-4D5F-B972-8394F9CDD73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695A8-B2C6-433B-B867-34C6C8DF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31833-8936-47EE-8B75-C6B05E12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BD02-1060-409C-BD48-1179906D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2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DC624-DCD3-45B7-B403-205566F18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1A797-3204-4DB4-A0A6-7A88B8A44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7DDA5-5F59-46C5-8018-2FADE147A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B82D7-FB32-4CC0-9638-B2BC0E438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A8FF-AA1B-4D5F-B972-8394F9CDD73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5F80B-893F-4DF9-A270-28B289D30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EBB5D-CAF7-4FD9-BF36-9DAFD87C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BD02-1060-409C-BD48-1179906D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0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DD842-17E8-4521-BBDF-96480D08C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24F17F-0A14-446D-A10C-642AF1998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5B692-3C02-4AE9-A122-50DF1BFE3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3BBD5-7DE5-4BE8-AA24-DDCE5031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A8FF-AA1B-4D5F-B972-8394F9CDD73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099D0-3F48-4D2A-9ABE-C7183683F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C95CE-F1C6-4C18-9D49-A0A3B3B9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BD02-1060-409C-BD48-1179906D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0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95F4D6-918B-41EE-AB4D-EF170449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B4FD6-4078-4264-9292-437FA49C5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8218B-F056-4665-8EC3-696DC05E4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9A8FF-AA1B-4D5F-B972-8394F9CDD73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55FBA-4ECE-4DEF-9B31-26243CE87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2A034-87DC-40C1-8052-FEE918263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BBD02-1060-409C-BD48-1179906D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2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34CDE-6778-49D2-ACA4-6EC09A414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68C4D-0C26-42ED-9B0D-9CD13D59F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đẹp nhất">
            <a:extLst>
              <a:ext uri="{FF2B5EF4-FFF2-40B4-BE49-F238E27FC236}">
                <a16:creationId xmlns:a16="http://schemas.microsoft.com/office/drawing/2014/main" id="{D89C6611-F142-4B96-B5A9-07844E600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9561"/>
            <a:ext cx="12039598" cy="672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D50473-4957-497C-AA1B-D585E44A1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87" y="590551"/>
            <a:ext cx="41624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GIA LÂM</a:t>
            </a:r>
          </a:p>
          <a:p>
            <a:pPr algn="ctr" eaLnBrk="1" hangingPunct="1"/>
            <a:r>
              <a:rPr lang="en-US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497543-FA81-4A98-8293-70AB09C81514}"/>
              </a:ext>
            </a:extLst>
          </p:cNvPr>
          <p:cNvSpPr/>
          <p:nvPr/>
        </p:nvSpPr>
        <p:spPr>
          <a:xfrm>
            <a:off x="2460624" y="2285207"/>
            <a:ext cx="6918325" cy="19637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5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5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5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5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5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5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5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5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5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55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5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55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55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3- 4 </a:t>
            </a:r>
            <a:r>
              <a:rPr lang="en-US" sz="255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en-US" sz="1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endParaRPr lang="en-US" sz="1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64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92025-E2B8-4E8C-A290-978D39FF3B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2D4D9-C828-4D5D-B738-0836AE745C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729012-6593-47E8-92E6-17AA316B3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81" y="0"/>
            <a:ext cx="11702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12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41C3-0DD2-4655-B1A5-B8F4A4FD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D7A78-4DEE-4242-A93B-5DD1795A7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id="{A4777E52-F3B4-41AF-83B7-02B79C62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C4248E-2FE1-4CFF-BA41-4304CA854167}"/>
              </a:ext>
            </a:extLst>
          </p:cNvPr>
          <p:cNvSpPr txBox="1"/>
          <p:nvPr/>
        </p:nvSpPr>
        <p:spPr>
          <a:xfrm>
            <a:off x="2457973" y="2820446"/>
            <a:ext cx="6887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răng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b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35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EEEC-301B-42F5-86E2-979E247C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0DC89-F1DE-4A40-92B1-241ABCE2D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2E7D7D-5FD7-4DCB-9000-810D72100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2" y="151002"/>
            <a:ext cx="11870422" cy="663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50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41C3-0DD2-4655-B1A5-B8F4A4FD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D7A78-4DEE-4242-A93B-5DD1795A7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id="{A4777E52-F3B4-41AF-83B7-02B79C62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C4248E-2FE1-4CFF-BA41-4304CA854167}"/>
              </a:ext>
            </a:extLst>
          </p:cNvPr>
          <p:cNvSpPr txBox="1"/>
          <p:nvPr/>
        </p:nvSpPr>
        <p:spPr>
          <a:xfrm>
            <a:off x="2457973" y="2820446"/>
            <a:ext cx="68873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b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17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7D947-5A59-420D-9137-67D28EFD6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04DD3-F88D-4E7C-A870-D89275719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2866A-79FD-4470-98C1-1C6F97C2E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81" y="92279"/>
            <a:ext cx="11887200" cy="66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28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41C3-0DD2-4655-B1A5-B8F4A4FD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D7A78-4DEE-4242-A93B-5DD1795A7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id="{A4777E52-F3B4-41AF-83B7-02B79C62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C4248E-2FE1-4CFF-BA41-4304CA854167}"/>
              </a:ext>
            </a:extLst>
          </p:cNvPr>
          <p:cNvSpPr txBox="1"/>
          <p:nvPr/>
        </p:nvSpPr>
        <p:spPr>
          <a:xfrm>
            <a:off x="2525085" y="2206414"/>
            <a:ext cx="68873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Chè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tỏa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chè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uống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87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41C3-0DD2-4655-B1A5-B8F4A4FD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D7A78-4DEE-4242-A93B-5DD1795A7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id="{A4777E52-F3B4-41AF-83B7-02B79C62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C4248E-2FE1-4CFF-BA41-4304CA854167}"/>
              </a:ext>
            </a:extLst>
          </p:cNvPr>
          <p:cNvSpPr txBox="1"/>
          <p:nvPr/>
        </p:nvSpPr>
        <p:spPr>
          <a:xfrm>
            <a:off x="2525085" y="2206414"/>
            <a:ext cx="68873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?...</a:t>
            </a:r>
            <a:b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65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41C3-0DD2-4655-B1A5-B8F4A4FD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D7A78-4DEE-4242-A93B-5DD1795A7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id="{A4777E52-F3B4-41AF-83B7-02B79C62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C4248E-2FE1-4CFF-BA41-4304CA854167}"/>
              </a:ext>
            </a:extLst>
          </p:cNvPr>
          <p:cNvSpPr txBox="1"/>
          <p:nvPr/>
        </p:nvSpPr>
        <p:spPr>
          <a:xfrm>
            <a:off x="2567030" y="1690688"/>
            <a:ext cx="68873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Khi ở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0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8F939-90B1-4827-BECE-69ED80E1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6CA58-9275-4A8B-9E17-51B9AC698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AA7C32-7108-4E9D-A015-85B720AD1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24" y="92279"/>
            <a:ext cx="11920755" cy="66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6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92025-E2B8-4E8C-A290-978D39FF3B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2D4D9-C828-4D5D-B738-0836AE745C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729012-6593-47E8-92E6-17AA316B3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81" y="0"/>
            <a:ext cx="11702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4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EEEC-301B-42F5-86E2-979E247C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0DC89-F1DE-4A40-92B1-241ABCE2D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2E7D7D-5FD7-4DCB-9000-810D72100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2" y="151002"/>
            <a:ext cx="11870422" cy="663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02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7D947-5A59-420D-9137-67D28EFD6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04DD3-F88D-4E7C-A870-D89275719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2866A-79FD-4470-98C1-1C6F97C2E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81" y="92279"/>
            <a:ext cx="11887200" cy="66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4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41C3-0DD2-4655-B1A5-B8F4A4FD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D7A78-4DEE-4242-A93B-5DD1795A7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id="{A4777E52-F3B4-41AF-83B7-02B79C62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40"/>
            <a:ext cx="12192000" cy="68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AAAAF9-D63F-4973-893F-24F595BDB85E}"/>
              </a:ext>
            </a:extLst>
          </p:cNvPr>
          <p:cNvSpPr txBox="1"/>
          <p:nvPr/>
        </p:nvSpPr>
        <p:spPr>
          <a:xfrm>
            <a:off x="2824293" y="1167730"/>
            <a:ext cx="6543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C4248E-2FE1-4CFF-BA41-4304CA854167}"/>
              </a:ext>
            </a:extLst>
          </p:cNvPr>
          <p:cNvSpPr txBox="1"/>
          <p:nvPr/>
        </p:nvSpPr>
        <p:spPr>
          <a:xfrm>
            <a:off x="1753297" y="2175967"/>
            <a:ext cx="9009777" cy="2600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tăm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04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41C3-0DD2-4655-B1A5-B8F4A4FD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D7A78-4DEE-4242-A93B-5DD1795A7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id="{A4777E52-F3B4-41AF-83B7-02B79C62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AAAAF9-D63F-4973-893F-24F595BDB85E}"/>
              </a:ext>
            </a:extLst>
          </p:cNvPr>
          <p:cNvSpPr txBox="1"/>
          <p:nvPr/>
        </p:nvSpPr>
        <p:spPr>
          <a:xfrm>
            <a:off x="3749879" y="1182856"/>
            <a:ext cx="4538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C4248E-2FE1-4CFF-BA41-4304CA854167}"/>
              </a:ext>
            </a:extLst>
          </p:cNvPr>
          <p:cNvSpPr txBox="1"/>
          <p:nvPr/>
        </p:nvSpPr>
        <p:spPr>
          <a:xfrm>
            <a:off x="2432806" y="2828835"/>
            <a:ext cx="6887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7711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8F939-90B1-4827-BECE-69ED80E1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6CA58-9275-4A8B-9E17-51B9AC698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AA7C32-7108-4E9D-A015-85B720AD1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24" y="92279"/>
            <a:ext cx="11920755" cy="66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36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41C3-0DD2-4655-B1A5-B8F4A4FD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D7A78-4DEE-4242-A93B-5DD1795A7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id="{A4777E52-F3B4-41AF-83B7-02B79C62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C4248E-2FE1-4CFF-BA41-4304CA854167}"/>
              </a:ext>
            </a:extLst>
          </p:cNvPr>
          <p:cNvSpPr txBox="1"/>
          <p:nvPr/>
        </p:nvSpPr>
        <p:spPr>
          <a:xfrm>
            <a:off x="2457973" y="2820446"/>
            <a:ext cx="6887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79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222</Words>
  <Application>Microsoft Office PowerPoint</Application>
  <PresentationFormat>Widescreen</PresentationFormat>
  <Paragraphs>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</cp:revision>
  <dcterms:created xsi:type="dcterms:W3CDTF">2023-11-03T07:41:51Z</dcterms:created>
  <dcterms:modified xsi:type="dcterms:W3CDTF">2023-11-03T08:10:21Z</dcterms:modified>
</cp:coreProperties>
</file>