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58" r:id="rId5"/>
    <p:sldId id="277" r:id="rId6"/>
    <p:sldId id="278" r:id="rId7"/>
    <p:sldId id="275" r:id="rId8"/>
    <p:sldId id="279" r:id="rId9"/>
    <p:sldId id="280" r:id="rId10"/>
    <p:sldId id="274" r:id="rId1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7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861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420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0302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836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48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271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8880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9153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618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8669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35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7DBA8-2AAA-4CCD-99CB-08AC31E7FB08}" type="datetimeFigureOut">
              <a:rPr lang="vi-VN" smtClean="0"/>
              <a:t>16/04/2024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F2294-241F-4E99-B70B-B5562F49AB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30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2050" name="Picture 2" descr="Hình ảnh Nền Ruộng Lúa, Ruộng Lúa Vector Nền Và Tập Tin Tải về Miễn Phí |  Pngtr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404664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HUYỆN GIA LÂM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vi-VN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0601" y="2060848"/>
            <a:ext cx="75046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8466" y="2937160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67844" y="3633850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3- 4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vi-VN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3848" y="626867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2023- 2024</a:t>
            </a:r>
            <a:endParaRPr lang="vi-VN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99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4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AutoShape 6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8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6153" name="Picture 9" descr="C:\Users\Administrator\Desktop\quyên\ảnh nề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123728" y="3501008"/>
            <a:ext cx="460724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i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2: “</a:t>
            </a:r>
            <a:r>
              <a:rPr lang="vi-VN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Tìm bạn</a:t>
            </a:r>
            <a:r>
              <a:rPr lang="en-US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endParaRPr lang="en-US" sz="48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309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284984"/>
            <a:ext cx="9144000" cy="1440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026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C9C2CE8B-865D-43B7-95A9-5855099D7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30" y="854546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38C540D4-BB8D-46A4-8EFC-D627F9B12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766" y="836712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8B785553-69B0-440B-9073-3B1FB70063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939" y="836712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C4FE22BC-E3C8-4119-B742-7A37B02F9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836712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2386DB31-7CCF-4FA9-81F5-5D36A886B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38" y="854546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00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284984"/>
            <a:ext cx="9144000" cy="1440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7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1D3CBEC4-8A05-4137-B68C-9466EFC6A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8A5BA3F9-5FE4-49AE-8C28-DB53316F6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536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35133D94-1995-462D-9D7F-DAF0699D3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183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C0BA0A8C-D482-40E5-802B-9A0CDF9516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275" y="886408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7E706A36-5EE8-4EB6-BC56-D7E8936E7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6348" y="886408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8023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284984"/>
            <a:ext cx="9144000" cy="1440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21" name="Picture 4" descr="Hình ảnh Một Cây Nấm Lớn Có Nắp Màu Nâu Thành Phần Thực Phẩm Ces Tự Nhiên  Thu Hoạch Mùa Thu PNG , Cep, Tập đoàn, Nấm PNG trong suốt và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525413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5EB694B8-7EA0-4403-A36D-08D7F8C22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58213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FFCD316D-21C7-40B8-A009-FF5B0AF95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585" y="758213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61DC9EFA-83F4-4315-A5CA-8CF897C322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96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04C8B51F-0DBF-41F9-86C3-5ECF8FF35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960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1D03E057-32E3-46CF-ACF7-A3F46D29B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377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CD1518B0-6AD1-4FF2-8AEE-7D9CCB35D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4619643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D14F8B41-C2BA-4EC5-B097-64343753E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96" y="4650787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C98A1D1D-7D3D-4837-85C4-C159CA3F2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807" y="4624695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536BDF89-C195-442C-986D-F41504D9A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918" y="4677812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18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284984"/>
            <a:ext cx="9144000" cy="1440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21" name="Picture 4" descr="Hình ảnh Một Cây Nấm Lớn Có Nắp Màu Nâu Thành Phần Thực Phẩm Ces Tự Nhiên  Thu Hoạch Mùa Thu PNG , Cep, Tập đoàn, Nấm PNG trong suốt và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525413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5EB694B8-7EA0-4403-A36D-08D7F8C22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58213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FFCD316D-21C7-40B8-A009-FF5B0AF95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585" y="758213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61DC9EFA-83F4-4315-A5CA-8CF897C322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96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04C8B51F-0DBF-41F9-86C3-5ECF8FF35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960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1D03E057-32E3-46CF-ACF7-A3F46D29B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377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CD1518B0-6AD1-4FF2-8AEE-7D9CCB35D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4619643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D14F8B41-C2BA-4EC5-B097-64343753E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96" y="4650787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C98A1D1D-7D3D-4837-85C4-C159CA3F2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619643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536BDF89-C195-442C-986D-F41504D9A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918" y="4677812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284984"/>
            <a:ext cx="9144000" cy="1440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21" name="Picture 4" descr="Hình ảnh Một Cây Nấm Lớn Có Nắp Màu Nâu Thành Phần Thực Phẩm Ces Tự Nhiên  Thu Hoạch Mùa Thu PNG , Cep, Tập đoàn, Nấm PNG trong suốt và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525413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5EB694B8-7EA0-4403-A36D-08D7F8C22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58213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FFCD316D-21C7-40B8-A009-FF5B0AF95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585" y="758213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61DC9EFA-83F4-4315-A5CA-8CF897C322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96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04C8B51F-0DBF-41F9-86C3-5ECF8FF35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960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on Thỏ Rừng Xám Hoạt - Miễn Phí vector hình ảnh trên Pixabay - Pixabay">
            <a:extLst>
              <a:ext uri="{FF2B5EF4-FFF2-40B4-BE49-F238E27FC236}">
                <a16:creationId xmlns:a16="http://schemas.microsoft.com/office/drawing/2014/main" id="{1D03E057-32E3-46CF-ACF7-A3F46D29B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377" y="764704"/>
            <a:ext cx="165811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CD1518B0-6AD1-4FF2-8AEE-7D9CCB35D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4619643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D14F8B41-C2BA-4EC5-B097-64343753E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96" y="4650787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C98A1D1D-7D3D-4837-85C4-C159CA3F2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619643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Hình ảnh Một Cây Nấm Lớn Có Nắp Màu Nâu Thành Phần Thực Phẩm Ces Tự Nhiên  Thu Hoạch Mùa Thu PNG , Cep, Tập đoàn, Nấm PNG trong suốt và Vector">
            <a:extLst>
              <a:ext uri="{FF2B5EF4-FFF2-40B4-BE49-F238E27FC236}">
                <a16:creationId xmlns:a16="http://schemas.microsoft.com/office/drawing/2014/main" id="{536BDF89-C195-442C-986D-F41504D9A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918" y="4677812"/>
            <a:ext cx="1490692" cy="156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93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4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AutoShape 6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8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6153" name="Picture 9" descr="C:\Users\Administrator\Desktop\quyên\ảnh nề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466292" y="2967335"/>
            <a:ext cx="421141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i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algn="ctr"/>
            <a:r>
              <a:rPr lang="en-US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“Ai </a:t>
            </a:r>
            <a:r>
              <a:rPr lang="en-US" sz="4800" b="1" i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8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endParaRPr lang="en-US" sz="48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036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4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AutoShape 6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8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6153" name="Picture 9" descr="C:\Users\Administrator\Desktop\quyên\ảnh nề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23931E3-BFF1-4D7D-9599-C6A036316EBB}"/>
              </a:ext>
            </a:extLst>
          </p:cNvPr>
          <p:cNvSpPr/>
          <p:nvPr/>
        </p:nvSpPr>
        <p:spPr>
          <a:xfrm>
            <a:off x="1842012" y="2924944"/>
            <a:ext cx="5459975" cy="9197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2" name="Picture 4" descr="Ảnh thỏ hoạt hình đáng yêu nhất dành cho bạn - Xem ngay!">
            <a:extLst>
              <a:ext uri="{FF2B5EF4-FFF2-40B4-BE49-F238E27FC236}">
                <a16:creationId xmlns:a16="http://schemas.microsoft.com/office/drawing/2014/main" id="{E9669279-BAE0-4177-A507-FFBACC9E41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76364"/>
            <a:ext cx="720080" cy="81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Ảnh thỏ hoạt hình đáng yêu nhất dành cho bạn - Xem ngay!">
            <a:extLst>
              <a:ext uri="{FF2B5EF4-FFF2-40B4-BE49-F238E27FC236}">
                <a16:creationId xmlns:a16="http://schemas.microsoft.com/office/drawing/2014/main" id="{CA8D2E03-4643-4233-869C-1845ED6CA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536" y="2976364"/>
            <a:ext cx="720080" cy="81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Ảnh thỏ hoạt hình đáng yêu nhất dành cho bạn - Xem ngay!">
            <a:extLst>
              <a:ext uri="{FF2B5EF4-FFF2-40B4-BE49-F238E27FC236}">
                <a16:creationId xmlns:a16="http://schemas.microsoft.com/office/drawing/2014/main" id="{C3DFCAF7-2638-4580-A7C0-8DB8456CA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817" y="2976364"/>
            <a:ext cx="720080" cy="81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Ảnh thỏ hoạt hình đáng yêu nhất dành cho bạn - Xem ngay!">
            <a:extLst>
              <a:ext uri="{FF2B5EF4-FFF2-40B4-BE49-F238E27FC236}">
                <a16:creationId xmlns:a16="http://schemas.microsoft.com/office/drawing/2014/main" id="{6CA66312-CAC2-42BD-8E9B-A00E869F5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589" y="2981434"/>
            <a:ext cx="720080" cy="81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Ảnh thỏ hoạt hình đáng yêu nhất dành cho bạn - Xem ngay!">
            <a:extLst>
              <a:ext uri="{FF2B5EF4-FFF2-40B4-BE49-F238E27FC236}">
                <a16:creationId xmlns:a16="http://schemas.microsoft.com/office/drawing/2014/main" id="{32099CB9-F330-4400-8960-CAB30EC1F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695" y="2976492"/>
            <a:ext cx="720080" cy="81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5958B934-F6CD-4CB8-8ED2-50642CD60E2C}"/>
              </a:ext>
            </a:extLst>
          </p:cNvPr>
          <p:cNvSpPr/>
          <p:nvPr/>
        </p:nvSpPr>
        <p:spPr>
          <a:xfrm>
            <a:off x="1842012" y="4005064"/>
            <a:ext cx="5459975" cy="9197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4" name="Picture 6" descr="Cách vẽ con cá hoạt hình đơn giản dành cho các bé">
            <a:extLst>
              <a:ext uri="{FF2B5EF4-FFF2-40B4-BE49-F238E27FC236}">
                <a16:creationId xmlns:a16="http://schemas.microsoft.com/office/drawing/2014/main" id="{6A642B23-AE94-4C38-B42B-601442A5B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55765" y="4077072"/>
            <a:ext cx="1008833" cy="7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Cách vẽ con cá hoạt hình đơn giản dành cho các bé">
            <a:extLst>
              <a:ext uri="{FF2B5EF4-FFF2-40B4-BE49-F238E27FC236}">
                <a16:creationId xmlns:a16="http://schemas.microsoft.com/office/drawing/2014/main" id="{CAB3CB5C-9576-49E6-9E96-CF69C4AB8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96625" y="4077377"/>
            <a:ext cx="1008833" cy="7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ách vẽ con cá hoạt hình đơn giản dành cho các bé">
            <a:extLst>
              <a:ext uri="{FF2B5EF4-FFF2-40B4-BE49-F238E27FC236}">
                <a16:creationId xmlns:a16="http://schemas.microsoft.com/office/drawing/2014/main" id="{A87710B2-22B1-4411-86B1-2DDC1795D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20247" y="4077072"/>
            <a:ext cx="1008833" cy="7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Cách vẽ con cá hoạt hình đơn giản dành cho các bé">
            <a:extLst>
              <a:ext uri="{FF2B5EF4-FFF2-40B4-BE49-F238E27FC236}">
                <a16:creationId xmlns:a16="http://schemas.microsoft.com/office/drawing/2014/main" id="{39D91ADE-40B2-4156-BA2B-230E38DE9D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14539" y="4077072"/>
            <a:ext cx="1008833" cy="7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9532787A-A7E8-4309-868B-1B14E15733AB}"/>
              </a:ext>
            </a:extLst>
          </p:cNvPr>
          <p:cNvSpPr/>
          <p:nvPr/>
        </p:nvSpPr>
        <p:spPr>
          <a:xfrm>
            <a:off x="1842012" y="5077229"/>
            <a:ext cx="5459975" cy="9197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6" name="Picture 8" descr="Cách vẽ con cua - Dạy Vẽ">
            <a:extLst>
              <a:ext uri="{FF2B5EF4-FFF2-40B4-BE49-F238E27FC236}">
                <a16:creationId xmlns:a16="http://schemas.microsoft.com/office/drawing/2014/main" id="{AD140EFF-9485-4409-AF78-6BCE22633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765" y="5113018"/>
            <a:ext cx="848186" cy="84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Cách vẽ con cua - Dạy Vẽ">
            <a:extLst>
              <a:ext uri="{FF2B5EF4-FFF2-40B4-BE49-F238E27FC236}">
                <a16:creationId xmlns:a16="http://schemas.microsoft.com/office/drawing/2014/main" id="{C992E710-76C5-441D-9F62-98B0B62AF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919" y="5159581"/>
            <a:ext cx="848186" cy="84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Cách vẽ con cua - Dạy Vẽ">
            <a:extLst>
              <a:ext uri="{FF2B5EF4-FFF2-40B4-BE49-F238E27FC236}">
                <a16:creationId xmlns:a16="http://schemas.microsoft.com/office/drawing/2014/main" id="{EE1784E6-834F-400A-B780-75EF5893C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665" y="5111934"/>
            <a:ext cx="848186" cy="84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" descr="Cách vẽ con cua - Dạy Vẽ">
            <a:extLst>
              <a:ext uri="{FF2B5EF4-FFF2-40B4-BE49-F238E27FC236}">
                <a16:creationId xmlns:a16="http://schemas.microsoft.com/office/drawing/2014/main" id="{E5AC06BE-E4B0-4790-AF13-38F2417FE0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950" y="5107463"/>
            <a:ext cx="848186" cy="84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Cách vẽ con cua - Dạy Vẽ">
            <a:extLst>
              <a:ext uri="{FF2B5EF4-FFF2-40B4-BE49-F238E27FC236}">
                <a16:creationId xmlns:a16="http://schemas.microsoft.com/office/drawing/2014/main" id="{EE10D1D2-3296-4F34-BD81-6273A8F4A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223" y="5107463"/>
            <a:ext cx="848186" cy="84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61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0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4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AutoShape 6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8" descr="Top 75+ hình nền powerpoint học tập chất lượng full hd cực đẹ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6153" name="Picture 9" descr="C:\Users\Administrator\Desktop\quyên\ảnh nề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23931E3-BFF1-4D7D-9599-C6A036316EBB}"/>
              </a:ext>
            </a:extLst>
          </p:cNvPr>
          <p:cNvSpPr/>
          <p:nvPr/>
        </p:nvSpPr>
        <p:spPr>
          <a:xfrm>
            <a:off x="1842012" y="2924944"/>
            <a:ext cx="5459975" cy="9197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58B934-F6CD-4CB8-8ED2-50642CD60E2C}"/>
              </a:ext>
            </a:extLst>
          </p:cNvPr>
          <p:cNvSpPr/>
          <p:nvPr/>
        </p:nvSpPr>
        <p:spPr>
          <a:xfrm>
            <a:off x="1842012" y="4005064"/>
            <a:ext cx="5459975" cy="9197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32787A-A7E8-4309-868B-1B14E15733AB}"/>
              </a:ext>
            </a:extLst>
          </p:cNvPr>
          <p:cNvSpPr/>
          <p:nvPr/>
        </p:nvSpPr>
        <p:spPr>
          <a:xfrm>
            <a:off x="1842012" y="5077229"/>
            <a:ext cx="5459975" cy="9197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170" name="Picture 2" descr="Hình ảnh con tôm đẹp, năng động cho bé tập tô, xem hơn 100 ảnh về hình vẽ  con tôm">
            <a:extLst>
              <a:ext uri="{FF2B5EF4-FFF2-40B4-BE49-F238E27FC236}">
                <a16:creationId xmlns:a16="http://schemas.microsoft.com/office/drawing/2014/main" id="{8F780B39-560D-42EF-BABB-E1D85EF2E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118" y="4074851"/>
            <a:ext cx="814364" cy="81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Hình ảnh con tôm đẹp, năng động cho bé tập tô, xem hơn 100 ảnh về hình vẽ  con tôm">
            <a:extLst>
              <a:ext uri="{FF2B5EF4-FFF2-40B4-BE49-F238E27FC236}">
                <a16:creationId xmlns:a16="http://schemas.microsoft.com/office/drawing/2014/main" id="{81C877E3-D135-481F-8D34-0EAA00176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364" y="4074851"/>
            <a:ext cx="814364" cy="81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ình ảnh con tôm đẹp, năng động cho bé tập tô, xem hơn 100 ảnh về hình vẽ  con tôm">
            <a:extLst>
              <a:ext uri="{FF2B5EF4-FFF2-40B4-BE49-F238E27FC236}">
                <a16:creationId xmlns:a16="http://schemas.microsoft.com/office/drawing/2014/main" id="{C9A169DD-47A4-46B2-9F05-176D2A5CA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013" y="4061625"/>
            <a:ext cx="814364" cy="81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Hình ảnh con tôm đẹp, năng động cho bé tập tô, xem hơn 100 ảnh về hình vẽ  con tôm">
            <a:extLst>
              <a:ext uri="{FF2B5EF4-FFF2-40B4-BE49-F238E27FC236}">
                <a16:creationId xmlns:a16="http://schemas.microsoft.com/office/drawing/2014/main" id="{C0D5FE45-4A91-420E-9C01-AF58B6E34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078209"/>
            <a:ext cx="814364" cy="81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Hình ảnh con tôm đẹp, năng động cho bé tập tô, xem hơn 100 ảnh về hình vẽ  con tôm">
            <a:extLst>
              <a:ext uri="{FF2B5EF4-FFF2-40B4-BE49-F238E27FC236}">
                <a16:creationId xmlns:a16="http://schemas.microsoft.com/office/drawing/2014/main" id="{48B336E4-A925-48E6-AC64-854E37499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57764"/>
            <a:ext cx="814364" cy="81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ách vẽ một con sao biển dễ thương - Hướng dẫn vẽ dễ dàng từng bước - Howtos">
            <a:extLst>
              <a:ext uri="{FF2B5EF4-FFF2-40B4-BE49-F238E27FC236}">
                <a16:creationId xmlns:a16="http://schemas.microsoft.com/office/drawing/2014/main" id="{C94CE5E3-8A7D-4231-9FEF-C45F9A05D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103009"/>
            <a:ext cx="843514" cy="84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Cách vẽ một con sao biển dễ thương - Hướng dẫn vẽ dễ dàng từng bước - Howtos">
            <a:extLst>
              <a:ext uri="{FF2B5EF4-FFF2-40B4-BE49-F238E27FC236}">
                <a16:creationId xmlns:a16="http://schemas.microsoft.com/office/drawing/2014/main" id="{493C7B48-CF4D-431C-819B-7A8CBE1E14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009" y="5125774"/>
            <a:ext cx="843514" cy="84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4" descr="Cách vẽ một con sao biển dễ thương - Hướng dẫn vẽ dễ dàng từng bước - Howtos">
            <a:extLst>
              <a:ext uri="{FF2B5EF4-FFF2-40B4-BE49-F238E27FC236}">
                <a16:creationId xmlns:a16="http://schemas.microsoft.com/office/drawing/2014/main" id="{294AE71B-2B4A-44FC-AF89-C7C35113C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481" y="5110142"/>
            <a:ext cx="843514" cy="84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Cách vẽ một con sao biển dễ thương - Hướng dẫn vẽ dễ dàng từng bước - Howtos">
            <a:extLst>
              <a:ext uri="{FF2B5EF4-FFF2-40B4-BE49-F238E27FC236}">
                <a16:creationId xmlns:a16="http://schemas.microsoft.com/office/drawing/2014/main" id="{8A5549E6-41F8-48D5-A865-DB89448185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286" y="5125774"/>
            <a:ext cx="843514" cy="84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Cách vẽ một con sao biển dễ thương - Hướng dẫn vẽ dễ dàng từng bước - Howtos">
            <a:extLst>
              <a:ext uri="{FF2B5EF4-FFF2-40B4-BE49-F238E27FC236}">
                <a16:creationId xmlns:a16="http://schemas.microsoft.com/office/drawing/2014/main" id="{12DC224F-A975-4D94-9D7B-1A7698440E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136" y="5098473"/>
            <a:ext cx="843514" cy="84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ình ảnh Con Mực Nhỏ Dễ Thương Tạo Dáng Hoạt Hình PNG , Tạo Dáng, Sinh Vật,  克拉肯 PNG và Vector với nền trong suốt để tải xuống miễn phí">
            <a:extLst>
              <a:ext uri="{FF2B5EF4-FFF2-40B4-BE49-F238E27FC236}">
                <a16:creationId xmlns:a16="http://schemas.microsoft.com/office/drawing/2014/main" id="{96499E8C-258D-4FEF-B7A8-6150F30C8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685" y="2761958"/>
            <a:ext cx="1192635" cy="119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" descr="Hình ảnh Con Mực Nhỏ Dễ Thương Tạo Dáng Hoạt Hình PNG , Tạo Dáng, Sinh Vật,  克拉肯 PNG và Vector với nền trong suốt để tải xuống miễn phí">
            <a:extLst>
              <a:ext uri="{FF2B5EF4-FFF2-40B4-BE49-F238E27FC236}">
                <a16:creationId xmlns:a16="http://schemas.microsoft.com/office/drawing/2014/main" id="{704DB6AC-D93F-48E2-A256-76FA46044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410" y="2761957"/>
            <a:ext cx="1192635" cy="119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Hình ảnh Con Mực Nhỏ Dễ Thương Tạo Dáng Hoạt Hình PNG , Tạo Dáng, Sinh Vật,  克拉肯 PNG và Vector với nền trong suốt để tải xuống miễn phí">
            <a:extLst>
              <a:ext uri="{FF2B5EF4-FFF2-40B4-BE49-F238E27FC236}">
                <a16:creationId xmlns:a16="http://schemas.microsoft.com/office/drawing/2014/main" id="{2C81549E-FF90-48DE-8D9A-7C98526E0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647" y="2809374"/>
            <a:ext cx="1192635" cy="119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Hình ảnh Con Mực Nhỏ Dễ Thương Tạo Dáng Hoạt Hình PNG , Tạo Dáng, Sinh Vật,  克拉肯 PNG và Vector với nền trong suốt để tải xuống miễn phí">
            <a:extLst>
              <a:ext uri="{FF2B5EF4-FFF2-40B4-BE49-F238E27FC236}">
                <a16:creationId xmlns:a16="http://schemas.microsoft.com/office/drawing/2014/main" id="{55B909B9-70EE-4B79-AB82-947AAD0A1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899" y="2832682"/>
            <a:ext cx="1192635" cy="119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81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1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71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56</Words>
  <Application>Microsoft Office PowerPoint</Application>
  <PresentationFormat>On-screen Show (4:3)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21AK22</dc:creator>
  <cp:lastModifiedBy>Administrator</cp:lastModifiedBy>
  <cp:revision>27</cp:revision>
  <dcterms:created xsi:type="dcterms:W3CDTF">2024-03-17T13:56:39Z</dcterms:created>
  <dcterms:modified xsi:type="dcterms:W3CDTF">2024-04-16T08:52:16Z</dcterms:modified>
</cp:coreProperties>
</file>