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97" r:id="rId12"/>
    <p:sldId id="269" r:id="rId13"/>
    <p:sldId id="270" r:id="rId14"/>
    <p:sldId id="271" r:id="rId15"/>
    <p:sldId id="261" r:id="rId16"/>
    <p:sldId id="272" r:id="rId17"/>
    <p:sldId id="273" r:id="rId18"/>
    <p:sldId id="290" r:id="rId19"/>
    <p:sldId id="274" r:id="rId20"/>
    <p:sldId id="291" r:id="rId21"/>
    <p:sldId id="312" r:id="rId22"/>
    <p:sldId id="313" r:id="rId23"/>
    <p:sldId id="315" r:id="rId24"/>
    <p:sldId id="314" r:id="rId25"/>
    <p:sldId id="276" r:id="rId26"/>
    <p:sldId id="278" r:id="rId27"/>
    <p:sldId id="316" r:id="rId28"/>
    <p:sldId id="317" r:id="rId29"/>
    <p:sldId id="279" r:id="rId30"/>
    <p:sldId id="318" r:id="rId31"/>
    <p:sldId id="281" r:id="rId32"/>
    <p:sldId id="319" r:id="rId33"/>
    <p:sldId id="282" r:id="rId34"/>
    <p:sldId id="310" r:id="rId35"/>
    <p:sldId id="311" r:id="rId36"/>
    <p:sldId id="285" r:id="rId37"/>
    <p:sldId id="286" r:id="rId38"/>
    <p:sldId id="287" r:id="rId39"/>
    <p:sldId id="288" r:id="rId40"/>
    <p:sldId id="28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37" autoAdjust="0"/>
  </p:normalViewPr>
  <p:slideViewPr>
    <p:cSldViewPr snapToGrid="0">
      <p:cViewPr varScale="1">
        <p:scale>
          <a:sx n="63" d="100"/>
          <a:sy n="63" d="100"/>
        </p:scale>
        <p:origin x="79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7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23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21.jpeg"/><Relationship Id="rId5" Type="http://schemas.openxmlformats.org/officeDocument/2006/relationships/image" Target="../media/image27.png"/><Relationship Id="rId15" Type="http://schemas.openxmlformats.org/officeDocument/2006/relationships/image" Target="../media/image12.gif"/><Relationship Id="rId10" Type="http://schemas.openxmlformats.org/officeDocument/2006/relationships/image" Target="../media/image20.jpeg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2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3.jpeg"/><Relationship Id="rId10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23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21.jpeg"/><Relationship Id="rId5" Type="http://schemas.openxmlformats.org/officeDocument/2006/relationships/image" Target="../media/image27.png"/><Relationship Id="rId15" Type="http://schemas.openxmlformats.org/officeDocument/2006/relationships/image" Target="../media/image12.gif"/><Relationship Id="rId10" Type="http://schemas.openxmlformats.org/officeDocument/2006/relationships/image" Target="../media/image20.jpeg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2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3.jpeg"/><Relationship Id="rId10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30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GIA LÂM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HOA SỮA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24255" y="3647690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</a:t>
            </a:r>
            <a:r>
              <a:rPr lang="en-US" sz="2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ruyện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“GIỌT NƯỚC TÍ XÍU”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129213" y="6286998"/>
            <a:ext cx="2157413" cy="369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2023-2024</a:t>
            </a: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9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2385" y="2144715"/>
            <a:ext cx="576311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431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657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4269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71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308175" y="2329363"/>
            <a:ext cx="6477000" cy="7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144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29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32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80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latin typeface="+mj-lt"/>
              </a:rPr>
              <a:t>Phải trải qua nhiều quá trình như vậy mới tạo ra được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+mj-lt"/>
              </a:rPr>
              <a:t>vì vậy chúng mình phải biết tiết kiệm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latin typeface="+mj-lt"/>
              </a:rPr>
              <a:t>không vứt rác xuống sông, kênh mương gây ô nhiễm nguồn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vứt 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7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36743" y="1809930"/>
            <a:ext cx="626325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57526" y="2228671"/>
            <a:ext cx="390203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36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powerpoit</a:t>
            </a:r>
            <a:endParaRPr lang="en-US" sz="3600" b="1" kern="10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1220</Words>
  <Application>Microsoft Office PowerPoint</Application>
  <PresentationFormat>Widescreen</PresentationFormat>
  <Paragraphs>57</Paragraphs>
  <Slides>40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38</cp:revision>
  <dcterms:created xsi:type="dcterms:W3CDTF">2021-04-01T08:47:18Z</dcterms:created>
  <dcterms:modified xsi:type="dcterms:W3CDTF">2024-05-04T01:55:47Z</dcterms:modified>
</cp:coreProperties>
</file>