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62" r:id="rId4"/>
    <p:sldId id="263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1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588A-9276-4B21-8FE4-23301F0BEBCB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F8C7-D2B8-4E1C-A805-1ECFFC2526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1.png"/><Relationship Id="rId5" Type="http://schemas.openxmlformats.org/officeDocument/2006/relationships/audio" Target="../media/audio3.wav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jpeg"/><Relationship Id="rId20" Type="http://schemas.openxmlformats.org/officeDocument/2006/relationships/image" Target="../media/image19.png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My%20Documents\Downloads\SapDenTetRoiBeatInstrumental-Da_4f3bw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45 ảnh động đẹp nhất dành cho điện thoại thân yêu của mọi người đây ^^ - 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5240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95400" y="24384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LÜnh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vùc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ph¸t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triÓn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ng«n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 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ng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 pitchFamily="34" charset="0"/>
              </a:rPr>
              <a:t>÷</a:t>
            </a:r>
            <a:endParaRPr lang="en-US" sz="36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44334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ch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÷ </a:t>
            </a:r>
            <a:r>
              <a:rPr lang="en-US" sz="3600" b="1" dirty="0" err="1" smtClean="0">
                <a:solidFill>
                  <a:srgbClr val="FF0066"/>
                </a:solidFill>
                <a:latin typeface=".VnTime" pitchFamily="34" charset="0"/>
              </a:rPr>
              <a:t>c¸i</a:t>
            </a:r>
            <a:r>
              <a:rPr lang="en-US" sz="3600" b="1" dirty="0" smtClean="0">
                <a:solidFill>
                  <a:srgbClr val="FF0066"/>
                </a:solidFill>
                <a:latin typeface=".VnTime" pitchFamily="34" charset="0"/>
              </a:rPr>
              <a:t>: h, k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267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.VnTime" pitchFamily="34" charset="0"/>
              </a:rPr>
              <a:t>Løa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5-6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tuæi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A1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: 30- 35 </a:t>
            </a:r>
            <a:r>
              <a:rPr lang="en-US" sz="2400" b="1" dirty="0" err="1" smtClean="0">
                <a:solidFill>
                  <a:srgbClr val="002060"/>
                </a:solidFill>
                <a:latin typeface=".VnTime" pitchFamily="34" charset="0"/>
              </a:rPr>
              <a:t>phót</a:t>
            </a:r>
            <a:r>
              <a:rPr lang="en-US" sz="24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410200"/>
            <a:ext cx="5105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2895600" y="2209800"/>
            <a:ext cx="2590800" cy="168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Trß ch¬i: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 H¸i hoa</a:t>
            </a:r>
          </a:p>
        </p:txBody>
      </p:sp>
      <p:pic>
        <p:nvPicPr>
          <p:cNvPr id="21507" name="Picture 6" descr="Micke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21256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762000"/>
            <a:ext cx="685800" cy="2438400"/>
          </a:xfrm>
          <a:prstGeom prst="rect">
            <a:avLst/>
          </a:prstGeom>
          <a:noFill/>
        </p:spPr>
      </p:pic>
      <p:pic>
        <p:nvPicPr>
          <p:cNvPr id="21509" name="Picture 5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685800" cy="2133600"/>
          </a:xfrm>
          <a:prstGeom prst="rect">
            <a:avLst/>
          </a:prstGeom>
          <a:noFill/>
        </p:spPr>
      </p:pic>
      <p:pic>
        <p:nvPicPr>
          <p:cNvPr id="21510" name="Picture 6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83493" y="-750093"/>
            <a:ext cx="785813" cy="2286000"/>
          </a:xfrm>
          <a:prstGeom prst="rect">
            <a:avLst/>
          </a:prstGeom>
          <a:noFill/>
        </p:spPr>
      </p:pic>
      <p:pic>
        <p:nvPicPr>
          <p:cNvPr id="21511" name="Picture 7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"/>
            <a:ext cx="703263" cy="2209800"/>
          </a:xfrm>
          <a:prstGeom prst="rect">
            <a:avLst/>
          </a:prstGeom>
          <a:noFill/>
        </p:spPr>
      </p:pic>
      <p:pic>
        <p:nvPicPr>
          <p:cNvPr id="21512" name="Picture 8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295400" y="5105400"/>
            <a:ext cx="685800" cy="2362200"/>
          </a:xfrm>
          <a:prstGeom prst="rect">
            <a:avLst/>
          </a:prstGeom>
          <a:noFill/>
        </p:spPr>
      </p:pic>
      <p:pic>
        <p:nvPicPr>
          <p:cNvPr id="21513" name="Picture 9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29600" y="3962400"/>
            <a:ext cx="685800" cy="2133600"/>
          </a:xfrm>
          <a:prstGeom prst="rect">
            <a:avLst/>
          </a:prstGeom>
          <a:noFill/>
        </p:spPr>
      </p:pic>
      <p:pic>
        <p:nvPicPr>
          <p:cNvPr id="21514" name="Picture 10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00875" y="5114925"/>
            <a:ext cx="685800" cy="2495550"/>
          </a:xfrm>
          <a:prstGeom prst="rect">
            <a:avLst/>
          </a:prstGeom>
          <a:noFill/>
        </p:spPr>
      </p:pic>
      <p:pic>
        <p:nvPicPr>
          <p:cNvPr id="21515" name="Picture 11" descr="696932h0rv8jquw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086600" y="-457200"/>
            <a:ext cx="762000" cy="2286000"/>
          </a:xfrm>
          <a:prstGeom prst="rect">
            <a:avLst/>
          </a:prstGeom>
          <a:noFill/>
        </p:spPr>
      </p:pic>
      <p:pic>
        <p:nvPicPr>
          <p:cNvPr id="21516" name="Picture 12" descr="ANd9GcTU2Qw6raJB375BObqnoqtqW5x-wy_GQlsGEjq5DyvHykxalSS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5437">
            <a:off x="3505200" y="-304800"/>
            <a:ext cx="214471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%2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2025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534400" y="34290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9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6172200" y="4267200"/>
            <a:ext cx="2971800" cy="1981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.VnAvant" pitchFamily="34" charset="0"/>
            </a:endParaRPr>
          </a:p>
          <a:p>
            <a:pPr algn="ctr"/>
            <a:r>
              <a:rPr lang="en-US" b="1"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latin typeface=".VnAvant" pitchFamily="34" charset="0"/>
              </a:rPr>
              <a:t> ch÷ </a:t>
            </a:r>
            <a:r>
              <a:rPr lang="en-US" sz="3200" b="1">
                <a:solidFill>
                  <a:srgbClr val="FF0000"/>
                </a:solidFill>
                <a:latin typeface=".VnAvant" pitchFamily="34" charset="0"/>
              </a:rPr>
              <a:t>h</a:t>
            </a:r>
            <a:r>
              <a:rPr lang="en-US" b="1">
                <a:solidFill>
                  <a:srgbClr val="FF0000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315200" y="295275"/>
            <a:ext cx="1390650" cy="1762125"/>
            <a:chOff x="4512" y="90"/>
            <a:chExt cx="876" cy="1110"/>
          </a:xfrm>
        </p:grpSpPr>
        <p:pic>
          <p:nvPicPr>
            <p:cNvPr id="19526" name="Picture 7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2" y="90"/>
              <a:ext cx="876" cy="1110"/>
            </a:xfrm>
            <a:prstGeom prst="rect">
              <a:avLst/>
            </a:prstGeom>
            <a:noFill/>
          </p:spPr>
        </p:pic>
        <p:sp>
          <p:nvSpPr>
            <p:cNvPr id="19527" name="Text Box 71"/>
            <p:cNvSpPr txBox="1">
              <a:spLocks noChangeArrowheads="1"/>
            </p:cNvSpPr>
            <p:nvPr/>
          </p:nvSpPr>
          <p:spPr bwMode="auto">
            <a:xfrm>
              <a:off x="475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914400" y="457200"/>
            <a:ext cx="1560513" cy="1676400"/>
            <a:chOff x="432" y="144"/>
            <a:chExt cx="983" cy="1056"/>
          </a:xfrm>
        </p:grpSpPr>
        <p:pic>
          <p:nvPicPr>
            <p:cNvPr id="19529" name="Picture 7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19530" name="Text Box 74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867400" y="2514600"/>
            <a:ext cx="1238250" cy="1495425"/>
            <a:chOff x="3600" y="1488"/>
            <a:chExt cx="780" cy="942"/>
          </a:xfrm>
        </p:grpSpPr>
        <p:pic>
          <p:nvPicPr>
            <p:cNvPr id="19532" name="Picture 7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0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19533" name="Picture 77" descr="Hình0033"/>
            <p:cNvPicPr>
              <a:picLocks noChangeAspect="1" noChangeArrowheads="1"/>
            </p:cNvPicPr>
            <p:nvPr/>
          </p:nvPicPr>
          <p:blipFill>
            <a:blip r:embed="rId10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3888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4191000" y="381000"/>
            <a:ext cx="1266825" cy="1676400"/>
            <a:chOff x="2544" y="144"/>
            <a:chExt cx="798" cy="1056"/>
          </a:xfrm>
        </p:grpSpPr>
        <p:pic>
          <p:nvPicPr>
            <p:cNvPr id="19535" name="Picture 7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19536" name="Picture 8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0" y="480"/>
              <a:ext cx="168" cy="387"/>
            </a:xfrm>
            <a:prstGeom prst="rect">
              <a:avLst/>
            </a:prstGeom>
            <a:noFill/>
          </p:spPr>
        </p:pic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4343400" y="2438400"/>
            <a:ext cx="1209675" cy="1543050"/>
            <a:chOff x="2640" y="1440"/>
            <a:chExt cx="762" cy="972"/>
          </a:xfrm>
        </p:grpSpPr>
        <p:pic>
          <p:nvPicPr>
            <p:cNvPr id="19538" name="Picture 8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19539" name="Text Box 83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" pitchFamily="34" charset="0"/>
                </a:rPr>
                <a:t>u</a:t>
              </a:r>
            </a:p>
          </p:txBody>
        </p:sp>
      </p:grpSp>
      <p:grpSp>
        <p:nvGrpSpPr>
          <p:cNvPr id="7" name="Group 84"/>
          <p:cNvGrpSpPr>
            <a:grpSpLocks/>
          </p:cNvGrpSpPr>
          <p:nvPr/>
        </p:nvGrpSpPr>
        <p:grpSpPr bwMode="auto">
          <a:xfrm>
            <a:off x="2590800" y="457200"/>
            <a:ext cx="1371600" cy="1609725"/>
            <a:chOff x="1536" y="192"/>
            <a:chExt cx="864" cy="1014"/>
          </a:xfrm>
        </p:grpSpPr>
        <p:pic>
          <p:nvPicPr>
            <p:cNvPr id="19541" name="Picture 85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19542" name="Text Box 86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7467600" y="2362200"/>
            <a:ext cx="1333500" cy="1647825"/>
            <a:chOff x="4608" y="1392"/>
            <a:chExt cx="840" cy="1038"/>
          </a:xfrm>
        </p:grpSpPr>
        <p:pic>
          <p:nvPicPr>
            <p:cNvPr id="19545" name="Picture 89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19546" name="Text Box 90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FF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5715000" y="381000"/>
            <a:ext cx="1362075" cy="1676400"/>
            <a:chOff x="3504" y="144"/>
            <a:chExt cx="858" cy="1056"/>
          </a:xfrm>
        </p:grpSpPr>
        <p:pic>
          <p:nvPicPr>
            <p:cNvPr id="19548" name="Picture 92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pic>
          <p:nvPicPr>
            <p:cNvPr id="19549" name="Picture 9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84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0" name="Group 94"/>
          <p:cNvGrpSpPr>
            <a:grpSpLocks/>
          </p:cNvGrpSpPr>
          <p:nvPr/>
        </p:nvGrpSpPr>
        <p:grpSpPr bwMode="auto">
          <a:xfrm>
            <a:off x="2743200" y="2438400"/>
            <a:ext cx="1409700" cy="1714500"/>
            <a:chOff x="1536" y="1392"/>
            <a:chExt cx="888" cy="1080"/>
          </a:xfrm>
        </p:grpSpPr>
        <p:pic>
          <p:nvPicPr>
            <p:cNvPr id="19551" name="Picture 95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536" y="1392"/>
              <a:ext cx="888" cy="1080"/>
            </a:xfrm>
            <a:prstGeom prst="rect">
              <a:avLst/>
            </a:prstGeom>
            <a:noFill/>
          </p:spPr>
        </p:pic>
        <p:sp>
          <p:nvSpPr>
            <p:cNvPr id="19552" name="Text Box 96"/>
            <p:cNvSpPr txBox="1">
              <a:spLocks noChangeArrowheads="1"/>
            </p:cNvSpPr>
            <p:nvPr/>
          </p:nvSpPr>
          <p:spPr bwMode="auto">
            <a:xfrm>
              <a:off x="1776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pic>
        <p:nvPicPr>
          <p:cNvPr id="19554" name="Picture 29" descr="napho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0"/>
          <p:cNvGrpSpPr>
            <a:grpSpLocks/>
          </p:cNvGrpSpPr>
          <p:nvPr/>
        </p:nvGrpSpPr>
        <p:grpSpPr bwMode="auto">
          <a:xfrm>
            <a:off x="838200" y="2362200"/>
            <a:ext cx="1343025" cy="1676400"/>
            <a:chOff x="432" y="1536"/>
            <a:chExt cx="846" cy="1056"/>
          </a:xfrm>
        </p:grpSpPr>
        <p:pic>
          <p:nvPicPr>
            <p:cNvPr id="19543" name="Picture 87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32" y="1536"/>
              <a:ext cx="846" cy="1056"/>
            </a:xfrm>
            <a:prstGeom prst="rect">
              <a:avLst/>
            </a:prstGeom>
            <a:noFill/>
          </p:spPr>
        </p:pic>
        <p:sp>
          <p:nvSpPr>
            <p:cNvPr id="36888" name="Text Box 24"/>
            <p:cNvSpPr txBox="1">
              <a:spLocks noChangeArrowheads="1"/>
            </p:cNvSpPr>
            <p:nvPr/>
          </p:nvSpPr>
          <p:spPr bwMode="auto">
            <a:xfrm>
              <a:off x="702" y="1776"/>
              <a:ext cx="38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>
                  <a:solidFill>
                    <a:srgbClr val="CC00FF"/>
                  </a:solidFill>
                  <a:latin typeface=".VnAvant" pitchFamily="34" charset="0"/>
                </a:rPr>
                <a:t>k</a:t>
              </a:r>
            </a:p>
          </p:txBody>
        </p:sp>
      </p:grp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4267200" y="56388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CC00FF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-838200" y="4876800"/>
            <a:ext cx="838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8800">
              <a:solidFill>
                <a:srgbClr val="0000FF"/>
              </a:solidFill>
              <a:latin typeface=".VnAristote" pitchFamily="34" charset="0"/>
            </a:endParaRPr>
          </a:p>
        </p:txBody>
      </p:sp>
      <p:pic>
        <p:nvPicPr>
          <p:cNvPr id="19563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048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5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Motion origin="layout" path="M -0.0625 0.04 L 0.29583 0.695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3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5781 0.543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2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3237E-6 L 0.2099 0.210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13334 0.537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5434E-6 L -0.01927 0.5549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2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-0.35625 0.2462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00" y="12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50867E-6 L -0.16771 0.2573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0.08959 0.2413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1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0231E-7 L -0.32604 0.527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6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563"/>
                </p:tgtEl>
              </p:cMediaNode>
            </p:audio>
          </p:childTnLst>
        </p:cTn>
      </p:par>
    </p:tnLst>
    <p:bldLst>
      <p:bldP spid="368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3276600" y="4648200"/>
            <a:ext cx="2590800" cy="542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76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4000">
              <a:solidFill>
                <a:schemeClr val="tx2"/>
              </a:solidFill>
              <a:latin typeface="VNI-Times" pitchFamily="2" charset="0"/>
            </a:endParaRP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6172200" y="4495800"/>
            <a:ext cx="2971800" cy="2133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0000FF"/>
              </a:solidFill>
              <a:latin typeface=".VnAvant" pitchFamily="34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H¸i cho t«i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nh÷ng b«ng hoa 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cã chøa c¸c kiÓu</a:t>
            </a:r>
          </a:p>
          <a:p>
            <a:pPr algn="ctr"/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 ch÷ </a:t>
            </a:r>
            <a:r>
              <a:rPr lang="en-US" sz="4000" b="1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b="1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62000" y="304800"/>
            <a:ext cx="1560513" cy="1676400"/>
            <a:chOff x="432" y="144"/>
            <a:chExt cx="983" cy="1056"/>
          </a:xfrm>
        </p:grpSpPr>
        <p:pic>
          <p:nvPicPr>
            <p:cNvPr id="20536" name="Picture 5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" y="144"/>
              <a:ext cx="983" cy="1056"/>
            </a:xfrm>
            <a:prstGeom prst="rect">
              <a:avLst/>
            </a:prstGeom>
            <a:noFill/>
          </p:spPr>
        </p:pic>
        <p:sp>
          <p:nvSpPr>
            <p:cNvPr id="20537" name="Text Box 57"/>
            <p:cNvSpPr txBox="1">
              <a:spLocks noChangeArrowheads="1"/>
            </p:cNvSpPr>
            <p:nvPr/>
          </p:nvSpPr>
          <p:spPr bwMode="auto">
            <a:xfrm>
              <a:off x="720" y="384"/>
              <a:ext cx="3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b="1">
                  <a:latin typeface=".VnAvant" pitchFamily="34" charset="0"/>
                </a:rPr>
                <a:t>k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791200" y="2286000"/>
            <a:ext cx="1409700" cy="1714500"/>
            <a:chOff x="3648" y="1440"/>
            <a:chExt cx="888" cy="1080"/>
          </a:xfrm>
        </p:grpSpPr>
        <p:pic>
          <p:nvPicPr>
            <p:cNvPr id="20539" name="Picture 5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48" y="1440"/>
              <a:ext cx="888" cy="1080"/>
            </a:xfrm>
            <a:prstGeom prst="rect">
              <a:avLst/>
            </a:prstGeom>
            <a:noFill/>
          </p:spPr>
        </p:pic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3888" y="1728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2438400" y="295275"/>
            <a:ext cx="1371600" cy="1609725"/>
            <a:chOff x="1536" y="192"/>
            <a:chExt cx="864" cy="1014"/>
          </a:xfrm>
        </p:grpSpPr>
        <p:pic>
          <p:nvPicPr>
            <p:cNvPr id="20542" name="Picture 6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36" y="192"/>
              <a:ext cx="864" cy="1014"/>
            </a:xfrm>
            <a:prstGeom prst="rect">
              <a:avLst/>
            </a:prstGeom>
            <a:noFill/>
          </p:spPr>
        </p:pic>
        <p:sp>
          <p:nvSpPr>
            <p:cNvPr id="20543" name="Text Box 63"/>
            <p:cNvSpPr txBox="1">
              <a:spLocks noChangeArrowheads="1"/>
            </p:cNvSpPr>
            <p:nvPr/>
          </p:nvSpPr>
          <p:spPr bwMode="auto">
            <a:xfrm>
              <a:off x="1728" y="4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0000FF"/>
                  </a:solidFill>
                  <a:latin typeface=".VnAvant" pitchFamily="34" charset="0"/>
                </a:rPr>
                <a:t>h</a:t>
              </a:r>
            </a:p>
          </p:txBody>
        </p: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562600" y="228600"/>
            <a:ext cx="1362075" cy="1676400"/>
            <a:chOff x="3504" y="144"/>
            <a:chExt cx="858" cy="1056"/>
          </a:xfrm>
        </p:grpSpPr>
        <p:pic>
          <p:nvPicPr>
            <p:cNvPr id="20545" name="Picture 6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504" y="144"/>
              <a:ext cx="858" cy="1056"/>
            </a:xfrm>
            <a:prstGeom prst="rect">
              <a:avLst/>
            </a:prstGeom>
            <a:noFill/>
          </p:spPr>
        </p:pic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3792" y="384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h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7315200" y="2209800"/>
            <a:ext cx="1333500" cy="1647825"/>
            <a:chOff x="4608" y="1392"/>
            <a:chExt cx="840" cy="1038"/>
          </a:xfrm>
        </p:grpSpPr>
        <p:pic>
          <p:nvPicPr>
            <p:cNvPr id="20548" name="Picture 6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08" y="1392"/>
              <a:ext cx="840" cy="1038"/>
            </a:xfrm>
            <a:prstGeom prst="rect">
              <a:avLst/>
            </a:prstGeom>
            <a:noFill/>
          </p:spPr>
        </p:pic>
        <p:sp>
          <p:nvSpPr>
            <p:cNvPr id="20549" name="Text Box 69"/>
            <p:cNvSpPr txBox="1">
              <a:spLocks noChangeArrowheads="1"/>
            </p:cNvSpPr>
            <p:nvPr/>
          </p:nvSpPr>
          <p:spPr bwMode="auto">
            <a:xfrm>
              <a:off x="4848" y="1632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0000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4191000" y="2286000"/>
            <a:ext cx="1209675" cy="1543050"/>
            <a:chOff x="2640" y="1440"/>
            <a:chExt cx="762" cy="972"/>
          </a:xfrm>
        </p:grpSpPr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640" y="1440"/>
              <a:ext cx="762" cy="972"/>
            </a:xfrm>
            <a:prstGeom prst="rect">
              <a:avLst/>
            </a:prstGeom>
            <a:noFill/>
          </p:spPr>
        </p:pic>
        <p:sp>
          <p:nvSpPr>
            <p:cNvPr id="20552" name="Text Box 72"/>
            <p:cNvSpPr txBox="1">
              <a:spLocks noChangeArrowheads="1"/>
            </p:cNvSpPr>
            <p:nvPr/>
          </p:nvSpPr>
          <p:spPr bwMode="auto">
            <a:xfrm>
              <a:off x="2832" y="1680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CC00FF"/>
                  </a:solidFill>
                  <a:latin typeface=".VnAvantH" pitchFamily="34" charset="0"/>
                </a:rPr>
                <a:t>k</a:t>
              </a:r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038600" y="228600"/>
            <a:ext cx="1266825" cy="1676400"/>
            <a:chOff x="2544" y="144"/>
            <a:chExt cx="798" cy="1056"/>
          </a:xfrm>
        </p:grpSpPr>
        <p:pic>
          <p:nvPicPr>
            <p:cNvPr id="20554" name="Picture 74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544" y="144"/>
              <a:ext cx="798" cy="1056"/>
            </a:xfrm>
            <a:prstGeom prst="rect">
              <a:avLst/>
            </a:prstGeom>
            <a:noFill/>
          </p:spPr>
        </p:pic>
        <p:pic>
          <p:nvPicPr>
            <p:cNvPr id="20555" name="Picture 75" descr="Hình0049"/>
            <p:cNvPicPr>
              <a:picLocks noChangeAspect="1" noChangeArrowheads="1"/>
            </p:cNvPicPr>
            <p:nvPr/>
          </p:nvPicPr>
          <p:blipFill>
            <a:blip r:embed="rId14" cstate="print">
              <a:lum bright="24000" contrast="36000"/>
            </a:blip>
            <a:srcRect/>
            <a:stretch>
              <a:fillRect/>
            </a:stretch>
          </p:blipFill>
          <p:spPr bwMode="auto">
            <a:xfrm>
              <a:off x="2880" y="480"/>
              <a:ext cx="22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76"/>
          <p:cNvGrpSpPr>
            <a:grpSpLocks/>
          </p:cNvGrpSpPr>
          <p:nvPr/>
        </p:nvGrpSpPr>
        <p:grpSpPr bwMode="auto">
          <a:xfrm>
            <a:off x="2438400" y="2362200"/>
            <a:ext cx="1238250" cy="1495425"/>
            <a:chOff x="1536" y="1488"/>
            <a:chExt cx="780" cy="942"/>
          </a:xfrm>
        </p:grpSpPr>
        <p:pic>
          <p:nvPicPr>
            <p:cNvPr id="20557" name="Picture 77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536" y="1488"/>
              <a:ext cx="780" cy="942"/>
            </a:xfrm>
            <a:prstGeom prst="rect">
              <a:avLst/>
            </a:prstGeom>
            <a:noFill/>
          </p:spPr>
        </p:pic>
        <p:pic>
          <p:nvPicPr>
            <p:cNvPr id="20558" name="Picture 78" descr="Hình0033"/>
            <p:cNvPicPr>
              <a:picLocks noChangeAspect="1" noChangeArrowheads="1"/>
            </p:cNvPicPr>
            <p:nvPr/>
          </p:nvPicPr>
          <p:blipFill>
            <a:blip r:embed="rId16" cstate="print">
              <a:lum bright="18000" contrast="36000"/>
            </a:blip>
            <a:srcRect/>
            <a:stretch>
              <a:fillRect/>
            </a:stretch>
          </p:blipFill>
          <p:spPr bwMode="auto">
            <a:xfrm>
              <a:off x="1824" y="1728"/>
              <a:ext cx="27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7162800" y="228600"/>
            <a:ext cx="1390650" cy="1762125"/>
            <a:chOff x="4512" y="144"/>
            <a:chExt cx="876" cy="1110"/>
          </a:xfrm>
        </p:grpSpPr>
        <p:pic>
          <p:nvPicPr>
            <p:cNvPr id="20534" name="Picture 54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12" y="144"/>
              <a:ext cx="876" cy="1110"/>
            </a:xfrm>
            <a:prstGeom prst="rect">
              <a:avLst/>
            </a:prstGeom>
            <a:noFill/>
          </p:spPr>
        </p:pic>
        <p:pic>
          <p:nvPicPr>
            <p:cNvPr id="20559" name="Picture 7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00" y="432"/>
              <a:ext cx="259" cy="477"/>
            </a:xfrm>
            <a:prstGeom prst="rect">
              <a:avLst/>
            </a:prstGeom>
            <a:noFill/>
          </p:spPr>
        </p:pic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990600" y="2438400"/>
            <a:ext cx="1373188" cy="1447800"/>
            <a:chOff x="624" y="1536"/>
            <a:chExt cx="865" cy="912"/>
          </a:xfrm>
        </p:grpSpPr>
        <p:pic>
          <p:nvPicPr>
            <p:cNvPr id="20561" name="Picture 81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24" y="1536"/>
              <a:ext cx="865" cy="912"/>
            </a:xfrm>
            <a:prstGeom prst="rect">
              <a:avLst/>
            </a:prstGeom>
            <a:noFill/>
          </p:spPr>
        </p:pic>
        <p:sp>
          <p:nvSpPr>
            <p:cNvPr id="20562" name="Text Box 82"/>
            <p:cNvSpPr txBox="1">
              <a:spLocks noChangeArrowheads="1"/>
            </p:cNvSpPr>
            <p:nvPr/>
          </p:nvSpPr>
          <p:spPr bwMode="auto">
            <a:xfrm>
              <a:off x="912" y="1776"/>
              <a:ext cx="384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 b="1">
                  <a:solidFill>
                    <a:srgbClr val="FF9900"/>
                  </a:solidFill>
                  <a:latin typeface=".VnAvantH" pitchFamily="34" charset="0"/>
                </a:rPr>
                <a:t>k</a:t>
              </a:r>
            </a:p>
          </p:txBody>
        </p:sp>
      </p:grpSp>
      <p:pic>
        <p:nvPicPr>
          <p:cNvPr id="20563" name="Picture 29" descr="napho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276600" y="48768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5" name="Text Box 85"/>
          <p:cNvSpPr txBox="1">
            <a:spLocks noChangeArrowheads="1"/>
          </p:cNvSpPr>
          <p:nvPr/>
        </p:nvSpPr>
        <p:spPr bwMode="auto">
          <a:xfrm>
            <a:off x="4267200" y="5562600"/>
            <a:ext cx="609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>
                <a:solidFill>
                  <a:srgbClr val="0000FF"/>
                </a:solidFill>
                <a:latin typeface=".VnAvant" pitchFamily="34" charset="0"/>
              </a:rPr>
              <a:t>k</a:t>
            </a:r>
          </a:p>
        </p:txBody>
      </p:sp>
      <p:pic>
        <p:nvPicPr>
          <p:cNvPr id="2056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810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98844E-6 L 0.33975 0.577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6532E-6 L 0.25 0.227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1387E-6 L 0.14166 0.527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6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27746E-6 L -0.01094 0.577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2312E-6 L 0.12396 0.2351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1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6 L -0.16042 0.26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1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7746E-6 L -0.14948 0.5327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50289E-6 L -0.31771 0.537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2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7 L -0.34792 0.268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6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5410" name="Picture 2" descr="0326067_nsy742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22933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1" y="1143001"/>
            <a:ext cx="6105014" cy="1981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BÍ MẬT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>
            <a:spLocks noChangeArrowheads="1"/>
          </p:cNvSpPr>
          <p:nvPr/>
        </p:nvSpPr>
        <p:spPr bwMode="auto">
          <a:xfrm>
            <a:off x="0" y="0"/>
            <a:ext cx="1371600" cy="22098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1</a:t>
            </a:r>
          </a:p>
        </p:txBody>
      </p:sp>
      <p:sp>
        <p:nvSpPr>
          <p:cNvPr id="14339" name="AutoShape 6"/>
          <p:cNvSpPr>
            <a:spLocks noChangeArrowheads="1"/>
          </p:cNvSpPr>
          <p:nvPr/>
        </p:nvSpPr>
        <p:spPr bwMode="auto">
          <a:xfrm>
            <a:off x="0" y="2209800"/>
            <a:ext cx="1371600" cy="24384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2</a:t>
            </a:r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0" y="4495800"/>
            <a:ext cx="1371600" cy="2362200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/>
              <a:t>3</a:t>
            </a:r>
          </a:p>
        </p:txBody>
      </p:sp>
      <p:sp>
        <p:nvSpPr>
          <p:cNvPr id="14341" name="AutoShape 8"/>
          <p:cNvSpPr>
            <a:spLocks noChangeArrowheads="1"/>
          </p:cNvSpPr>
          <p:nvPr/>
        </p:nvSpPr>
        <p:spPr bwMode="auto">
          <a:xfrm>
            <a:off x="1371600" y="0"/>
            <a:ext cx="3810000" cy="2209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2" name="AutoShape 9"/>
          <p:cNvSpPr>
            <a:spLocks noChangeArrowheads="1"/>
          </p:cNvSpPr>
          <p:nvPr/>
        </p:nvSpPr>
        <p:spPr bwMode="auto">
          <a:xfrm>
            <a:off x="5181600" y="2286000"/>
            <a:ext cx="3962400" cy="2286000"/>
          </a:xfrm>
          <a:prstGeom prst="flowChartProcess">
            <a:avLst/>
          </a:prstGeom>
          <a:solidFill>
            <a:srgbClr val="F5F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4000"/>
          </a:p>
        </p:txBody>
      </p:sp>
      <p:sp>
        <p:nvSpPr>
          <p:cNvPr id="14343" name="AutoShape 10"/>
          <p:cNvSpPr>
            <a:spLocks noChangeArrowheads="1"/>
          </p:cNvSpPr>
          <p:nvPr/>
        </p:nvSpPr>
        <p:spPr bwMode="auto">
          <a:xfrm>
            <a:off x="1371600" y="2209800"/>
            <a:ext cx="3810000" cy="22860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5181600" y="4419600"/>
            <a:ext cx="3962400" cy="2438400"/>
          </a:xfrm>
          <a:prstGeom prst="flowChart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Qủa   c  uối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flowChartProcess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C   ùm  n   o</a:t>
            </a:r>
          </a:p>
        </p:txBody>
      </p:sp>
      <p:sp>
        <p:nvSpPr>
          <p:cNvPr id="14346" name="AutoShape 13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4347" name="imgb" descr="qua-khe_resiz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imgb" descr="1294297044_1294276969-qua-20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381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imgb" descr="vechuoi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5720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Rectangle 17"/>
          <p:cNvSpPr>
            <a:spLocks noChangeArrowheads="1"/>
          </p:cNvSpPr>
          <p:nvPr/>
        </p:nvSpPr>
        <p:spPr bwMode="auto">
          <a:xfrm>
            <a:off x="6019800" y="28956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Qủa       ế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371600" y="0"/>
            <a:ext cx="38100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5181600" y="0"/>
            <a:ext cx="3962400" cy="22860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4676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7848600" y="685800"/>
            <a:ext cx="304800" cy="914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 </a:t>
            </a: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6248400" y="609600"/>
            <a:ext cx="381000" cy="10668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1371600" y="2286000"/>
            <a:ext cx="38100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7162800" y="2971800"/>
            <a:ext cx="381000" cy="5334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k</a:t>
            </a: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5181600" y="2286000"/>
            <a:ext cx="3962400" cy="2209800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7391400" y="5410200"/>
            <a:ext cx="304800" cy="457200"/>
          </a:xfrm>
          <a:prstGeom prst="flowChart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660066"/>
                </a:solidFill>
              </a:rPr>
              <a:t>h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1371600" y="4495800"/>
            <a:ext cx="38100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5181600" y="4495800"/>
            <a:ext cx="3962400" cy="2362200"/>
          </a:xfrm>
          <a:prstGeom prst="rect">
            <a:avLst/>
          </a:prstGeom>
          <a:gradFill rotWithShape="0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2" grpId="0"/>
      <p:bldP spid="25625" grpId="0"/>
      <p:bldP spid="25626" grpId="0"/>
      <p:bldP spid="25627" grpId="0" animBg="1"/>
      <p:bldP spid="25628" grpId="0"/>
      <p:bldP spid="25629" grpId="0" animBg="1"/>
      <p:bldP spid="25630" grpId="0"/>
      <p:bldP spid="25631" grpId="0" animBg="1"/>
      <p:bldP spid="256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4102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074826">
            <a:off x="76200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53340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nature%20(49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80373">
            <a:off x="-304800" y="-3048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191000"/>
            <a:ext cx="121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s_f_01_589_01_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0" y="3810000"/>
            <a:ext cx="203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209800"/>
            <a:ext cx="7315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.VnAvant"/>
              </a:rPr>
              <a:t>Chóc bÐ ch¨m ngoan häc giái.</a:t>
            </a:r>
          </a:p>
        </p:txBody>
      </p:sp>
      <p:pic>
        <p:nvPicPr>
          <p:cNvPr id="11276" name="SapDenTetRoiBeatInstrumental-Da_4f3b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868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audio>
          </p:childTnLst>
        </p:cTn>
      </p:par>
    </p:tnLst>
    <p:bldLst>
      <p:bldP spid="2150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116</Words>
  <Application>Microsoft Office PowerPoint</Application>
  <PresentationFormat>On-screen Show (4:3)</PresentationFormat>
  <Paragraphs>46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.VnAristote</vt:lpstr>
      <vt:lpstr>.VnAvant</vt:lpstr>
      <vt:lpstr>.VnAvantH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IK</dc:creator>
  <cp:lastModifiedBy>Windows User</cp:lastModifiedBy>
  <cp:revision>3</cp:revision>
  <dcterms:created xsi:type="dcterms:W3CDTF">2015-02-01T14:56:26Z</dcterms:created>
  <dcterms:modified xsi:type="dcterms:W3CDTF">2024-01-04T03:19:19Z</dcterms:modified>
</cp:coreProperties>
</file>