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4" r:id="rId3"/>
    <p:sldId id="298" r:id="rId4"/>
    <p:sldId id="297" r:id="rId5"/>
    <p:sldId id="258" r:id="rId6"/>
    <p:sldId id="259" r:id="rId7"/>
    <p:sldId id="260" r:id="rId8"/>
    <p:sldId id="273" r:id="rId9"/>
    <p:sldId id="261" r:id="rId10"/>
    <p:sldId id="299" r:id="rId11"/>
    <p:sldId id="302" r:id="rId12"/>
    <p:sldId id="262" r:id="rId13"/>
    <p:sldId id="284" r:id="rId14"/>
    <p:sldId id="281" r:id="rId15"/>
    <p:sldId id="267" r:id="rId16"/>
    <p:sldId id="305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9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AE919F-9A61-2137-65F9-22E7DE9A9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33A675-97B5-7E19-04D1-BE52EAA4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A0A0BF-4174-5367-3AD9-A370EC77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96C1-F9C1-4820-880A-2851F386BB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FBCDC3-4AD5-B872-EB1C-B88CA812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FF9E9-A6A2-72B8-3101-C88618D3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93DD-5BEE-46D2-A050-E722F486704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0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E50D40-EF37-19E7-CE79-628EA67E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213666-EAF8-4586-9210-03693E03A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147E2F-E4C7-1F39-4BC3-023A6EDD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96C1-F9C1-4820-880A-2851F386BB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D6A683-FE8B-6F6F-5DBC-CB71EC8A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60E44C-5605-175F-872E-5B8F19D7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93DD-5BEE-46D2-A050-E722F486704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42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B29C05-1D18-69A3-758F-F56D7CA0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C53EEE-1D60-A581-B371-B4B3B3DF5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44AB57-A1CD-8085-2D10-8134B285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96C1-F9C1-4820-880A-2851F386BB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4F28F2-0EAA-0820-0429-1BF93785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1E5964-D78A-03F4-D2B3-1589E5F2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93DD-5BEE-46D2-A050-E722F486704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9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53DC2C-7094-9635-B7C8-BD3CE035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A9174F-BB82-49FB-7514-95A7C8A41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1025B2-3771-D526-4135-FB3B4F928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99E513-0471-F204-34D3-2D5FDD35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96C1-F9C1-4820-880A-2851F386BB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30B697-056D-522E-F014-08B14CFC5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2A11A1-61CA-209A-1DF4-890874664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93DD-5BEE-46D2-A050-E722F486704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7A71D3-4BEA-B946-7229-A3C96081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748B8C-06E5-7BE1-C6F9-FADB9D810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0433B1-F8B0-31F6-FF31-04C89CF6F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F21228E-1D8C-7878-22D3-8BA739C3E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85199AC-DF2F-FB03-CA1D-2D4A36D18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64F2156-CC60-F19E-ACA2-646EA9BE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96C1-F9C1-4820-880A-2851F386BB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687D328-64F7-2B19-7B73-442D3718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4037E6D-9D5C-98E2-713E-E8899DC2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93DD-5BEE-46D2-A050-E722F486704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81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92D44-BD5E-3015-AB13-9DBAB814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4609EF7-762A-CE5E-6C0D-08EB065A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96C1-F9C1-4820-880A-2851F386BB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6A1C32E-AF04-B96B-6112-4508BDCE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F535AD8-607F-84C2-21F5-C9B42B98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93DD-5BEE-46D2-A050-E722F486704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74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BC0604B-8DEF-6C94-DB3A-A8044317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96C1-F9C1-4820-880A-2851F386BB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C0D2B82-E369-322C-45D4-A4074E32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585B971-6F45-A300-AE19-250991E0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93DD-5BEE-46D2-A050-E722F486704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57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50D685-E689-D870-01AE-82B66E88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A79883-5499-DEF1-41EB-8D3166FC6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FD74E6C-EC0B-03D4-1121-F532FBA92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FCF5B8-27E9-8572-38A1-59118F94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96C1-F9C1-4820-880A-2851F386BB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CF2D00-8A14-C335-5A02-063E977E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AF789D-8734-0566-1C02-097FC0DF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93DD-5BEE-46D2-A050-E722F486704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1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E7454-471A-8059-2A59-88204E235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7A5F297-81AA-F0B6-DA2F-3A52B5400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4335C9A-ADE5-608D-CE9C-F6BCF9BF5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274FB4-0BE4-324C-E22C-B5D971B6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96C1-F9C1-4820-880A-2851F386BB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0EA33E-A20C-B9C4-E8AC-BD69BAAD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04D1B0-F816-AD49-8EEE-21FDC1CC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93DD-5BEE-46D2-A050-E722F486704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7E955-7058-0026-EAF5-12214BF1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1A978FE-807C-DBB2-A779-603A094E1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1F9546-789B-B59C-1616-9B86649D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96C1-F9C1-4820-880A-2851F386BB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A2D442-D794-F4A0-41E4-645CF7C7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73AC78-6955-6A71-60E9-E733A83E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93DD-5BEE-46D2-A050-E722F486704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57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5936B8-CE37-EA8C-F08D-D810E4ADC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8F36A0E-9128-8BD7-DC2A-226478615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EF66E9-2DA4-A86B-E31F-939E91DF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96C1-F9C1-4820-880A-2851F386BB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396E19-8FE3-0394-086E-17A4239B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63E9E6-0C73-50ED-A758-3A9EB414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93DD-5BEE-46D2-A050-E722F486704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0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E6746F6-74AA-7AC6-B857-8A8BBA14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A7B849-E46E-E3D4-CBCD-6A4FA4B90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2F8DF3-D6FE-106B-7832-1328E38E5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596C1-F9C1-4820-880A-2851F386BB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0ECF68-B732-8996-590C-6BBDD19F1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3D7DDC-D4A9-37E3-BB17-6ADE9DE6F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593DD-5BEE-46D2-A050-E722F486704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7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PHÒNG GIÁO DỤC VÀ ĐÀO TẠO HUYỆN GIA LÂM</a:t>
            </a:r>
          </a:p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TRƯỜNG MẦM NON LỆ CHI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2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KHÁM PHÁ KHOA HỌC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733802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MGN: 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Ồ sao bé không lắc - Baby T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4267200" y="3733800"/>
            <a:ext cx="609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" y="228600"/>
            <a:ext cx="4572638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77" y="228600"/>
            <a:ext cx="4725059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02760"/>
            <a:ext cx="4744112" cy="2955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00" y="3902760"/>
            <a:ext cx="4848902" cy="295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" y="152400"/>
            <a:ext cx="4791744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52400"/>
            <a:ext cx="46583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7" y="0"/>
            <a:ext cx="493463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76200"/>
            <a:ext cx="4582164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F972F99-8DB9-EA90-074F-5114D6EEF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"/>
            <a:ext cx="9144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D5F8010-699D-2C35-88F1-A66905A8A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635" y="1735028"/>
            <a:ext cx="729532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defTabSz="457200">
              <a:defRPr/>
            </a:pP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 ! Cảm ơn các cô đã về dự buổi học !</a:t>
            </a:r>
            <a:endParaRPr lang="en-US" altLang="en-US" sz="4000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E32DE4C9-12B2-5233-F1A8-EC49C4F967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3922" y="5721626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ái Mũi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0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78179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2209801" y="2895602"/>
            <a:ext cx="533400" cy="121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9021" y="2743200"/>
            <a:ext cx="1447800" cy="693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 trước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6248400" y="3097933"/>
            <a:ext cx="533400" cy="121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1" y="2949340"/>
            <a:ext cx="1479884" cy="784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 sau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734586" cy="5410200"/>
          </a:xfrm>
          <a:prstGeom prst="rect">
            <a:avLst/>
          </a:prstGeom>
        </p:spPr>
      </p:pic>
      <p:pic>
        <p:nvPicPr>
          <p:cNvPr id="5" name="Tiếng Trống Hội Xuân (mp3cut.net)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09085" y="4419600"/>
            <a:ext cx="653716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6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1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41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" y="2"/>
            <a:ext cx="4421772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27" y="228601"/>
            <a:ext cx="4810796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"/>
            <a:ext cx="4848902" cy="670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03" y="152400"/>
            <a:ext cx="4295098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80</Words>
  <Application>Microsoft Office PowerPoint</Application>
  <PresentationFormat>On-screen Show (4:3)</PresentationFormat>
  <Paragraphs>15</Paragraphs>
  <Slides>15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Personal</cp:lastModifiedBy>
  <cp:revision>70</cp:revision>
  <dcterms:created xsi:type="dcterms:W3CDTF">2012-02-06T13:30:08Z</dcterms:created>
  <dcterms:modified xsi:type="dcterms:W3CDTF">2024-10-04T08:45:15Z</dcterms:modified>
</cp:coreProperties>
</file>