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7" r:id="rId4"/>
    <p:sldId id="275" r:id="rId5"/>
    <p:sldId id="288" r:id="rId6"/>
    <p:sldId id="282" r:id="rId7"/>
    <p:sldId id="280" r:id="rId8"/>
    <p:sldId id="283" r:id="rId9"/>
    <p:sldId id="284" r:id="rId10"/>
    <p:sldId id="285" r:id="rId11"/>
    <p:sldId id="286" r:id="rId12"/>
    <p:sldId id="287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2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E4A22-A0DD-4BFA-BC14-1F8A0C3A8A7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30392-773A-43D5-B187-CF36C3E82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9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3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3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6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5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41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0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86F24-AC26-4C36-A9B8-E7EC80E0062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A4D0-1ECB-466B-81E7-D5AB882E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1688" y="3549112"/>
            <a:ext cx="7005234" cy="2681207"/>
          </a:xfrm>
        </p:spPr>
        <p:txBody>
          <a:bodyPr>
            <a:normAutofit lnSpcReduction="10000"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6739" y="2185261"/>
            <a:ext cx="7470183" cy="35801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16268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30" y="397670"/>
            <a:ext cx="3262679" cy="279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2" y="397670"/>
            <a:ext cx="3061189" cy="27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612" y="3855062"/>
            <a:ext cx="2932113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96" y="3960934"/>
            <a:ext cx="2932113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1" y="3960933"/>
            <a:ext cx="2932113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3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3" y="0"/>
            <a:ext cx="28098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19" y="0"/>
            <a:ext cx="2810500" cy="3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86" y="0"/>
            <a:ext cx="28098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0" y="0"/>
            <a:ext cx="28098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1" y="3092939"/>
            <a:ext cx="2389187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721" y="3092939"/>
            <a:ext cx="2389187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99" y="3092938"/>
            <a:ext cx="2389187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16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3" y="0"/>
            <a:ext cx="277336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48" y="230"/>
            <a:ext cx="2773920" cy="3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0"/>
            <a:ext cx="277336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5" y="3673842"/>
            <a:ext cx="27066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48" y="3568334"/>
            <a:ext cx="27066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3429000"/>
            <a:ext cx="27066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47" y="3428999"/>
            <a:ext cx="27066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1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69" y="1"/>
            <a:ext cx="8264174" cy="3516922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-chim-vành-khuyên-beat-Beat-nhạc-mầm-non-nhạc-thiế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66092" y="1090247"/>
            <a:ext cx="10087707" cy="1043353"/>
          </a:xfrm>
        </p:spPr>
        <p:txBody>
          <a:bodyPr>
            <a:normAutofit fontScale="925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       </a:t>
            </a:r>
            <a:r>
              <a:rPr lang="en-US" sz="4400" dirty="0" err="1" smtClean="0"/>
              <a:t>Hát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vận</a:t>
            </a:r>
            <a:r>
              <a:rPr lang="en-US" sz="4400" dirty="0" smtClean="0"/>
              <a:t> </a:t>
            </a:r>
            <a:r>
              <a:rPr lang="en-US" sz="4400" dirty="0" err="1" smtClean="0"/>
              <a:t>động</a:t>
            </a:r>
            <a:r>
              <a:rPr lang="en-US" sz="4400" dirty="0" smtClean="0"/>
              <a:t> </a:t>
            </a:r>
            <a:r>
              <a:rPr lang="en-US" sz="4400" dirty="0" err="1" smtClean="0"/>
              <a:t>bài</a:t>
            </a:r>
            <a:r>
              <a:rPr lang="en-US" sz="4400" dirty="0" smtClean="0"/>
              <a:t> </a:t>
            </a:r>
            <a:r>
              <a:rPr lang="en-US" sz="4400" dirty="0" err="1" smtClean="0"/>
              <a:t>hát</a:t>
            </a:r>
            <a:r>
              <a:rPr lang="en-US" sz="4400" dirty="0" smtClean="0"/>
              <a:t> : </a:t>
            </a:r>
            <a:r>
              <a:rPr lang="en-US" sz="4400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4400" dirty="0" err="1" smtClean="0">
                <a:latin typeface="Times New Roman"/>
                <a:ea typeface="Times New Roman"/>
                <a:cs typeface="Times New Roman"/>
              </a:rPr>
              <a:t>Khuôn</a:t>
            </a:r>
            <a:r>
              <a:rPr lang="en-US" sz="4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Times New Roman"/>
                <a:ea typeface="Times New Roman"/>
                <a:cs typeface="Times New Roman"/>
              </a:rPr>
              <a:t>mặt</a:t>
            </a:r>
            <a:r>
              <a:rPr lang="en-US" sz="4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Times New Roman"/>
                <a:ea typeface="Times New Roman"/>
                <a:cs typeface="Times New Roman"/>
              </a:rPr>
              <a:t>cười</a:t>
            </a:r>
            <a:endParaRPr lang="en-US" sz="4400" dirty="0">
              <a:latin typeface="Times New Roman"/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3" name="KHUON MAT CUOI BE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231" y="1"/>
            <a:ext cx="7206712" cy="7053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Personal\Desktop\hinh-nen-cho-powerpoint-cuc-dep-co-hinh-cay-nam-o-goc_092717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0" y="3641601"/>
            <a:ext cx="2271346" cy="227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667238"/>
            <a:ext cx="2450124" cy="245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78" y="666262"/>
            <a:ext cx="24447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367" y="666262"/>
            <a:ext cx="24447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78" y="3644410"/>
            <a:ext cx="22733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7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Personal\Desktop\hinh-nen-cho-powerpoint-cuc-dep-co-hinh-cay-nam-o-goc_092717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719992"/>
            <a:ext cx="2450124" cy="245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3" y="667238"/>
            <a:ext cx="2451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32" y="667238"/>
            <a:ext cx="2450124" cy="245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0" y="3641601"/>
            <a:ext cx="2271346" cy="227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3794001"/>
            <a:ext cx="2271346" cy="227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808" y="3794001"/>
            <a:ext cx="2271346" cy="227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55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1" y="831850"/>
            <a:ext cx="2451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81" y="831850"/>
            <a:ext cx="2451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1" y="3640504"/>
            <a:ext cx="2273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81" y="3640504"/>
            <a:ext cx="2273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96" y="984250"/>
            <a:ext cx="2451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05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1"/>
            <a:ext cx="9166851" cy="3669322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9" y="232937"/>
            <a:ext cx="2559000" cy="268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69" y="200148"/>
            <a:ext cx="25606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65" y="399440"/>
            <a:ext cx="25606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98" y="3082315"/>
            <a:ext cx="2692224" cy="313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2" y="3164377"/>
            <a:ext cx="2692224" cy="313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4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8" y="1085674"/>
            <a:ext cx="2298391" cy="210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46" y="3733798"/>
            <a:ext cx="19812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85" y="3733799"/>
            <a:ext cx="19812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19812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4" y="3733800"/>
            <a:ext cx="19812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1122119"/>
            <a:ext cx="22987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85" y="1227626"/>
            <a:ext cx="22987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2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71</Words>
  <Application>Microsoft Office PowerPoint</Application>
  <PresentationFormat>Custom</PresentationFormat>
  <Paragraphs>9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Ôn mối quan hệ nhiều bằng nhau bằng kĩ năng ghép đôi</vt:lpstr>
      <vt:lpstr>PowerPoint Presentation</vt:lpstr>
      <vt:lpstr>PowerPoint Presentation</vt:lpstr>
      <vt:lpstr>PowerPoint Presentation</vt:lpstr>
      <vt:lpstr>Trò chơi 1 : Đội nào giỏi hơn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2 :Trổ tài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Personal</cp:lastModifiedBy>
  <cp:revision>63</cp:revision>
  <dcterms:created xsi:type="dcterms:W3CDTF">2022-02-19T03:00:26Z</dcterms:created>
  <dcterms:modified xsi:type="dcterms:W3CDTF">2024-10-07T02:55:27Z</dcterms:modified>
</cp:coreProperties>
</file>