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>
              <a:spcBef>
                <a:spcPts val="799"/>
              </a:spcBef>
            </a:pP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spAutoFit/>
          </a:bodyPr>
          <a:lstStyle/>
          <a:p>
            <a:pPr algn="ctr"/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/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marL="342720" indent="-34272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742680" lvl="1" indent="-28548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143000" lvl="2" indent="-228600"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600200" lvl="3" indent="-228600">
              <a:spcBef>
                <a:spcPts val="799"/>
              </a:spcBef>
              <a:buClr>
                <a:srgbClr val="000000"/>
              </a:buClr>
              <a:buFont typeface="Arial"/>
              <a:buChar char="–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057400" lvl="4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057400" lvl="5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057400" lvl="6" indent="-228600">
              <a:spcBef>
                <a:spcPts val="799"/>
              </a:spcBef>
              <a:buClr>
                <a:srgbClr val="000000"/>
              </a:buClr>
              <a:buFont typeface="Arial"/>
              <a:buChar char="»"/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244920"/>
            <a:ext cx="289584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244920"/>
            <a:ext cx="2133720" cy="47628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r"/>
            <a:fld id="{ADE89B51-8942-4FB6-9EA9-0BE9BFD95E4E}" type="slidenum">
              <a:rPr lang="en-US" sz="14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5" descr="Picture1"/>
          <p:cNvPicPr/>
          <p:nvPr/>
        </p:nvPicPr>
        <p:blipFill>
          <a:blip r:embed="rId2"/>
          <a:stretch/>
        </p:blipFill>
        <p:spPr>
          <a:xfrm>
            <a:off x="0" y="-9360"/>
            <a:ext cx="9144000" cy="6867360"/>
          </a:xfrm>
          <a:prstGeom prst="rect">
            <a:avLst/>
          </a:prstGeom>
          <a:ln>
            <a:noFill/>
          </a:ln>
        </p:spPr>
      </p:pic>
      <p:sp>
        <p:nvSpPr>
          <p:cNvPr id="42" name="TextShape 1"/>
          <p:cNvSpPr txBox="1"/>
          <p:nvPr/>
        </p:nvSpPr>
        <p:spPr>
          <a:xfrm>
            <a:off x="685800" y="2130120"/>
            <a:ext cx="7772400" cy="14698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00" b="0" strike="noStrike" spc="-1">
                <a:solidFill>
                  <a:srgbClr val="333399"/>
                </a:solidFill>
                <a:latin typeface="Times New Roman"/>
              </a:rPr>
              <a:t>Giáo án: Tạo hình</a:t>
            </a:r>
            <a:r>
              <a:rPr lang="en-US" sz="4000" b="0" strike="noStrike" spc="-1">
                <a:solidFill>
                  <a:srgbClr val="333399"/>
                </a:solidFill>
                <a:latin typeface="Times New Roman"/>
              </a:rPr>
              <a:t> </a:t>
            </a:r>
            <a:r>
              <a:t/>
            </a:r>
            <a:br/>
            <a:r>
              <a:rPr lang="en-US" sz="4000" b="0" strike="noStrike" spc="-1">
                <a:solidFill>
                  <a:srgbClr val="333399"/>
                </a:solidFill>
                <a:latin typeface="Times New Roman"/>
              </a:rPr>
              <a:t>Tên đề tài: Dán những khuôn mặt ngộ nghĩnh</a:t>
            </a:r>
            <a:r>
              <a:rPr lang="en-US" sz="40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TextShape 2"/>
          <p:cNvSpPr txBox="1"/>
          <p:nvPr/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spcBef>
                <a:spcPts val="799"/>
              </a:spcBef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Độ tuổi: 3 - 4 tuổi</a:t>
            </a:r>
          </a:p>
          <a:p>
            <a:pPr algn="ctr">
              <a:spcBef>
                <a:spcPts val="799"/>
              </a:spcBef>
            </a:pPr>
            <a:r>
              <a:rPr lang="en-US" sz="3200" b="0" strike="noStrike" spc="-1">
                <a:solidFill>
                  <a:srgbClr val="000000"/>
                </a:solidFill>
                <a:latin typeface="Arial"/>
              </a:rPr>
              <a:t>Giáo viên: Trần Thị Hoàn</a:t>
            </a:r>
          </a:p>
        </p:txBody>
      </p:sp>
      <p:grpSp>
        <p:nvGrpSpPr>
          <p:cNvPr id="44" name="Group 3"/>
          <p:cNvGrpSpPr/>
          <p:nvPr/>
        </p:nvGrpSpPr>
        <p:grpSpPr>
          <a:xfrm>
            <a:off x="1676520" y="304920"/>
            <a:ext cx="5715000" cy="772480"/>
            <a:chOff x="1676520" y="304920"/>
            <a:chExt cx="5715000" cy="772480"/>
          </a:xfrm>
        </p:grpSpPr>
        <p:sp>
          <p:nvSpPr>
            <p:cNvPr id="45" name="CustomShape 4"/>
            <p:cNvSpPr/>
            <p:nvPr/>
          </p:nvSpPr>
          <p:spPr>
            <a:xfrm>
              <a:off x="1676520" y="304920"/>
              <a:ext cx="5715000" cy="619920"/>
            </a:xfrm>
            <a:custGeom>
              <a:avLst/>
              <a:gdLst/>
              <a:ahLst/>
              <a:cxnLst/>
              <a:rect l="0" t="0" r="r" b="b"/>
              <a:pathLst>
                <a:path w="15877" h="1724">
                  <a:moveTo>
                    <a:pt x="0" y="0"/>
                  </a:moveTo>
                  <a:lnTo>
                    <a:pt x="15876" y="0"/>
                  </a:lnTo>
                  <a:moveTo>
                    <a:pt x="0" y="1723"/>
                  </a:moveTo>
                  <a:lnTo>
                    <a:pt x="15876" y="1723"/>
                  </a:lnTo>
                </a:path>
              </a:pathLst>
            </a:custGeom>
            <a:gradFill rotWithShape="0">
              <a:gsLst>
                <a:gs pos="0">
                  <a:srgbClr val="66FF33"/>
                </a:gs>
                <a:gs pos="50000">
                  <a:srgbClr val="FF0000"/>
                </a:gs>
                <a:gs pos="100000">
                  <a:srgbClr val="66FF33"/>
                </a:gs>
              </a:gsLst>
              <a:lin ang="0"/>
            </a:gra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Ctr="1">
              <a:noAutofit/>
            </a:bodyPr>
            <a:lstStyle/>
            <a:p>
              <a:r>
                <a:rPr lang="en-US" sz="1800" b="1" strike="noStrike" spc="1" dirty="0" err="1">
                  <a:solidFill>
                    <a:srgbClr val="FF0000"/>
                  </a:solidFill>
                  <a:latin typeface="Times New Roman"/>
                </a:rPr>
                <a:t>Phòng</a:t>
              </a:r>
              <a:r>
                <a:rPr lang="en-US" sz="1800" b="1" strike="noStrike" spc="1" dirty="0">
                  <a:solidFill>
                    <a:srgbClr val="FF0000"/>
                  </a:solidFill>
                  <a:latin typeface="Times New Roman"/>
                </a:rPr>
                <a:t> GD&amp;ĐT </a:t>
              </a:r>
              <a:r>
                <a:rPr lang="en-US" sz="1800" b="1" strike="noStrike" spc="1" dirty="0" err="1">
                  <a:solidFill>
                    <a:srgbClr val="FF0000"/>
                  </a:solidFill>
                  <a:latin typeface="Times New Roman"/>
                </a:rPr>
                <a:t>Gia</a:t>
              </a:r>
              <a:r>
                <a:rPr lang="en-US" sz="1800" b="1" strike="noStrike" spc="1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1800" b="1" strike="noStrike" spc="1" dirty="0" err="1">
                  <a:solidFill>
                    <a:srgbClr val="FF0000"/>
                  </a:solidFill>
                  <a:latin typeface="Times New Roman"/>
                </a:rPr>
                <a:t>Lâm</a:t>
              </a:r>
              <a:endParaRPr lang="en-US" sz="1800" b="1" strike="noStrike" spc="1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46" name="CustomShape 5"/>
            <p:cNvSpPr/>
            <p:nvPr/>
          </p:nvSpPr>
          <p:spPr>
            <a:xfrm>
              <a:off x="2195640" y="615160"/>
              <a:ext cx="4676760" cy="462240"/>
            </a:xfrm>
            <a:custGeom>
              <a:avLst/>
              <a:gdLst/>
              <a:ahLst/>
              <a:cxnLst/>
              <a:rect l="0" t="0" r="r" b="b"/>
              <a:pathLst>
                <a:path w="12993" h="1286">
                  <a:moveTo>
                    <a:pt x="0" y="0"/>
                  </a:moveTo>
                  <a:lnTo>
                    <a:pt x="12992" y="0"/>
                  </a:lnTo>
                  <a:moveTo>
                    <a:pt x="0" y="1285"/>
                  </a:moveTo>
                  <a:lnTo>
                    <a:pt x="12992" y="1285"/>
                  </a:lnTo>
                </a:path>
              </a:pathLst>
            </a:custGeom>
            <a:gradFill rotWithShape="0">
              <a:gsLst>
                <a:gs pos="0">
                  <a:srgbClr val="66FF33"/>
                </a:gs>
                <a:gs pos="50000">
                  <a:srgbClr val="FF0000"/>
                </a:gs>
                <a:gs pos="100000">
                  <a:srgbClr val="66FF33"/>
                </a:gs>
              </a:gsLst>
              <a:lin ang="0"/>
            </a:gra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Ctr="1">
              <a:noAutofit/>
            </a:bodyPr>
            <a:lstStyle/>
            <a:p>
              <a:r>
                <a:rPr lang="en-US" sz="1800" b="1" strike="noStrike" spc="1" dirty="0" err="1">
                  <a:solidFill>
                    <a:srgbClr val="FF0000"/>
                  </a:solidFill>
                  <a:latin typeface="Times New Roman"/>
                </a:rPr>
                <a:t>Trường</a:t>
              </a:r>
              <a:r>
                <a:rPr lang="en-US" sz="1800" b="1" strike="noStrike" spc="1" dirty="0">
                  <a:solidFill>
                    <a:srgbClr val="FF0000"/>
                  </a:solidFill>
                  <a:latin typeface="Times New Roman"/>
                </a:rPr>
                <a:t> </a:t>
              </a:r>
              <a:r>
                <a:rPr lang="en-US" sz="1800" b="1" strike="noStrike" spc="1" dirty="0" err="1">
                  <a:solidFill>
                    <a:srgbClr val="FF0000"/>
                  </a:solidFill>
                  <a:latin typeface="Times New Roman"/>
                </a:rPr>
                <a:t>mầm</a:t>
              </a:r>
              <a:r>
                <a:rPr lang="en-US" sz="1800" b="1" strike="noStrike" spc="1" dirty="0">
                  <a:solidFill>
                    <a:srgbClr val="FF0000"/>
                  </a:solidFill>
                  <a:latin typeface="Times New Roman"/>
                </a:rPr>
                <a:t> non </a:t>
              </a:r>
              <a:r>
                <a:rPr lang="en-US" sz="1800" b="1" strike="noStrike" spc="1" dirty="0" err="1">
                  <a:solidFill>
                    <a:srgbClr val="FF0000"/>
                  </a:solidFill>
                  <a:latin typeface="Times New Roman"/>
                </a:rPr>
                <a:t>Lệ</a:t>
              </a:r>
              <a:r>
                <a:rPr lang="en-US" sz="1800" b="1" strike="noStrike" spc="1" dirty="0">
                  <a:solidFill>
                    <a:srgbClr val="FF0000"/>
                  </a:solidFill>
                  <a:latin typeface="Times New Roman"/>
                </a:rPr>
                <a:t> Chi </a:t>
              </a:r>
              <a:endParaRPr lang="en-US" sz="1800" b="1" strike="noStrike" spc="1" dirty="0">
                <a:solidFill>
                  <a:srgbClr val="FF0000"/>
                </a:solidFill>
                <a:latin typeface="Times New Roman"/>
                <a:ea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 additive="repl"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4" descr="hborder2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10" name="CustomShape 1"/>
          <p:cNvSpPr/>
          <p:nvPr/>
        </p:nvSpPr>
        <p:spPr>
          <a:xfrm>
            <a:off x="609480" y="304920"/>
            <a:ext cx="3962520" cy="3581280"/>
          </a:xfrm>
          <a:prstGeom prst="ellipse">
            <a:avLst/>
          </a:prstGeom>
          <a:solidFill>
            <a:srgbClr val="FF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11" name="Group 2"/>
          <p:cNvGrpSpPr/>
          <p:nvPr/>
        </p:nvGrpSpPr>
        <p:grpSpPr>
          <a:xfrm>
            <a:off x="1066680" y="1143000"/>
            <a:ext cx="776160" cy="927000"/>
            <a:chOff x="1066680" y="1143000"/>
            <a:chExt cx="776160" cy="927000"/>
          </a:xfrm>
        </p:grpSpPr>
        <p:sp>
          <p:nvSpPr>
            <p:cNvPr id="212" name="CustomShape 3"/>
            <p:cNvSpPr/>
            <p:nvPr/>
          </p:nvSpPr>
          <p:spPr>
            <a:xfrm>
              <a:off x="1066680" y="1143000"/>
              <a:ext cx="776160" cy="92700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4"/>
            <p:cNvSpPr/>
            <p:nvPr/>
          </p:nvSpPr>
          <p:spPr>
            <a:xfrm>
              <a:off x="1181160" y="1371600"/>
              <a:ext cx="620640" cy="66348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14" name="Group 5"/>
          <p:cNvGrpSpPr/>
          <p:nvPr/>
        </p:nvGrpSpPr>
        <p:grpSpPr>
          <a:xfrm>
            <a:off x="2971800" y="1295280"/>
            <a:ext cx="774720" cy="928440"/>
            <a:chOff x="2971800" y="1295280"/>
            <a:chExt cx="774720" cy="928440"/>
          </a:xfrm>
        </p:grpSpPr>
        <p:sp>
          <p:nvSpPr>
            <p:cNvPr id="215" name="CustomShape 6"/>
            <p:cNvSpPr/>
            <p:nvPr/>
          </p:nvSpPr>
          <p:spPr>
            <a:xfrm>
              <a:off x="2971800" y="1295280"/>
              <a:ext cx="774720" cy="9284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7"/>
            <p:cNvSpPr/>
            <p:nvPr/>
          </p:nvSpPr>
          <p:spPr>
            <a:xfrm>
              <a:off x="3124440" y="1523880"/>
              <a:ext cx="620640" cy="66348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7" name="CustomShape 8"/>
          <p:cNvSpPr/>
          <p:nvPr/>
        </p:nvSpPr>
        <p:spPr>
          <a:xfrm>
            <a:off x="990720" y="800280"/>
            <a:ext cx="914400" cy="419040"/>
          </a:xfrm>
          <a:custGeom>
            <a:avLst/>
            <a:gdLst/>
            <a:ahLst/>
            <a:cxnLst/>
            <a:rect l="l" t="t" r="r" b="b"/>
            <a:pathLst>
              <a:path w="576" h="264">
                <a:moveTo>
                  <a:pt x="0" y="264"/>
                </a:moveTo>
                <a:cubicBezTo>
                  <a:pt x="72" y="156"/>
                  <a:pt x="144" y="48"/>
                  <a:pt x="240" y="24"/>
                </a:cubicBezTo>
                <a:cubicBezTo>
                  <a:pt x="336" y="0"/>
                  <a:pt x="520" y="112"/>
                  <a:pt x="576" y="12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9"/>
          <p:cNvSpPr/>
          <p:nvPr/>
        </p:nvSpPr>
        <p:spPr>
          <a:xfrm>
            <a:off x="2819520" y="965160"/>
            <a:ext cx="1066680" cy="330120"/>
          </a:xfrm>
          <a:custGeom>
            <a:avLst/>
            <a:gdLst/>
            <a:ahLst/>
            <a:cxnLst/>
            <a:rect l="l" t="t" r="r" b="b"/>
            <a:pathLst>
              <a:path w="672" h="208">
                <a:moveTo>
                  <a:pt x="0" y="112"/>
                </a:moveTo>
                <a:cubicBezTo>
                  <a:pt x="160" y="56"/>
                  <a:pt x="320" y="0"/>
                  <a:pt x="432" y="16"/>
                </a:cubicBezTo>
                <a:cubicBezTo>
                  <a:pt x="544" y="32"/>
                  <a:pt x="608" y="120"/>
                  <a:pt x="672" y="208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10"/>
          <p:cNvSpPr/>
          <p:nvPr/>
        </p:nvSpPr>
        <p:spPr>
          <a:xfrm>
            <a:off x="2286000" y="1905120"/>
            <a:ext cx="647640" cy="772920"/>
          </a:xfrm>
          <a:custGeom>
            <a:avLst/>
            <a:gdLst/>
            <a:ahLst/>
            <a:cxnLst/>
            <a:rect l="l" t="t" r="r" b="b"/>
            <a:pathLst>
              <a:path w="200" h="280">
                <a:moveTo>
                  <a:pt x="48" y="0"/>
                </a:moveTo>
                <a:cubicBezTo>
                  <a:pt x="124" y="100"/>
                  <a:pt x="200" y="200"/>
                  <a:pt x="192" y="240"/>
                </a:cubicBezTo>
                <a:cubicBezTo>
                  <a:pt x="184" y="280"/>
                  <a:pt x="32" y="240"/>
                  <a:pt x="0" y="24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11"/>
          <p:cNvSpPr/>
          <p:nvPr/>
        </p:nvSpPr>
        <p:spPr>
          <a:xfrm rot="20678400">
            <a:off x="1752480" y="2590560"/>
            <a:ext cx="1681200" cy="684000"/>
          </a:xfrm>
          <a:custGeom>
            <a:avLst/>
            <a:gdLst/>
            <a:ahLst/>
            <a:cxnLst/>
            <a:rect l="l" t="t" r="r" b="b"/>
            <a:pathLst>
              <a:path w="864" h="272">
                <a:moveTo>
                  <a:pt x="0" y="8"/>
                </a:moveTo>
                <a:cubicBezTo>
                  <a:pt x="0" y="16"/>
                  <a:pt x="240" y="224"/>
                  <a:pt x="384" y="248"/>
                </a:cubicBezTo>
                <a:cubicBezTo>
                  <a:pt x="528" y="272"/>
                  <a:pt x="864" y="160"/>
                  <a:pt x="864" y="152"/>
                </a:cubicBezTo>
                <a:cubicBezTo>
                  <a:pt x="864" y="144"/>
                  <a:pt x="528" y="224"/>
                  <a:pt x="384" y="200"/>
                </a:cubicBezTo>
                <a:cubicBezTo>
                  <a:pt x="240" y="176"/>
                  <a:pt x="0" y="0"/>
                  <a:pt x="0" y="8"/>
                </a:cubicBez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12"/>
          <p:cNvSpPr/>
          <p:nvPr/>
        </p:nvSpPr>
        <p:spPr>
          <a:xfrm>
            <a:off x="4724280" y="1371600"/>
            <a:ext cx="3962520" cy="3352680"/>
          </a:xfrm>
          <a:prstGeom prst="ellipse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CustomShape 13"/>
          <p:cNvSpPr/>
          <p:nvPr/>
        </p:nvSpPr>
        <p:spPr>
          <a:xfrm>
            <a:off x="5195880" y="2116080"/>
            <a:ext cx="879480" cy="74628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3" name="CustomShape 14"/>
          <p:cNvSpPr/>
          <p:nvPr/>
        </p:nvSpPr>
        <p:spPr>
          <a:xfrm>
            <a:off x="5164200" y="2241720"/>
            <a:ext cx="735120" cy="6206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24" name="Group 15"/>
          <p:cNvGrpSpPr/>
          <p:nvPr/>
        </p:nvGrpSpPr>
        <p:grpSpPr>
          <a:xfrm>
            <a:off x="6956280" y="2612880"/>
            <a:ext cx="880920" cy="745920"/>
            <a:chOff x="6956280" y="2612880"/>
            <a:chExt cx="880920" cy="745920"/>
          </a:xfrm>
        </p:grpSpPr>
        <p:sp>
          <p:nvSpPr>
            <p:cNvPr id="225" name="CustomShape 16"/>
            <p:cNvSpPr/>
            <p:nvPr/>
          </p:nvSpPr>
          <p:spPr>
            <a:xfrm>
              <a:off x="6956280" y="2612880"/>
              <a:ext cx="880920" cy="74592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6" name="CustomShape 17"/>
            <p:cNvSpPr/>
            <p:nvPr/>
          </p:nvSpPr>
          <p:spPr>
            <a:xfrm>
              <a:off x="6956280" y="2737080"/>
              <a:ext cx="733680" cy="62136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7" name="CustomShape 18"/>
          <p:cNvSpPr/>
          <p:nvPr/>
        </p:nvSpPr>
        <p:spPr>
          <a:xfrm>
            <a:off x="5867280" y="1752480"/>
            <a:ext cx="381240" cy="533520"/>
          </a:xfrm>
          <a:custGeom>
            <a:avLst/>
            <a:gdLst/>
            <a:ahLst/>
            <a:cxnLst/>
            <a:rect l="l" t="t" r="r" b="b"/>
            <a:pathLst>
              <a:path w="240" h="336">
                <a:moveTo>
                  <a:pt x="0" y="0"/>
                </a:moveTo>
                <a:cubicBezTo>
                  <a:pt x="76" y="20"/>
                  <a:pt x="152" y="40"/>
                  <a:pt x="192" y="96"/>
                </a:cubicBezTo>
                <a:cubicBezTo>
                  <a:pt x="232" y="152"/>
                  <a:pt x="236" y="244"/>
                  <a:pt x="240" y="336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CustomShape 19"/>
          <p:cNvSpPr/>
          <p:nvPr/>
        </p:nvSpPr>
        <p:spPr>
          <a:xfrm>
            <a:off x="7086600" y="2286000"/>
            <a:ext cx="990720" cy="533520"/>
          </a:xfrm>
          <a:custGeom>
            <a:avLst/>
            <a:gdLst/>
            <a:ahLst/>
            <a:cxnLst/>
            <a:rect l="l" t="t" r="r" b="b"/>
            <a:pathLst>
              <a:path w="624" h="336">
                <a:moveTo>
                  <a:pt x="0" y="48"/>
                </a:moveTo>
                <a:cubicBezTo>
                  <a:pt x="188" y="24"/>
                  <a:pt x="376" y="0"/>
                  <a:pt x="480" y="48"/>
                </a:cubicBezTo>
                <a:cubicBezTo>
                  <a:pt x="584" y="96"/>
                  <a:pt x="604" y="216"/>
                  <a:pt x="624" y="336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9" name="CustomShape 20"/>
          <p:cNvSpPr/>
          <p:nvPr/>
        </p:nvSpPr>
        <p:spPr>
          <a:xfrm>
            <a:off x="6222960" y="2620800"/>
            <a:ext cx="439920" cy="870120"/>
          </a:xfrm>
          <a:custGeom>
            <a:avLst/>
            <a:gdLst/>
            <a:ahLst/>
            <a:cxnLst/>
            <a:rect l="l" t="t" r="r" b="b"/>
            <a:pathLst>
              <a:path w="264" h="192">
                <a:moveTo>
                  <a:pt x="120" y="0"/>
                </a:moveTo>
                <a:cubicBezTo>
                  <a:pt x="60" y="56"/>
                  <a:pt x="0" y="112"/>
                  <a:pt x="24" y="144"/>
                </a:cubicBezTo>
                <a:cubicBezTo>
                  <a:pt x="48" y="176"/>
                  <a:pt x="156" y="184"/>
                  <a:pt x="264" y="192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21"/>
          <p:cNvSpPr/>
          <p:nvPr/>
        </p:nvSpPr>
        <p:spPr>
          <a:xfrm rot="20595000">
            <a:off x="5943600" y="3429000"/>
            <a:ext cx="1117440" cy="635040"/>
          </a:xfrm>
          <a:custGeom>
            <a:avLst/>
            <a:gdLst/>
            <a:ahLst/>
            <a:cxnLst/>
            <a:rect l="l" t="t" r="r" b="b"/>
            <a:pathLst>
              <a:path w="704" h="400">
                <a:moveTo>
                  <a:pt x="16" y="8"/>
                </a:moveTo>
                <a:cubicBezTo>
                  <a:pt x="0" y="16"/>
                  <a:pt x="48" y="232"/>
                  <a:pt x="160" y="296"/>
                </a:cubicBezTo>
                <a:cubicBezTo>
                  <a:pt x="272" y="360"/>
                  <a:pt x="672" y="400"/>
                  <a:pt x="688" y="392"/>
                </a:cubicBezTo>
                <a:cubicBezTo>
                  <a:pt x="704" y="384"/>
                  <a:pt x="368" y="312"/>
                  <a:pt x="256" y="248"/>
                </a:cubicBezTo>
                <a:cubicBezTo>
                  <a:pt x="144" y="184"/>
                  <a:pt x="32" y="0"/>
                  <a:pt x="16" y="8"/>
                </a:cubicBez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Picture 4" descr="Picture7"/>
          <p:cNvPicPr/>
          <p:nvPr/>
        </p:nvPicPr>
        <p:blipFill>
          <a:blip r:embed="rId2"/>
          <a:stretch/>
        </p:blipFill>
        <p:spPr>
          <a:xfrm>
            <a:off x="0" y="7632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32" name="Group 1"/>
          <p:cNvGrpSpPr/>
          <p:nvPr/>
        </p:nvGrpSpPr>
        <p:grpSpPr>
          <a:xfrm>
            <a:off x="1219320" y="762120"/>
            <a:ext cx="6629400" cy="5257800"/>
            <a:chOff x="1219320" y="762120"/>
            <a:chExt cx="6629400" cy="5257800"/>
          </a:xfrm>
        </p:grpSpPr>
        <p:sp>
          <p:nvSpPr>
            <p:cNvPr id="233" name="CustomShape 2"/>
            <p:cNvSpPr/>
            <p:nvPr/>
          </p:nvSpPr>
          <p:spPr>
            <a:xfrm>
              <a:off x="4572000" y="3352680"/>
              <a:ext cx="3276720" cy="2667240"/>
            </a:xfrm>
            <a:prstGeom prst="ellipse">
              <a:avLst/>
            </a:prstGeom>
            <a:solidFill>
              <a:srgbClr val="BBE0E3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34" name="Group 3"/>
            <p:cNvGrpSpPr/>
            <p:nvPr/>
          </p:nvGrpSpPr>
          <p:grpSpPr>
            <a:xfrm>
              <a:off x="1219320" y="762120"/>
              <a:ext cx="3276360" cy="3047760"/>
              <a:chOff x="1219320" y="762120"/>
              <a:chExt cx="3276360" cy="3047760"/>
            </a:xfrm>
          </p:grpSpPr>
          <p:sp>
            <p:nvSpPr>
              <p:cNvPr id="235" name="CustomShape 4"/>
              <p:cNvSpPr/>
              <p:nvPr/>
            </p:nvSpPr>
            <p:spPr>
              <a:xfrm>
                <a:off x="1219320" y="762120"/>
                <a:ext cx="3276360" cy="3047760"/>
              </a:xfrm>
              <a:prstGeom prst="ellipse">
                <a:avLst/>
              </a:prstGeom>
              <a:solidFill>
                <a:srgbClr val="FFCC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236" name="Group 5"/>
              <p:cNvGrpSpPr/>
              <p:nvPr/>
            </p:nvGrpSpPr>
            <p:grpSpPr>
              <a:xfrm>
                <a:off x="1828800" y="1676520"/>
                <a:ext cx="609480" cy="576360"/>
                <a:chOff x="1828800" y="1676520"/>
                <a:chExt cx="609480" cy="576360"/>
              </a:xfrm>
            </p:grpSpPr>
            <p:sp>
              <p:nvSpPr>
                <p:cNvPr id="237" name="CustomShape 6"/>
                <p:cNvSpPr/>
                <p:nvPr/>
              </p:nvSpPr>
              <p:spPr>
                <a:xfrm>
                  <a:off x="1828800" y="1676520"/>
                  <a:ext cx="609480" cy="533160"/>
                </a:xfrm>
                <a:prstGeom prst="ellipse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38" name="CustomShape 7"/>
                <p:cNvSpPr/>
                <p:nvPr/>
              </p:nvSpPr>
              <p:spPr>
                <a:xfrm rot="20854200">
                  <a:off x="1912680" y="1902960"/>
                  <a:ext cx="456840" cy="304200"/>
                </a:xfrm>
                <a:prstGeom prst="ellipse">
                  <a:avLst/>
                </a:prstGeom>
                <a:solidFill>
                  <a:srgbClr val="000000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239" name="Group 8"/>
              <p:cNvGrpSpPr/>
              <p:nvPr/>
            </p:nvGrpSpPr>
            <p:grpSpPr>
              <a:xfrm>
                <a:off x="3276720" y="1676520"/>
                <a:ext cx="609480" cy="576360"/>
                <a:chOff x="3276720" y="1676520"/>
                <a:chExt cx="609480" cy="576360"/>
              </a:xfrm>
            </p:grpSpPr>
            <p:sp>
              <p:nvSpPr>
                <p:cNvPr id="240" name="CustomShape 9"/>
                <p:cNvSpPr/>
                <p:nvPr/>
              </p:nvSpPr>
              <p:spPr>
                <a:xfrm>
                  <a:off x="3276720" y="1676520"/>
                  <a:ext cx="609480" cy="533160"/>
                </a:xfrm>
                <a:prstGeom prst="ellipse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241" name="CustomShape 10"/>
                <p:cNvSpPr/>
                <p:nvPr/>
              </p:nvSpPr>
              <p:spPr>
                <a:xfrm rot="20854200">
                  <a:off x="3360600" y="1902960"/>
                  <a:ext cx="456840" cy="304200"/>
                </a:xfrm>
                <a:prstGeom prst="ellipse">
                  <a:avLst/>
                </a:prstGeom>
                <a:solidFill>
                  <a:srgbClr val="000000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242" name="CustomShape 11"/>
              <p:cNvSpPr/>
              <p:nvPr/>
            </p:nvSpPr>
            <p:spPr>
              <a:xfrm>
                <a:off x="1600200" y="1371600"/>
                <a:ext cx="990720" cy="17784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112">
                    <a:moveTo>
                      <a:pt x="0" y="96"/>
                    </a:moveTo>
                    <a:cubicBezTo>
                      <a:pt x="68" y="104"/>
                      <a:pt x="136" y="112"/>
                      <a:pt x="240" y="96"/>
                    </a:cubicBezTo>
                    <a:cubicBezTo>
                      <a:pt x="344" y="80"/>
                      <a:pt x="484" y="40"/>
                      <a:pt x="624" y="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3" name="CustomShape 12"/>
              <p:cNvSpPr/>
              <p:nvPr/>
            </p:nvSpPr>
            <p:spPr>
              <a:xfrm>
                <a:off x="2971800" y="1295280"/>
                <a:ext cx="91440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144">
                    <a:moveTo>
                      <a:pt x="0" y="0"/>
                    </a:moveTo>
                    <a:cubicBezTo>
                      <a:pt x="72" y="36"/>
                      <a:pt x="144" y="72"/>
                      <a:pt x="240" y="96"/>
                    </a:cubicBezTo>
                    <a:cubicBezTo>
                      <a:pt x="336" y="120"/>
                      <a:pt x="456" y="132"/>
                      <a:pt x="576" y="144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4" name="CustomShape 13"/>
              <p:cNvSpPr/>
              <p:nvPr/>
            </p:nvSpPr>
            <p:spPr>
              <a:xfrm>
                <a:off x="2743200" y="2057400"/>
                <a:ext cx="431640" cy="77472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488">
                    <a:moveTo>
                      <a:pt x="96" y="0"/>
                    </a:moveTo>
                    <a:cubicBezTo>
                      <a:pt x="156" y="132"/>
                      <a:pt x="216" y="264"/>
                      <a:pt x="240" y="336"/>
                    </a:cubicBezTo>
                    <a:cubicBezTo>
                      <a:pt x="264" y="408"/>
                      <a:pt x="272" y="408"/>
                      <a:pt x="240" y="432"/>
                    </a:cubicBezTo>
                    <a:cubicBezTo>
                      <a:pt x="208" y="456"/>
                      <a:pt x="88" y="488"/>
                      <a:pt x="48" y="480"/>
                    </a:cubicBezTo>
                    <a:cubicBezTo>
                      <a:pt x="8" y="472"/>
                      <a:pt x="4" y="428"/>
                      <a:pt x="0" y="384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5" name="CustomShape 14"/>
              <p:cNvSpPr/>
              <p:nvPr/>
            </p:nvSpPr>
            <p:spPr>
              <a:xfrm>
                <a:off x="2590920" y="2971800"/>
                <a:ext cx="990360" cy="76320"/>
              </a:xfrm>
              <a:custGeom>
                <a:avLst/>
                <a:gdLst/>
                <a:ahLst/>
                <a:cxnLst/>
                <a:rect l="l" t="t" r="r" b="b"/>
                <a:pathLst>
                  <a:path w="624" h="48">
                    <a:moveTo>
                      <a:pt x="0" y="48"/>
                    </a:moveTo>
                    <a:cubicBezTo>
                      <a:pt x="0" y="48"/>
                      <a:pt x="312" y="24"/>
                      <a:pt x="624" y="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46" name="Group 15"/>
            <p:cNvGrpSpPr/>
            <p:nvPr/>
          </p:nvGrpSpPr>
          <p:grpSpPr>
            <a:xfrm>
              <a:off x="5181480" y="4038480"/>
              <a:ext cx="609840" cy="577440"/>
              <a:chOff x="5181480" y="4038480"/>
              <a:chExt cx="609840" cy="577440"/>
            </a:xfrm>
          </p:grpSpPr>
          <p:sp>
            <p:nvSpPr>
              <p:cNvPr id="247" name="CustomShape 16"/>
              <p:cNvSpPr/>
              <p:nvPr/>
            </p:nvSpPr>
            <p:spPr>
              <a:xfrm>
                <a:off x="5181480" y="4038480"/>
                <a:ext cx="609840" cy="53352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48" name="CustomShape 17"/>
              <p:cNvSpPr/>
              <p:nvPr/>
            </p:nvSpPr>
            <p:spPr>
              <a:xfrm rot="20854200">
                <a:off x="5265720" y="4265640"/>
                <a:ext cx="457200" cy="30456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249" name="Group 18"/>
            <p:cNvGrpSpPr/>
            <p:nvPr/>
          </p:nvGrpSpPr>
          <p:grpSpPr>
            <a:xfrm>
              <a:off x="6705720" y="4038480"/>
              <a:ext cx="609480" cy="577080"/>
              <a:chOff x="6705720" y="4038480"/>
              <a:chExt cx="609480" cy="577080"/>
            </a:xfrm>
          </p:grpSpPr>
          <p:sp>
            <p:nvSpPr>
              <p:cNvPr id="250" name="CustomShape 19"/>
              <p:cNvSpPr/>
              <p:nvPr/>
            </p:nvSpPr>
            <p:spPr>
              <a:xfrm>
                <a:off x="6705720" y="4038480"/>
                <a:ext cx="609480" cy="53352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51" name="CustomShape 20"/>
              <p:cNvSpPr/>
              <p:nvPr/>
            </p:nvSpPr>
            <p:spPr>
              <a:xfrm rot="20854200">
                <a:off x="6789600" y="4265280"/>
                <a:ext cx="456840" cy="30456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252" name="CustomShape 21"/>
            <p:cNvSpPr/>
            <p:nvPr/>
          </p:nvSpPr>
          <p:spPr>
            <a:xfrm>
              <a:off x="5029200" y="3809880"/>
              <a:ext cx="990720" cy="177840"/>
            </a:xfrm>
            <a:custGeom>
              <a:avLst/>
              <a:gdLst/>
              <a:ahLst/>
              <a:cxnLst/>
              <a:rect l="l" t="t" r="r" b="b"/>
              <a:pathLst>
                <a:path w="624" h="112">
                  <a:moveTo>
                    <a:pt x="0" y="96"/>
                  </a:moveTo>
                  <a:cubicBezTo>
                    <a:pt x="68" y="104"/>
                    <a:pt x="136" y="112"/>
                    <a:pt x="240" y="96"/>
                  </a:cubicBezTo>
                  <a:cubicBezTo>
                    <a:pt x="344" y="80"/>
                    <a:pt x="484" y="40"/>
                    <a:pt x="624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CustomShape 22"/>
            <p:cNvSpPr/>
            <p:nvPr/>
          </p:nvSpPr>
          <p:spPr>
            <a:xfrm>
              <a:off x="5816520" y="4419720"/>
              <a:ext cx="749520" cy="635040"/>
            </a:xfrm>
            <a:custGeom>
              <a:avLst/>
              <a:gdLst/>
              <a:ahLst/>
              <a:cxnLst/>
              <a:rect l="l" t="t" r="r" b="b"/>
              <a:pathLst>
                <a:path w="472" h="400">
                  <a:moveTo>
                    <a:pt x="224" y="0"/>
                  </a:moveTo>
                  <a:cubicBezTo>
                    <a:pt x="112" y="136"/>
                    <a:pt x="0" y="272"/>
                    <a:pt x="32" y="336"/>
                  </a:cubicBezTo>
                  <a:cubicBezTo>
                    <a:pt x="64" y="400"/>
                    <a:pt x="360" y="392"/>
                    <a:pt x="416" y="384"/>
                  </a:cubicBezTo>
                  <a:cubicBezTo>
                    <a:pt x="472" y="376"/>
                    <a:pt x="420" y="332"/>
                    <a:pt x="368" y="288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CustomShape 23"/>
            <p:cNvSpPr/>
            <p:nvPr/>
          </p:nvSpPr>
          <p:spPr>
            <a:xfrm>
              <a:off x="5791320" y="5334120"/>
              <a:ext cx="990360" cy="1440"/>
            </a:xfrm>
            <a:custGeom>
              <a:avLst/>
              <a:gdLst/>
              <a:ahLst/>
              <a:cxnLst/>
              <a:rect l="l" t="t" r="r" b="b"/>
              <a:pathLst>
                <a:path w="624">
                  <a:moveTo>
                    <a:pt x="0" y="0"/>
                  </a:moveTo>
                  <a:cubicBezTo>
                    <a:pt x="0" y="0"/>
                    <a:pt x="312" y="0"/>
                    <a:pt x="624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24"/>
            <p:cNvSpPr/>
            <p:nvPr/>
          </p:nvSpPr>
          <p:spPr>
            <a:xfrm>
              <a:off x="6553080" y="373392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576" h="144">
                  <a:moveTo>
                    <a:pt x="0" y="0"/>
                  </a:moveTo>
                  <a:cubicBezTo>
                    <a:pt x="72" y="36"/>
                    <a:pt x="144" y="72"/>
                    <a:pt x="240" y="96"/>
                  </a:cubicBezTo>
                  <a:cubicBezTo>
                    <a:pt x="336" y="120"/>
                    <a:pt x="456" y="132"/>
                    <a:pt x="576" y="144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Picture 4" descr="Picture7"/>
          <p:cNvPicPr/>
          <p:nvPr/>
        </p:nvPicPr>
        <p:blipFill>
          <a:blip r:embed="rId2"/>
          <a:stretch/>
        </p:blipFill>
        <p:spPr>
          <a:xfrm>
            <a:off x="0" y="7632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57" name="CustomShape 1"/>
          <p:cNvSpPr/>
          <p:nvPr/>
        </p:nvSpPr>
        <p:spPr>
          <a:xfrm>
            <a:off x="1219320" y="762120"/>
            <a:ext cx="3276360" cy="3047760"/>
          </a:xfrm>
          <a:prstGeom prst="ellipse">
            <a:avLst/>
          </a:prstGeom>
          <a:solidFill>
            <a:srgbClr val="FF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8" name="CustomShape 2"/>
          <p:cNvSpPr/>
          <p:nvPr/>
        </p:nvSpPr>
        <p:spPr>
          <a:xfrm>
            <a:off x="1600200" y="1371600"/>
            <a:ext cx="990720" cy="177840"/>
          </a:xfrm>
          <a:custGeom>
            <a:avLst/>
            <a:gdLst/>
            <a:ahLst/>
            <a:cxnLst/>
            <a:rect l="l" t="t" r="r" b="b"/>
            <a:pathLst>
              <a:path w="624" h="112">
                <a:moveTo>
                  <a:pt x="0" y="96"/>
                </a:moveTo>
                <a:cubicBezTo>
                  <a:pt x="68" y="104"/>
                  <a:pt x="136" y="112"/>
                  <a:pt x="240" y="96"/>
                </a:cubicBezTo>
                <a:cubicBezTo>
                  <a:pt x="344" y="80"/>
                  <a:pt x="484" y="40"/>
                  <a:pt x="624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CustomShape 3"/>
          <p:cNvSpPr/>
          <p:nvPr/>
        </p:nvSpPr>
        <p:spPr>
          <a:xfrm>
            <a:off x="2971800" y="129528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576" h="144">
                <a:moveTo>
                  <a:pt x="0" y="0"/>
                </a:moveTo>
                <a:cubicBezTo>
                  <a:pt x="72" y="36"/>
                  <a:pt x="144" y="72"/>
                  <a:pt x="240" y="96"/>
                </a:cubicBezTo>
                <a:cubicBezTo>
                  <a:pt x="336" y="120"/>
                  <a:pt x="456" y="132"/>
                  <a:pt x="576" y="144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0" name="CustomShape 4"/>
          <p:cNvSpPr/>
          <p:nvPr/>
        </p:nvSpPr>
        <p:spPr>
          <a:xfrm>
            <a:off x="4572000" y="3352680"/>
            <a:ext cx="3276720" cy="266724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61" name="Group 5"/>
          <p:cNvGrpSpPr/>
          <p:nvPr/>
        </p:nvGrpSpPr>
        <p:grpSpPr>
          <a:xfrm>
            <a:off x="5181480" y="4038480"/>
            <a:ext cx="609840" cy="577440"/>
            <a:chOff x="5181480" y="4038480"/>
            <a:chExt cx="609840" cy="577440"/>
          </a:xfrm>
        </p:grpSpPr>
        <p:sp>
          <p:nvSpPr>
            <p:cNvPr id="262" name="CustomShape 6"/>
            <p:cNvSpPr/>
            <p:nvPr/>
          </p:nvSpPr>
          <p:spPr>
            <a:xfrm>
              <a:off x="5181480" y="4038480"/>
              <a:ext cx="609840" cy="53352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CustomShape 7"/>
            <p:cNvSpPr/>
            <p:nvPr/>
          </p:nvSpPr>
          <p:spPr>
            <a:xfrm rot="20854200">
              <a:off x="5265720" y="4265640"/>
              <a:ext cx="457200" cy="30456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4" name="CustomShape 8"/>
          <p:cNvSpPr/>
          <p:nvPr/>
        </p:nvSpPr>
        <p:spPr>
          <a:xfrm>
            <a:off x="5029200" y="3809880"/>
            <a:ext cx="990720" cy="177840"/>
          </a:xfrm>
          <a:custGeom>
            <a:avLst/>
            <a:gdLst/>
            <a:ahLst/>
            <a:cxnLst/>
            <a:rect l="l" t="t" r="r" b="b"/>
            <a:pathLst>
              <a:path w="624" h="112">
                <a:moveTo>
                  <a:pt x="0" y="96"/>
                </a:moveTo>
                <a:cubicBezTo>
                  <a:pt x="68" y="104"/>
                  <a:pt x="136" y="112"/>
                  <a:pt x="240" y="96"/>
                </a:cubicBezTo>
                <a:cubicBezTo>
                  <a:pt x="344" y="80"/>
                  <a:pt x="484" y="40"/>
                  <a:pt x="624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65" name="Group 9"/>
          <p:cNvGrpSpPr/>
          <p:nvPr/>
        </p:nvGrpSpPr>
        <p:grpSpPr>
          <a:xfrm>
            <a:off x="6705720" y="4038480"/>
            <a:ext cx="609480" cy="577080"/>
            <a:chOff x="6705720" y="4038480"/>
            <a:chExt cx="609480" cy="577080"/>
          </a:xfrm>
        </p:grpSpPr>
        <p:sp>
          <p:nvSpPr>
            <p:cNvPr id="266" name="CustomShape 10"/>
            <p:cNvSpPr/>
            <p:nvPr/>
          </p:nvSpPr>
          <p:spPr>
            <a:xfrm>
              <a:off x="6705720" y="4038480"/>
              <a:ext cx="609480" cy="53352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11"/>
            <p:cNvSpPr/>
            <p:nvPr/>
          </p:nvSpPr>
          <p:spPr>
            <a:xfrm rot="20854200">
              <a:off x="6789600" y="4265280"/>
              <a:ext cx="456840" cy="30456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68" name="CustomShape 12"/>
          <p:cNvSpPr/>
          <p:nvPr/>
        </p:nvSpPr>
        <p:spPr>
          <a:xfrm>
            <a:off x="6553080" y="3733920"/>
            <a:ext cx="914400" cy="228600"/>
          </a:xfrm>
          <a:custGeom>
            <a:avLst/>
            <a:gdLst/>
            <a:ahLst/>
            <a:cxnLst/>
            <a:rect l="l" t="t" r="r" b="b"/>
            <a:pathLst>
              <a:path w="576" h="144">
                <a:moveTo>
                  <a:pt x="0" y="0"/>
                </a:moveTo>
                <a:cubicBezTo>
                  <a:pt x="72" y="36"/>
                  <a:pt x="144" y="72"/>
                  <a:pt x="240" y="96"/>
                </a:cubicBezTo>
                <a:cubicBezTo>
                  <a:pt x="336" y="120"/>
                  <a:pt x="456" y="132"/>
                  <a:pt x="576" y="144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9" name="CustomShape 13"/>
          <p:cNvSpPr/>
          <p:nvPr/>
        </p:nvSpPr>
        <p:spPr>
          <a:xfrm>
            <a:off x="5816520" y="4419720"/>
            <a:ext cx="749520" cy="635040"/>
          </a:xfrm>
          <a:custGeom>
            <a:avLst/>
            <a:gdLst/>
            <a:ahLst/>
            <a:cxnLst/>
            <a:rect l="l" t="t" r="r" b="b"/>
            <a:pathLst>
              <a:path w="472" h="400">
                <a:moveTo>
                  <a:pt x="224" y="0"/>
                </a:moveTo>
                <a:cubicBezTo>
                  <a:pt x="112" y="136"/>
                  <a:pt x="0" y="272"/>
                  <a:pt x="32" y="336"/>
                </a:cubicBezTo>
                <a:cubicBezTo>
                  <a:pt x="64" y="400"/>
                  <a:pt x="360" y="392"/>
                  <a:pt x="416" y="384"/>
                </a:cubicBezTo>
                <a:cubicBezTo>
                  <a:pt x="472" y="376"/>
                  <a:pt x="420" y="332"/>
                  <a:pt x="368" y="288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0" name="CustomShape 14"/>
          <p:cNvSpPr/>
          <p:nvPr/>
        </p:nvSpPr>
        <p:spPr>
          <a:xfrm>
            <a:off x="5791320" y="5334120"/>
            <a:ext cx="990360" cy="1440"/>
          </a:xfrm>
          <a:custGeom>
            <a:avLst/>
            <a:gdLst/>
            <a:ahLst/>
            <a:cxnLst/>
            <a:rect l="l" t="t" r="r" b="b"/>
            <a:pathLst>
              <a:path w="624">
                <a:moveTo>
                  <a:pt x="0" y="0"/>
                </a:moveTo>
                <a:cubicBezTo>
                  <a:pt x="0" y="0"/>
                  <a:pt x="312" y="0"/>
                  <a:pt x="624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71" name="Group 15"/>
          <p:cNvGrpSpPr/>
          <p:nvPr/>
        </p:nvGrpSpPr>
        <p:grpSpPr>
          <a:xfrm>
            <a:off x="2057400" y="5791320"/>
            <a:ext cx="609480" cy="576360"/>
            <a:chOff x="2057400" y="5791320"/>
            <a:chExt cx="609480" cy="576360"/>
          </a:xfrm>
        </p:grpSpPr>
        <p:sp>
          <p:nvSpPr>
            <p:cNvPr id="272" name="CustomShape 16"/>
            <p:cNvSpPr/>
            <p:nvPr/>
          </p:nvSpPr>
          <p:spPr>
            <a:xfrm>
              <a:off x="2057400" y="5791320"/>
              <a:ext cx="609480" cy="53316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17"/>
            <p:cNvSpPr/>
            <p:nvPr/>
          </p:nvSpPr>
          <p:spPr>
            <a:xfrm rot="20854200">
              <a:off x="2141280" y="6017760"/>
              <a:ext cx="456840" cy="30420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74" name="Group 18"/>
          <p:cNvGrpSpPr/>
          <p:nvPr/>
        </p:nvGrpSpPr>
        <p:grpSpPr>
          <a:xfrm>
            <a:off x="3048120" y="5791320"/>
            <a:ext cx="609480" cy="576360"/>
            <a:chOff x="3048120" y="5791320"/>
            <a:chExt cx="609480" cy="576360"/>
          </a:xfrm>
        </p:grpSpPr>
        <p:sp>
          <p:nvSpPr>
            <p:cNvPr id="275" name="CustomShape 19"/>
            <p:cNvSpPr/>
            <p:nvPr/>
          </p:nvSpPr>
          <p:spPr>
            <a:xfrm>
              <a:off x="3048120" y="5791320"/>
              <a:ext cx="609480" cy="53316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20"/>
            <p:cNvSpPr/>
            <p:nvPr/>
          </p:nvSpPr>
          <p:spPr>
            <a:xfrm rot="20854200">
              <a:off x="3132000" y="6017760"/>
              <a:ext cx="456840" cy="30420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77" name="CustomShape 21"/>
          <p:cNvSpPr/>
          <p:nvPr/>
        </p:nvSpPr>
        <p:spPr>
          <a:xfrm>
            <a:off x="4114800" y="5562720"/>
            <a:ext cx="431640" cy="774720"/>
          </a:xfrm>
          <a:custGeom>
            <a:avLst/>
            <a:gdLst/>
            <a:ahLst/>
            <a:cxnLst/>
            <a:rect l="l" t="t" r="r" b="b"/>
            <a:pathLst>
              <a:path w="272" h="488">
                <a:moveTo>
                  <a:pt x="96" y="0"/>
                </a:moveTo>
                <a:cubicBezTo>
                  <a:pt x="156" y="132"/>
                  <a:pt x="216" y="264"/>
                  <a:pt x="240" y="336"/>
                </a:cubicBezTo>
                <a:cubicBezTo>
                  <a:pt x="264" y="408"/>
                  <a:pt x="272" y="408"/>
                  <a:pt x="240" y="432"/>
                </a:cubicBezTo>
                <a:cubicBezTo>
                  <a:pt x="208" y="456"/>
                  <a:pt x="88" y="488"/>
                  <a:pt x="48" y="480"/>
                </a:cubicBezTo>
                <a:cubicBezTo>
                  <a:pt x="8" y="472"/>
                  <a:pt x="4" y="428"/>
                  <a:pt x="0" y="384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8" name="CustomShape 22"/>
          <p:cNvSpPr/>
          <p:nvPr/>
        </p:nvSpPr>
        <p:spPr>
          <a:xfrm>
            <a:off x="4952880" y="6248520"/>
            <a:ext cx="990720" cy="75960"/>
          </a:xfrm>
          <a:custGeom>
            <a:avLst/>
            <a:gdLst/>
            <a:ahLst/>
            <a:cxnLst/>
            <a:rect l="l" t="t" r="r" b="b"/>
            <a:pathLst>
              <a:path w="624" h="48">
                <a:moveTo>
                  <a:pt x="0" y="48"/>
                </a:moveTo>
                <a:cubicBezTo>
                  <a:pt x="0" y="48"/>
                  <a:pt x="312" y="24"/>
                  <a:pt x="624" y="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path="M -3.33333E-6 -4.3217E-6 L -0.025 -0.59903">
                                      <p:cBhvr>
                                        <p:cTn id="6" dur="2000" fill="hold"/>
                                        <p:tgtEl>
                                          <p:spTgt spid="271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path="M 3.33333E-6 -0.00554 L 0.01666 -0.62676">
                                      <p:cBhvr>
                                        <p:cTn id="8" dur="2000" fill="hold"/>
                                        <p:tgtEl>
                                          <p:spTgt spid="274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path="M 0 -4.61752E-6 L -0.15833 -0.52137">
                                      <p:cBhvr>
                                        <p:cTn id="12" dur="2000" fill="hold"/>
                                        <p:tgtEl>
                                          <p:spTgt spid="277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path="M -3.33333E-6 -3.73007E-6 L -0.2625 -0.48255">
                                      <p:cBhvr>
                                        <p:cTn id="16" dur="2000" fill="hold"/>
                                        <p:tgtEl>
                                          <p:spTgt spid="27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Picture 6" descr="sinhvienhanhchinh4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280" name="CustomShape 1"/>
          <p:cNvSpPr/>
          <p:nvPr/>
        </p:nvSpPr>
        <p:spPr>
          <a:xfrm>
            <a:off x="914400" y="1828800"/>
            <a:ext cx="7848720" cy="838080"/>
          </a:xfrm>
          <a:custGeom>
            <a:avLst/>
            <a:gdLst/>
            <a:ahLst/>
            <a:cxnLst/>
            <a:rect l="0" t="0" r="r" b="b"/>
            <a:pathLst>
              <a:path w="21804" h="2330">
                <a:moveTo>
                  <a:pt x="0" y="0"/>
                </a:moveTo>
                <a:lnTo>
                  <a:pt x="21803" y="0"/>
                </a:lnTo>
                <a:moveTo>
                  <a:pt x="0" y="2329"/>
                </a:moveTo>
                <a:lnTo>
                  <a:pt x="21803" y="2329"/>
                </a:lnTo>
              </a:path>
            </a:pathLst>
          </a:custGeom>
          <a:solidFill>
            <a:srgbClr val="378D1F"/>
          </a:solidFill>
          <a:ln w="12600">
            <a:solidFill>
              <a:srgbClr val="FFFF99"/>
            </a:solidFill>
            <a:miter/>
          </a:ln>
          <a:effectLst>
            <a:outerShdw dist="153753" dir="2700000">
              <a:srgbClr val="C0C0C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Ctr="1">
            <a:noAutofit/>
          </a:bodyPr>
          <a:lstStyle/>
          <a:p>
            <a:r>
              <a:rPr lang="en-US" sz="1800" b="1" strike="noStrike" spc="1">
                <a:solidFill>
                  <a:srgbClr val="000000"/>
                </a:solidFill>
                <a:latin typeface="Times New Roman"/>
              </a:rPr>
              <a:t>Chúc các cô sức khoẻ  </a:t>
            </a:r>
            <a:endParaRPr lang="en-US" sz="1800" b="1" strike="noStrike" spc="1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sp>
        <p:nvSpPr>
          <p:cNvPr id="281" name="CustomShape 2"/>
          <p:cNvSpPr/>
          <p:nvPr/>
        </p:nvSpPr>
        <p:spPr>
          <a:xfrm>
            <a:off x="914400" y="3809880"/>
            <a:ext cx="6934320" cy="838440"/>
          </a:xfrm>
          <a:custGeom>
            <a:avLst/>
            <a:gdLst/>
            <a:ahLst/>
            <a:cxnLst/>
            <a:rect l="0" t="0" r="r" b="b"/>
            <a:pathLst>
              <a:path w="19264" h="2331">
                <a:moveTo>
                  <a:pt x="0" y="0"/>
                </a:moveTo>
                <a:lnTo>
                  <a:pt x="19263" y="0"/>
                </a:lnTo>
                <a:moveTo>
                  <a:pt x="0" y="2330"/>
                </a:moveTo>
                <a:lnTo>
                  <a:pt x="19263" y="2330"/>
                </a:lnTo>
              </a:path>
            </a:pathLst>
          </a:custGeom>
          <a:solidFill>
            <a:srgbClr val="333399"/>
          </a:solidFill>
          <a:ln w="12600">
            <a:solidFill>
              <a:srgbClr val="FF00FF"/>
            </a:solidFill>
            <a:miter/>
          </a:ln>
          <a:effectLst>
            <a:outerShdw dist="153753" dir="2700000">
              <a:srgbClr val="C0C0C0">
                <a:alpha val="8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Ctr="1">
            <a:noAutofit/>
          </a:bodyPr>
          <a:lstStyle/>
          <a:p>
            <a:r>
              <a:rPr lang="en-US" sz="1800" b="1" strike="noStrike" spc="1">
                <a:solidFill>
                  <a:srgbClr val="000000"/>
                </a:solidFill>
                <a:latin typeface="Times New Roman"/>
              </a:rPr>
              <a:t>Chào tạm biệt </a:t>
            </a:r>
            <a:endParaRPr lang="en-US" sz="1800" b="1" strike="noStrike" spc="1">
              <a:solidFill>
                <a:srgbClr val="000000"/>
              </a:solidFill>
              <a:latin typeface="Times New Roman"/>
              <a:ea typeface="Times New Roman"/>
            </a:endParaRPr>
          </a:p>
        </p:txBody>
      </p:sp>
      <p:grpSp>
        <p:nvGrpSpPr>
          <p:cNvPr id="282" name="Group 3"/>
          <p:cNvGrpSpPr/>
          <p:nvPr/>
        </p:nvGrpSpPr>
        <p:grpSpPr>
          <a:xfrm>
            <a:off x="0" y="0"/>
            <a:ext cx="9144000" cy="6948000"/>
            <a:chOff x="0" y="0"/>
            <a:chExt cx="9144000" cy="6948000"/>
          </a:xfrm>
        </p:grpSpPr>
        <p:pic>
          <p:nvPicPr>
            <p:cNvPr id="283" name="Picture 10" descr="flower[1][1][1][1]"/>
            <p:cNvPicPr/>
            <p:nvPr/>
          </p:nvPicPr>
          <p:blipFill>
            <a:blip r:embed="rId3"/>
            <a:stretch/>
          </p:blipFill>
          <p:spPr>
            <a:xfrm rot="5400000">
              <a:off x="5489640" y="3233160"/>
              <a:ext cx="6857640" cy="450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4" name="Picture 11" descr="flower[1][1][1][1]"/>
            <p:cNvPicPr/>
            <p:nvPr/>
          </p:nvPicPr>
          <p:blipFill>
            <a:blip r:embed="rId3"/>
            <a:stretch/>
          </p:blipFill>
          <p:spPr>
            <a:xfrm rot="16200000">
              <a:off x="-3168360" y="3232800"/>
              <a:ext cx="6857640" cy="450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5" name="Picture 12" descr="flower[1][1][1][1]"/>
            <p:cNvPicPr/>
            <p:nvPr/>
          </p:nvPicPr>
          <p:blipFill>
            <a:blip r:embed="rId3"/>
            <a:stretch/>
          </p:blipFill>
          <p:spPr>
            <a:xfrm>
              <a:off x="0" y="6346440"/>
              <a:ext cx="9144000" cy="6015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6" name="Picture 13" descr="flower[1][1][1][1]"/>
            <p:cNvPicPr/>
            <p:nvPr/>
          </p:nvPicPr>
          <p:blipFill>
            <a:blip r:embed="rId3"/>
            <a:stretch/>
          </p:blipFill>
          <p:spPr>
            <a:xfrm>
              <a:off x="0" y="0"/>
              <a:ext cx="9144000" cy="601560"/>
            </a:xfrm>
            <a:prstGeom prst="rect">
              <a:avLst/>
            </a:prstGeom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7"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 additive="repl">
                                        <p:cTn id="10"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FFFF66"/>
              </a:gs>
              <a:gs pos="100000">
                <a:srgbClr val="99CC00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48" name="Group 2"/>
          <p:cNvGrpSpPr/>
          <p:nvPr/>
        </p:nvGrpSpPr>
        <p:grpSpPr>
          <a:xfrm>
            <a:off x="1523880" y="609480"/>
            <a:ext cx="6400800" cy="1676160"/>
            <a:chOff x="1523880" y="609480"/>
            <a:chExt cx="6400800" cy="1676160"/>
          </a:xfrm>
        </p:grpSpPr>
        <p:sp>
          <p:nvSpPr>
            <p:cNvPr id="49" name="CustomShape 3"/>
            <p:cNvSpPr/>
            <p:nvPr/>
          </p:nvSpPr>
          <p:spPr>
            <a:xfrm>
              <a:off x="1523880" y="609480"/>
              <a:ext cx="6400800" cy="167616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lin ang="5400000"/>
            </a:gradFill>
            <a:ln w="9360">
              <a:solidFill>
                <a:srgbClr val="0000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4"/>
            <p:cNvSpPr/>
            <p:nvPr/>
          </p:nvSpPr>
          <p:spPr>
            <a:xfrm>
              <a:off x="2565720" y="714240"/>
              <a:ext cx="4242240" cy="990720"/>
            </a:xfrm>
            <a:custGeom>
              <a:avLst/>
              <a:gdLst/>
              <a:ahLst/>
              <a:cxnLst/>
              <a:rect l="0" t="0" r="r" b="b"/>
              <a:pathLst>
                <a:path w="11786" h="3660">
                  <a:moveTo>
                    <a:pt x="0" y="631"/>
                  </a:moveTo>
                  <a:cubicBezTo>
                    <a:pt x="3928" y="0"/>
                    <a:pt x="7856" y="1263"/>
                    <a:pt x="11785" y="631"/>
                  </a:cubicBezTo>
                  <a:moveTo>
                    <a:pt x="0" y="3027"/>
                  </a:moveTo>
                  <a:cubicBezTo>
                    <a:pt x="3928" y="2395"/>
                    <a:pt x="7856" y="3659"/>
                    <a:pt x="11785" y="3027"/>
                  </a:cubicBezTo>
                </a:path>
              </a:pathLst>
            </a:custGeom>
            <a:solidFill>
              <a:srgbClr val="0000FF"/>
            </a:solidFill>
            <a:ln w="9360">
              <a:solidFill>
                <a:srgbClr val="FFFF00"/>
              </a:solidFill>
              <a:miter/>
            </a:ln>
            <a:effectLst>
              <a:outerShdw dist="53966" dir="2700000">
                <a:srgbClr val="C0C0C0">
                  <a:alpha val="8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Ctr="1">
              <a:noAutofit/>
            </a:bodyPr>
            <a:lstStyle/>
            <a:p>
              <a:r>
                <a:rPr lang="en-US" sz="1800" b="0" strike="noStrike" spc="1">
                  <a:solidFill>
                    <a:srgbClr val="000000"/>
                  </a:solidFill>
                  <a:latin typeface="Times New Roman"/>
                </a:rPr>
                <a:t>Trò chơi: Ô CỬA BÍ MẬT</a:t>
              </a:r>
              <a:endParaRPr lang="en-US" sz="1800" b="0" strike="noStrike" spc="1">
                <a:solidFill>
                  <a:srgbClr val="000000"/>
                </a:solidFill>
                <a:latin typeface="Times New Roman"/>
                <a:ea typeface="Times New Roman"/>
              </a:endParaRPr>
            </a:p>
          </p:txBody>
        </p:sp>
      </p:grpSp>
      <p:grpSp>
        <p:nvGrpSpPr>
          <p:cNvPr id="51" name="Group 5"/>
          <p:cNvGrpSpPr/>
          <p:nvPr/>
        </p:nvGrpSpPr>
        <p:grpSpPr>
          <a:xfrm>
            <a:off x="609480" y="2666880"/>
            <a:ext cx="2286000" cy="2133720"/>
            <a:chOff x="609480" y="2666880"/>
            <a:chExt cx="2286000" cy="2133720"/>
          </a:xfrm>
        </p:grpSpPr>
        <p:sp>
          <p:nvSpPr>
            <p:cNvPr id="52" name="CustomShape 6"/>
            <p:cNvSpPr/>
            <p:nvPr/>
          </p:nvSpPr>
          <p:spPr>
            <a:xfrm>
              <a:off x="609480" y="2666880"/>
              <a:ext cx="2286000" cy="2133720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767600"/>
                </a:gs>
              </a:gsLst>
              <a:lin ang="5400000"/>
            </a:gradFill>
            <a:ln w="9360">
              <a:solidFill>
                <a:srgbClr val="0000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7"/>
            <p:cNvSpPr/>
            <p:nvPr/>
          </p:nvSpPr>
          <p:spPr>
            <a:xfrm>
              <a:off x="1295280" y="3124080"/>
              <a:ext cx="838440" cy="1409760"/>
            </a:xfrm>
            <a:custGeom>
              <a:avLst/>
              <a:gdLst/>
              <a:ahLst/>
              <a:cxnLst/>
              <a:rect l="0" t="0" r="r" b="b"/>
              <a:pathLst>
                <a:path w="2331" h="3918">
                  <a:moveTo>
                    <a:pt x="0" y="0"/>
                  </a:moveTo>
                  <a:lnTo>
                    <a:pt x="2330" y="0"/>
                  </a:lnTo>
                  <a:moveTo>
                    <a:pt x="0" y="3917"/>
                  </a:moveTo>
                  <a:lnTo>
                    <a:pt x="2330" y="3917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100000">
                  <a:srgbClr val="FF8200"/>
                </a:gs>
              </a:gsLst>
              <a:lin ang="5400000"/>
            </a:gradFill>
            <a:ln w="12600">
              <a:solidFill>
                <a:srgbClr val="EAEAEA"/>
              </a:solidFill>
              <a:miter/>
            </a:ln>
            <a:effectLst>
              <a:outerShdw dist="153753" dir="2700000">
                <a:srgbClr val="C0C0C0">
                  <a:alpha val="8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Ctr="1">
              <a:noAutofit/>
            </a:bodyPr>
            <a:lstStyle/>
            <a:p>
              <a:r>
                <a:rPr lang="en-US" sz="1800" b="0" strike="noStrike" spc="1">
                  <a:solidFill>
                    <a:srgbClr val="000000"/>
                  </a:solidFill>
                  <a:latin typeface="Arial Black"/>
                </a:rPr>
                <a:t>1</a:t>
              </a:r>
              <a:endParaRPr lang="en-US" sz="1800" b="0" strike="noStrike" spc="1">
                <a:solidFill>
                  <a:srgbClr val="000000"/>
                </a:solidFill>
                <a:latin typeface="Arial Black"/>
                <a:ea typeface="Arial Black"/>
              </a:endParaRPr>
            </a:p>
          </p:txBody>
        </p:sp>
      </p:grpSp>
      <p:grpSp>
        <p:nvGrpSpPr>
          <p:cNvPr id="54" name="Group 8"/>
          <p:cNvGrpSpPr/>
          <p:nvPr/>
        </p:nvGrpSpPr>
        <p:grpSpPr>
          <a:xfrm>
            <a:off x="3352680" y="2666880"/>
            <a:ext cx="2286000" cy="2133720"/>
            <a:chOff x="3352680" y="2666880"/>
            <a:chExt cx="2286000" cy="2133720"/>
          </a:xfrm>
        </p:grpSpPr>
        <p:sp>
          <p:nvSpPr>
            <p:cNvPr id="55" name="CustomShape 9"/>
            <p:cNvSpPr/>
            <p:nvPr/>
          </p:nvSpPr>
          <p:spPr>
            <a:xfrm>
              <a:off x="3352680" y="2666880"/>
              <a:ext cx="2286000" cy="2133720"/>
            </a:xfrm>
            <a:prstGeom prst="rect">
              <a:avLst/>
            </a:prstGeom>
            <a:gradFill rotWithShape="0">
              <a:gsLst>
                <a:gs pos="0">
                  <a:srgbClr val="009999"/>
                </a:gs>
                <a:gs pos="100000">
                  <a:srgbClr val="FFFFCC"/>
                </a:gs>
              </a:gsLst>
              <a:lin ang="5400000"/>
            </a:gradFill>
            <a:ln w="9360">
              <a:solidFill>
                <a:srgbClr val="0000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10"/>
            <p:cNvSpPr/>
            <p:nvPr/>
          </p:nvSpPr>
          <p:spPr>
            <a:xfrm>
              <a:off x="3809880" y="3124080"/>
              <a:ext cx="1143000" cy="1181160"/>
            </a:xfrm>
            <a:custGeom>
              <a:avLst/>
              <a:gdLst/>
              <a:ahLst/>
              <a:cxnLst/>
              <a:rect l="0" t="0" r="r" b="b"/>
              <a:pathLst>
                <a:path w="3177" h="3283">
                  <a:moveTo>
                    <a:pt x="0" y="0"/>
                  </a:moveTo>
                  <a:lnTo>
                    <a:pt x="3176" y="0"/>
                  </a:lnTo>
                  <a:moveTo>
                    <a:pt x="0" y="3282"/>
                  </a:moveTo>
                  <a:lnTo>
                    <a:pt x="3176" y="3282"/>
                  </a:lnTo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4D0808"/>
                </a:gs>
              </a:gsLst>
              <a:lin ang="0"/>
            </a:gradFill>
            <a:ln w="12600">
              <a:solidFill>
                <a:srgbClr val="EAEAEA"/>
              </a:solidFill>
              <a:miter/>
            </a:ln>
            <a:effectLst>
              <a:outerShdw dist="153753" dir="2700000">
                <a:srgbClr val="C0C0C0">
                  <a:alpha val="8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Ctr="1">
              <a:noAutofit/>
            </a:bodyPr>
            <a:lstStyle/>
            <a:p>
              <a:r>
                <a:rPr lang="en-US" sz="1800" b="0" strike="noStrike" spc="1">
                  <a:solidFill>
                    <a:srgbClr val="000000"/>
                  </a:solidFill>
                  <a:latin typeface="Arial Black"/>
                </a:rPr>
                <a:t>2</a:t>
              </a:r>
              <a:endParaRPr lang="en-US" sz="1800" b="0" strike="noStrike" spc="1">
                <a:solidFill>
                  <a:srgbClr val="000000"/>
                </a:solidFill>
                <a:latin typeface="Arial Black"/>
                <a:ea typeface="Arial Black"/>
              </a:endParaRPr>
            </a:p>
          </p:txBody>
        </p:sp>
      </p:grpSp>
      <p:grpSp>
        <p:nvGrpSpPr>
          <p:cNvPr id="57" name="Group 11"/>
          <p:cNvGrpSpPr/>
          <p:nvPr/>
        </p:nvGrpSpPr>
        <p:grpSpPr>
          <a:xfrm>
            <a:off x="6095880" y="2666880"/>
            <a:ext cx="2286000" cy="2057400"/>
            <a:chOff x="6095880" y="2666880"/>
            <a:chExt cx="2286000" cy="2057400"/>
          </a:xfrm>
        </p:grpSpPr>
        <p:sp>
          <p:nvSpPr>
            <p:cNvPr id="58" name="CustomShape 12"/>
            <p:cNvSpPr/>
            <p:nvPr/>
          </p:nvSpPr>
          <p:spPr>
            <a:xfrm>
              <a:off x="6095880" y="2666880"/>
              <a:ext cx="2286000" cy="205740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99FF"/>
                </a:gs>
              </a:gsLst>
              <a:lin ang="5400000"/>
            </a:gradFill>
            <a:ln w="9360">
              <a:solidFill>
                <a:srgbClr val="0000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13"/>
            <p:cNvSpPr/>
            <p:nvPr/>
          </p:nvSpPr>
          <p:spPr>
            <a:xfrm>
              <a:off x="6781680" y="3107520"/>
              <a:ext cx="1067040" cy="1101960"/>
            </a:xfrm>
            <a:custGeom>
              <a:avLst/>
              <a:gdLst/>
              <a:ahLst/>
              <a:cxnLst/>
              <a:rect l="0" t="0" r="r" b="b"/>
              <a:pathLst>
                <a:path w="2966" h="3063">
                  <a:moveTo>
                    <a:pt x="0" y="0"/>
                  </a:moveTo>
                  <a:lnTo>
                    <a:pt x="2965" y="0"/>
                  </a:lnTo>
                  <a:moveTo>
                    <a:pt x="0" y="3062"/>
                  </a:moveTo>
                  <a:lnTo>
                    <a:pt x="2965" y="3062"/>
                  </a:lnTo>
                </a:path>
              </a:pathLst>
            </a:custGeom>
            <a:gradFill rotWithShape="0">
              <a:gsLst>
                <a:gs pos="0">
                  <a:srgbClr val="0066FF"/>
                </a:gs>
                <a:gs pos="100000">
                  <a:srgbClr val="BBE0E3"/>
                </a:gs>
              </a:gsLst>
              <a:lin ang="5400000"/>
            </a:gra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Ctr="1">
              <a:noAutofit/>
            </a:bodyPr>
            <a:lstStyle/>
            <a:p>
              <a:r>
                <a:rPr lang="en-US" sz="1800" b="0" strike="noStrike" spc="1">
                  <a:solidFill>
                    <a:srgbClr val="000000"/>
                  </a:solidFill>
                  <a:latin typeface="Arial Black"/>
                </a:rPr>
                <a:t>3</a:t>
              </a:r>
              <a:endParaRPr lang="en-US" sz="1800" b="0" strike="noStrike" spc="1">
                <a:solidFill>
                  <a:srgbClr val="000000"/>
                </a:solidFill>
                <a:latin typeface="Arial Black"/>
                <a:ea typeface="Arial Black"/>
              </a:endParaRPr>
            </a:p>
          </p:txBody>
        </p:sp>
      </p:grpSp>
      <p:pic>
        <p:nvPicPr>
          <p:cNvPr id="60" name="Picture 17" descr="tulips_burgundy_hc"/>
          <p:cNvPicPr/>
          <p:nvPr/>
        </p:nvPicPr>
        <p:blipFill>
          <a:blip r:embed="rId2"/>
          <a:stretch/>
        </p:blipFill>
        <p:spPr>
          <a:xfrm>
            <a:off x="1066680" y="4800600"/>
            <a:ext cx="2576520" cy="1905120"/>
          </a:xfrm>
          <a:prstGeom prst="rect">
            <a:avLst/>
          </a:prstGeom>
          <a:ln>
            <a:noFill/>
          </a:ln>
        </p:spPr>
      </p:pic>
      <p:pic>
        <p:nvPicPr>
          <p:cNvPr id="61" name="Picture 18" descr="tulips_burgundy_hc"/>
          <p:cNvPicPr/>
          <p:nvPr/>
        </p:nvPicPr>
        <p:blipFill>
          <a:blip r:embed="rId2"/>
          <a:stretch/>
        </p:blipFill>
        <p:spPr>
          <a:xfrm>
            <a:off x="2895480" y="4952880"/>
            <a:ext cx="2119320" cy="1905120"/>
          </a:xfrm>
          <a:prstGeom prst="rect">
            <a:avLst/>
          </a:prstGeom>
          <a:ln>
            <a:noFill/>
          </a:ln>
        </p:spPr>
      </p:pic>
      <p:pic>
        <p:nvPicPr>
          <p:cNvPr id="62" name="Picture 19" descr="tulips_burgundy_hc"/>
          <p:cNvPicPr/>
          <p:nvPr/>
        </p:nvPicPr>
        <p:blipFill>
          <a:blip r:embed="rId2"/>
          <a:stretch/>
        </p:blipFill>
        <p:spPr>
          <a:xfrm>
            <a:off x="4419720" y="4800600"/>
            <a:ext cx="2286000" cy="190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64" name="Group 2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65" name="Picture 6" descr="07"/>
              <p:cNvPicPr/>
              <p:nvPr/>
            </p:nvPicPr>
            <p:blipFill>
              <a:blip r:embed="rId2"/>
              <a:stretch/>
            </p:blipFill>
            <p:spPr>
              <a:xfrm>
                <a:off x="0" y="0"/>
                <a:ext cx="9144000" cy="685800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66" name="CustomShape 3"/>
              <p:cNvSpPr/>
              <p:nvPr/>
            </p:nvSpPr>
            <p:spPr>
              <a:xfrm>
                <a:off x="7134840" y="5056920"/>
                <a:ext cx="1385640" cy="1385280"/>
              </a:xfrm>
              <a:prstGeom prst="ellipse">
                <a:avLst/>
              </a:prstGeom>
              <a:solidFill>
                <a:srgbClr val="FFFFCC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7" name="CustomShape 4"/>
              <p:cNvSpPr/>
              <p:nvPr/>
            </p:nvSpPr>
            <p:spPr>
              <a:xfrm rot="357000" flipH="1">
                <a:off x="7412040" y="5610600"/>
                <a:ext cx="207720" cy="415440"/>
              </a:xfrm>
              <a:custGeom>
                <a:avLst/>
                <a:gdLst/>
                <a:ahLst/>
                <a:cxnLst/>
                <a:rect l="l" t="t" r="r" b="b"/>
                <a:pathLst>
                  <a:path w="96" h="144">
                    <a:moveTo>
                      <a:pt x="0" y="0"/>
                    </a:moveTo>
                    <a:cubicBezTo>
                      <a:pt x="48" y="36"/>
                      <a:pt x="96" y="72"/>
                      <a:pt x="96" y="96"/>
                    </a:cubicBezTo>
                    <a:cubicBezTo>
                      <a:pt x="96" y="120"/>
                      <a:pt x="48" y="132"/>
                      <a:pt x="0" y="144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8" name="CustomShape 5"/>
              <p:cNvSpPr/>
              <p:nvPr/>
            </p:nvSpPr>
            <p:spPr>
              <a:xfrm>
                <a:off x="7273440" y="5541480"/>
                <a:ext cx="207720" cy="207720"/>
              </a:xfrm>
              <a:prstGeom prst="ellipse">
                <a:avLst/>
              </a:prstGeom>
              <a:solidFill>
                <a:srgbClr val="3366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69" name="CustomShape 6"/>
              <p:cNvSpPr/>
              <p:nvPr/>
            </p:nvSpPr>
            <p:spPr>
              <a:xfrm>
                <a:off x="7827480" y="5472360"/>
                <a:ext cx="207720" cy="207720"/>
              </a:xfrm>
              <a:prstGeom prst="ellipse">
                <a:avLst/>
              </a:prstGeom>
              <a:solidFill>
                <a:srgbClr val="3366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grpSp>
          <p:nvGrpSpPr>
            <p:cNvPr id="70" name="Group 7"/>
            <p:cNvGrpSpPr/>
            <p:nvPr/>
          </p:nvGrpSpPr>
          <p:grpSpPr>
            <a:xfrm>
              <a:off x="5126040" y="5126400"/>
              <a:ext cx="1385280" cy="1385280"/>
              <a:chOff x="5126040" y="5126400"/>
              <a:chExt cx="1385280" cy="1385280"/>
            </a:xfrm>
          </p:grpSpPr>
          <p:sp>
            <p:nvSpPr>
              <p:cNvPr id="71" name="CustomShape 8"/>
              <p:cNvSpPr/>
              <p:nvPr/>
            </p:nvSpPr>
            <p:spPr>
              <a:xfrm>
                <a:off x="5126040" y="5126400"/>
                <a:ext cx="1385280" cy="1385280"/>
              </a:xfrm>
              <a:prstGeom prst="ellipse">
                <a:avLst/>
              </a:prstGeom>
              <a:solidFill>
                <a:srgbClr val="FFCCFF"/>
              </a:solidFill>
              <a:ln w="9360">
                <a:solidFill>
                  <a:srgbClr val="FFFF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2" name="CustomShape 9"/>
              <p:cNvSpPr/>
              <p:nvPr/>
            </p:nvSpPr>
            <p:spPr>
              <a:xfrm>
                <a:off x="5440320" y="5611320"/>
                <a:ext cx="207720" cy="207720"/>
              </a:xfrm>
              <a:prstGeom prst="ellipse">
                <a:avLst/>
              </a:prstGeom>
              <a:solidFill>
                <a:srgbClr val="3366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3" name="CustomShape 10"/>
              <p:cNvSpPr/>
              <p:nvPr/>
            </p:nvSpPr>
            <p:spPr>
              <a:xfrm>
                <a:off x="5933880" y="5541840"/>
                <a:ext cx="207720" cy="207720"/>
              </a:xfrm>
              <a:prstGeom prst="ellipse">
                <a:avLst/>
              </a:prstGeom>
              <a:solidFill>
                <a:srgbClr val="0000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4" name="CustomShape 11"/>
              <p:cNvSpPr/>
              <p:nvPr/>
            </p:nvSpPr>
            <p:spPr>
              <a:xfrm>
                <a:off x="5591880" y="6095880"/>
                <a:ext cx="484920" cy="150120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24">
                    <a:moveTo>
                      <a:pt x="32" y="72"/>
                    </a:moveTo>
                    <a:cubicBezTo>
                      <a:pt x="64" y="40"/>
                      <a:pt x="304" y="0"/>
                      <a:pt x="320" y="24"/>
                    </a:cubicBezTo>
                    <a:cubicBezTo>
                      <a:pt x="336" y="48"/>
                      <a:pt x="176" y="208"/>
                      <a:pt x="128" y="216"/>
                    </a:cubicBezTo>
                    <a:cubicBezTo>
                      <a:pt x="80" y="224"/>
                      <a:pt x="0" y="104"/>
                      <a:pt x="32" y="72"/>
                    </a:cubicBezTo>
                    <a:close/>
                  </a:path>
                </a:pathLst>
              </a:custGeom>
              <a:solidFill>
                <a:srgbClr val="FF00FF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75" name="CustomShape 12"/>
              <p:cNvSpPr/>
              <p:nvPr/>
            </p:nvSpPr>
            <p:spPr>
              <a:xfrm>
                <a:off x="5787000" y="5730840"/>
                <a:ext cx="138240" cy="207720"/>
              </a:xfrm>
              <a:custGeom>
                <a:avLst/>
                <a:gdLst/>
                <a:ahLst/>
                <a:cxnLst/>
                <a:rect l="l" t="t" r="r" b="b"/>
                <a:pathLst>
                  <a:path w="96" h="144">
                    <a:moveTo>
                      <a:pt x="0" y="0"/>
                    </a:moveTo>
                    <a:cubicBezTo>
                      <a:pt x="48" y="36"/>
                      <a:pt x="96" y="72"/>
                      <a:pt x="96" y="96"/>
                    </a:cubicBezTo>
                    <a:cubicBezTo>
                      <a:pt x="96" y="120"/>
                      <a:pt x="48" y="132"/>
                      <a:pt x="0" y="144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76" name="CustomShape 13"/>
            <p:cNvSpPr/>
            <p:nvPr/>
          </p:nvSpPr>
          <p:spPr>
            <a:xfrm>
              <a:off x="7481160" y="6045480"/>
              <a:ext cx="484560" cy="149760"/>
            </a:xfrm>
            <a:custGeom>
              <a:avLst/>
              <a:gdLst/>
              <a:ahLst/>
              <a:cxnLst/>
              <a:rect l="l" t="t" r="r" b="b"/>
              <a:pathLst>
                <a:path w="336" h="104">
                  <a:moveTo>
                    <a:pt x="0" y="48"/>
                  </a:moveTo>
                  <a:cubicBezTo>
                    <a:pt x="44" y="76"/>
                    <a:pt x="88" y="104"/>
                    <a:pt x="144" y="96"/>
                  </a:cubicBezTo>
                  <a:cubicBezTo>
                    <a:pt x="200" y="88"/>
                    <a:pt x="268" y="44"/>
                    <a:pt x="336" y="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14"/>
            <p:cNvSpPr/>
            <p:nvPr/>
          </p:nvSpPr>
          <p:spPr>
            <a:xfrm>
              <a:off x="5887800" y="5472360"/>
              <a:ext cx="173160" cy="831240"/>
            </a:xfrm>
            <a:custGeom>
              <a:avLst/>
              <a:gdLst/>
              <a:ahLst/>
              <a:cxnLst/>
              <a:rect l="l" t="t" r="r" b="b"/>
              <a:pathLst>
                <a:path w="4477" h="21600">
                  <a:moveTo>
                    <a:pt x="-1" y="0"/>
                  </a:moveTo>
                  <a:cubicBezTo>
                    <a:pt x="1504" y="0"/>
                    <a:pt x="3004" y="157"/>
                    <a:pt x="4476" y="468"/>
                  </a:cubicBezTo>
                  <a:moveTo>
                    <a:pt x="-1" y="0"/>
                  </a:moveTo>
                  <a:cubicBezTo>
                    <a:pt x="1504" y="0"/>
                    <a:pt x="3004" y="157"/>
                    <a:pt x="4476" y="4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5"/>
            <p:cNvSpPr/>
            <p:nvPr/>
          </p:nvSpPr>
          <p:spPr>
            <a:xfrm>
              <a:off x="5403240" y="5472360"/>
              <a:ext cx="217800" cy="831240"/>
            </a:xfrm>
            <a:custGeom>
              <a:avLst/>
              <a:gdLst/>
              <a:ahLst/>
              <a:cxnLst/>
              <a:rect l="l" t="t" r="r" b="b"/>
              <a:pathLst>
                <a:path w="5669" h="21600">
                  <a:moveTo>
                    <a:pt x="-1" y="0"/>
                  </a:moveTo>
                  <a:cubicBezTo>
                    <a:pt x="1914" y="0"/>
                    <a:pt x="3821" y="254"/>
                    <a:pt x="5668" y="757"/>
                  </a:cubicBezTo>
                  <a:moveTo>
                    <a:pt x="-1" y="0"/>
                  </a:moveTo>
                  <a:cubicBezTo>
                    <a:pt x="1914" y="0"/>
                    <a:pt x="3821" y="254"/>
                    <a:pt x="5668" y="757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16"/>
            <p:cNvSpPr/>
            <p:nvPr/>
          </p:nvSpPr>
          <p:spPr>
            <a:xfrm>
              <a:off x="7273440" y="5322240"/>
              <a:ext cx="207720" cy="150120"/>
            </a:xfrm>
            <a:custGeom>
              <a:avLst/>
              <a:gdLst/>
              <a:ahLst/>
              <a:cxnLst/>
              <a:rect l="l" t="t" r="r" b="b"/>
              <a:pathLst>
                <a:path w="144" h="104">
                  <a:moveTo>
                    <a:pt x="144" y="56"/>
                  </a:moveTo>
                  <a:cubicBezTo>
                    <a:pt x="108" y="28"/>
                    <a:pt x="72" y="0"/>
                    <a:pt x="48" y="8"/>
                  </a:cubicBezTo>
                  <a:cubicBezTo>
                    <a:pt x="24" y="16"/>
                    <a:pt x="8" y="96"/>
                    <a:pt x="0" y="104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17"/>
            <p:cNvSpPr/>
            <p:nvPr/>
          </p:nvSpPr>
          <p:spPr>
            <a:xfrm>
              <a:off x="7758000" y="5264640"/>
              <a:ext cx="277200" cy="69120"/>
            </a:xfrm>
            <a:custGeom>
              <a:avLst/>
              <a:gdLst/>
              <a:ahLst/>
              <a:cxnLst/>
              <a:rect l="l" t="t" r="r" b="b"/>
              <a:pathLst>
                <a:path w="192" h="48">
                  <a:moveTo>
                    <a:pt x="0" y="48"/>
                  </a:moveTo>
                  <a:cubicBezTo>
                    <a:pt x="32" y="24"/>
                    <a:pt x="64" y="0"/>
                    <a:pt x="96" y="0"/>
                  </a:cubicBezTo>
                  <a:cubicBezTo>
                    <a:pt x="128" y="0"/>
                    <a:pt x="160" y="24"/>
                    <a:pt x="192" y="48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1" name="TextShape 18"/>
          <p:cNvSpPr txBox="1"/>
          <p:nvPr/>
        </p:nvSpPr>
        <p:spPr>
          <a:xfrm>
            <a:off x="533520" y="3200040"/>
            <a:ext cx="8229600" cy="1096920"/>
          </a:xfrm>
          <a:prstGeom prst="rect">
            <a:avLst/>
          </a:prstGeom>
          <a:noFill/>
          <a:ln w="9360">
            <a:solidFill>
              <a:srgbClr val="378D1F"/>
            </a:solidFill>
            <a:miter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6000" b="0" strike="noStrike" spc="-1">
                <a:solidFill>
                  <a:srgbClr val="378D1F"/>
                </a:solidFill>
                <a:latin typeface="Times New Roman"/>
              </a:rPr>
              <a:t>Khuôn mặt nghộ nghĩnh</a:t>
            </a: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CustomShape 19"/>
          <p:cNvSpPr/>
          <p:nvPr/>
        </p:nvSpPr>
        <p:spPr>
          <a:xfrm>
            <a:off x="1600200" y="1676520"/>
            <a:ext cx="6553080" cy="2971800"/>
          </a:xfrm>
          <a:custGeom>
            <a:avLst/>
            <a:gdLst/>
            <a:ahLst/>
            <a:cxnLst/>
            <a:rect l="0" t="0" r="r" b="b"/>
            <a:pathLst>
              <a:path w="18201" h="4041">
                <a:moveTo>
                  <a:pt x="0" y="4040"/>
                </a:moveTo>
                <a:lnTo>
                  <a:pt x="8" y="3938"/>
                </a:lnTo>
                <a:lnTo>
                  <a:pt x="21" y="3836"/>
                </a:lnTo>
                <a:lnTo>
                  <a:pt x="40" y="3734"/>
                </a:lnTo>
                <a:lnTo>
                  <a:pt x="64" y="3632"/>
                </a:lnTo>
                <a:lnTo>
                  <a:pt x="94" y="3530"/>
                </a:lnTo>
                <a:lnTo>
                  <a:pt x="129" y="3429"/>
                </a:lnTo>
                <a:lnTo>
                  <a:pt x="170" y="3329"/>
                </a:lnTo>
                <a:lnTo>
                  <a:pt x="217" y="3229"/>
                </a:lnTo>
                <a:lnTo>
                  <a:pt x="269" y="3129"/>
                </a:lnTo>
                <a:lnTo>
                  <a:pt x="326" y="3030"/>
                </a:lnTo>
                <a:lnTo>
                  <a:pt x="389" y="2932"/>
                </a:lnTo>
                <a:lnTo>
                  <a:pt x="457" y="2834"/>
                </a:lnTo>
                <a:lnTo>
                  <a:pt x="530" y="2737"/>
                </a:lnTo>
                <a:lnTo>
                  <a:pt x="609" y="2641"/>
                </a:lnTo>
                <a:lnTo>
                  <a:pt x="693" y="2546"/>
                </a:lnTo>
                <a:lnTo>
                  <a:pt x="782" y="2452"/>
                </a:lnTo>
                <a:lnTo>
                  <a:pt x="876" y="2359"/>
                </a:lnTo>
                <a:lnTo>
                  <a:pt x="975" y="2267"/>
                </a:lnTo>
                <a:lnTo>
                  <a:pt x="1079" y="2177"/>
                </a:lnTo>
                <a:lnTo>
                  <a:pt x="1188" y="2087"/>
                </a:lnTo>
                <a:lnTo>
                  <a:pt x="1302" y="1999"/>
                </a:lnTo>
                <a:lnTo>
                  <a:pt x="1421" y="1912"/>
                </a:lnTo>
                <a:lnTo>
                  <a:pt x="1545" y="1826"/>
                </a:lnTo>
                <a:lnTo>
                  <a:pt x="1673" y="1742"/>
                </a:lnTo>
                <a:lnTo>
                  <a:pt x="1805" y="1659"/>
                </a:lnTo>
                <a:lnTo>
                  <a:pt x="1943" y="1578"/>
                </a:lnTo>
                <a:lnTo>
                  <a:pt x="2084" y="1498"/>
                </a:lnTo>
                <a:lnTo>
                  <a:pt x="2230" y="1420"/>
                </a:lnTo>
                <a:lnTo>
                  <a:pt x="2380" y="1344"/>
                </a:lnTo>
                <a:lnTo>
                  <a:pt x="2534" y="1269"/>
                </a:lnTo>
                <a:lnTo>
                  <a:pt x="2693" y="1196"/>
                </a:lnTo>
                <a:lnTo>
                  <a:pt x="2855" y="1125"/>
                </a:lnTo>
                <a:lnTo>
                  <a:pt x="3021" y="1056"/>
                </a:lnTo>
                <a:lnTo>
                  <a:pt x="3191" y="988"/>
                </a:lnTo>
                <a:lnTo>
                  <a:pt x="3364" y="923"/>
                </a:lnTo>
                <a:lnTo>
                  <a:pt x="3541" y="859"/>
                </a:lnTo>
                <a:lnTo>
                  <a:pt x="3722" y="798"/>
                </a:lnTo>
                <a:lnTo>
                  <a:pt x="3905" y="738"/>
                </a:lnTo>
                <a:lnTo>
                  <a:pt x="4092" y="681"/>
                </a:lnTo>
                <a:lnTo>
                  <a:pt x="4282" y="626"/>
                </a:lnTo>
                <a:lnTo>
                  <a:pt x="4475" y="573"/>
                </a:lnTo>
                <a:lnTo>
                  <a:pt x="4671" y="522"/>
                </a:lnTo>
                <a:lnTo>
                  <a:pt x="4869" y="473"/>
                </a:lnTo>
                <a:lnTo>
                  <a:pt x="5070" y="427"/>
                </a:lnTo>
                <a:lnTo>
                  <a:pt x="5274" y="382"/>
                </a:lnTo>
                <a:lnTo>
                  <a:pt x="5480" y="341"/>
                </a:lnTo>
                <a:lnTo>
                  <a:pt x="5688" y="301"/>
                </a:lnTo>
                <a:lnTo>
                  <a:pt x="5898" y="264"/>
                </a:lnTo>
                <a:lnTo>
                  <a:pt x="6110" y="229"/>
                </a:lnTo>
                <a:lnTo>
                  <a:pt x="6324" y="197"/>
                </a:lnTo>
                <a:lnTo>
                  <a:pt x="6540" y="167"/>
                </a:lnTo>
                <a:lnTo>
                  <a:pt x="6757" y="139"/>
                </a:lnTo>
                <a:lnTo>
                  <a:pt x="6976" y="114"/>
                </a:lnTo>
                <a:lnTo>
                  <a:pt x="7196" y="91"/>
                </a:lnTo>
                <a:lnTo>
                  <a:pt x="7417" y="71"/>
                </a:lnTo>
                <a:lnTo>
                  <a:pt x="7640" y="53"/>
                </a:lnTo>
                <a:lnTo>
                  <a:pt x="7863" y="38"/>
                </a:lnTo>
                <a:lnTo>
                  <a:pt x="8087" y="26"/>
                </a:lnTo>
                <a:lnTo>
                  <a:pt x="8311" y="16"/>
                </a:lnTo>
                <a:lnTo>
                  <a:pt x="8536" y="8"/>
                </a:lnTo>
                <a:lnTo>
                  <a:pt x="8762" y="3"/>
                </a:lnTo>
                <a:lnTo>
                  <a:pt x="8987" y="0"/>
                </a:lnTo>
                <a:lnTo>
                  <a:pt x="9213" y="0"/>
                </a:lnTo>
                <a:lnTo>
                  <a:pt x="9438" y="3"/>
                </a:lnTo>
                <a:lnTo>
                  <a:pt x="9664" y="8"/>
                </a:lnTo>
                <a:lnTo>
                  <a:pt x="9889" y="16"/>
                </a:lnTo>
                <a:lnTo>
                  <a:pt x="10113" y="26"/>
                </a:lnTo>
                <a:lnTo>
                  <a:pt x="10337" y="38"/>
                </a:lnTo>
                <a:lnTo>
                  <a:pt x="10560" y="53"/>
                </a:lnTo>
                <a:lnTo>
                  <a:pt x="10783" y="71"/>
                </a:lnTo>
                <a:lnTo>
                  <a:pt x="11004" y="91"/>
                </a:lnTo>
                <a:lnTo>
                  <a:pt x="11224" y="114"/>
                </a:lnTo>
                <a:lnTo>
                  <a:pt x="11443" y="139"/>
                </a:lnTo>
                <a:lnTo>
                  <a:pt x="11660" y="167"/>
                </a:lnTo>
                <a:lnTo>
                  <a:pt x="11876" y="197"/>
                </a:lnTo>
                <a:lnTo>
                  <a:pt x="12090" y="229"/>
                </a:lnTo>
                <a:lnTo>
                  <a:pt x="12302" y="264"/>
                </a:lnTo>
                <a:lnTo>
                  <a:pt x="12512" y="301"/>
                </a:lnTo>
                <a:lnTo>
                  <a:pt x="12720" y="341"/>
                </a:lnTo>
                <a:lnTo>
                  <a:pt x="12926" y="382"/>
                </a:lnTo>
                <a:lnTo>
                  <a:pt x="13130" y="427"/>
                </a:lnTo>
                <a:lnTo>
                  <a:pt x="13331" y="473"/>
                </a:lnTo>
                <a:lnTo>
                  <a:pt x="13529" y="522"/>
                </a:lnTo>
                <a:lnTo>
                  <a:pt x="13725" y="573"/>
                </a:lnTo>
                <a:lnTo>
                  <a:pt x="13918" y="626"/>
                </a:lnTo>
                <a:lnTo>
                  <a:pt x="14108" y="681"/>
                </a:lnTo>
                <a:lnTo>
                  <a:pt x="14295" y="738"/>
                </a:lnTo>
                <a:lnTo>
                  <a:pt x="14478" y="798"/>
                </a:lnTo>
                <a:lnTo>
                  <a:pt x="14659" y="859"/>
                </a:lnTo>
                <a:lnTo>
                  <a:pt x="14836" y="923"/>
                </a:lnTo>
                <a:lnTo>
                  <a:pt x="15009" y="988"/>
                </a:lnTo>
                <a:lnTo>
                  <a:pt x="15179" y="1056"/>
                </a:lnTo>
                <a:lnTo>
                  <a:pt x="15345" y="1125"/>
                </a:lnTo>
                <a:lnTo>
                  <a:pt x="15507" y="1196"/>
                </a:lnTo>
                <a:lnTo>
                  <a:pt x="15666" y="1269"/>
                </a:lnTo>
                <a:lnTo>
                  <a:pt x="15820" y="1344"/>
                </a:lnTo>
                <a:lnTo>
                  <a:pt x="15970" y="1420"/>
                </a:lnTo>
                <a:lnTo>
                  <a:pt x="16116" y="1498"/>
                </a:lnTo>
                <a:lnTo>
                  <a:pt x="16257" y="1578"/>
                </a:lnTo>
                <a:lnTo>
                  <a:pt x="16395" y="1659"/>
                </a:lnTo>
                <a:lnTo>
                  <a:pt x="16527" y="1742"/>
                </a:lnTo>
                <a:lnTo>
                  <a:pt x="16655" y="1826"/>
                </a:lnTo>
                <a:lnTo>
                  <a:pt x="16779" y="1912"/>
                </a:lnTo>
                <a:lnTo>
                  <a:pt x="16898" y="1999"/>
                </a:lnTo>
                <a:lnTo>
                  <a:pt x="17012" y="2087"/>
                </a:lnTo>
                <a:lnTo>
                  <a:pt x="17121" y="2177"/>
                </a:lnTo>
                <a:lnTo>
                  <a:pt x="17225" y="2267"/>
                </a:lnTo>
                <a:lnTo>
                  <a:pt x="17324" y="2359"/>
                </a:lnTo>
                <a:lnTo>
                  <a:pt x="17418" y="2452"/>
                </a:lnTo>
                <a:lnTo>
                  <a:pt x="17507" y="2546"/>
                </a:lnTo>
                <a:lnTo>
                  <a:pt x="17591" y="2641"/>
                </a:lnTo>
                <a:lnTo>
                  <a:pt x="17670" y="2737"/>
                </a:lnTo>
                <a:lnTo>
                  <a:pt x="17743" y="2834"/>
                </a:lnTo>
                <a:lnTo>
                  <a:pt x="17811" y="2932"/>
                </a:lnTo>
                <a:lnTo>
                  <a:pt x="17874" y="3030"/>
                </a:lnTo>
                <a:lnTo>
                  <a:pt x="17931" y="3129"/>
                </a:lnTo>
                <a:lnTo>
                  <a:pt x="17983" y="3229"/>
                </a:lnTo>
                <a:lnTo>
                  <a:pt x="18030" y="3329"/>
                </a:lnTo>
                <a:lnTo>
                  <a:pt x="18071" y="3429"/>
                </a:lnTo>
                <a:lnTo>
                  <a:pt x="18106" y="3530"/>
                </a:lnTo>
                <a:lnTo>
                  <a:pt x="18136" y="3632"/>
                </a:lnTo>
                <a:lnTo>
                  <a:pt x="18160" y="3734"/>
                </a:lnTo>
                <a:lnTo>
                  <a:pt x="18179" y="3836"/>
                </a:lnTo>
                <a:lnTo>
                  <a:pt x="18192" y="3938"/>
                </a:lnTo>
                <a:lnTo>
                  <a:pt x="18200" y="4040"/>
                </a:lnTo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Ctr="1">
            <a:noAutofit/>
          </a:bodyPr>
          <a:lstStyle/>
          <a:p>
            <a:r>
              <a:rPr lang="en-US" sz="1800" b="0" strike="noStrike" spc="1">
                <a:solidFill>
                  <a:srgbClr val="000000"/>
                </a:solidFill>
                <a:latin typeface="Arial Black"/>
              </a:rPr>
              <a:t>Bé dán cùng cô </a:t>
            </a:r>
            <a:endParaRPr lang="en-US" sz="1800" b="0" strike="noStrike" spc="1">
              <a:solidFill>
                <a:srgbClr val="000000"/>
              </a:solidFill>
              <a:latin typeface="Arial Black"/>
              <a:ea typeface="Arial Black"/>
            </a:endParaRPr>
          </a:p>
        </p:txBody>
      </p:sp>
      <p:pic>
        <p:nvPicPr>
          <p:cNvPr id="83" name="Picture 24" descr="roses_swaying_back_an_a_hc"/>
          <p:cNvPicPr/>
          <p:nvPr/>
        </p:nvPicPr>
        <p:blipFill>
          <a:blip r:embed="rId3"/>
          <a:stretch/>
        </p:blipFill>
        <p:spPr>
          <a:xfrm>
            <a:off x="228600" y="5105520"/>
            <a:ext cx="1744560" cy="1752480"/>
          </a:xfrm>
          <a:prstGeom prst="rect">
            <a:avLst/>
          </a:prstGeom>
          <a:ln>
            <a:noFill/>
          </a:ln>
        </p:spPr>
      </p:pic>
      <p:pic>
        <p:nvPicPr>
          <p:cNvPr id="84" name="Picture 25" descr="Buom1"/>
          <p:cNvPicPr/>
          <p:nvPr/>
        </p:nvPicPr>
        <p:blipFill>
          <a:blip r:embed="rId4"/>
          <a:stretch/>
        </p:blipFill>
        <p:spPr>
          <a:xfrm rot="7356600">
            <a:off x="2752560" y="650880"/>
            <a:ext cx="558720" cy="457200"/>
          </a:xfrm>
          <a:prstGeom prst="rect">
            <a:avLst/>
          </a:prstGeom>
          <a:ln>
            <a:noFill/>
          </a:ln>
        </p:spPr>
      </p:pic>
      <p:pic>
        <p:nvPicPr>
          <p:cNvPr id="85" name="Picture 26" descr="Buom1"/>
          <p:cNvPicPr/>
          <p:nvPr/>
        </p:nvPicPr>
        <p:blipFill>
          <a:blip r:embed="rId4"/>
          <a:stretch/>
        </p:blipFill>
        <p:spPr>
          <a:xfrm rot="7356600">
            <a:off x="790920" y="529200"/>
            <a:ext cx="609480" cy="417600"/>
          </a:xfrm>
          <a:prstGeom prst="rect">
            <a:avLst/>
          </a:prstGeom>
          <a:ln>
            <a:noFill/>
          </a:ln>
        </p:spPr>
      </p:pic>
      <p:pic>
        <p:nvPicPr>
          <p:cNvPr id="86" name="Picture 27" descr="Buom1"/>
          <p:cNvPicPr/>
          <p:nvPr/>
        </p:nvPicPr>
        <p:blipFill>
          <a:blip r:embed="rId4"/>
          <a:stretch/>
        </p:blipFill>
        <p:spPr>
          <a:xfrm rot="7356600">
            <a:off x="577440" y="1631520"/>
            <a:ext cx="762120" cy="546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2"/>
                                        </p:tgtEl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4" descr="hborder2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838080" y="838080"/>
            <a:ext cx="3733920" cy="3353040"/>
          </a:xfrm>
          <a:prstGeom prst="ellipse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9" name="Group 2"/>
          <p:cNvGrpSpPr/>
          <p:nvPr/>
        </p:nvGrpSpPr>
        <p:grpSpPr>
          <a:xfrm>
            <a:off x="5105520" y="2362320"/>
            <a:ext cx="3124080" cy="3124080"/>
            <a:chOff x="5105520" y="2362320"/>
            <a:chExt cx="3124080" cy="3124080"/>
          </a:xfrm>
        </p:grpSpPr>
        <p:grpSp>
          <p:nvGrpSpPr>
            <p:cNvPr id="90" name="Group 3"/>
            <p:cNvGrpSpPr/>
            <p:nvPr/>
          </p:nvGrpSpPr>
          <p:grpSpPr>
            <a:xfrm>
              <a:off x="5105520" y="2362320"/>
              <a:ext cx="3124080" cy="3124080"/>
              <a:chOff x="5105520" y="2362320"/>
              <a:chExt cx="3124080" cy="3124080"/>
            </a:xfrm>
          </p:grpSpPr>
          <p:sp>
            <p:nvSpPr>
              <p:cNvPr id="91" name="CustomShape 4"/>
              <p:cNvSpPr/>
              <p:nvPr/>
            </p:nvSpPr>
            <p:spPr>
              <a:xfrm>
                <a:off x="5105520" y="2362320"/>
                <a:ext cx="3124080" cy="3124080"/>
              </a:xfrm>
              <a:prstGeom prst="ellipse">
                <a:avLst/>
              </a:prstGeom>
              <a:solidFill>
                <a:srgbClr val="CC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2" name="CustomShape 5"/>
              <p:cNvSpPr/>
              <p:nvPr/>
            </p:nvSpPr>
            <p:spPr>
              <a:xfrm>
                <a:off x="5416560" y="2895840"/>
                <a:ext cx="685800" cy="380880"/>
              </a:xfrm>
              <a:custGeom>
                <a:avLst/>
                <a:gdLst/>
                <a:ahLst/>
                <a:cxnLst/>
                <a:rect l="l" t="t" r="r" b="b"/>
                <a:pathLst>
                  <a:path w="432" h="240">
                    <a:moveTo>
                      <a:pt x="0" y="240"/>
                    </a:moveTo>
                    <a:cubicBezTo>
                      <a:pt x="108" y="212"/>
                      <a:pt x="216" y="184"/>
                      <a:pt x="288" y="144"/>
                    </a:cubicBezTo>
                    <a:cubicBezTo>
                      <a:pt x="360" y="104"/>
                      <a:pt x="396" y="52"/>
                      <a:pt x="432" y="0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93" name="CustomShape 6"/>
              <p:cNvSpPr/>
              <p:nvPr/>
            </p:nvSpPr>
            <p:spPr>
              <a:xfrm>
                <a:off x="7016760" y="2895840"/>
                <a:ext cx="609840" cy="8892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56">
                    <a:moveTo>
                      <a:pt x="0" y="0"/>
                    </a:moveTo>
                    <a:cubicBezTo>
                      <a:pt x="64" y="20"/>
                      <a:pt x="128" y="40"/>
                      <a:pt x="192" y="48"/>
                    </a:cubicBezTo>
                    <a:cubicBezTo>
                      <a:pt x="256" y="56"/>
                      <a:pt x="320" y="52"/>
                      <a:pt x="384" y="48"/>
                    </a:cubicBezTo>
                  </a:path>
                </a:pathLst>
              </a:custGeom>
              <a:noFill/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grpSp>
            <p:nvGrpSpPr>
              <p:cNvPr id="94" name="Group 7"/>
              <p:cNvGrpSpPr/>
              <p:nvPr/>
            </p:nvGrpSpPr>
            <p:grpSpPr>
              <a:xfrm>
                <a:off x="5569200" y="3429000"/>
                <a:ext cx="609480" cy="533160"/>
                <a:chOff x="5569200" y="3429000"/>
                <a:chExt cx="609480" cy="533160"/>
              </a:xfrm>
            </p:grpSpPr>
            <p:sp>
              <p:nvSpPr>
                <p:cNvPr id="95" name="CustomShape 8"/>
                <p:cNvSpPr/>
                <p:nvPr/>
              </p:nvSpPr>
              <p:spPr>
                <a:xfrm>
                  <a:off x="5569200" y="3429000"/>
                  <a:ext cx="609480" cy="533160"/>
                </a:xfrm>
                <a:prstGeom prst="ellipse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6" name="CustomShape 9"/>
                <p:cNvSpPr/>
                <p:nvPr/>
              </p:nvSpPr>
              <p:spPr>
                <a:xfrm>
                  <a:off x="5645160" y="3657600"/>
                  <a:ext cx="457200" cy="304560"/>
                </a:xfrm>
                <a:prstGeom prst="ellipse">
                  <a:avLst/>
                </a:prstGeom>
                <a:solidFill>
                  <a:srgbClr val="000000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grpSp>
            <p:nvGrpSpPr>
              <p:cNvPr id="97" name="Group 10"/>
              <p:cNvGrpSpPr/>
              <p:nvPr/>
            </p:nvGrpSpPr>
            <p:grpSpPr>
              <a:xfrm>
                <a:off x="7013520" y="3276720"/>
                <a:ext cx="609840" cy="577440"/>
                <a:chOff x="7013520" y="3276720"/>
                <a:chExt cx="609840" cy="577440"/>
              </a:xfrm>
            </p:grpSpPr>
            <p:sp>
              <p:nvSpPr>
                <p:cNvPr id="98" name="CustomShape 11"/>
                <p:cNvSpPr/>
                <p:nvPr/>
              </p:nvSpPr>
              <p:spPr>
                <a:xfrm>
                  <a:off x="7013520" y="3276720"/>
                  <a:ext cx="609840" cy="533520"/>
                </a:xfrm>
                <a:prstGeom prst="ellipse">
                  <a:avLst/>
                </a:prstGeom>
                <a:solidFill>
                  <a:srgbClr val="FFFFF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  <p:sp>
              <p:nvSpPr>
                <p:cNvPr id="99" name="CustomShape 12"/>
                <p:cNvSpPr/>
                <p:nvPr/>
              </p:nvSpPr>
              <p:spPr>
                <a:xfrm rot="20854200">
                  <a:off x="7097760" y="3503880"/>
                  <a:ext cx="457200" cy="304560"/>
                </a:xfrm>
                <a:prstGeom prst="ellipse">
                  <a:avLst/>
                </a:prstGeom>
                <a:solidFill>
                  <a:srgbClr val="000000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</p:sp>
          </p:grpSp>
          <p:sp>
            <p:nvSpPr>
              <p:cNvPr id="100" name="CustomShape 13"/>
              <p:cNvSpPr/>
              <p:nvPr/>
            </p:nvSpPr>
            <p:spPr>
              <a:xfrm>
                <a:off x="6096240" y="4572000"/>
                <a:ext cx="1218960" cy="254160"/>
              </a:xfrm>
              <a:custGeom>
                <a:avLst/>
                <a:gdLst/>
                <a:ahLst/>
                <a:cxnLst/>
                <a:rect l="l" t="t" r="r" b="b"/>
                <a:pathLst>
                  <a:path w="768" h="160">
                    <a:moveTo>
                      <a:pt x="0" y="152"/>
                    </a:moveTo>
                    <a:cubicBezTo>
                      <a:pt x="0" y="144"/>
                      <a:pt x="256" y="16"/>
                      <a:pt x="384" y="8"/>
                    </a:cubicBezTo>
                    <a:cubicBezTo>
                      <a:pt x="512" y="0"/>
                      <a:pt x="768" y="96"/>
                      <a:pt x="768" y="104"/>
                    </a:cubicBezTo>
                    <a:cubicBezTo>
                      <a:pt x="768" y="112"/>
                      <a:pt x="512" y="48"/>
                      <a:pt x="384" y="56"/>
                    </a:cubicBezTo>
                    <a:cubicBezTo>
                      <a:pt x="256" y="64"/>
                      <a:pt x="0" y="160"/>
                      <a:pt x="0" y="152"/>
                    </a:cubicBezTo>
                    <a:close/>
                  </a:path>
                </a:pathLst>
              </a:custGeom>
              <a:solidFill>
                <a:srgbClr val="FF6600"/>
              </a:solidFill>
              <a:ln w="9360">
                <a:solidFill>
                  <a:srgbClr val="0000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  <p:sp>
          <p:nvSpPr>
            <p:cNvPr id="101" name="CustomShape 14"/>
            <p:cNvSpPr/>
            <p:nvPr/>
          </p:nvSpPr>
          <p:spPr>
            <a:xfrm>
              <a:off x="6362640" y="3639960"/>
              <a:ext cx="469800" cy="622440"/>
            </a:xfrm>
            <a:custGeom>
              <a:avLst/>
              <a:gdLst/>
              <a:ahLst/>
              <a:cxnLst/>
              <a:rect l="l" t="t" r="r" b="b"/>
              <a:pathLst>
                <a:path w="296" h="392">
                  <a:moveTo>
                    <a:pt x="120" y="0"/>
                  </a:moveTo>
                  <a:cubicBezTo>
                    <a:pt x="60" y="140"/>
                    <a:pt x="0" y="280"/>
                    <a:pt x="24" y="336"/>
                  </a:cubicBezTo>
                  <a:cubicBezTo>
                    <a:pt x="48" y="392"/>
                    <a:pt x="232" y="352"/>
                    <a:pt x="264" y="336"/>
                  </a:cubicBezTo>
                  <a:cubicBezTo>
                    <a:pt x="296" y="320"/>
                    <a:pt x="256" y="280"/>
                    <a:pt x="216" y="24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2" name="Group 15"/>
          <p:cNvGrpSpPr/>
          <p:nvPr/>
        </p:nvGrpSpPr>
        <p:grpSpPr>
          <a:xfrm>
            <a:off x="1676520" y="5867280"/>
            <a:ext cx="609480" cy="577080"/>
            <a:chOff x="1676520" y="5867280"/>
            <a:chExt cx="609480" cy="577080"/>
          </a:xfrm>
        </p:grpSpPr>
        <p:sp>
          <p:nvSpPr>
            <p:cNvPr id="103" name="CustomShape 16"/>
            <p:cNvSpPr/>
            <p:nvPr/>
          </p:nvSpPr>
          <p:spPr>
            <a:xfrm>
              <a:off x="1676520" y="5867280"/>
              <a:ext cx="609480" cy="53352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4" name="CustomShape 17"/>
            <p:cNvSpPr/>
            <p:nvPr/>
          </p:nvSpPr>
          <p:spPr>
            <a:xfrm rot="20854200">
              <a:off x="1760400" y="6094080"/>
              <a:ext cx="456840" cy="30456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05" name="Group 18"/>
          <p:cNvGrpSpPr/>
          <p:nvPr/>
        </p:nvGrpSpPr>
        <p:grpSpPr>
          <a:xfrm>
            <a:off x="2590920" y="5334120"/>
            <a:ext cx="609480" cy="533160"/>
            <a:chOff x="2590920" y="5334120"/>
            <a:chExt cx="609480" cy="533160"/>
          </a:xfrm>
        </p:grpSpPr>
        <p:sp>
          <p:nvSpPr>
            <p:cNvPr id="106" name="CustomShape 19"/>
            <p:cNvSpPr/>
            <p:nvPr/>
          </p:nvSpPr>
          <p:spPr>
            <a:xfrm>
              <a:off x="2590920" y="5334120"/>
              <a:ext cx="609480" cy="53316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20"/>
            <p:cNvSpPr/>
            <p:nvPr/>
          </p:nvSpPr>
          <p:spPr>
            <a:xfrm>
              <a:off x="2666880" y="5562720"/>
              <a:ext cx="457200" cy="30456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08" name="CustomShape 21"/>
          <p:cNvSpPr/>
          <p:nvPr/>
        </p:nvSpPr>
        <p:spPr>
          <a:xfrm>
            <a:off x="3657600" y="5715000"/>
            <a:ext cx="482760" cy="622440"/>
          </a:xfrm>
          <a:custGeom>
            <a:avLst/>
            <a:gdLst/>
            <a:ahLst/>
            <a:cxnLst/>
            <a:rect l="l" t="t" r="r" b="b"/>
            <a:pathLst>
              <a:path w="304" h="392">
                <a:moveTo>
                  <a:pt x="0" y="0"/>
                </a:moveTo>
                <a:cubicBezTo>
                  <a:pt x="136" y="88"/>
                  <a:pt x="272" y="176"/>
                  <a:pt x="288" y="240"/>
                </a:cubicBezTo>
                <a:cubicBezTo>
                  <a:pt x="304" y="304"/>
                  <a:pt x="144" y="376"/>
                  <a:pt x="96" y="384"/>
                </a:cubicBezTo>
                <a:cubicBezTo>
                  <a:pt x="48" y="392"/>
                  <a:pt x="16" y="304"/>
                  <a:pt x="0" y="288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9" name="CustomShape 22"/>
          <p:cNvSpPr/>
          <p:nvPr/>
        </p:nvSpPr>
        <p:spPr>
          <a:xfrm rot="20673600">
            <a:off x="4571640" y="5714640"/>
            <a:ext cx="1320840" cy="343080"/>
          </a:xfrm>
          <a:custGeom>
            <a:avLst/>
            <a:gdLst/>
            <a:ahLst/>
            <a:cxnLst/>
            <a:rect l="l" t="t" r="r" b="b"/>
            <a:pathLst>
              <a:path w="832" h="216">
                <a:moveTo>
                  <a:pt x="8" y="208"/>
                </a:moveTo>
                <a:cubicBezTo>
                  <a:pt x="0" y="200"/>
                  <a:pt x="256" y="32"/>
                  <a:pt x="392" y="16"/>
                </a:cubicBezTo>
                <a:cubicBezTo>
                  <a:pt x="528" y="0"/>
                  <a:pt x="816" y="104"/>
                  <a:pt x="824" y="112"/>
                </a:cubicBezTo>
                <a:cubicBezTo>
                  <a:pt x="832" y="120"/>
                  <a:pt x="576" y="48"/>
                  <a:pt x="440" y="64"/>
                </a:cubicBezTo>
                <a:cubicBezTo>
                  <a:pt x="304" y="80"/>
                  <a:pt x="16" y="216"/>
                  <a:pt x="8" y="208"/>
                </a:cubicBez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23"/>
          <p:cNvSpPr/>
          <p:nvPr/>
        </p:nvSpPr>
        <p:spPr>
          <a:xfrm>
            <a:off x="1219320" y="1981080"/>
            <a:ext cx="609480" cy="533520"/>
          </a:xfrm>
          <a:custGeom>
            <a:avLst/>
            <a:gdLst/>
            <a:ahLst/>
            <a:cxnLst/>
            <a:rect l="l" t="t" r="r" b="b"/>
            <a:pathLst>
              <a:path w="384" h="336">
                <a:moveTo>
                  <a:pt x="384" y="0"/>
                </a:moveTo>
                <a:cubicBezTo>
                  <a:pt x="320" y="68"/>
                  <a:pt x="256" y="136"/>
                  <a:pt x="192" y="192"/>
                </a:cubicBezTo>
                <a:cubicBezTo>
                  <a:pt x="128" y="248"/>
                  <a:pt x="32" y="312"/>
                  <a:pt x="0" y="336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CustomShape 24"/>
          <p:cNvSpPr/>
          <p:nvPr/>
        </p:nvSpPr>
        <p:spPr>
          <a:xfrm rot="20623800">
            <a:off x="2514600" y="1218960"/>
            <a:ext cx="914400" cy="152280"/>
          </a:xfrm>
          <a:custGeom>
            <a:avLst/>
            <a:gdLst/>
            <a:ahLst/>
            <a:cxnLst/>
            <a:rect l="l" t="t" r="r" b="b"/>
            <a:pathLst>
              <a:path w="528" h="56">
                <a:moveTo>
                  <a:pt x="0" y="0"/>
                </a:moveTo>
                <a:cubicBezTo>
                  <a:pt x="100" y="20"/>
                  <a:pt x="200" y="40"/>
                  <a:pt x="288" y="48"/>
                </a:cubicBezTo>
                <a:cubicBezTo>
                  <a:pt x="376" y="56"/>
                  <a:pt x="452" y="52"/>
                  <a:pt x="528" y="48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path="M -0.05 0.02773 L -0.00834 -0.52693">
                                      <p:cBhvr>
                                        <p:cTn id="6" dur="2000" fill="hold"/>
                                        <p:tgtEl>
                                          <p:spTgt spid="102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path="M 5.55112E-17 2.83799E-6 L 0.04167 -0.58794">
                                      <p:cBhvr>
                                        <p:cTn id="10" dur="2000" fill="hold"/>
                                        <p:tgtEl>
                                          <p:spTgt spid="105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path="M 1.11111E-6 4.68223E-6 L -0.10972 -0.47793">
                                      <p:cBhvr>
                                        <p:cTn id="14" dur="2000" fill="hold"/>
                                        <p:tgtEl>
                                          <p:spTgt spid="108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path="M -2.22222E-6 -4.76543E-6 L -0.26389 -0.34666">
                                      <p:cBhvr>
                                        <p:cTn id="18" dur="2000" fill="hold"/>
                                        <p:tgtEl>
                                          <p:spTgt spid="109"/>
                                        </p:tgtEl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4" descr="tulips_burgundy_hc"/>
          <p:cNvPicPr/>
          <p:nvPr/>
        </p:nvPicPr>
        <p:blipFill>
          <a:blip r:embed="rId2"/>
          <a:stretch/>
        </p:blipFill>
        <p:spPr>
          <a:xfrm>
            <a:off x="0" y="4648320"/>
            <a:ext cx="1738440" cy="1904760"/>
          </a:xfrm>
          <a:prstGeom prst="rect">
            <a:avLst/>
          </a:prstGeom>
          <a:ln>
            <a:noFill/>
          </a:ln>
        </p:spPr>
      </p:pic>
      <p:pic>
        <p:nvPicPr>
          <p:cNvPr id="113" name="Picture 5" descr="tulips_burgundy_hc"/>
          <p:cNvPicPr/>
          <p:nvPr/>
        </p:nvPicPr>
        <p:blipFill>
          <a:blip r:embed="rId2"/>
          <a:stretch/>
        </p:blipFill>
        <p:spPr>
          <a:xfrm>
            <a:off x="838080" y="3733920"/>
            <a:ext cx="1738440" cy="1904760"/>
          </a:xfrm>
          <a:prstGeom prst="rect">
            <a:avLst/>
          </a:prstGeom>
          <a:ln>
            <a:noFill/>
          </a:ln>
        </p:spPr>
      </p:pic>
      <p:pic>
        <p:nvPicPr>
          <p:cNvPr id="114" name="Picture 6" descr="roses_swaying_back_an_a_hc"/>
          <p:cNvPicPr/>
          <p:nvPr/>
        </p:nvPicPr>
        <p:blipFill>
          <a:blip r:embed="rId3"/>
          <a:stretch/>
        </p:blipFill>
        <p:spPr>
          <a:xfrm>
            <a:off x="6172200" y="5105520"/>
            <a:ext cx="1744560" cy="1752480"/>
          </a:xfrm>
          <a:prstGeom prst="rect">
            <a:avLst/>
          </a:prstGeom>
          <a:ln>
            <a:noFill/>
          </a:ln>
        </p:spPr>
      </p:pic>
      <p:pic>
        <p:nvPicPr>
          <p:cNvPr id="115" name="Picture 7" descr="Picture3"/>
          <p:cNvPicPr/>
          <p:nvPr/>
        </p:nvPicPr>
        <p:blipFill>
          <a:blip r:embed="rId4"/>
          <a:stretch/>
        </p:blipFill>
        <p:spPr>
          <a:xfrm>
            <a:off x="7315200" y="4876920"/>
            <a:ext cx="1828800" cy="1981080"/>
          </a:xfrm>
          <a:prstGeom prst="rect">
            <a:avLst/>
          </a:prstGeom>
          <a:ln>
            <a:noFill/>
          </a:ln>
        </p:spPr>
      </p:pic>
      <p:pic>
        <p:nvPicPr>
          <p:cNvPr id="116" name="Picture 8" descr="Buom1"/>
          <p:cNvPicPr/>
          <p:nvPr/>
        </p:nvPicPr>
        <p:blipFill>
          <a:blip r:embed="rId5"/>
          <a:stretch/>
        </p:blipFill>
        <p:spPr>
          <a:xfrm rot="7356600">
            <a:off x="501120" y="3841200"/>
            <a:ext cx="761760" cy="546120"/>
          </a:xfrm>
          <a:prstGeom prst="rect">
            <a:avLst/>
          </a:prstGeom>
          <a:ln>
            <a:noFill/>
          </a:ln>
        </p:spPr>
      </p:pic>
      <p:pic>
        <p:nvPicPr>
          <p:cNvPr id="117" name="Picture 9" descr="Buom1"/>
          <p:cNvPicPr/>
          <p:nvPr/>
        </p:nvPicPr>
        <p:blipFill>
          <a:blip r:embed="rId5"/>
          <a:stretch/>
        </p:blipFill>
        <p:spPr>
          <a:xfrm>
            <a:off x="7086600" y="4724280"/>
            <a:ext cx="762120" cy="546120"/>
          </a:xfrm>
          <a:prstGeom prst="rect">
            <a:avLst/>
          </a:prstGeom>
          <a:ln>
            <a:noFill/>
          </a:ln>
        </p:spPr>
      </p:pic>
      <p:pic>
        <p:nvPicPr>
          <p:cNvPr id="118" name="Picture 10" descr="Buom1"/>
          <p:cNvPicPr/>
          <p:nvPr/>
        </p:nvPicPr>
        <p:blipFill>
          <a:blip r:embed="rId5"/>
          <a:stretch/>
        </p:blipFill>
        <p:spPr>
          <a:xfrm rot="14673000">
            <a:off x="8098920" y="4396680"/>
            <a:ext cx="762120" cy="501480"/>
          </a:xfrm>
          <a:prstGeom prst="rect">
            <a:avLst/>
          </a:prstGeom>
          <a:ln>
            <a:noFill/>
          </a:ln>
        </p:spPr>
      </p:pic>
      <p:sp>
        <p:nvSpPr>
          <p:cNvPr id="119" name="CustomShape 1"/>
          <p:cNvSpPr/>
          <p:nvPr/>
        </p:nvSpPr>
        <p:spPr>
          <a:xfrm>
            <a:off x="380880" y="320760"/>
            <a:ext cx="4114800" cy="3565440"/>
          </a:xfrm>
          <a:prstGeom prst="ellipse">
            <a:avLst/>
          </a:prstGeom>
          <a:solidFill>
            <a:srgbClr val="FF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914400" y="1143000"/>
            <a:ext cx="762120" cy="9223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1" name="CustomShape 3"/>
          <p:cNvSpPr/>
          <p:nvPr/>
        </p:nvSpPr>
        <p:spPr>
          <a:xfrm>
            <a:off x="1066680" y="1371600"/>
            <a:ext cx="609840" cy="6602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2" name="CustomShape 4"/>
          <p:cNvSpPr/>
          <p:nvPr/>
        </p:nvSpPr>
        <p:spPr>
          <a:xfrm>
            <a:off x="838080" y="790560"/>
            <a:ext cx="973080" cy="239760"/>
          </a:xfrm>
          <a:custGeom>
            <a:avLst/>
            <a:gdLst/>
            <a:ahLst/>
            <a:cxnLst/>
            <a:rect l="l" t="t" r="r" b="b"/>
            <a:pathLst>
              <a:path w="624" h="152">
                <a:moveTo>
                  <a:pt x="624" y="104"/>
                </a:moveTo>
                <a:cubicBezTo>
                  <a:pt x="532" y="52"/>
                  <a:pt x="440" y="0"/>
                  <a:pt x="336" y="8"/>
                </a:cubicBezTo>
                <a:cubicBezTo>
                  <a:pt x="232" y="16"/>
                  <a:pt x="56" y="120"/>
                  <a:pt x="0" y="152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3" name="CustomShape 5"/>
          <p:cNvSpPr/>
          <p:nvPr/>
        </p:nvSpPr>
        <p:spPr>
          <a:xfrm>
            <a:off x="2590920" y="838080"/>
            <a:ext cx="761760" cy="9223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4" name="CustomShape 6"/>
          <p:cNvSpPr/>
          <p:nvPr/>
        </p:nvSpPr>
        <p:spPr>
          <a:xfrm>
            <a:off x="2590920" y="1066680"/>
            <a:ext cx="609480" cy="6606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5" name="CustomShape 7"/>
          <p:cNvSpPr/>
          <p:nvPr/>
        </p:nvSpPr>
        <p:spPr>
          <a:xfrm>
            <a:off x="2286000" y="380880"/>
            <a:ext cx="822240" cy="341280"/>
          </a:xfrm>
          <a:custGeom>
            <a:avLst/>
            <a:gdLst/>
            <a:ahLst/>
            <a:cxnLst/>
            <a:rect l="l" t="t" r="r" b="b"/>
            <a:pathLst>
              <a:path w="528" h="216">
                <a:moveTo>
                  <a:pt x="0" y="216"/>
                </a:moveTo>
                <a:cubicBezTo>
                  <a:pt x="76" y="132"/>
                  <a:pt x="152" y="48"/>
                  <a:pt x="240" y="24"/>
                </a:cubicBezTo>
                <a:cubicBezTo>
                  <a:pt x="328" y="0"/>
                  <a:pt x="428" y="36"/>
                  <a:pt x="528" y="72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8"/>
          <p:cNvSpPr/>
          <p:nvPr/>
        </p:nvSpPr>
        <p:spPr>
          <a:xfrm>
            <a:off x="2286000" y="1905120"/>
            <a:ext cx="636480" cy="769680"/>
          </a:xfrm>
          <a:custGeom>
            <a:avLst/>
            <a:gdLst/>
            <a:ahLst/>
            <a:cxnLst/>
            <a:rect l="l" t="t" r="r" b="b"/>
            <a:pathLst>
              <a:path w="200" h="280">
                <a:moveTo>
                  <a:pt x="48" y="0"/>
                </a:moveTo>
                <a:cubicBezTo>
                  <a:pt x="124" y="100"/>
                  <a:pt x="200" y="200"/>
                  <a:pt x="192" y="240"/>
                </a:cubicBezTo>
                <a:cubicBezTo>
                  <a:pt x="184" y="280"/>
                  <a:pt x="32" y="240"/>
                  <a:pt x="0" y="24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7" name="CustomShape 9"/>
          <p:cNvSpPr/>
          <p:nvPr/>
        </p:nvSpPr>
        <p:spPr>
          <a:xfrm rot="21089400">
            <a:off x="1828800" y="2590920"/>
            <a:ext cx="1828800" cy="649080"/>
          </a:xfrm>
          <a:custGeom>
            <a:avLst/>
            <a:gdLst/>
            <a:ahLst/>
            <a:cxnLst/>
            <a:rect l="l" t="t" r="r" b="b"/>
            <a:pathLst>
              <a:path w="928" h="216">
                <a:moveTo>
                  <a:pt x="8" y="16"/>
                </a:moveTo>
                <a:cubicBezTo>
                  <a:pt x="0" y="32"/>
                  <a:pt x="336" y="200"/>
                  <a:pt x="488" y="208"/>
                </a:cubicBezTo>
                <a:cubicBezTo>
                  <a:pt x="640" y="216"/>
                  <a:pt x="912" y="80"/>
                  <a:pt x="920" y="64"/>
                </a:cubicBezTo>
                <a:cubicBezTo>
                  <a:pt x="928" y="48"/>
                  <a:pt x="680" y="120"/>
                  <a:pt x="536" y="112"/>
                </a:cubicBezTo>
                <a:cubicBezTo>
                  <a:pt x="392" y="104"/>
                  <a:pt x="16" y="0"/>
                  <a:pt x="8" y="16"/>
                </a:cubicBez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8" name="CustomShape 10"/>
          <p:cNvSpPr/>
          <p:nvPr/>
        </p:nvSpPr>
        <p:spPr>
          <a:xfrm>
            <a:off x="4876920" y="1295280"/>
            <a:ext cx="3962160" cy="3353040"/>
          </a:xfrm>
          <a:prstGeom prst="ellipse">
            <a:avLst/>
          </a:prstGeom>
          <a:solidFill>
            <a:srgbClr val="FFFFCC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9" name="CustomShape 11"/>
          <p:cNvSpPr/>
          <p:nvPr/>
        </p:nvSpPr>
        <p:spPr>
          <a:xfrm>
            <a:off x="5410080" y="2362320"/>
            <a:ext cx="879480" cy="7459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12"/>
          <p:cNvSpPr/>
          <p:nvPr/>
        </p:nvSpPr>
        <p:spPr>
          <a:xfrm>
            <a:off x="5562720" y="2590920"/>
            <a:ext cx="609480" cy="50796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CustomShape 13"/>
          <p:cNvSpPr/>
          <p:nvPr/>
        </p:nvSpPr>
        <p:spPr>
          <a:xfrm>
            <a:off x="7086600" y="2133720"/>
            <a:ext cx="860400" cy="745920"/>
          </a:xfrm>
          <a:prstGeom prst="ellipse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14"/>
          <p:cNvSpPr/>
          <p:nvPr/>
        </p:nvSpPr>
        <p:spPr>
          <a:xfrm>
            <a:off x="7086600" y="2286000"/>
            <a:ext cx="609480" cy="50796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3" name="CustomShape 15"/>
          <p:cNvSpPr/>
          <p:nvPr/>
        </p:nvSpPr>
        <p:spPr>
          <a:xfrm>
            <a:off x="5486400" y="1905120"/>
            <a:ext cx="838080" cy="342720"/>
          </a:xfrm>
          <a:custGeom>
            <a:avLst/>
            <a:gdLst/>
            <a:ahLst/>
            <a:cxnLst/>
            <a:rect l="l" t="t" r="r" b="b"/>
            <a:pathLst>
              <a:path w="528" h="216">
                <a:moveTo>
                  <a:pt x="528" y="216"/>
                </a:moveTo>
                <a:cubicBezTo>
                  <a:pt x="476" y="132"/>
                  <a:pt x="424" y="48"/>
                  <a:pt x="336" y="24"/>
                </a:cubicBezTo>
                <a:cubicBezTo>
                  <a:pt x="248" y="0"/>
                  <a:pt x="124" y="36"/>
                  <a:pt x="0" y="72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4" name="CustomShape 16"/>
          <p:cNvSpPr/>
          <p:nvPr/>
        </p:nvSpPr>
        <p:spPr>
          <a:xfrm>
            <a:off x="7010280" y="1905120"/>
            <a:ext cx="1143000" cy="380880"/>
          </a:xfrm>
          <a:custGeom>
            <a:avLst/>
            <a:gdLst/>
            <a:ahLst/>
            <a:cxnLst/>
            <a:rect l="l" t="t" r="r" b="b"/>
            <a:pathLst>
              <a:path w="720" h="240">
                <a:moveTo>
                  <a:pt x="0" y="0"/>
                </a:moveTo>
                <a:cubicBezTo>
                  <a:pt x="180" y="4"/>
                  <a:pt x="360" y="8"/>
                  <a:pt x="480" y="48"/>
                </a:cubicBezTo>
                <a:cubicBezTo>
                  <a:pt x="600" y="88"/>
                  <a:pt x="660" y="164"/>
                  <a:pt x="720" y="24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CustomShape 17"/>
          <p:cNvSpPr/>
          <p:nvPr/>
        </p:nvSpPr>
        <p:spPr>
          <a:xfrm>
            <a:off x="6477120" y="2819520"/>
            <a:ext cx="439560" cy="869760"/>
          </a:xfrm>
          <a:custGeom>
            <a:avLst/>
            <a:gdLst/>
            <a:ahLst/>
            <a:cxnLst/>
            <a:rect l="l" t="t" r="r" b="b"/>
            <a:pathLst>
              <a:path w="264" h="192">
                <a:moveTo>
                  <a:pt x="120" y="0"/>
                </a:moveTo>
                <a:cubicBezTo>
                  <a:pt x="60" y="56"/>
                  <a:pt x="0" y="112"/>
                  <a:pt x="24" y="144"/>
                </a:cubicBezTo>
                <a:cubicBezTo>
                  <a:pt x="48" y="176"/>
                  <a:pt x="156" y="184"/>
                  <a:pt x="264" y="192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18"/>
          <p:cNvSpPr/>
          <p:nvPr/>
        </p:nvSpPr>
        <p:spPr>
          <a:xfrm rot="20549400">
            <a:off x="6019920" y="3352320"/>
            <a:ext cx="1519200" cy="941400"/>
          </a:xfrm>
          <a:custGeom>
            <a:avLst/>
            <a:gdLst/>
            <a:ahLst/>
            <a:cxnLst/>
            <a:rect l="l" t="t" r="r" b="b"/>
            <a:pathLst>
              <a:path w="736" h="464">
                <a:moveTo>
                  <a:pt x="8" y="16"/>
                </a:moveTo>
                <a:cubicBezTo>
                  <a:pt x="0" y="32"/>
                  <a:pt x="128" y="280"/>
                  <a:pt x="248" y="352"/>
                </a:cubicBezTo>
                <a:cubicBezTo>
                  <a:pt x="368" y="424"/>
                  <a:pt x="720" y="464"/>
                  <a:pt x="728" y="448"/>
                </a:cubicBezTo>
                <a:cubicBezTo>
                  <a:pt x="736" y="432"/>
                  <a:pt x="416" y="320"/>
                  <a:pt x="296" y="256"/>
                </a:cubicBezTo>
                <a:cubicBezTo>
                  <a:pt x="176" y="192"/>
                  <a:pt x="16" y="0"/>
                  <a:pt x="8" y="16"/>
                </a:cubicBezTo>
                <a:close/>
              </a:path>
            </a:pathLst>
          </a:custGeom>
          <a:solidFill>
            <a:srgbClr val="FF0000"/>
          </a:solidFill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19"/>
          <p:cNvSpPr/>
          <p:nvPr/>
        </p:nvSpPr>
        <p:spPr>
          <a:xfrm flipH="1">
            <a:off x="1599480" y="5029200"/>
            <a:ext cx="4800600" cy="1828800"/>
          </a:xfrm>
          <a:prstGeom prst="cloudCallout">
            <a:avLst>
              <a:gd name="adj1" fmla="val -28509"/>
              <a:gd name="adj2" fmla="val -75175"/>
            </a:avLst>
          </a:prstGeom>
          <a:solidFill>
            <a:srgbClr val="CCFF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0" strike="noStrike" spc="-1">
                <a:solidFill>
                  <a:srgbClr val="FF0000"/>
                </a:solidFill>
                <a:latin typeface="Times New Roman"/>
              </a:rPr>
              <a:t>Khuôn mặt vui</a:t>
            </a:r>
            <a:r>
              <a:rPr lang="en-US" sz="4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4" descr="5B5Bwallcoo_com5D_CG_Bac43143"/>
          <p:cNvPicPr/>
          <p:nvPr/>
        </p:nvPicPr>
        <p:blipFill>
          <a:blip r:embed="rId2"/>
          <a:stretch/>
        </p:blipFill>
        <p:spPr>
          <a:xfrm>
            <a:off x="-304920" y="0"/>
            <a:ext cx="9448920" cy="6858000"/>
          </a:xfrm>
          <a:prstGeom prst="rect">
            <a:avLst/>
          </a:prstGeom>
          <a:ln>
            <a:noFill/>
          </a:ln>
        </p:spPr>
      </p:pic>
      <p:pic>
        <p:nvPicPr>
          <p:cNvPr id="139" name="Picture 14" descr="buom hoa dong"/>
          <p:cNvPicPr/>
          <p:nvPr/>
        </p:nvPicPr>
        <p:blipFill>
          <a:blip r:embed="rId3"/>
          <a:stretch/>
        </p:blipFill>
        <p:spPr>
          <a:xfrm>
            <a:off x="838080" y="4800600"/>
            <a:ext cx="2057400" cy="2057400"/>
          </a:xfrm>
          <a:prstGeom prst="rect">
            <a:avLst/>
          </a:prstGeom>
          <a:ln>
            <a:noFill/>
          </a:ln>
        </p:spPr>
      </p:pic>
      <p:pic>
        <p:nvPicPr>
          <p:cNvPr id="140" name="Picture 14" descr="buom hoa dong"/>
          <p:cNvPicPr/>
          <p:nvPr/>
        </p:nvPicPr>
        <p:blipFill>
          <a:blip r:embed="rId3"/>
          <a:stretch/>
        </p:blipFill>
        <p:spPr>
          <a:xfrm>
            <a:off x="5105520" y="4800600"/>
            <a:ext cx="2286000" cy="2057400"/>
          </a:xfrm>
          <a:prstGeom prst="rect">
            <a:avLst/>
          </a:prstGeom>
          <a:ln>
            <a:noFill/>
          </a:ln>
        </p:spPr>
      </p:pic>
      <p:pic>
        <p:nvPicPr>
          <p:cNvPr id="141" name="Picture 14" descr="buom hoa dong"/>
          <p:cNvPicPr/>
          <p:nvPr/>
        </p:nvPicPr>
        <p:blipFill>
          <a:blip r:embed="rId3"/>
          <a:stretch/>
        </p:blipFill>
        <p:spPr>
          <a:xfrm>
            <a:off x="2895480" y="4800600"/>
            <a:ext cx="2362320" cy="2057400"/>
          </a:xfrm>
          <a:prstGeom prst="rect">
            <a:avLst/>
          </a:prstGeom>
          <a:ln>
            <a:noFill/>
          </a:ln>
        </p:spPr>
      </p:pic>
      <p:sp>
        <p:nvSpPr>
          <p:cNvPr id="142" name="CustomShape 1"/>
          <p:cNvSpPr/>
          <p:nvPr/>
        </p:nvSpPr>
        <p:spPr>
          <a:xfrm>
            <a:off x="380880" y="304920"/>
            <a:ext cx="4191120" cy="3581280"/>
          </a:xfrm>
          <a:prstGeom prst="ellipse">
            <a:avLst/>
          </a:prstGeom>
          <a:solidFill>
            <a:srgbClr val="FF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CustomShape 2"/>
          <p:cNvSpPr/>
          <p:nvPr/>
        </p:nvSpPr>
        <p:spPr>
          <a:xfrm>
            <a:off x="838080" y="1066680"/>
            <a:ext cx="914400" cy="152640"/>
          </a:xfrm>
          <a:custGeom>
            <a:avLst/>
            <a:gdLst/>
            <a:ahLst/>
            <a:cxnLst/>
            <a:rect l="l" t="t" r="r" b="b"/>
            <a:pathLst>
              <a:path w="576" h="96">
                <a:moveTo>
                  <a:pt x="0" y="96"/>
                </a:moveTo>
                <a:cubicBezTo>
                  <a:pt x="96" y="48"/>
                  <a:pt x="192" y="0"/>
                  <a:pt x="288" y="0"/>
                </a:cubicBezTo>
                <a:cubicBezTo>
                  <a:pt x="384" y="0"/>
                  <a:pt x="480" y="48"/>
                  <a:pt x="576" y="96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4" name="CustomShape 3"/>
          <p:cNvSpPr/>
          <p:nvPr/>
        </p:nvSpPr>
        <p:spPr>
          <a:xfrm>
            <a:off x="3200400" y="1295280"/>
            <a:ext cx="914400" cy="254160"/>
          </a:xfrm>
          <a:custGeom>
            <a:avLst/>
            <a:gdLst/>
            <a:ahLst/>
            <a:cxnLst/>
            <a:rect l="l" t="t" r="r" b="b"/>
            <a:pathLst>
              <a:path w="576" h="160">
                <a:moveTo>
                  <a:pt x="0" y="64"/>
                </a:moveTo>
                <a:cubicBezTo>
                  <a:pt x="120" y="32"/>
                  <a:pt x="240" y="0"/>
                  <a:pt x="336" y="16"/>
                </a:cubicBezTo>
                <a:cubicBezTo>
                  <a:pt x="432" y="32"/>
                  <a:pt x="536" y="144"/>
                  <a:pt x="576" y="16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45" name="Group 4"/>
          <p:cNvGrpSpPr/>
          <p:nvPr/>
        </p:nvGrpSpPr>
        <p:grpSpPr>
          <a:xfrm>
            <a:off x="4724280" y="1371600"/>
            <a:ext cx="3962160" cy="3352320"/>
            <a:chOff x="4724280" y="1371600"/>
            <a:chExt cx="3962160" cy="3352320"/>
          </a:xfrm>
        </p:grpSpPr>
        <p:sp>
          <p:nvSpPr>
            <p:cNvPr id="146" name="CustomShape 5"/>
            <p:cNvSpPr/>
            <p:nvPr/>
          </p:nvSpPr>
          <p:spPr>
            <a:xfrm>
              <a:off x="4724280" y="1371600"/>
              <a:ext cx="3962160" cy="3352320"/>
            </a:xfrm>
            <a:prstGeom prst="ellipse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6"/>
            <p:cNvSpPr/>
            <p:nvPr/>
          </p:nvSpPr>
          <p:spPr>
            <a:xfrm>
              <a:off x="5194800" y="2116440"/>
              <a:ext cx="880200" cy="7448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7"/>
            <p:cNvSpPr/>
            <p:nvPr/>
          </p:nvSpPr>
          <p:spPr>
            <a:xfrm>
              <a:off x="6222240" y="2620800"/>
              <a:ext cx="439920" cy="869040"/>
            </a:xfrm>
            <a:custGeom>
              <a:avLst/>
              <a:gdLst/>
              <a:ahLst/>
              <a:cxnLst/>
              <a:rect l="l" t="t" r="r" b="b"/>
              <a:pathLst>
                <a:path w="264" h="192">
                  <a:moveTo>
                    <a:pt x="120" y="0"/>
                  </a:moveTo>
                  <a:cubicBezTo>
                    <a:pt x="60" y="56"/>
                    <a:pt x="0" y="112"/>
                    <a:pt x="24" y="144"/>
                  </a:cubicBezTo>
                  <a:cubicBezTo>
                    <a:pt x="48" y="176"/>
                    <a:pt x="156" y="184"/>
                    <a:pt x="264" y="192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8"/>
            <p:cNvSpPr/>
            <p:nvPr/>
          </p:nvSpPr>
          <p:spPr>
            <a:xfrm>
              <a:off x="5928480" y="3730680"/>
              <a:ext cx="880200" cy="268560"/>
            </a:xfrm>
            <a:custGeom>
              <a:avLst/>
              <a:gdLst/>
              <a:ahLst/>
              <a:cxnLst/>
              <a:rect l="l" t="t" r="r" b="b"/>
              <a:pathLst>
                <a:path w="288" h="104">
                  <a:moveTo>
                    <a:pt x="0" y="0"/>
                  </a:moveTo>
                  <a:cubicBezTo>
                    <a:pt x="24" y="44"/>
                    <a:pt x="48" y="88"/>
                    <a:pt x="96" y="96"/>
                  </a:cubicBezTo>
                  <a:cubicBezTo>
                    <a:pt x="144" y="104"/>
                    <a:pt x="216" y="76"/>
                    <a:pt x="288" y="48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9"/>
            <p:cNvSpPr/>
            <p:nvPr/>
          </p:nvSpPr>
          <p:spPr>
            <a:xfrm>
              <a:off x="5164200" y="2240640"/>
              <a:ext cx="733320" cy="62028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51" name="Group 10"/>
            <p:cNvGrpSpPr/>
            <p:nvPr/>
          </p:nvGrpSpPr>
          <p:grpSpPr>
            <a:xfrm>
              <a:off x="6955920" y="2613240"/>
              <a:ext cx="879840" cy="744480"/>
              <a:chOff x="6955920" y="2613240"/>
              <a:chExt cx="879840" cy="744480"/>
            </a:xfrm>
          </p:grpSpPr>
          <p:sp>
            <p:nvSpPr>
              <p:cNvPr id="152" name="CustomShape 11"/>
              <p:cNvSpPr/>
              <p:nvPr/>
            </p:nvSpPr>
            <p:spPr>
              <a:xfrm>
                <a:off x="6955920" y="2613240"/>
                <a:ext cx="879840" cy="74448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53" name="CustomShape 12"/>
              <p:cNvSpPr/>
              <p:nvPr/>
            </p:nvSpPr>
            <p:spPr>
              <a:xfrm>
                <a:off x="6955920" y="2737440"/>
                <a:ext cx="732960" cy="62028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4" descr="Picture7"/>
          <p:cNvPicPr/>
          <p:nvPr/>
        </p:nvPicPr>
        <p:blipFill>
          <a:blip r:embed="rId2"/>
          <a:stretch/>
        </p:blipFill>
        <p:spPr>
          <a:xfrm>
            <a:off x="0" y="7632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55" name="CustomShape 1"/>
          <p:cNvSpPr/>
          <p:nvPr/>
        </p:nvSpPr>
        <p:spPr>
          <a:xfrm>
            <a:off x="990720" y="457200"/>
            <a:ext cx="3809880" cy="3581280"/>
          </a:xfrm>
          <a:prstGeom prst="ellipse">
            <a:avLst/>
          </a:prstGeom>
          <a:solidFill>
            <a:srgbClr val="FF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6" name="Group 2"/>
          <p:cNvGrpSpPr/>
          <p:nvPr/>
        </p:nvGrpSpPr>
        <p:grpSpPr>
          <a:xfrm>
            <a:off x="1523880" y="1295280"/>
            <a:ext cx="776160" cy="927000"/>
            <a:chOff x="1523880" y="1295280"/>
            <a:chExt cx="776160" cy="927000"/>
          </a:xfrm>
        </p:grpSpPr>
        <p:sp>
          <p:nvSpPr>
            <p:cNvPr id="157" name="CustomShape 3"/>
            <p:cNvSpPr/>
            <p:nvPr/>
          </p:nvSpPr>
          <p:spPr>
            <a:xfrm>
              <a:off x="1523880" y="1295280"/>
              <a:ext cx="776160" cy="92700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8" name="CustomShape 4"/>
            <p:cNvSpPr/>
            <p:nvPr/>
          </p:nvSpPr>
          <p:spPr>
            <a:xfrm>
              <a:off x="1638360" y="1523880"/>
              <a:ext cx="620640" cy="66348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9" name="CustomShape 5"/>
          <p:cNvSpPr/>
          <p:nvPr/>
        </p:nvSpPr>
        <p:spPr>
          <a:xfrm>
            <a:off x="3200400" y="1460520"/>
            <a:ext cx="914400" cy="444600"/>
          </a:xfrm>
          <a:custGeom>
            <a:avLst/>
            <a:gdLst/>
            <a:ahLst/>
            <a:cxnLst/>
            <a:rect l="l" t="t" r="r" b="b"/>
            <a:pathLst>
              <a:path w="576" h="280">
                <a:moveTo>
                  <a:pt x="0" y="40"/>
                </a:moveTo>
                <a:cubicBezTo>
                  <a:pt x="144" y="20"/>
                  <a:pt x="288" y="0"/>
                  <a:pt x="384" y="40"/>
                </a:cubicBezTo>
                <a:cubicBezTo>
                  <a:pt x="480" y="80"/>
                  <a:pt x="528" y="180"/>
                  <a:pt x="576" y="28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6"/>
          <p:cNvSpPr/>
          <p:nvPr/>
        </p:nvSpPr>
        <p:spPr>
          <a:xfrm>
            <a:off x="1523880" y="1066680"/>
            <a:ext cx="990720" cy="304920"/>
          </a:xfrm>
          <a:custGeom>
            <a:avLst/>
            <a:gdLst/>
            <a:ahLst/>
            <a:cxnLst/>
            <a:rect l="l" t="t" r="r" b="b"/>
            <a:pathLst>
              <a:path w="624" h="192">
                <a:moveTo>
                  <a:pt x="0" y="192"/>
                </a:moveTo>
                <a:cubicBezTo>
                  <a:pt x="116" y="96"/>
                  <a:pt x="232" y="0"/>
                  <a:pt x="336" y="0"/>
                </a:cubicBezTo>
                <a:cubicBezTo>
                  <a:pt x="440" y="0"/>
                  <a:pt x="532" y="96"/>
                  <a:pt x="624" y="192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61" name="Group 7"/>
          <p:cNvGrpSpPr/>
          <p:nvPr/>
        </p:nvGrpSpPr>
        <p:grpSpPr>
          <a:xfrm>
            <a:off x="4572000" y="2438280"/>
            <a:ext cx="3962160" cy="3352680"/>
            <a:chOff x="4572000" y="2438280"/>
            <a:chExt cx="3962160" cy="3352680"/>
          </a:xfrm>
        </p:grpSpPr>
        <p:sp>
          <p:nvSpPr>
            <p:cNvPr id="162" name="CustomShape 8"/>
            <p:cNvSpPr/>
            <p:nvPr/>
          </p:nvSpPr>
          <p:spPr>
            <a:xfrm>
              <a:off x="4572000" y="2438280"/>
              <a:ext cx="3962160" cy="3352680"/>
            </a:xfrm>
            <a:prstGeom prst="ellipse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CustomShape 9"/>
            <p:cNvSpPr/>
            <p:nvPr/>
          </p:nvSpPr>
          <p:spPr>
            <a:xfrm>
              <a:off x="5042520" y="3183120"/>
              <a:ext cx="880200" cy="7448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" name="CustomShape 10"/>
            <p:cNvSpPr/>
            <p:nvPr/>
          </p:nvSpPr>
          <p:spPr>
            <a:xfrm>
              <a:off x="6069960" y="3687840"/>
              <a:ext cx="439920" cy="869400"/>
            </a:xfrm>
            <a:custGeom>
              <a:avLst/>
              <a:gdLst/>
              <a:ahLst/>
              <a:cxnLst/>
              <a:rect l="l" t="t" r="r" b="b"/>
              <a:pathLst>
                <a:path w="264" h="192">
                  <a:moveTo>
                    <a:pt x="120" y="0"/>
                  </a:moveTo>
                  <a:cubicBezTo>
                    <a:pt x="60" y="56"/>
                    <a:pt x="0" y="112"/>
                    <a:pt x="24" y="144"/>
                  </a:cubicBezTo>
                  <a:cubicBezTo>
                    <a:pt x="48" y="176"/>
                    <a:pt x="156" y="184"/>
                    <a:pt x="264" y="192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" name="CustomShape 11"/>
            <p:cNvSpPr/>
            <p:nvPr/>
          </p:nvSpPr>
          <p:spPr>
            <a:xfrm>
              <a:off x="5776200" y="4797720"/>
              <a:ext cx="880200" cy="268560"/>
            </a:xfrm>
            <a:custGeom>
              <a:avLst/>
              <a:gdLst/>
              <a:ahLst/>
              <a:cxnLst/>
              <a:rect l="l" t="t" r="r" b="b"/>
              <a:pathLst>
                <a:path w="288" h="104">
                  <a:moveTo>
                    <a:pt x="0" y="0"/>
                  </a:moveTo>
                  <a:cubicBezTo>
                    <a:pt x="24" y="44"/>
                    <a:pt x="48" y="88"/>
                    <a:pt x="96" y="96"/>
                  </a:cubicBezTo>
                  <a:cubicBezTo>
                    <a:pt x="144" y="104"/>
                    <a:pt x="216" y="76"/>
                    <a:pt x="288" y="48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" name="CustomShape 12"/>
            <p:cNvSpPr/>
            <p:nvPr/>
          </p:nvSpPr>
          <p:spPr>
            <a:xfrm>
              <a:off x="5011920" y="3307680"/>
              <a:ext cx="733320" cy="62064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67" name="Group 13"/>
            <p:cNvGrpSpPr/>
            <p:nvPr/>
          </p:nvGrpSpPr>
          <p:grpSpPr>
            <a:xfrm>
              <a:off x="6803640" y="3679920"/>
              <a:ext cx="879840" cy="744480"/>
              <a:chOff x="6803640" y="3679920"/>
              <a:chExt cx="879840" cy="744480"/>
            </a:xfrm>
          </p:grpSpPr>
          <p:sp>
            <p:nvSpPr>
              <p:cNvPr id="168" name="CustomShape 14"/>
              <p:cNvSpPr/>
              <p:nvPr/>
            </p:nvSpPr>
            <p:spPr>
              <a:xfrm>
                <a:off x="6803640" y="3679920"/>
                <a:ext cx="879840" cy="74448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69" name="CustomShape 15"/>
              <p:cNvSpPr/>
              <p:nvPr/>
            </p:nvSpPr>
            <p:spPr>
              <a:xfrm>
                <a:off x="6803640" y="3804120"/>
                <a:ext cx="732960" cy="62028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4" descr="Picture7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71" name="CustomShape 1"/>
          <p:cNvSpPr/>
          <p:nvPr/>
        </p:nvSpPr>
        <p:spPr>
          <a:xfrm>
            <a:off x="1066680" y="762120"/>
            <a:ext cx="3733920" cy="3581280"/>
          </a:xfrm>
          <a:prstGeom prst="ellipse">
            <a:avLst/>
          </a:prstGeom>
          <a:solidFill>
            <a:srgbClr val="FF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72" name="Group 2"/>
          <p:cNvGrpSpPr/>
          <p:nvPr/>
        </p:nvGrpSpPr>
        <p:grpSpPr>
          <a:xfrm>
            <a:off x="1447920" y="1219320"/>
            <a:ext cx="776160" cy="927000"/>
            <a:chOff x="1447920" y="1219320"/>
            <a:chExt cx="776160" cy="927000"/>
          </a:xfrm>
        </p:grpSpPr>
        <p:sp>
          <p:nvSpPr>
            <p:cNvPr id="173" name="CustomShape 3"/>
            <p:cNvSpPr/>
            <p:nvPr/>
          </p:nvSpPr>
          <p:spPr>
            <a:xfrm>
              <a:off x="1447920" y="1219320"/>
              <a:ext cx="776160" cy="92700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" name="CustomShape 4"/>
            <p:cNvSpPr/>
            <p:nvPr/>
          </p:nvSpPr>
          <p:spPr>
            <a:xfrm>
              <a:off x="1562400" y="1447920"/>
              <a:ext cx="620640" cy="66348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75" name="Group 5"/>
          <p:cNvGrpSpPr/>
          <p:nvPr/>
        </p:nvGrpSpPr>
        <p:grpSpPr>
          <a:xfrm>
            <a:off x="2971800" y="1295280"/>
            <a:ext cx="774720" cy="928440"/>
            <a:chOff x="2971800" y="1295280"/>
            <a:chExt cx="774720" cy="928440"/>
          </a:xfrm>
        </p:grpSpPr>
        <p:sp>
          <p:nvSpPr>
            <p:cNvPr id="176" name="CustomShape 6"/>
            <p:cNvSpPr/>
            <p:nvPr/>
          </p:nvSpPr>
          <p:spPr>
            <a:xfrm>
              <a:off x="2971800" y="1295280"/>
              <a:ext cx="774720" cy="9284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CustomShape 7"/>
            <p:cNvSpPr/>
            <p:nvPr/>
          </p:nvSpPr>
          <p:spPr>
            <a:xfrm>
              <a:off x="3124440" y="1523880"/>
              <a:ext cx="620640" cy="66348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78" name="CustomShape 8"/>
          <p:cNvSpPr/>
          <p:nvPr/>
        </p:nvSpPr>
        <p:spPr>
          <a:xfrm>
            <a:off x="1371600" y="914400"/>
            <a:ext cx="990720" cy="241200"/>
          </a:xfrm>
          <a:custGeom>
            <a:avLst/>
            <a:gdLst/>
            <a:ahLst/>
            <a:cxnLst/>
            <a:rect l="l" t="t" r="r" b="b"/>
            <a:pathLst>
              <a:path w="624" h="152">
                <a:moveTo>
                  <a:pt x="0" y="104"/>
                </a:moveTo>
                <a:cubicBezTo>
                  <a:pt x="16" y="112"/>
                  <a:pt x="32" y="120"/>
                  <a:pt x="96" y="104"/>
                </a:cubicBezTo>
                <a:cubicBezTo>
                  <a:pt x="160" y="88"/>
                  <a:pt x="296" y="0"/>
                  <a:pt x="384" y="8"/>
                </a:cubicBezTo>
                <a:cubicBezTo>
                  <a:pt x="472" y="16"/>
                  <a:pt x="584" y="128"/>
                  <a:pt x="624" y="152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CustomShape 9"/>
          <p:cNvSpPr/>
          <p:nvPr/>
        </p:nvSpPr>
        <p:spPr>
          <a:xfrm>
            <a:off x="2895480" y="965160"/>
            <a:ext cx="990720" cy="254160"/>
          </a:xfrm>
          <a:custGeom>
            <a:avLst/>
            <a:gdLst/>
            <a:ahLst/>
            <a:cxnLst/>
            <a:rect l="l" t="t" r="r" b="b"/>
            <a:pathLst>
              <a:path w="624" h="160">
                <a:moveTo>
                  <a:pt x="0" y="64"/>
                </a:moveTo>
                <a:cubicBezTo>
                  <a:pt x="164" y="32"/>
                  <a:pt x="328" y="0"/>
                  <a:pt x="432" y="16"/>
                </a:cubicBezTo>
                <a:cubicBezTo>
                  <a:pt x="536" y="32"/>
                  <a:pt x="580" y="96"/>
                  <a:pt x="624" y="16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0" name="Group 10"/>
          <p:cNvGrpSpPr/>
          <p:nvPr/>
        </p:nvGrpSpPr>
        <p:grpSpPr>
          <a:xfrm>
            <a:off x="4648320" y="2057400"/>
            <a:ext cx="3961800" cy="3352320"/>
            <a:chOff x="4648320" y="2057400"/>
            <a:chExt cx="3961800" cy="3352320"/>
          </a:xfrm>
        </p:grpSpPr>
        <p:sp>
          <p:nvSpPr>
            <p:cNvPr id="181" name="CustomShape 11"/>
            <p:cNvSpPr/>
            <p:nvPr/>
          </p:nvSpPr>
          <p:spPr>
            <a:xfrm>
              <a:off x="4648320" y="2057400"/>
              <a:ext cx="3961800" cy="3352320"/>
            </a:xfrm>
            <a:prstGeom prst="ellipse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12"/>
            <p:cNvSpPr/>
            <p:nvPr/>
          </p:nvSpPr>
          <p:spPr>
            <a:xfrm>
              <a:off x="5118840" y="2802240"/>
              <a:ext cx="880200" cy="7448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CustomShape 13"/>
            <p:cNvSpPr/>
            <p:nvPr/>
          </p:nvSpPr>
          <p:spPr>
            <a:xfrm>
              <a:off x="6146280" y="3306600"/>
              <a:ext cx="439920" cy="869040"/>
            </a:xfrm>
            <a:custGeom>
              <a:avLst/>
              <a:gdLst/>
              <a:ahLst/>
              <a:cxnLst/>
              <a:rect l="l" t="t" r="r" b="b"/>
              <a:pathLst>
                <a:path w="264" h="192">
                  <a:moveTo>
                    <a:pt x="120" y="0"/>
                  </a:moveTo>
                  <a:cubicBezTo>
                    <a:pt x="60" y="56"/>
                    <a:pt x="0" y="112"/>
                    <a:pt x="24" y="144"/>
                  </a:cubicBezTo>
                  <a:cubicBezTo>
                    <a:pt x="48" y="176"/>
                    <a:pt x="156" y="184"/>
                    <a:pt x="264" y="192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CustomShape 14"/>
            <p:cNvSpPr/>
            <p:nvPr/>
          </p:nvSpPr>
          <p:spPr>
            <a:xfrm>
              <a:off x="5852160" y="4416480"/>
              <a:ext cx="880200" cy="268560"/>
            </a:xfrm>
            <a:custGeom>
              <a:avLst/>
              <a:gdLst/>
              <a:ahLst/>
              <a:cxnLst/>
              <a:rect l="l" t="t" r="r" b="b"/>
              <a:pathLst>
                <a:path w="288" h="104">
                  <a:moveTo>
                    <a:pt x="0" y="0"/>
                  </a:moveTo>
                  <a:cubicBezTo>
                    <a:pt x="24" y="44"/>
                    <a:pt x="48" y="88"/>
                    <a:pt x="96" y="96"/>
                  </a:cubicBezTo>
                  <a:cubicBezTo>
                    <a:pt x="144" y="104"/>
                    <a:pt x="216" y="76"/>
                    <a:pt x="288" y="48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" name="CustomShape 15"/>
            <p:cNvSpPr/>
            <p:nvPr/>
          </p:nvSpPr>
          <p:spPr>
            <a:xfrm>
              <a:off x="5088240" y="2926440"/>
              <a:ext cx="733320" cy="62028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186" name="Group 16"/>
            <p:cNvGrpSpPr/>
            <p:nvPr/>
          </p:nvGrpSpPr>
          <p:grpSpPr>
            <a:xfrm>
              <a:off x="6879600" y="3299040"/>
              <a:ext cx="879840" cy="744480"/>
              <a:chOff x="6879600" y="3299040"/>
              <a:chExt cx="879840" cy="744480"/>
            </a:xfrm>
          </p:grpSpPr>
          <p:sp>
            <p:nvSpPr>
              <p:cNvPr id="187" name="CustomShape 17"/>
              <p:cNvSpPr/>
              <p:nvPr/>
            </p:nvSpPr>
            <p:spPr>
              <a:xfrm>
                <a:off x="6879600" y="3299040"/>
                <a:ext cx="879840" cy="74448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188" name="CustomShape 18"/>
              <p:cNvSpPr/>
              <p:nvPr/>
            </p:nvSpPr>
            <p:spPr>
              <a:xfrm>
                <a:off x="6879600" y="3423240"/>
                <a:ext cx="732960" cy="62028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4" descr="hborder2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90" name="CustomShape 1"/>
          <p:cNvSpPr/>
          <p:nvPr/>
        </p:nvSpPr>
        <p:spPr>
          <a:xfrm>
            <a:off x="380880" y="304920"/>
            <a:ext cx="4191120" cy="3581280"/>
          </a:xfrm>
          <a:prstGeom prst="ellipse">
            <a:avLst/>
          </a:prstGeom>
          <a:solidFill>
            <a:srgbClr val="FFCCFF"/>
          </a:solidFill>
          <a:ln w="936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1" name="Group 2"/>
          <p:cNvGrpSpPr/>
          <p:nvPr/>
        </p:nvGrpSpPr>
        <p:grpSpPr>
          <a:xfrm>
            <a:off x="1066680" y="1143000"/>
            <a:ext cx="776160" cy="927000"/>
            <a:chOff x="1066680" y="1143000"/>
            <a:chExt cx="776160" cy="927000"/>
          </a:xfrm>
        </p:grpSpPr>
        <p:sp>
          <p:nvSpPr>
            <p:cNvPr id="192" name="CustomShape 3"/>
            <p:cNvSpPr/>
            <p:nvPr/>
          </p:nvSpPr>
          <p:spPr>
            <a:xfrm>
              <a:off x="1066680" y="1143000"/>
              <a:ext cx="776160" cy="92700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" name="CustomShape 4"/>
            <p:cNvSpPr/>
            <p:nvPr/>
          </p:nvSpPr>
          <p:spPr>
            <a:xfrm>
              <a:off x="1181160" y="1371600"/>
              <a:ext cx="620640" cy="66348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94" name="Group 5"/>
          <p:cNvGrpSpPr/>
          <p:nvPr/>
        </p:nvGrpSpPr>
        <p:grpSpPr>
          <a:xfrm>
            <a:off x="2971800" y="1295280"/>
            <a:ext cx="774720" cy="928440"/>
            <a:chOff x="2971800" y="1295280"/>
            <a:chExt cx="774720" cy="928440"/>
          </a:xfrm>
        </p:grpSpPr>
        <p:sp>
          <p:nvSpPr>
            <p:cNvPr id="195" name="CustomShape 6"/>
            <p:cNvSpPr/>
            <p:nvPr/>
          </p:nvSpPr>
          <p:spPr>
            <a:xfrm>
              <a:off x="2971800" y="1295280"/>
              <a:ext cx="774720" cy="9284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CustomShape 7"/>
            <p:cNvSpPr/>
            <p:nvPr/>
          </p:nvSpPr>
          <p:spPr>
            <a:xfrm>
              <a:off x="3124440" y="1523880"/>
              <a:ext cx="620640" cy="66348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97" name="CustomShape 8"/>
          <p:cNvSpPr/>
          <p:nvPr/>
        </p:nvSpPr>
        <p:spPr>
          <a:xfrm rot="20654400">
            <a:off x="914400" y="838080"/>
            <a:ext cx="1066680" cy="254160"/>
          </a:xfrm>
          <a:custGeom>
            <a:avLst/>
            <a:gdLst/>
            <a:ahLst/>
            <a:cxnLst/>
            <a:rect l="l" t="t" r="r" b="b"/>
            <a:pathLst>
              <a:path w="672" h="160">
                <a:moveTo>
                  <a:pt x="0" y="64"/>
                </a:moveTo>
                <a:cubicBezTo>
                  <a:pt x="160" y="32"/>
                  <a:pt x="320" y="0"/>
                  <a:pt x="432" y="16"/>
                </a:cubicBezTo>
                <a:cubicBezTo>
                  <a:pt x="544" y="32"/>
                  <a:pt x="608" y="96"/>
                  <a:pt x="672" y="16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8" name="CustomShape 9"/>
          <p:cNvSpPr/>
          <p:nvPr/>
        </p:nvSpPr>
        <p:spPr>
          <a:xfrm rot="1015200">
            <a:off x="2828520" y="915480"/>
            <a:ext cx="1066680" cy="304920"/>
          </a:xfrm>
          <a:custGeom>
            <a:avLst/>
            <a:gdLst/>
            <a:ahLst/>
            <a:cxnLst/>
            <a:rect l="l" t="t" r="r" b="b"/>
            <a:pathLst>
              <a:path w="672" h="144">
                <a:moveTo>
                  <a:pt x="0" y="144"/>
                </a:moveTo>
                <a:cubicBezTo>
                  <a:pt x="136" y="72"/>
                  <a:pt x="272" y="0"/>
                  <a:pt x="384" y="0"/>
                </a:cubicBezTo>
                <a:cubicBezTo>
                  <a:pt x="496" y="0"/>
                  <a:pt x="584" y="72"/>
                  <a:pt x="672" y="144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9" name="CustomShape 10"/>
          <p:cNvSpPr/>
          <p:nvPr/>
        </p:nvSpPr>
        <p:spPr>
          <a:xfrm>
            <a:off x="2286000" y="1905120"/>
            <a:ext cx="647640" cy="772920"/>
          </a:xfrm>
          <a:custGeom>
            <a:avLst/>
            <a:gdLst/>
            <a:ahLst/>
            <a:cxnLst/>
            <a:rect l="l" t="t" r="r" b="b"/>
            <a:pathLst>
              <a:path w="200" h="280">
                <a:moveTo>
                  <a:pt x="48" y="0"/>
                </a:moveTo>
                <a:cubicBezTo>
                  <a:pt x="124" y="100"/>
                  <a:pt x="200" y="200"/>
                  <a:pt x="192" y="240"/>
                </a:cubicBezTo>
                <a:cubicBezTo>
                  <a:pt x="184" y="280"/>
                  <a:pt x="32" y="240"/>
                  <a:pt x="0" y="240"/>
                </a:cubicBez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200" name="Group 11"/>
          <p:cNvGrpSpPr/>
          <p:nvPr/>
        </p:nvGrpSpPr>
        <p:grpSpPr>
          <a:xfrm>
            <a:off x="4724280" y="1371600"/>
            <a:ext cx="3962160" cy="3352320"/>
            <a:chOff x="4724280" y="1371600"/>
            <a:chExt cx="3962160" cy="3352320"/>
          </a:xfrm>
        </p:grpSpPr>
        <p:sp>
          <p:nvSpPr>
            <p:cNvPr id="201" name="CustomShape 12"/>
            <p:cNvSpPr/>
            <p:nvPr/>
          </p:nvSpPr>
          <p:spPr>
            <a:xfrm>
              <a:off x="4724280" y="1371600"/>
              <a:ext cx="3962160" cy="3352320"/>
            </a:xfrm>
            <a:prstGeom prst="ellipse">
              <a:avLst/>
            </a:prstGeom>
            <a:solidFill>
              <a:srgbClr val="FFFFCC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13"/>
            <p:cNvSpPr/>
            <p:nvPr/>
          </p:nvSpPr>
          <p:spPr>
            <a:xfrm>
              <a:off x="5194800" y="2116440"/>
              <a:ext cx="880200" cy="744840"/>
            </a:xfrm>
            <a:prstGeom prst="ellipse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14"/>
            <p:cNvSpPr/>
            <p:nvPr/>
          </p:nvSpPr>
          <p:spPr>
            <a:xfrm>
              <a:off x="6222240" y="2620800"/>
              <a:ext cx="439920" cy="869040"/>
            </a:xfrm>
            <a:custGeom>
              <a:avLst/>
              <a:gdLst/>
              <a:ahLst/>
              <a:cxnLst/>
              <a:rect l="l" t="t" r="r" b="b"/>
              <a:pathLst>
                <a:path w="264" h="192">
                  <a:moveTo>
                    <a:pt x="120" y="0"/>
                  </a:moveTo>
                  <a:cubicBezTo>
                    <a:pt x="60" y="56"/>
                    <a:pt x="0" y="112"/>
                    <a:pt x="24" y="144"/>
                  </a:cubicBezTo>
                  <a:cubicBezTo>
                    <a:pt x="48" y="176"/>
                    <a:pt x="156" y="184"/>
                    <a:pt x="264" y="192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15"/>
            <p:cNvSpPr/>
            <p:nvPr/>
          </p:nvSpPr>
          <p:spPr>
            <a:xfrm>
              <a:off x="5928480" y="3730680"/>
              <a:ext cx="880200" cy="268560"/>
            </a:xfrm>
            <a:custGeom>
              <a:avLst/>
              <a:gdLst/>
              <a:ahLst/>
              <a:cxnLst/>
              <a:rect l="l" t="t" r="r" b="b"/>
              <a:pathLst>
                <a:path w="288" h="104">
                  <a:moveTo>
                    <a:pt x="0" y="0"/>
                  </a:moveTo>
                  <a:cubicBezTo>
                    <a:pt x="24" y="44"/>
                    <a:pt x="48" y="88"/>
                    <a:pt x="96" y="96"/>
                  </a:cubicBezTo>
                  <a:cubicBezTo>
                    <a:pt x="144" y="104"/>
                    <a:pt x="216" y="76"/>
                    <a:pt x="288" y="48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16"/>
            <p:cNvSpPr/>
            <p:nvPr/>
          </p:nvSpPr>
          <p:spPr>
            <a:xfrm>
              <a:off x="5164200" y="2240640"/>
              <a:ext cx="733320" cy="620280"/>
            </a:xfrm>
            <a:prstGeom prst="ellipse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206" name="Group 17"/>
            <p:cNvGrpSpPr/>
            <p:nvPr/>
          </p:nvGrpSpPr>
          <p:grpSpPr>
            <a:xfrm>
              <a:off x="6955920" y="2613240"/>
              <a:ext cx="879840" cy="744480"/>
              <a:chOff x="6955920" y="2613240"/>
              <a:chExt cx="879840" cy="744480"/>
            </a:xfrm>
          </p:grpSpPr>
          <p:sp>
            <p:nvSpPr>
              <p:cNvPr id="207" name="CustomShape 18"/>
              <p:cNvSpPr/>
              <p:nvPr/>
            </p:nvSpPr>
            <p:spPr>
              <a:xfrm>
                <a:off x="6955920" y="2613240"/>
                <a:ext cx="879840" cy="744480"/>
              </a:xfrm>
              <a:prstGeom prst="ellipse">
                <a:avLst/>
              </a:prstGeom>
              <a:solidFill>
                <a:srgbClr val="FFFF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  <p:sp>
            <p:nvSpPr>
              <p:cNvPr id="208" name="CustomShape 19"/>
              <p:cNvSpPr/>
              <p:nvPr/>
            </p:nvSpPr>
            <p:spPr>
              <a:xfrm>
                <a:off x="6955920" y="2737440"/>
                <a:ext cx="732960" cy="620280"/>
              </a:xfrm>
              <a:prstGeom prst="ellipse">
                <a:avLst/>
              </a:prstGeom>
              <a:solidFill>
                <a:srgbClr val="000000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0"/>
    </mc:Choice>
    <mc:Fallback>
      <p:transition spd="slow" advTm="200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</TotalTime>
  <Words>56</Words>
  <Application>Microsoft Office PowerPoint</Application>
  <PresentationFormat>On-screen Show (4:3)</PresentationFormat>
  <Paragraphs>14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User</dc:creator>
  <dc:description/>
  <cp:lastModifiedBy>Personal</cp:lastModifiedBy>
  <cp:revision>8</cp:revision>
  <dcterms:created xsi:type="dcterms:W3CDTF">2010-09-20T01:29:13Z</dcterms:created>
  <dcterms:modified xsi:type="dcterms:W3CDTF">2024-02-23T07:56:33Z</dcterms:modified>
  <dc:language>en-US</dc:language>
</cp:coreProperties>
</file>