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7" r:id="rId3"/>
    <p:sldId id="258" r:id="rId4"/>
    <p:sldId id="290" r:id="rId5"/>
    <p:sldId id="291" r:id="rId6"/>
    <p:sldId id="259" r:id="rId7"/>
    <p:sldId id="287" r:id="rId8"/>
    <p:sldId id="261" r:id="rId9"/>
    <p:sldId id="288" r:id="rId10"/>
    <p:sldId id="284" r:id="rId11"/>
    <p:sldId id="285" r:id="rId12"/>
    <p:sldId id="286" r:id="rId13"/>
    <p:sldId id="289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90" y="-1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26CE38-2A24-4233-B6A5-29D6D8306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4F02615-F9D9-4C0D-9592-60EFD7D28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7B0B17-C310-4431-94AA-BEABF327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0615-C37A-49A3-802D-C8AA143D374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BABFBF-8828-4814-9540-CAF3FB011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3F0463-BB17-42C6-9E18-F81D89544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2BB2-02B6-4D07-B8ED-FF74DB4FB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6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5FFCB3-C635-4EEB-B5C6-EB910A5F3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047713-F8CC-4411-9713-EE3CD43CF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72D23A-9776-4B1E-92B4-54A6B4B65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0615-C37A-49A3-802D-C8AA143D374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92B6FC-F305-42F9-A5A2-D038B9D9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4C8ED6-324E-451E-B8E7-6CA2CAED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2BB2-02B6-4D07-B8ED-FF74DB4FB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2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CDE7511-A982-4588-9C91-F9523EF235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CA5654-DB6A-4170-95BE-8A20C6B78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5BA637-B89D-494A-A740-7EE58E2C0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0615-C37A-49A3-802D-C8AA143D374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51968F-588C-4812-9C27-C61AAE98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4A74E9-4E4C-4CDA-B795-9CDB37DA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2BB2-02B6-4D07-B8ED-FF74DB4FB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7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44D641-96E5-4166-9762-95C6BB03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8BF1A5-97A4-4EFE-ACCE-9FF0A61C1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E5D6B-17FC-4671-B50E-C3020F5D1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0615-C37A-49A3-802D-C8AA143D374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6F05C9-E81E-4FED-8E92-8295F37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DF01A-E1AD-4D1A-8BDE-FEFEBFE9E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2BB2-02B6-4D07-B8ED-FF74DB4FB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6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126157-7B3D-416E-894E-43E578A44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8BAD5D-35D3-4738-A770-61C976EE0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E6513-AA6B-478A-ACBA-192BA57CD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0615-C37A-49A3-802D-C8AA143D374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9C83BE-0D69-4EEC-9D37-6C0FA07D6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26F7E8-8F24-4E97-975A-BFBB29EEC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2BB2-02B6-4D07-B8ED-FF74DB4FB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3700E5-F37F-4540-B9F6-1E6092797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D008E0-0374-4E12-A38D-F0AF80CA57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230EB-3420-4A42-B77D-AAA6A2EC1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23D069-1688-4CF4-83FB-21352CB8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0615-C37A-49A3-802D-C8AA143D374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8AD2E2-528B-421B-ACE6-C0971BFF7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DB0FC9-1EB6-4709-B269-E90F7BB4B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2BB2-02B6-4D07-B8ED-FF74DB4FB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68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D8DA93-89C9-4259-9254-113D6DA26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C219F4-3BD0-4440-A929-8A1BEE189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30199C-1910-418A-BCAA-1F6DCD66B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81CF27-2CCB-4B08-A29E-240ADE314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AAC2E7E-7024-4895-94B9-6DDDFCD72C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A76407D-5349-4961-B584-A38005B45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0615-C37A-49A3-802D-C8AA143D374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B79AE7F-65C7-426D-863A-7C85BD0E5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06C97DD-9DBC-4CC0-985F-72CCEA90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2BB2-02B6-4D07-B8ED-FF74DB4FB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0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1B4E97-D680-4D3E-A9CB-781639BDD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0825C8F-EDEC-47B1-B494-411E6A596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0615-C37A-49A3-802D-C8AA143D374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B0B6E0E-A15A-4C8B-9663-A08E7BA2D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96E47C0-6FB3-4D32-9839-DF69DFC9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2BB2-02B6-4D07-B8ED-FF74DB4FB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1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FCF132E-637B-443A-8CEC-133A8DBA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0615-C37A-49A3-802D-C8AA143D374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CDD5AC6-08DE-426A-9273-BD41974DC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E6F0885-7BEB-4179-8360-F94527C63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2BB2-02B6-4D07-B8ED-FF74DB4FB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14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CE3F9F-C82E-4ED2-9462-6721B0A68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9777A4-9B22-4F00-8625-20D2AA249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F5DD96-74B0-4A21-86A2-0F02FCC96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3B2984-A2CB-4960-AB99-7A91143DF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0615-C37A-49A3-802D-C8AA143D374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8B0F9B-E731-46DD-90BE-F4FE865A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D52D1B-01B8-4F52-853F-29801211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2BB2-02B6-4D07-B8ED-FF74DB4FB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9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0DE1C4-1642-453C-B3BD-11EC5AD44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BBF0A1E-A97B-472C-BAC6-D1704B90CB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22D068-97AD-4665-9868-CD92955539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8BE5C5-6F95-41A1-B09F-CA06F165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0615-C37A-49A3-802D-C8AA143D374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30F4B9-86ED-4DCF-B817-C05C54CAA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E58B74-B866-4B23-9B12-D2D7E574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C2BB2-02B6-4D07-B8ED-FF74DB4FB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2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13F7D9B-91F7-42C0-AA2D-BEC5A4B3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198517-F632-4E85-B1BA-7FB39D63C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6ADDB9-2A84-4EC4-B500-A99E7A456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90615-C37A-49A3-802D-C8AA143D374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0F9C60-34C7-486B-A20E-A221E9705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F1B7CA-3ABC-4C31-BCA8-0BAB263F1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C2BB2-02B6-4D07-B8ED-FF74DB4FB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6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6"/>
            <a:ext cx="12192000" cy="6887603"/>
          </a:xfr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93800" y="963243"/>
            <a:ext cx="9474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TRƯỜNG MẦM NON LỆ CHI 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967954" y="2109347"/>
            <a:ext cx="745807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DỰ ÁN STEAM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Đề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khung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đứng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được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321848" y="3192117"/>
            <a:ext cx="6172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Đối tượng: MGL  5-6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tuổi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Phạm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Hồng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Lan</a:t>
            </a:r>
          </a:p>
        </p:txBody>
      </p:sp>
    </p:spTree>
    <p:extLst>
      <p:ext uri="{BB962C8B-B14F-4D97-AF65-F5344CB8AC3E}">
        <p14:creationId xmlns:p14="http://schemas.microsoft.com/office/powerpoint/2010/main" val="407247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00B135-A57E-4FBE-BEEE-8381D8595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18" y="1285461"/>
            <a:ext cx="5565913" cy="4287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8E3B1E-D889-49AD-BE57-95DDFBD97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860" y="0"/>
            <a:ext cx="3784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7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E87C75-E504-48F1-BD72-7241894CE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0B8485-60E3-4A7A-976D-D9FBA6F67E23}"/>
              </a:ext>
            </a:extLst>
          </p:cNvPr>
          <p:cNvSpPr txBox="1"/>
          <p:nvPr/>
        </p:nvSpPr>
        <p:spPr>
          <a:xfrm>
            <a:off x="3474720" y="1840230"/>
            <a:ext cx="4641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D56CD8-807E-48F0-8803-8869B93DAF4F}"/>
              </a:ext>
            </a:extLst>
          </p:cNvPr>
          <p:cNvSpPr txBox="1"/>
          <p:nvPr/>
        </p:nvSpPr>
        <p:spPr>
          <a:xfrm>
            <a:off x="2049059" y="2844225"/>
            <a:ext cx="8093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116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6A622C-C8DE-49BB-A79D-545F1BFBD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6"/>
            <a:ext cx="12192000" cy="6847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5156B8-8F52-4D2E-B704-5DC106C8C77F}"/>
              </a:ext>
            </a:extLst>
          </p:cNvPr>
          <p:cNvSpPr txBox="1"/>
          <p:nvPr/>
        </p:nvSpPr>
        <p:spPr>
          <a:xfrm>
            <a:off x="1245870" y="1508760"/>
            <a:ext cx="9538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73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52269A-9C21-4150-859E-FD197F14B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C1D1AB-1989-4B21-A260-5A7C42933831}"/>
              </a:ext>
            </a:extLst>
          </p:cNvPr>
          <p:cNvSpPr txBox="1"/>
          <p:nvPr/>
        </p:nvSpPr>
        <p:spPr>
          <a:xfrm>
            <a:off x="2964373" y="2054087"/>
            <a:ext cx="6263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1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63870B-0ECB-4DAC-963A-4DC5135CA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hac-nen-mo-dau-chuong-trinh-soi-dong-va-hap-da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2B35874-81A1-450B-B516-F08D2FE96E6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3830" y="4747260"/>
            <a:ext cx="609600" cy="609600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AD4CE67-AB4A-40DA-A599-91E476E88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BC43E381-8984-409C-BAAD-F9DC23117696}"/>
              </a:ext>
            </a:extLst>
          </p:cNvPr>
          <p:cNvSpPr/>
          <p:nvPr/>
        </p:nvSpPr>
        <p:spPr>
          <a:xfrm>
            <a:off x="1051560" y="365125"/>
            <a:ext cx="9098280" cy="545274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endParaRPr lang="en-US" sz="1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ac-nen-mo-dau-chuong-trinh-soi-dong-va-hap-da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D525FBB-97DB-4CD6-92BC-B9638CAAE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3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3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1928029-AA73-4AD8-807E-46F6D59C0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33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34AD7F-4B10-4EBB-A457-4C9342F2029A}"/>
              </a:ext>
            </a:extLst>
          </p:cNvPr>
          <p:cNvSpPr txBox="1"/>
          <p:nvPr/>
        </p:nvSpPr>
        <p:spPr>
          <a:xfrm>
            <a:off x="2366010" y="1885950"/>
            <a:ext cx="5731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9B8D8E-EA2B-4CDE-9FDE-02DE1FF0C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E27E6D-58CE-4C10-AC85-A6B8829B1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480" y="0"/>
            <a:ext cx="6204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6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283E61-8E95-46F4-BF04-88E7A4649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378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44CDF0-22F5-4857-A174-041033C3B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16" y="0"/>
            <a:ext cx="6363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3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ẫu Nền Card Visit">
            <a:extLst>
              <a:ext uri="{FF2B5EF4-FFF2-40B4-BE49-F238E27FC236}">
                <a16:creationId xmlns:a16="http://schemas.microsoft.com/office/drawing/2014/main" xmlns="" id="{8F60E499-DE06-44F1-BF62-F323E92EF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67" y="0"/>
            <a:ext cx="122074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E4C047-B224-4555-BD58-045F4B882F32}"/>
              </a:ext>
            </a:extLst>
          </p:cNvPr>
          <p:cNvSpPr txBox="1"/>
          <p:nvPr/>
        </p:nvSpPr>
        <p:spPr>
          <a:xfrm>
            <a:off x="2891790" y="1760220"/>
            <a:ext cx="5782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96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2ABA11-7450-4971-9652-1322B2B86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69" t="4167" r="15879" b="32166"/>
          <a:stretch/>
        </p:blipFill>
        <p:spPr>
          <a:xfrm>
            <a:off x="1280160" y="1143000"/>
            <a:ext cx="8526780" cy="436626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83AF5C1F-35C4-473F-95E8-0CC89FFAAE02}"/>
              </a:ext>
            </a:extLst>
          </p:cNvPr>
          <p:cNvCxnSpPr>
            <a:cxnSpLocks/>
          </p:cNvCxnSpPr>
          <p:nvPr/>
        </p:nvCxnSpPr>
        <p:spPr>
          <a:xfrm flipH="1">
            <a:off x="9155430" y="1314450"/>
            <a:ext cx="1211580" cy="6057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B58B4A-842D-4498-A0CD-7CB7E6629961}"/>
              </a:ext>
            </a:extLst>
          </p:cNvPr>
          <p:cNvSpPr txBox="1"/>
          <p:nvPr/>
        </p:nvSpPr>
        <p:spPr>
          <a:xfrm>
            <a:off x="10275570" y="971550"/>
            <a:ext cx="1960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86CF7434-2C51-485A-A179-BA560CD1BDF8}"/>
              </a:ext>
            </a:extLst>
          </p:cNvPr>
          <p:cNvCxnSpPr>
            <a:cxnSpLocks/>
          </p:cNvCxnSpPr>
          <p:nvPr/>
        </p:nvCxnSpPr>
        <p:spPr>
          <a:xfrm flipH="1">
            <a:off x="7943850" y="4278630"/>
            <a:ext cx="205593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80670B6-C3CF-438B-9677-37BB0E0368E6}"/>
              </a:ext>
            </a:extLst>
          </p:cNvPr>
          <p:cNvSpPr txBox="1"/>
          <p:nvPr/>
        </p:nvSpPr>
        <p:spPr>
          <a:xfrm>
            <a:off x="10132549" y="3801576"/>
            <a:ext cx="19656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88DB71DF-C11B-4F78-899C-3007212E8873}"/>
              </a:ext>
            </a:extLst>
          </p:cNvPr>
          <p:cNvCxnSpPr>
            <a:cxnSpLocks/>
          </p:cNvCxnSpPr>
          <p:nvPr/>
        </p:nvCxnSpPr>
        <p:spPr>
          <a:xfrm flipH="1">
            <a:off x="3090496" y="732033"/>
            <a:ext cx="1610457" cy="17706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8558E8F-92E3-4E3B-8103-3EB754489B6E}"/>
              </a:ext>
            </a:extLst>
          </p:cNvPr>
          <p:cNvSpPr txBox="1"/>
          <p:nvPr/>
        </p:nvSpPr>
        <p:spPr>
          <a:xfrm>
            <a:off x="4689117" y="208813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E6122368-E8B6-4199-943D-8BD1625D0C8B}"/>
              </a:ext>
            </a:extLst>
          </p:cNvPr>
          <p:cNvCxnSpPr>
            <a:cxnSpLocks/>
          </p:cNvCxnSpPr>
          <p:nvPr/>
        </p:nvCxnSpPr>
        <p:spPr>
          <a:xfrm flipV="1">
            <a:off x="3282462" y="4477924"/>
            <a:ext cx="593480" cy="12370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147A369-20F7-469C-9DF1-2C90F5AEA249}"/>
              </a:ext>
            </a:extLst>
          </p:cNvPr>
          <p:cNvSpPr txBox="1"/>
          <p:nvPr/>
        </p:nvSpPr>
        <p:spPr>
          <a:xfrm>
            <a:off x="2062625" y="5733244"/>
            <a:ext cx="1813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51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9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8244C0-26BF-438C-BF25-7033DB301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276" y="1497495"/>
            <a:ext cx="5327259" cy="44166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CEDAF9-EB92-4F20-BF7D-62D2BA7B9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557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4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049157A-ECDD-4EC0-857B-2DF665028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7314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1DC0A5-0D9B-48DE-A3BC-305FFA564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310"/>
          <a:stretch/>
        </p:blipFill>
        <p:spPr>
          <a:xfrm>
            <a:off x="6718852" y="213177"/>
            <a:ext cx="5216044" cy="625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4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3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90&quot;/&gt;&lt;/object&gt;&lt;object type=&quot;3&quot; unique_id=&quot;10008&quot;&gt;&lt;property id=&quot;20148&quot; value=&quot;5&quot;/&gt;&lt;property id=&quot;20300&quot; value=&quot;Slide 5&quot;/&gt;&lt;property id=&quot;20307&quot; value=&quot;291&quot;/&gt;&lt;/object&gt;&lt;object type=&quot;3&quot; unique_id=&quot;10009&quot;&gt;&lt;property id=&quot;20148&quot; value=&quot;5&quot;/&gt;&lt;property id=&quot;20300&quot; value=&quot;Slide 6&quot;/&gt;&lt;property id=&quot;20307&quot; value=&quot;259&quot;/&gt;&lt;/object&gt;&lt;object type=&quot;3&quot; unique_id=&quot;10010&quot;&gt;&lt;property id=&quot;20148&quot; value=&quot;5&quot;/&gt;&lt;property id=&quot;20300&quot; value=&quot;Slide 7&quot;/&gt;&lt;property id=&quot;20307&quot; value=&quot;287&quot;/&gt;&lt;/object&gt;&lt;object type=&quot;3&quot; unique_id=&quot;10011&quot;&gt;&lt;property id=&quot;20148&quot; value=&quot;5&quot;/&gt;&lt;property id=&quot;20300&quot; value=&quot;Slide 8&quot;/&gt;&lt;property id=&quot;20307&quot; value=&quot;261&quot;/&gt;&lt;/object&gt;&lt;object type=&quot;3&quot; unique_id=&quot;10012&quot;&gt;&lt;property id=&quot;20148&quot; value=&quot;5&quot;/&gt;&lt;property id=&quot;20300&quot; value=&quot;Slide 9&quot;/&gt;&lt;property id=&quot;20307&quot; value=&quot;288&quot;/&gt;&lt;/object&gt;&lt;object type=&quot;3&quot; unique_id=&quot;10013&quot;&gt;&lt;property id=&quot;20148&quot; value=&quot;5&quot;/&gt;&lt;property id=&quot;20300&quot; value=&quot;Slide 10&quot;/&gt;&lt;property id=&quot;20307&quot; value=&quot;284&quot;/&gt;&lt;/object&gt;&lt;object type=&quot;3&quot; unique_id=&quot;10014&quot;&gt;&lt;property id=&quot;20148&quot; value=&quot;5&quot;/&gt;&lt;property id=&quot;20300&quot; value=&quot;Slide 11&quot;/&gt;&lt;property id=&quot;20307&quot; value=&quot;285&quot;/&gt;&lt;/object&gt;&lt;object type=&quot;3&quot; unique_id=&quot;10015&quot;&gt;&lt;property id=&quot;20148&quot; value=&quot;5&quot;/&gt;&lt;property id=&quot;20300&quot; value=&quot;Slide 12&quot;/&gt;&lt;property id=&quot;20307&quot; value=&quot;286&quot;/&gt;&lt;/object&gt;&lt;object type=&quot;3&quot; unique_id=&quot;10016&quot;&gt;&lt;property id=&quot;20148&quot; value=&quot;5&quot;/&gt;&lt;property id=&quot;20300&quot; value=&quot;Slide 13&quot;/&gt;&lt;property id=&quot;20307&quot; value=&quot;28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89</Words>
  <Application>Microsoft Office PowerPoint</Application>
  <PresentationFormat>Custom</PresentationFormat>
  <Paragraphs>17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Personal</cp:lastModifiedBy>
  <cp:revision>14</cp:revision>
  <dcterms:created xsi:type="dcterms:W3CDTF">2023-10-24T13:38:10Z</dcterms:created>
  <dcterms:modified xsi:type="dcterms:W3CDTF">2024-02-26T08:07:35Z</dcterms:modified>
</cp:coreProperties>
</file>