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717" r:id="rId4"/>
    <p:sldMasterId id="2147483742" r:id="rId5"/>
  </p:sldMasterIdLst>
  <p:notesMasterIdLst>
    <p:notesMasterId r:id="rId40"/>
  </p:notesMasterIdLst>
  <p:sldIdLst>
    <p:sldId id="2007577241" r:id="rId6"/>
    <p:sldId id="262" r:id="rId7"/>
    <p:sldId id="271" r:id="rId8"/>
    <p:sldId id="2007577258" r:id="rId9"/>
    <p:sldId id="2007577257" r:id="rId10"/>
    <p:sldId id="2007577259" r:id="rId11"/>
    <p:sldId id="324" r:id="rId12"/>
    <p:sldId id="2007577275" r:id="rId13"/>
    <p:sldId id="2007577249" r:id="rId14"/>
    <p:sldId id="2007577250" r:id="rId15"/>
    <p:sldId id="2007577328" r:id="rId16"/>
    <p:sldId id="2007577329" r:id="rId17"/>
    <p:sldId id="323" r:id="rId18"/>
    <p:sldId id="318" r:id="rId19"/>
    <p:sldId id="2007577330" r:id="rId20"/>
    <p:sldId id="2007577331" r:id="rId21"/>
    <p:sldId id="362" r:id="rId22"/>
    <p:sldId id="2007577332" r:id="rId23"/>
    <p:sldId id="2007577333" r:id="rId24"/>
    <p:sldId id="2007577334" r:id="rId25"/>
    <p:sldId id="349" r:id="rId26"/>
    <p:sldId id="2007577335" r:id="rId27"/>
    <p:sldId id="2007577270" r:id="rId28"/>
    <p:sldId id="2007577336" r:id="rId29"/>
    <p:sldId id="330" r:id="rId30"/>
    <p:sldId id="331" r:id="rId31"/>
    <p:sldId id="350" r:id="rId32"/>
    <p:sldId id="2007577337" r:id="rId33"/>
    <p:sldId id="364" r:id="rId34"/>
    <p:sldId id="336" r:id="rId35"/>
    <p:sldId id="2007577338" r:id="rId36"/>
    <p:sldId id="2007577339" r:id="rId37"/>
    <p:sldId id="2007577274" r:id="rId38"/>
    <p:sldId id="32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4971D-760B-4320-85AC-1A357AB6505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C089-F18B-457B-9F09-7A62E9FAD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2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1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0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5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45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3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9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3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8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1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2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9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0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3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6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2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3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9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00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4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6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4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4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8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94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5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89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7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7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3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7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7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7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21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23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70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47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4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5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51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2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6AF3E9-FC74-0474-5D22-B659A40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9E6048-27BB-1956-6836-FF2332C4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82C26E8-9A73-4148-B8D4-C662B6ABF0F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E46962B-B93F-88A8-2498-A99B9431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DBB139-3C80-F771-24BE-4FD222B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81FA93-082C-4409-BB54-A057A0DE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6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18C3268-ECF6-5C39-7744-38D80BCC67F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075" y="371475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2E360F7A-8646-42F9-A0BA-6E3FDFFA420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5D9B0-EED8-4E68-BD96-F9237B3F767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18DC2A13-D930-4030-A29E-C2EB78E22E1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1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7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1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2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B7293E-0FE0-0E0C-DE10-279534C2E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4" y="1006436"/>
            <a:ext cx="61453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2062345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6732104" cy="1011417"/>
            </a:xfrm>
            <a:custGeom>
              <a:avLst/>
              <a:gdLst>
                <a:gd name="connsiteX0" fmla="*/ 0 w 6732104"/>
                <a:gd name="connsiteY0" fmla="*/ 101241 h 1011417"/>
                <a:gd name="connsiteX1" fmla="*/ 288465 w 6732104"/>
                <a:gd name="connsiteY1" fmla="*/ 0 h 1011417"/>
                <a:gd name="connsiteX2" fmla="*/ 6443638 w 6732104"/>
                <a:gd name="connsiteY2" fmla="*/ 0 h 1011417"/>
                <a:gd name="connsiteX3" fmla="*/ 6732104 w 6732104"/>
                <a:gd name="connsiteY3" fmla="*/ 101241 h 1011417"/>
                <a:gd name="connsiteX4" fmla="*/ 6732104 w 6732104"/>
                <a:gd name="connsiteY4" fmla="*/ 910174 h 1011417"/>
                <a:gd name="connsiteX5" fmla="*/ 6443638 w 6732104"/>
                <a:gd name="connsiteY5" fmla="*/ 1011417 h 1011417"/>
                <a:gd name="connsiteX6" fmla="*/ 288465 w 6732104"/>
                <a:gd name="connsiteY6" fmla="*/ 1011417 h 1011417"/>
                <a:gd name="connsiteX7" fmla="*/ 0 w 6732104"/>
                <a:gd name="connsiteY7" fmla="*/ 910174 h 1011417"/>
                <a:gd name="connsiteX8" fmla="*/ 0 w 6732104"/>
                <a:gd name="connsiteY8" fmla="*/ 101241 h 1011417"/>
                <a:gd name="connsiteX0" fmla="*/ 0 w 6732104"/>
                <a:gd name="connsiteY0" fmla="*/ 101241 h 1011417"/>
                <a:gd name="connsiteX1" fmla="*/ 288465 w 6732104"/>
                <a:gd name="connsiteY1" fmla="*/ 0 h 1011417"/>
                <a:gd name="connsiteX2" fmla="*/ 6443638 w 6732104"/>
                <a:gd name="connsiteY2" fmla="*/ 0 h 1011417"/>
                <a:gd name="connsiteX3" fmla="*/ 6732104 w 6732104"/>
                <a:gd name="connsiteY3" fmla="*/ 101241 h 1011417"/>
                <a:gd name="connsiteX4" fmla="*/ 6732104 w 6732104"/>
                <a:gd name="connsiteY4" fmla="*/ 910174 h 1011417"/>
                <a:gd name="connsiteX5" fmla="*/ 6443638 w 6732104"/>
                <a:gd name="connsiteY5" fmla="*/ 1011417 h 1011417"/>
                <a:gd name="connsiteX6" fmla="*/ 288465 w 6732104"/>
                <a:gd name="connsiteY6" fmla="*/ 1011417 h 1011417"/>
                <a:gd name="connsiteX7" fmla="*/ 0 w 6732104"/>
                <a:gd name="connsiteY7" fmla="*/ 910174 h 1011417"/>
                <a:gd name="connsiteX8" fmla="*/ 0 w 6732104"/>
                <a:gd name="connsiteY8" fmla="*/ 101241 h 1011417"/>
                <a:gd name="connsiteX0" fmla="*/ 0 w 6732104"/>
                <a:gd name="connsiteY0" fmla="*/ 101241 h 1011417"/>
                <a:gd name="connsiteX1" fmla="*/ 288465 w 6732104"/>
                <a:gd name="connsiteY1" fmla="*/ 0 h 1011417"/>
                <a:gd name="connsiteX2" fmla="*/ 6443638 w 6732104"/>
                <a:gd name="connsiteY2" fmla="*/ 0 h 1011417"/>
                <a:gd name="connsiteX3" fmla="*/ 6732104 w 6732104"/>
                <a:gd name="connsiteY3" fmla="*/ 101241 h 1011417"/>
                <a:gd name="connsiteX4" fmla="*/ 6732104 w 6732104"/>
                <a:gd name="connsiteY4" fmla="*/ 910174 h 1011417"/>
                <a:gd name="connsiteX5" fmla="*/ 6443638 w 6732104"/>
                <a:gd name="connsiteY5" fmla="*/ 1011417 h 1011417"/>
                <a:gd name="connsiteX6" fmla="*/ 288465 w 6732104"/>
                <a:gd name="connsiteY6" fmla="*/ 1011417 h 1011417"/>
                <a:gd name="connsiteX7" fmla="*/ 0 w 6732104"/>
                <a:gd name="connsiteY7" fmla="*/ 910174 h 1011417"/>
                <a:gd name="connsiteX8" fmla="*/ 0 w 6732104"/>
                <a:gd name="connsiteY8" fmla="*/ 101241 h 101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32104" h="1011417" fill="none" extrusionOk="0">
                  <a:moveTo>
                    <a:pt x="0" y="101241"/>
                  </a:moveTo>
                  <a:cubicBezTo>
                    <a:pt x="3173" y="84456"/>
                    <a:pt x="177702" y="-35740"/>
                    <a:pt x="288465" y="0"/>
                  </a:cubicBezTo>
                  <a:cubicBezTo>
                    <a:pt x="2624462" y="51398"/>
                    <a:pt x="5098553" y="-422983"/>
                    <a:pt x="6443638" y="0"/>
                  </a:cubicBezTo>
                  <a:cubicBezTo>
                    <a:pt x="6573758" y="-4071"/>
                    <a:pt x="6757170" y="27953"/>
                    <a:pt x="6732104" y="101241"/>
                  </a:cubicBezTo>
                  <a:cubicBezTo>
                    <a:pt x="6715901" y="437671"/>
                    <a:pt x="6851422" y="616207"/>
                    <a:pt x="6732104" y="910174"/>
                  </a:cubicBezTo>
                  <a:cubicBezTo>
                    <a:pt x="6709716" y="982721"/>
                    <a:pt x="6641126" y="1009650"/>
                    <a:pt x="6443638" y="1011417"/>
                  </a:cubicBezTo>
                  <a:cubicBezTo>
                    <a:pt x="5822020" y="899463"/>
                    <a:pt x="2092804" y="985184"/>
                    <a:pt x="288465" y="1011417"/>
                  </a:cubicBezTo>
                  <a:cubicBezTo>
                    <a:pt x="123338" y="987601"/>
                    <a:pt x="488" y="987097"/>
                    <a:pt x="0" y="910174"/>
                  </a:cubicBezTo>
                  <a:cubicBezTo>
                    <a:pt x="-148513" y="546335"/>
                    <a:pt x="17279" y="345447"/>
                    <a:pt x="0" y="101241"/>
                  </a:cubicBezTo>
                  <a:close/>
                </a:path>
                <a:path w="6732104" h="1011417" stroke="0" extrusionOk="0">
                  <a:moveTo>
                    <a:pt x="0" y="101241"/>
                  </a:moveTo>
                  <a:cubicBezTo>
                    <a:pt x="-35771" y="75945"/>
                    <a:pt x="161332" y="-59552"/>
                    <a:pt x="288465" y="0"/>
                  </a:cubicBezTo>
                  <a:cubicBezTo>
                    <a:pt x="2291188" y="-642791"/>
                    <a:pt x="3283782" y="517721"/>
                    <a:pt x="6443638" y="0"/>
                  </a:cubicBezTo>
                  <a:cubicBezTo>
                    <a:pt x="6577933" y="-820"/>
                    <a:pt x="6739395" y="67643"/>
                    <a:pt x="6732104" y="101241"/>
                  </a:cubicBezTo>
                  <a:cubicBezTo>
                    <a:pt x="6718420" y="338200"/>
                    <a:pt x="6881143" y="603882"/>
                    <a:pt x="6732104" y="910174"/>
                  </a:cubicBezTo>
                  <a:cubicBezTo>
                    <a:pt x="6750419" y="983262"/>
                    <a:pt x="6585880" y="1007331"/>
                    <a:pt x="6443638" y="1011417"/>
                  </a:cubicBezTo>
                  <a:cubicBezTo>
                    <a:pt x="4323350" y="1054163"/>
                    <a:pt x="1662243" y="993392"/>
                    <a:pt x="288465" y="1011417"/>
                  </a:cubicBezTo>
                  <a:cubicBezTo>
                    <a:pt x="124078" y="987769"/>
                    <a:pt x="1407" y="955225"/>
                    <a:pt x="0" y="910174"/>
                  </a:cubicBezTo>
                  <a:cubicBezTo>
                    <a:pt x="-138113" y="620075"/>
                    <a:pt x="-115983" y="425678"/>
                    <a:pt x="0" y="101241"/>
                  </a:cubicBezTo>
                  <a:close/>
                </a:path>
                <a:path w="6732104" h="1011417" fill="none" stroke="0" extrusionOk="0">
                  <a:moveTo>
                    <a:pt x="0" y="101241"/>
                  </a:moveTo>
                  <a:cubicBezTo>
                    <a:pt x="-1977" y="28488"/>
                    <a:pt x="167677" y="24661"/>
                    <a:pt x="288465" y="0"/>
                  </a:cubicBezTo>
                  <a:cubicBezTo>
                    <a:pt x="2137998" y="361994"/>
                    <a:pt x="4916173" y="35750"/>
                    <a:pt x="6443638" y="0"/>
                  </a:cubicBezTo>
                  <a:cubicBezTo>
                    <a:pt x="6597517" y="3802"/>
                    <a:pt x="6744598" y="42741"/>
                    <a:pt x="6732104" y="101241"/>
                  </a:cubicBezTo>
                  <a:cubicBezTo>
                    <a:pt x="6719133" y="485937"/>
                    <a:pt x="6861761" y="598889"/>
                    <a:pt x="6732104" y="910174"/>
                  </a:cubicBezTo>
                  <a:cubicBezTo>
                    <a:pt x="6722239" y="986482"/>
                    <a:pt x="6603120" y="974006"/>
                    <a:pt x="6443638" y="1011417"/>
                  </a:cubicBezTo>
                  <a:cubicBezTo>
                    <a:pt x="4618830" y="704061"/>
                    <a:pt x="3336053" y="1020962"/>
                    <a:pt x="288465" y="1011417"/>
                  </a:cubicBezTo>
                  <a:cubicBezTo>
                    <a:pt x="125481" y="1001172"/>
                    <a:pt x="11676" y="973296"/>
                    <a:pt x="0" y="910174"/>
                  </a:cubicBezTo>
                  <a:cubicBezTo>
                    <a:pt x="-114039" y="651496"/>
                    <a:pt x="-49316" y="403280"/>
                    <a:pt x="0" y="101241"/>
                  </a:cubicBezTo>
                  <a:close/>
                </a:path>
                <a:path w="6732104" h="1011417" fill="none" stroke="0" extrusionOk="0">
                  <a:moveTo>
                    <a:pt x="0" y="101241"/>
                  </a:moveTo>
                  <a:cubicBezTo>
                    <a:pt x="3" y="51817"/>
                    <a:pt x="187405" y="-15229"/>
                    <a:pt x="288465" y="0"/>
                  </a:cubicBezTo>
                  <a:cubicBezTo>
                    <a:pt x="2267562" y="212444"/>
                    <a:pt x="5079053" y="-268346"/>
                    <a:pt x="6443638" y="0"/>
                  </a:cubicBezTo>
                  <a:cubicBezTo>
                    <a:pt x="6576603" y="-1534"/>
                    <a:pt x="6754715" y="45697"/>
                    <a:pt x="6732104" y="101241"/>
                  </a:cubicBezTo>
                  <a:cubicBezTo>
                    <a:pt x="6711400" y="451321"/>
                    <a:pt x="6862385" y="614708"/>
                    <a:pt x="6732104" y="910174"/>
                  </a:cubicBezTo>
                  <a:cubicBezTo>
                    <a:pt x="6713014" y="981571"/>
                    <a:pt x="6620560" y="997394"/>
                    <a:pt x="6443638" y="1011417"/>
                  </a:cubicBezTo>
                  <a:cubicBezTo>
                    <a:pt x="5293864" y="948148"/>
                    <a:pt x="2868327" y="873591"/>
                    <a:pt x="288465" y="1011417"/>
                  </a:cubicBezTo>
                  <a:cubicBezTo>
                    <a:pt x="121463" y="987200"/>
                    <a:pt x="2049" y="978487"/>
                    <a:pt x="0" y="910174"/>
                  </a:cubicBezTo>
                  <a:cubicBezTo>
                    <a:pt x="-159673" y="572054"/>
                    <a:pt x="25017" y="360086"/>
                    <a:pt x="0" y="101241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56812"/>
              <a:ext cx="98757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cần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giữ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trật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tự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khi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vi-VN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</p:grpSp>
        </p:grpSp>
      </p:grpSp>
      <p:pic>
        <p:nvPicPr>
          <p:cNvPr id="1205" name="Picture 1204">
            <a:extLst>
              <a:ext uri="{FF2B5EF4-FFF2-40B4-BE49-F238E27FC236}">
                <a16:creationId xmlns:a16="http://schemas.microsoft.com/office/drawing/2014/main" id="{9C3E2E4E-15D3-CCD8-FD32-0B5B5AF7D5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6" y="2358036"/>
            <a:ext cx="4045399" cy="2934133"/>
          </a:xfrm>
          <a:prstGeom prst="rect">
            <a:avLst/>
          </a:prstGeom>
        </p:spPr>
      </p:pic>
      <p:pic>
        <p:nvPicPr>
          <p:cNvPr id="1206" name="Picture 1205">
            <a:extLst>
              <a:ext uri="{FF2B5EF4-FFF2-40B4-BE49-F238E27FC236}">
                <a16:creationId xmlns:a16="http://schemas.microsoft.com/office/drawing/2014/main" id="{519E6C29-4573-7092-3E6F-42D8E38B3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51" y="1752601"/>
            <a:ext cx="3209592" cy="2280500"/>
          </a:xfrm>
          <a:prstGeom prst="rect">
            <a:avLst/>
          </a:prstGeom>
        </p:spPr>
      </p:pic>
      <p:pic>
        <p:nvPicPr>
          <p:cNvPr id="1207" name="Picture 1206">
            <a:extLst>
              <a:ext uri="{FF2B5EF4-FFF2-40B4-BE49-F238E27FC236}">
                <a16:creationId xmlns:a16="http://schemas.microsoft.com/office/drawing/2014/main" id="{DBA3EC28-9F66-12BB-6C48-BC117C8BD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49" y="1567314"/>
            <a:ext cx="2832257" cy="2090286"/>
          </a:xfrm>
          <a:prstGeom prst="rect">
            <a:avLst/>
          </a:prstGeom>
        </p:spPr>
      </p:pic>
      <p:pic>
        <p:nvPicPr>
          <p:cNvPr id="1208" name="Picture 1207">
            <a:extLst>
              <a:ext uri="{FF2B5EF4-FFF2-40B4-BE49-F238E27FC236}">
                <a16:creationId xmlns:a16="http://schemas.microsoft.com/office/drawing/2014/main" id="{BEA5C084-A025-2990-6BBD-EE31395633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8" y="4010478"/>
            <a:ext cx="2933169" cy="2149966"/>
          </a:xfrm>
          <a:prstGeom prst="rect">
            <a:avLst/>
          </a:prstGeom>
        </p:spPr>
      </p:pic>
      <p:pic>
        <p:nvPicPr>
          <p:cNvPr id="1209" name="Picture 1208">
            <a:extLst>
              <a:ext uri="{FF2B5EF4-FFF2-40B4-BE49-F238E27FC236}">
                <a16:creationId xmlns:a16="http://schemas.microsoft.com/office/drawing/2014/main" id="{CE45A02B-71AF-E54D-04CB-922F9030B5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35" y="3804556"/>
            <a:ext cx="3162939" cy="23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3375604"/>
          </a:xfrm>
          <a:custGeom>
            <a:avLst/>
            <a:gdLst>
              <a:gd name="connsiteX0" fmla="*/ 0 w 7717837"/>
              <a:gd name="connsiteY0" fmla="*/ 0 h 3375604"/>
              <a:gd name="connsiteX1" fmla="*/ 7717837 w 7717837"/>
              <a:gd name="connsiteY1" fmla="*/ 0 h 3375604"/>
              <a:gd name="connsiteX2" fmla="*/ 7717837 w 7717837"/>
              <a:gd name="connsiteY2" fmla="*/ 3375604 h 3375604"/>
              <a:gd name="connsiteX3" fmla="*/ 0 w 7717837"/>
              <a:gd name="connsiteY3" fmla="*/ 3375604 h 3375604"/>
              <a:gd name="connsiteX4" fmla="*/ 0 w 7717837"/>
              <a:gd name="connsiteY4" fmla="*/ 0 h 337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37" h="3375604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1511873"/>
                  <a:pt x="7717203" y="2548542"/>
                  <a:pt x="7717837" y="3375604"/>
                </a:cubicBezTo>
                <a:cubicBezTo>
                  <a:pt x="6728114" y="3222811"/>
                  <a:pt x="2706688" y="3365011"/>
                  <a:pt x="0" y="3375604"/>
                </a:cubicBezTo>
                <a:cubicBezTo>
                  <a:pt x="-69465" y="2289225"/>
                  <a:pt x="4977" y="1015247"/>
                  <a:pt x="0" y="0"/>
                </a:cubicBezTo>
                <a:close/>
              </a:path>
              <a:path w="7717837" h="3375604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1436563"/>
                  <a:pt x="7756553" y="2026876"/>
                  <a:pt x="7717837" y="3375604"/>
                </a:cubicBezTo>
                <a:cubicBezTo>
                  <a:pt x="5999107" y="3344408"/>
                  <a:pt x="1262000" y="3492914"/>
                  <a:pt x="0" y="3375604"/>
                </a:cubicBezTo>
                <a:cubicBezTo>
                  <a:pt x="-70663" y="1950876"/>
                  <a:pt x="-44522" y="1286294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trường, lớp, em cần giữ trật tự khi chào cờ, khi xếp hàng vào lớp và ra về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vi-VN" sz="42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 thầy cô đang giảng bài, các bạn đang phát biểu, các bạn đang ngủ trưa,...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2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719320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9218128" cy="1011417"/>
            </a:xfrm>
            <a:custGeom>
              <a:avLst/>
              <a:gdLst>
                <a:gd name="connsiteX0" fmla="*/ 0 w 9218128"/>
                <a:gd name="connsiteY0" fmla="*/ 101241 h 1011417"/>
                <a:gd name="connsiteX1" fmla="*/ 394989 w 9218128"/>
                <a:gd name="connsiteY1" fmla="*/ 0 h 1011417"/>
                <a:gd name="connsiteX2" fmla="*/ 8823137 w 9218128"/>
                <a:gd name="connsiteY2" fmla="*/ 0 h 1011417"/>
                <a:gd name="connsiteX3" fmla="*/ 9218128 w 9218128"/>
                <a:gd name="connsiteY3" fmla="*/ 101241 h 1011417"/>
                <a:gd name="connsiteX4" fmla="*/ 9218128 w 9218128"/>
                <a:gd name="connsiteY4" fmla="*/ 910174 h 1011417"/>
                <a:gd name="connsiteX5" fmla="*/ 8823137 w 9218128"/>
                <a:gd name="connsiteY5" fmla="*/ 1011417 h 1011417"/>
                <a:gd name="connsiteX6" fmla="*/ 394989 w 9218128"/>
                <a:gd name="connsiteY6" fmla="*/ 1011417 h 1011417"/>
                <a:gd name="connsiteX7" fmla="*/ 0 w 9218128"/>
                <a:gd name="connsiteY7" fmla="*/ 910174 h 1011417"/>
                <a:gd name="connsiteX8" fmla="*/ 0 w 9218128"/>
                <a:gd name="connsiteY8" fmla="*/ 101241 h 1011417"/>
                <a:gd name="connsiteX0" fmla="*/ 0 w 9218128"/>
                <a:gd name="connsiteY0" fmla="*/ 101241 h 1011417"/>
                <a:gd name="connsiteX1" fmla="*/ 394989 w 9218128"/>
                <a:gd name="connsiteY1" fmla="*/ 0 h 1011417"/>
                <a:gd name="connsiteX2" fmla="*/ 8823137 w 9218128"/>
                <a:gd name="connsiteY2" fmla="*/ 0 h 1011417"/>
                <a:gd name="connsiteX3" fmla="*/ 9218128 w 9218128"/>
                <a:gd name="connsiteY3" fmla="*/ 101241 h 1011417"/>
                <a:gd name="connsiteX4" fmla="*/ 9218128 w 9218128"/>
                <a:gd name="connsiteY4" fmla="*/ 910174 h 1011417"/>
                <a:gd name="connsiteX5" fmla="*/ 8823137 w 9218128"/>
                <a:gd name="connsiteY5" fmla="*/ 1011417 h 1011417"/>
                <a:gd name="connsiteX6" fmla="*/ 394989 w 9218128"/>
                <a:gd name="connsiteY6" fmla="*/ 1011417 h 1011417"/>
                <a:gd name="connsiteX7" fmla="*/ 0 w 9218128"/>
                <a:gd name="connsiteY7" fmla="*/ 910174 h 1011417"/>
                <a:gd name="connsiteX8" fmla="*/ 0 w 9218128"/>
                <a:gd name="connsiteY8" fmla="*/ 101241 h 1011417"/>
                <a:gd name="connsiteX0" fmla="*/ 0 w 9218128"/>
                <a:gd name="connsiteY0" fmla="*/ 101241 h 1011417"/>
                <a:gd name="connsiteX1" fmla="*/ 394989 w 9218128"/>
                <a:gd name="connsiteY1" fmla="*/ 0 h 1011417"/>
                <a:gd name="connsiteX2" fmla="*/ 8823137 w 9218128"/>
                <a:gd name="connsiteY2" fmla="*/ 0 h 1011417"/>
                <a:gd name="connsiteX3" fmla="*/ 9218128 w 9218128"/>
                <a:gd name="connsiteY3" fmla="*/ 101241 h 1011417"/>
                <a:gd name="connsiteX4" fmla="*/ 9218128 w 9218128"/>
                <a:gd name="connsiteY4" fmla="*/ 910174 h 1011417"/>
                <a:gd name="connsiteX5" fmla="*/ 8823137 w 9218128"/>
                <a:gd name="connsiteY5" fmla="*/ 1011417 h 1011417"/>
                <a:gd name="connsiteX6" fmla="*/ 394989 w 9218128"/>
                <a:gd name="connsiteY6" fmla="*/ 1011417 h 1011417"/>
                <a:gd name="connsiteX7" fmla="*/ 0 w 9218128"/>
                <a:gd name="connsiteY7" fmla="*/ 910174 h 1011417"/>
                <a:gd name="connsiteX8" fmla="*/ 0 w 9218128"/>
                <a:gd name="connsiteY8" fmla="*/ 101241 h 101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18128" h="1011417" fill="none" extrusionOk="0">
                  <a:moveTo>
                    <a:pt x="0" y="101241"/>
                  </a:moveTo>
                  <a:cubicBezTo>
                    <a:pt x="4078" y="87285"/>
                    <a:pt x="251595" y="-43990"/>
                    <a:pt x="394989" y="0"/>
                  </a:cubicBezTo>
                  <a:cubicBezTo>
                    <a:pt x="3574507" y="52737"/>
                    <a:pt x="6926105" y="-428546"/>
                    <a:pt x="8823137" y="0"/>
                  </a:cubicBezTo>
                  <a:cubicBezTo>
                    <a:pt x="9007632" y="-3758"/>
                    <a:pt x="9240190" y="35033"/>
                    <a:pt x="9218128" y="101241"/>
                  </a:cubicBezTo>
                  <a:cubicBezTo>
                    <a:pt x="9220416" y="425479"/>
                    <a:pt x="9376688" y="616470"/>
                    <a:pt x="9218128" y="910174"/>
                  </a:cubicBezTo>
                  <a:cubicBezTo>
                    <a:pt x="9190698" y="982084"/>
                    <a:pt x="9093527" y="1009534"/>
                    <a:pt x="8823137" y="1011417"/>
                  </a:cubicBezTo>
                  <a:cubicBezTo>
                    <a:pt x="5113253" y="899463"/>
                    <a:pt x="2900383" y="985184"/>
                    <a:pt x="394989" y="1011417"/>
                  </a:cubicBezTo>
                  <a:cubicBezTo>
                    <a:pt x="168478" y="982977"/>
                    <a:pt x="540" y="984191"/>
                    <a:pt x="0" y="910174"/>
                  </a:cubicBezTo>
                  <a:cubicBezTo>
                    <a:pt x="-199367" y="549585"/>
                    <a:pt x="-5799" y="353719"/>
                    <a:pt x="0" y="101241"/>
                  </a:cubicBezTo>
                  <a:close/>
                </a:path>
                <a:path w="9218128" h="1011417" stroke="0" extrusionOk="0">
                  <a:moveTo>
                    <a:pt x="0" y="101241"/>
                  </a:moveTo>
                  <a:cubicBezTo>
                    <a:pt x="-49611" y="82163"/>
                    <a:pt x="220870" y="-67289"/>
                    <a:pt x="394989" y="0"/>
                  </a:cubicBezTo>
                  <a:cubicBezTo>
                    <a:pt x="3117801" y="-554244"/>
                    <a:pt x="4588520" y="438284"/>
                    <a:pt x="8823137" y="0"/>
                  </a:cubicBezTo>
                  <a:cubicBezTo>
                    <a:pt x="9008692" y="-809"/>
                    <a:pt x="9229014" y="66087"/>
                    <a:pt x="9218128" y="101241"/>
                  </a:cubicBezTo>
                  <a:cubicBezTo>
                    <a:pt x="9206158" y="343475"/>
                    <a:pt x="9422764" y="608932"/>
                    <a:pt x="9218128" y="910174"/>
                  </a:cubicBezTo>
                  <a:cubicBezTo>
                    <a:pt x="9229157" y="981596"/>
                    <a:pt x="9032353" y="1009258"/>
                    <a:pt x="8823137" y="1011417"/>
                  </a:cubicBezTo>
                  <a:cubicBezTo>
                    <a:pt x="5955680" y="1058112"/>
                    <a:pt x="2276297" y="1050177"/>
                    <a:pt x="394989" y="1011417"/>
                  </a:cubicBezTo>
                  <a:cubicBezTo>
                    <a:pt x="168097" y="987493"/>
                    <a:pt x="4250" y="957878"/>
                    <a:pt x="0" y="910174"/>
                  </a:cubicBezTo>
                  <a:cubicBezTo>
                    <a:pt x="-174687" y="607640"/>
                    <a:pt x="-150302" y="425185"/>
                    <a:pt x="0" y="101241"/>
                  </a:cubicBezTo>
                  <a:close/>
                </a:path>
                <a:path w="9218128" h="1011417" fill="none" stroke="0" extrusionOk="0">
                  <a:moveTo>
                    <a:pt x="0" y="101241"/>
                  </a:moveTo>
                  <a:cubicBezTo>
                    <a:pt x="-16879" y="12904"/>
                    <a:pt x="217061" y="24388"/>
                    <a:pt x="394989" y="0"/>
                  </a:cubicBezTo>
                  <a:cubicBezTo>
                    <a:pt x="2854933" y="381245"/>
                    <a:pt x="6845564" y="-84543"/>
                    <a:pt x="8823137" y="0"/>
                  </a:cubicBezTo>
                  <a:cubicBezTo>
                    <a:pt x="9028421" y="2607"/>
                    <a:pt x="9238615" y="41502"/>
                    <a:pt x="9218128" y="101241"/>
                  </a:cubicBezTo>
                  <a:cubicBezTo>
                    <a:pt x="9194882" y="488387"/>
                    <a:pt x="9386988" y="599432"/>
                    <a:pt x="9218128" y="910174"/>
                  </a:cubicBezTo>
                  <a:cubicBezTo>
                    <a:pt x="9211265" y="999480"/>
                    <a:pt x="9050143" y="959300"/>
                    <a:pt x="8823137" y="1011417"/>
                  </a:cubicBezTo>
                  <a:cubicBezTo>
                    <a:pt x="6256891" y="789254"/>
                    <a:pt x="4539277" y="1203231"/>
                    <a:pt x="394989" y="1011417"/>
                  </a:cubicBezTo>
                  <a:cubicBezTo>
                    <a:pt x="173785" y="1006339"/>
                    <a:pt x="13848" y="973380"/>
                    <a:pt x="0" y="910174"/>
                  </a:cubicBezTo>
                  <a:cubicBezTo>
                    <a:pt x="-194793" y="636787"/>
                    <a:pt x="-41107" y="390233"/>
                    <a:pt x="0" y="101241"/>
                  </a:cubicBezTo>
                  <a:close/>
                </a:path>
                <a:path w="9218128" h="1011417" fill="none" stroke="0" extrusionOk="0">
                  <a:moveTo>
                    <a:pt x="0" y="101241"/>
                  </a:moveTo>
                  <a:cubicBezTo>
                    <a:pt x="346" y="48867"/>
                    <a:pt x="244125" y="-20181"/>
                    <a:pt x="394989" y="0"/>
                  </a:cubicBezTo>
                  <a:cubicBezTo>
                    <a:pt x="3062790" y="369167"/>
                    <a:pt x="6990768" y="-321887"/>
                    <a:pt x="8823137" y="0"/>
                  </a:cubicBezTo>
                  <a:cubicBezTo>
                    <a:pt x="9006760" y="-1428"/>
                    <a:pt x="9245930" y="45012"/>
                    <a:pt x="9218128" y="101241"/>
                  </a:cubicBezTo>
                  <a:cubicBezTo>
                    <a:pt x="9188265" y="466972"/>
                    <a:pt x="9375819" y="607985"/>
                    <a:pt x="9218128" y="910174"/>
                  </a:cubicBezTo>
                  <a:cubicBezTo>
                    <a:pt x="9186338" y="993423"/>
                    <a:pt x="9080191" y="1008570"/>
                    <a:pt x="8823137" y="1011417"/>
                  </a:cubicBezTo>
                  <a:cubicBezTo>
                    <a:pt x="7127404" y="948148"/>
                    <a:pt x="4352050" y="873591"/>
                    <a:pt x="394989" y="1011417"/>
                  </a:cubicBezTo>
                  <a:cubicBezTo>
                    <a:pt x="169103" y="991032"/>
                    <a:pt x="10969" y="979216"/>
                    <a:pt x="0" y="910174"/>
                  </a:cubicBezTo>
                  <a:cubicBezTo>
                    <a:pt x="-206305" y="568368"/>
                    <a:pt x="13215" y="359878"/>
                    <a:pt x="0" y="101241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56812"/>
              <a:ext cx="98757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sz="3200" b="1" dirty="0" err="1">
                  <a:latin typeface="Lato" panose="020F0502020204030203" pitchFamily="34" charset="0"/>
                </a:rPr>
                <a:t>Vì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sao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em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cần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giữ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trật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tự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trong</a:t>
              </a:r>
              <a:r>
                <a:rPr lang="en-GB" sz="3200" b="1" dirty="0">
                  <a:latin typeface="Lato" panose="020F0502020204030203" pitchFamily="34" charset="0"/>
                </a:rPr>
                <a:t> </a:t>
              </a:r>
              <a:r>
                <a:rPr lang="en-GB" sz="3200" b="1" dirty="0" err="1">
                  <a:latin typeface="Lato" panose="020F0502020204030203" pitchFamily="34" charset="0"/>
                </a:rPr>
                <a:t>trường</a:t>
              </a:r>
              <a:r>
                <a:rPr lang="en-GB" sz="3200" b="1" dirty="0">
                  <a:latin typeface="Lato" panose="020F0502020204030203" pitchFamily="34" charset="0"/>
                </a:rPr>
                <a:t>, </a:t>
              </a:r>
              <a:r>
                <a:rPr lang="en-GB" sz="3200" b="1" dirty="0" err="1">
                  <a:latin typeface="Lato" panose="020F0502020204030203" pitchFamily="34" charset="0"/>
                </a:rPr>
                <a:t>lớp</a:t>
              </a:r>
              <a:r>
                <a:rPr lang="en-GB" sz="3200" b="1" dirty="0">
                  <a:latin typeface="Lato" panose="020F0502020204030203" pitchFamily="34" charset="0"/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</p:grpSp>
        </p:grpSp>
      </p:grp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40" y="1574016"/>
            <a:ext cx="7336110" cy="43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4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B701E8-67F9-CCC4-C510-36DCDCDCA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051" y="1585600"/>
            <a:ext cx="6151397" cy="2810500"/>
          </a:xfrm>
          <a:prstGeom prst="rect">
            <a:avLst/>
          </a:prstGeom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2FC282A9-94B9-2240-2BA1-79E840E91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357" y="2538855"/>
            <a:ext cx="5871480" cy="4697184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2DD5ABDD-7AF1-A294-A47C-F6DB4E98C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5280" y="2648496"/>
            <a:ext cx="544576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61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Empty classroom interior education high school Vector Image">
            <a:extLst>
              <a:ext uri="{FF2B5EF4-FFF2-40B4-BE49-F238E27FC236}">
                <a16:creationId xmlns:a16="http://schemas.microsoft.com/office/drawing/2014/main" id="{453BDF64-672F-A5D5-F87D-C81024BA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22006"/>
          <a:stretch/>
        </p:blipFill>
        <p:spPr bwMode="auto">
          <a:xfrm>
            <a:off x="0" y="-18488"/>
            <a:ext cx="12188952" cy="68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66F5B7B-7A91-2B85-9F5C-751BBB08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7632" r="93671">
                        <a14:foregroundMark x1="48092" y1="32553" x2="48092" y2="32553"/>
                        <a14:foregroundMark x1="47638" y1="32229" x2="47638" y2="32229"/>
                        <a14:foregroundMark x1="90430" y1="77827" x2="90430" y2="77827"/>
                        <a14:foregroundMark x1="77165" y1="66842" x2="77165" y2="66842"/>
                        <a14:foregroundMark x1="7632" y1="75646" x2="7632" y2="75646"/>
                        <a14:foregroundMark x1="93671" y1="80291" x2="93671" y2="80291"/>
                        <a14:foregroundMark x1="81708" y1="62641" x2="81708" y2="62641"/>
                        <a14:foregroundMark x1="18110" y1="66519" x2="18110" y2="66519"/>
                        <a14:foregroundMark x1="35433" y1="60299" x2="35433" y2="60299"/>
                        <a14:foregroundMark x1="19261" y1="67609" x2="19261" y2="67609"/>
                        <a14:backgroundMark x1="31345" y1="62803" x2="31345" y2="62803"/>
                        <a14:backgroundMark x1="31950" y1="64176" x2="31950" y2="64176"/>
                        <a14:backgroundMark x1="17989" y1="63570" x2="17989" y2="63570"/>
                        <a14:backgroundMark x1="17535" y1="63570" x2="17535" y2="63570"/>
                        <a14:backgroundMark x1="17747" y1="61228" x2="17747" y2="61228"/>
                        <a14:backgroundMark x1="29376" y1="61712" x2="29376" y2="61712"/>
                        <a14:backgroundMark x1="19261" y1="71002" x2="19261" y2="71002"/>
                        <a14:backgroundMark x1="19624" y1="70396" x2="19624" y2="70396"/>
                        <a14:backgroundMark x1="19958" y1="69911" x2="19958" y2="69911"/>
                        <a14:backgroundMark x1="18565" y1="71325" x2="18565" y2="71325"/>
                        <a14:backgroundMark x1="17989" y1="71325" x2="17989" y2="71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" t="14837" r="-913" b="18201"/>
          <a:stretch/>
        </p:blipFill>
        <p:spPr>
          <a:xfrm>
            <a:off x="1055803" y="1703360"/>
            <a:ext cx="10264784" cy="51546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67DECF-79D7-28AA-C2C7-562145B8967D}"/>
              </a:ext>
            </a:extLst>
          </p:cNvPr>
          <p:cNvSpPr/>
          <p:nvPr/>
        </p:nvSpPr>
        <p:spPr>
          <a:xfrm>
            <a:off x="6983975" y="676275"/>
            <a:ext cx="4770795" cy="1762125"/>
          </a:xfrm>
          <a:custGeom>
            <a:avLst/>
            <a:gdLst>
              <a:gd name="connsiteX0" fmla="*/ 0 w 4770795"/>
              <a:gd name="connsiteY0" fmla="*/ 293693 h 1762125"/>
              <a:gd name="connsiteX1" fmla="*/ 293693 w 4770795"/>
              <a:gd name="connsiteY1" fmla="*/ 0 h 1762125"/>
              <a:gd name="connsiteX2" fmla="*/ 1032762 w 4770795"/>
              <a:gd name="connsiteY2" fmla="*/ 0 h 1762125"/>
              <a:gd name="connsiteX3" fmla="*/ 1813665 w 4770795"/>
              <a:gd name="connsiteY3" fmla="*/ 0 h 1762125"/>
              <a:gd name="connsiteX4" fmla="*/ 2385397 w 4770795"/>
              <a:gd name="connsiteY4" fmla="*/ 0 h 1762125"/>
              <a:gd name="connsiteX5" fmla="*/ 3166301 w 4770795"/>
              <a:gd name="connsiteY5" fmla="*/ 0 h 1762125"/>
              <a:gd name="connsiteX6" fmla="*/ 3863535 w 4770795"/>
              <a:gd name="connsiteY6" fmla="*/ 0 h 1762125"/>
              <a:gd name="connsiteX7" fmla="*/ 4477102 w 4770795"/>
              <a:gd name="connsiteY7" fmla="*/ 0 h 1762125"/>
              <a:gd name="connsiteX8" fmla="*/ 4770795 w 4770795"/>
              <a:gd name="connsiteY8" fmla="*/ 293693 h 1762125"/>
              <a:gd name="connsiteX9" fmla="*/ 4770795 w 4770795"/>
              <a:gd name="connsiteY9" fmla="*/ 881063 h 1762125"/>
              <a:gd name="connsiteX10" fmla="*/ 4770795 w 4770795"/>
              <a:gd name="connsiteY10" fmla="*/ 1468432 h 1762125"/>
              <a:gd name="connsiteX11" fmla="*/ 4477102 w 4770795"/>
              <a:gd name="connsiteY11" fmla="*/ 1762125 h 1762125"/>
              <a:gd name="connsiteX12" fmla="*/ 3905369 w 4770795"/>
              <a:gd name="connsiteY12" fmla="*/ 1762125 h 1762125"/>
              <a:gd name="connsiteX13" fmla="*/ 3291803 w 4770795"/>
              <a:gd name="connsiteY13" fmla="*/ 1762125 h 1762125"/>
              <a:gd name="connsiteX14" fmla="*/ 2720070 w 4770795"/>
              <a:gd name="connsiteY14" fmla="*/ 1762125 h 1762125"/>
              <a:gd name="connsiteX15" fmla="*/ 2148338 w 4770795"/>
              <a:gd name="connsiteY15" fmla="*/ 1762125 h 1762125"/>
              <a:gd name="connsiteX16" fmla="*/ 1534771 w 4770795"/>
              <a:gd name="connsiteY16" fmla="*/ 1762125 h 1762125"/>
              <a:gd name="connsiteX17" fmla="*/ 963038 w 4770795"/>
              <a:gd name="connsiteY17" fmla="*/ 1762125 h 1762125"/>
              <a:gd name="connsiteX18" fmla="*/ 293693 w 4770795"/>
              <a:gd name="connsiteY18" fmla="*/ 1762125 h 1762125"/>
              <a:gd name="connsiteX19" fmla="*/ 0 w 4770795"/>
              <a:gd name="connsiteY19" fmla="*/ 1468432 h 1762125"/>
              <a:gd name="connsiteX20" fmla="*/ 0 w 4770795"/>
              <a:gd name="connsiteY20" fmla="*/ 916305 h 1762125"/>
              <a:gd name="connsiteX21" fmla="*/ 0 w 4770795"/>
              <a:gd name="connsiteY21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70795" h="1762125" fill="none" extrusionOk="0">
                <a:moveTo>
                  <a:pt x="0" y="293693"/>
                </a:moveTo>
                <a:cubicBezTo>
                  <a:pt x="3078" y="128568"/>
                  <a:pt x="120263" y="31740"/>
                  <a:pt x="293693" y="0"/>
                </a:cubicBezTo>
                <a:cubicBezTo>
                  <a:pt x="499946" y="24156"/>
                  <a:pt x="720882" y="-24381"/>
                  <a:pt x="1032762" y="0"/>
                </a:cubicBezTo>
                <a:cubicBezTo>
                  <a:pt x="1344642" y="24381"/>
                  <a:pt x="1567996" y="-30214"/>
                  <a:pt x="1813665" y="0"/>
                </a:cubicBezTo>
                <a:cubicBezTo>
                  <a:pt x="2059334" y="30214"/>
                  <a:pt x="2126518" y="-14799"/>
                  <a:pt x="2385397" y="0"/>
                </a:cubicBezTo>
                <a:cubicBezTo>
                  <a:pt x="2644276" y="14799"/>
                  <a:pt x="2914854" y="29456"/>
                  <a:pt x="3166301" y="0"/>
                </a:cubicBezTo>
                <a:cubicBezTo>
                  <a:pt x="3417748" y="-29456"/>
                  <a:pt x="3571664" y="17356"/>
                  <a:pt x="3863535" y="0"/>
                </a:cubicBezTo>
                <a:cubicBezTo>
                  <a:pt x="4155406" y="-17356"/>
                  <a:pt x="4304211" y="19003"/>
                  <a:pt x="4477102" y="0"/>
                </a:cubicBezTo>
                <a:cubicBezTo>
                  <a:pt x="4633184" y="15033"/>
                  <a:pt x="4794356" y="125847"/>
                  <a:pt x="4770795" y="293693"/>
                </a:cubicBezTo>
                <a:cubicBezTo>
                  <a:pt x="4759372" y="510074"/>
                  <a:pt x="4762530" y="648463"/>
                  <a:pt x="4770795" y="881063"/>
                </a:cubicBezTo>
                <a:cubicBezTo>
                  <a:pt x="4779061" y="1113663"/>
                  <a:pt x="4756436" y="1302560"/>
                  <a:pt x="4770795" y="1468432"/>
                </a:cubicBezTo>
                <a:cubicBezTo>
                  <a:pt x="4760693" y="1646962"/>
                  <a:pt x="4648061" y="1775995"/>
                  <a:pt x="4477102" y="1762125"/>
                </a:cubicBezTo>
                <a:cubicBezTo>
                  <a:pt x="4340168" y="1781010"/>
                  <a:pt x="4057424" y="1752410"/>
                  <a:pt x="3905369" y="1762125"/>
                </a:cubicBezTo>
                <a:cubicBezTo>
                  <a:pt x="3753314" y="1771840"/>
                  <a:pt x="3523783" y="1764584"/>
                  <a:pt x="3291803" y="1762125"/>
                </a:cubicBezTo>
                <a:cubicBezTo>
                  <a:pt x="3059823" y="1759666"/>
                  <a:pt x="2880958" y="1755112"/>
                  <a:pt x="2720070" y="1762125"/>
                </a:cubicBezTo>
                <a:cubicBezTo>
                  <a:pt x="2559182" y="1769138"/>
                  <a:pt x="2352544" y="1735588"/>
                  <a:pt x="2148338" y="1762125"/>
                </a:cubicBezTo>
                <a:cubicBezTo>
                  <a:pt x="1944132" y="1788662"/>
                  <a:pt x="1834973" y="1791980"/>
                  <a:pt x="1534771" y="1762125"/>
                </a:cubicBezTo>
                <a:cubicBezTo>
                  <a:pt x="1234569" y="1732270"/>
                  <a:pt x="1243696" y="1771542"/>
                  <a:pt x="963038" y="1762125"/>
                </a:cubicBezTo>
                <a:cubicBezTo>
                  <a:pt x="682380" y="1752708"/>
                  <a:pt x="477943" y="1741702"/>
                  <a:pt x="293693" y="1762125"/>
                </a:cubicBezTo>
                <a:cubicBezTo>
                  <a:pt x="136733" y="1749002"/>
                  <a:pt x="25616" y="1621897"/>
                  <a:pt x="0" y="1468432"/>
                </a:cubicBezTo>
                <a:cubicBezTo>
                  <a:pt x="-5474" y="1257143"/>
                  <a:pt x="-27129" y="1041036"/>
                  <a:pt x="0" y="916305"/>
                </a:cubicBezTo>
                <a:cubicBezTo>
                  <a:pt x="27129" y="791574"/>
                  <a:pt x="-18648" y="529077"/>
                  <a:pt x="0" y="293693"/>
                </a:cubicBezTo>
                <a:close/>
              </a:path>
              <a:path w="4770795" h="1762125" stroke="0" extrusionOk="0">
                <a:moveTo>
                  <a:pt x="0" y="293693"/>
                </a:moveTo>
                <a:cubicBezTo>
                  <a:pt x="-20406" y="133453"/>
                  <a:pt x="108154" y="7601"/>
                  <a:pt x="293693" y="0"/>
                </a:cubicBezTo>
                <a:cubicBezTo>
                  <a:pt x="609631" y="-11159"/>
                  <a:pt x="716412" y="2791"/>
                  <a:pt x="990928" y="0"/>
                </a:cubicBezTo>
                <a:cubicBezTo>
                  <a:pt x="1265445" y="-2791"/>
                  <a:pt x="1311907" y="1927"/>
                  <a:pt x="1562660" y="0"/>
                </a:cubicBezTo>
                <a:cubicBezTo>
                  <a:pt x="1813413" y="-1927"/>
                  <a:pt x="2006978" y="15412"/>
                  <a:pt x="2176227" y="0"/>
                </a:cubicBezTo>
                <a:cubicBezTo>
                  <a:pt x="2345476" y="-15412"/>
                  <a:pt x="2520045" y="29922"/>
                  <a:pt x="2831628" y="0"/>
                </a:cubicBezTo>
                <a:cubicBezTo>
                  <a:pt x="3143211" y="-29922"/>
                  <a:pt x="3285719" y="9652"/>
                  <a:pt x="3528863" y="0"/>
                </a:cubicBezTo>
                <a:cubicBezTo>
                  <a:pt x="3772008" y="-9652"/>
                  <a:pt x="4237796" y="19386"/>
                  <a:pt x="4477102" y="0"/>
                </a:cubicBezTo>
                <a:cubicBezTo>
                  <a:pt x="4614313" y="-25162"/>
                  <a:pt x="4742408" y="110446"/>
                  <a:pt x="4770795" y="293693"/>
                </a:cubicBezTo>
                <a:cubicBezTo>
                  <a:pt x="4765988" y="483268"/>
                  <a:pt x="4789147" y="600607"/>
                  <a:pt x="4770795" y="869315"/>
                </a:cubicBezTo>
                <a:cubicBezTo>
                  <a:pt x="4752443" y="1138023"/>
                  <a:pt x="4792558" y="1292964"/>
                  <a:pt x="4770795" y="1468432"/>
                </a:cubicBezTo>
                <a:cubicBezTo>
                  <a:pt x="4775044" y="1627746"/>
                  <a:pt x="4614121" y="1780042"/>
                  <a:pt x="4477102" y="1762125"/>
                </a:cubicBezTo>
                <a:cubicBezTo>
                  <a:pt x="4334428" y="1749630"/>
                  <a:pt x="4070505" y="1756444"/>
                  <a:pt x="3905369" y="1762125"/>
                </a:cubicBezTo>
                <a:cubicBezTo>
                  <a:pt x="3740233" y="1767806"/>
                  <a:pt x="3470363" y="1768736"/>
                  <a:pt x="3291803" y="1762125"/>
                </a:cubicBezTo>
                <a:cubicBezTo>
                  <a:pt x="3113243" y="1755514"/>
                  <a:pt x="2854681" y="1730394"/>
                  <a:pt x="2594568" y="1762125"/>
                </a:cubicBezTo>
                <a:cubicBezTo>
                  <a:pt x="2334455" y="1793856"/>
                  <a:pt x="2077314" y="1796926"/>
                  <a:pt x="1855499" y="1762125"/>
                </a:cubicBezTo>
                <a:cubicBezTo>
                  <a:pt x="1633684" y="1727324"/>
                  <a:pt x="1436091" y="1772805"/>
                  <a:pt x="1241932" y="1762125"/>
                </a:cubicBezTo>
                <a:cubicBezTo>
                  <a:pt x="1047773" y="1751445"/>
                  <a:pt x="682687" y="1763443"/>
                  <a:pt x="293693" y="1762125"/>
                </a:cubicBezTo>
                <a:cubicBezTo>
                  <a:pt x="164909" y="1760871"/>
                  <a:pt x="-1349" y="1625510"/>
                  <a:pt x="0" y="1468432"/>
                </a:cubicBezTo>
                <a:cubicBezTo>
                  <a:pt x="19736" y="1223905"/>
                  <a:pt x="-5390" y="1047917"/>
                  <a:pt x="0" y="869315"/>
                </a:cubicBezTo>
                <a:cubicBezTo>
                  <a:pt x="5390" y="690713"/>
                  <a:pt x="-5157" y="502876"/>
                  <a:pt x="0" y="29369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77797-60B5-6FF6-AB9E-DB9C1488ED0E}"/>
              </a:ext>
            </a:extLst>
          </p:cNvPr>
          <p:cNvSpPr txBox="1"/>
          <p:nvPr/>
        </p:nvSpPr>
        <p:spPr>
          <a:xfrm>
            <a:off x="6983976" y="740701"/>
            <a:ext cx="46694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964541"/>
            <a:ext cx="5583755" cy="33313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BE1E1-41A2-A3F4-6327-1A6383478F28}"/>
              </a:ext>
            </a:extLst>
          </p:cNvPr>
          <p:cNvGrpSpPr/>
          <p:nvPr/>
        </p:nvGrpSpPr>
        <p:grpSpPr>
          <a:xfrm>
            <a:off x="5562600" y="1926931"/>
            <a:ext cx="6033719" cy="3540419"/>
            <a:chOff x="6983975" y="850605"/>
            <a:chExt cx="4774269" cy="43621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B8C97B-6DF7-6801-A397-FC8A772EA74E}"/>
                </a:ext>
              </a:extLst>
            </p:cNvPr>
            <p:cNvSpPr/>
            <p:nvPr/>
          </p:nvSpPr>
          <p:spPr>
            <a:xfrm>
              <a:off x="6983975" y="850605"/>
              <a:ext cx="4770795" cy="4362126"/>
            </a:xfrm>
            <a:custGeom>
              <a:avLst/>
              <a:gdLst>
                <a:gd name="connsiteX0" fmla="*/ 0 w 4770795"/>
                <a:gd name="connsiteY0" fmla="*/ 727036 h 4362126"/>
                <a:gd name="connsiteX1" fmla="*/ 727036 w 4770795"/>
                <a:gd name="connsiteY1" fmla="*/ 0 h 4362126"/>
                <a:gd name="connsiteX2" fmla="*/ 1456715 w 4770795"/>
                <a:gd name="connsiteY2" fmla="*/ 0 h 4362126"/>
                <a:gd name="connsiteX3" fmla="*/ 2120060 w 4770795"/>
                <a:gd name="connsiteY3" fmla="*/ 0 h 4362126"/>
                <a:gd name="connsiteX4" fmla="*/ 2717070 w 4770795"/>
                <a:gd name="connsiteY4" fmla="*/ 0 h 4362126"/>
                <a:gd name="connsiteX5" fmla="*/ 3280913 w 4770795"/>
                <a:gd name="connsiteY5" fmla="*/ 0 h 4362126"/>
                <a:gd name="connsiteX6" fmla="*/ 4043759 w 4770795"/>
                <a:gd name="connsiteY6" fmla="*/ 0 h 4362126"/>
                <a:gd name="connsiteX7" fmla="*/ 4770795 w 4770795"/>
                <a:gd name="connsiteY7" fmla="*/ 727036 h 4362126"/>
                <a:gd name="connsiteX8" fmla="*/ 4770795 w 4770795"/>
                <a:gd name="connsiteY8" fmla="*/ 1366808 h 4362126"/>
                <a:gd name="connsiteX9" fmla="*/ 4770795 w 4770795"/>
                <a:gd name="connsiteY9" fmla="*/ 1948419 h 4362126"/>
                <a:gd name="connsiteX10" fmla="*/ 4770795 w 4770795"/>
                <a:gd name="connsiteY10" fmla="*/ 2471868 h 4362126"/>
                <a:gd name="connsiteX11" fmla="*/ 4770795 w 4770795"/>
                <a:gd name="connsiteY11" fmla="*/ 2966238 h 4362126"/>
                <a:gd name="connsiteX12" fmla="*/ 4770795 w 4770795"/>
                <a:gd name="connsiteY12" fmla="*/ 3635090 h 4362126"/>
                <a:gd name="connsiteX13" fmla="*/ 4043759 w 4770795"/>
                <a:gd name="connsiteY13" fmla="*/ 4362126 h 4362126"/>
                <a:gd name="connsiteX14" fmla="*/ 3479916 w 4770795"/>
                <a:gd name="connsiteY14" fmla="*/ 4362126 h 4362126"/>
                <a:gd name="connsiteX15" fmla="*/ 2916073 w 4770795"/>
                <a:gd name="connsiteY15" fmla="*/ 4362126 h 4362126"/>
                <a:gd name="connsiteX16" fmla="*/ 2252729 w 4770795"/>
                <a:gd name="connsiteY16" fmla="*/ 4362126 h 4362126"/>
                <a:gd name="connsiteX17" fmla="*/ 1622551 w 4770795"/>
                <a:gd name="connsiteY17" fmla="*/ 4362126 h 4362126"/>
                <a:gd name="connsiteX18" fmla="*/ 727036 w 4770795"/>
                <a:gd name="connsiteY18" fmla="*/ 4362126 h 4362126"/>
                <a:gd name="connsiteX19" fmla="*/ 0 w 4770795"/>
                <a:gd name="connsiteY19" fmla="*/ 3635090 h 4362126"/>
                <a:gd name="connsiteX20" fmla="*/ 0 w 4770795"/>
                <a:gd name="connsiteY20" fmla="*/ 3111640 h 4362126"/>
                <a:gd name="connsiteX21" fmla="*/ 0 w 4770795"/>
                <a:gd name="connsiteY21" fmla="*/ 2588191 h 4362126"/>
                <a:gd name="connsiteX22" fmla="*/ 0 w 4770795"/>
                <a:gd name="connsiteY22" fmla="*/ 2093821 h 4362126"/>
                <a:gd name="connsiteX23" fmla="*/ 0 w 4770795"/>
                <a:gd name="connsiteY23" fmla="*/ 1512211 h 4362126"/>
                <a:gd name="connsiteX24" fmla="*/ 0 w 4770795"/>
                <a:gd name="connsiteY24" fmla="*/ 727036 h 436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70795" h="4362126" fill="none" extrusionOk="0">
                  <a:moveTo>
                    <a:pt x="0" y="727036"/>
                  </a:moveTo>
                  <a:cubicBezTo>
                    <a:pt x="21066" y="268372"/>
                    <a:pt x="304594" y="-84183"/>
                    <a:pt x="727036" y="0"/>
                  </a:cubicBezTo>
                  <a:cubicBezTo>
                    <a:pt x="1024483" y="-7244"/>
                    <a:pt x="1300820" y="-22514"/>
                    <a:pt x="1456715" y="0"/>
                  </a:cubicBezTo>
                  <a:cubicBezTo>
                    <a:pt x="1612610" y="22514"/>
                    <a:pt x="1900427" y="-31922"/>
                    <a:pt x="2120060" y="0"/>
                  </a:cubicBezTo>
                  <a:cubicBezTo>
                    <a:pt x="2339694" y="31922"/>
                    <a:pt x="2466159" y="-11653"/>
                    <a:pt x="2717070" y="0"/>
                  </a:cubicBezTo>
                  <a:cubicBezTo>
                    <a:pt x="2967981" y="11653"/>
                    <a:pt x="3013578" y="-14429"/>
                    <a:pt x="3280913" y="0"/>
                  </a:cubicBezTo>
                  <a:cubicBezTo>
                    <a:pt x="3548248" y="14429"/>
                    <a:pt x="3845828" y="-15721"/>
                    <a:pt x="4043759" y="0"/>
                  </a:cubicBezTo>
                  <a:cubicBezTo>
                    <a:pt x="4514730" y="-6618"/>
                    <a:pt x="4771611" y="413910"/>
                    <a:pt x="4770795" y="727036"/>
                  </a:cubicBezTo>
                  <a:cubicBezTo>
                    <a:pt x="4767304" y="871793"/>
                    <a:pt x="4795495" y="1136995"/>
                    <a:pt x="4770795" y="1366808"/>
                  </a:cubicBezTo>
                  <a:cubicBezTo>
                    <a:pt x="4746095" y="1596621"/>
                    <a:pt x="4760926" y="1753231"/>
                    <a:pt x="4770795" y="1948419"/>
                  </a:cubicBezTo>
                  <a:cubicBezTo>
                    <a:pt x="4780664" y="2143607"/>
                    <a:pt x="4779009" y="2309891"/>
                    <a:pt x="4770795" y="2471868"/>
                  </a:cubicBezTo>
                  <a:cubicBezTo>
                    <a:pt x="4762581" y="2633845"/>
                    <a:pt x="4783141" y="2754501"/>
                    <a:pt x="4770795" y="2966238"/>
                  </a:cubicBezTo>
                  <a:cubicBezTo>
                    <a:pt x="4758450" y="3177975"/>
                    <a:pt x="4743000" y="3409068"/>
                    <a:pt x="4770795" y="3635090"/>
                  </a:cubicBezTo>
                  <a:cubicBezTo>
                    <a:pt x="4761027" y="4056281"/>
                    <a:pt x="4414814" y="4396356"/>
                    <a:pt x="4043759" y="4362126"/>
                  </a:cubicBezTo>
                  <a:cubicBezTo>
                    <a:pt x="3779637" y="4355138"/>
                    <a:pt x="3706983" y="4387361"/>
                    <a:pt x="3479916" y="4362126"/>
                  </a:cubicBezTo>
                  <a:cubicBezTo>
                    <a:pt x="3252849" y="4336891"/>
                    <a:pt x="3148664" y="4382346"/>
                    <a:pt x="2916073" y="4362126"/>
                  </a:cubicBezTo>
                  <a:cubicBezTo>
                    <a:pt x="2683482" y="4341906"/>
                    <a:pt x="2412198" y="4383552"/>
                    <a:pt x="2252729" y="4362126"/>
                  </a:cubicBezTo>
                  <a:cubicBezTo>
                    <a:pt x="2093260" y="4340700"/>
                    <a:pt x="1928230" y="4342118"/>
                    <a:pt x="1622551" y="4362126"/>
                  </a:cubicBezTo>
                  <a:cubicBezTo>
                    <a:pt x="1316872" y="4382134"/>
                    <a:pt x="1086923" y="4340753"/>
                    <a:pt x="727036" y="4362126"/>
                  </a:cubicBezTo>
                  <a:cubicBezTo>
                    <a:pt x="328608" y="4311936"/>
                    <a:pt x="-74723" y="4077476"/>
                    <a:pt x="0" y="3635090"/>
                  </a:cubicBezTo>
                  <a:cubicBezTo>
                    <a:pt x="10871" y="3419074"/>
                    <a:pt x="-10447" y="3300784"/>
                    <a:pt x="0" y="3111640"/>
                  </a:cubicBezTo>
                  <a:cubicBezTo>
                    <a:pt x="10447" y="2922496"/>
                    <a:pt x="-1731" y="2848864"/>
                    <a:pt x="0" y="2588191"/>
                  </a:cubicBezTo>
                  <a:cubicBezTo>
                    <a:pt x="1731" y="2327518"/>
                    <a:pt x="-2292" y="2306531"/>
                    <a:pt x="0" y="2093821"/>
                  </a:cubicBezTo>
                  <a:cubicBezTo>
                    <a:pt x="2292" y="1881111"/>
                    <a:pt x="15375" y="1646471"/>
                    <a:pt x="0" y="1512211"/>
                  </a:cubicBezTo>
                  <a:cubicBezTo>
                    <a:pt x="-15375" y="1377951"/>
                    <a:pt x="-3424" y="1086554"/>
                    <a:pt x="0" y="727036"/>
                  </a:cubicBezTo>
                  <a:close/>
                </a:path>
                <a:path w="4770795" h="4362126" stroke="0" extrusionOk="0">
                  <a:moveTo>
                    <a:pt x="0" y="727036"/>
                  </a:moveTo>
                  <a:cubicBezTo>
                    <a:pt x="-74044" y="332623"/>
                    <a:pt x="246325" y="25790"/>
                    <a:pt x="727036" y="0"/>
                  </a:cubicBezTo>
                  <a:cubicBezTo>
                    <a:pt x="946313" y="27551"/>
                    <a:pt x="1201873" y="-31296"/>
                    <a:pt x="1390381" y="0"/>
                  </a:cubicBezTo>
                  <a:cubicBezTo>
                    <a:pt x="1578890" y="31296"/>
                    <a:pt x="1756391" y="-14769"/>
                    <a:pt x="1954224" y="0"/>
                  </a:cubicBezTo>
                  <a:cubicBezTo>
                    <a:pt x="2152057" y="14769"/>
                    <a:pt x="2330826" y="-10651"/>
                    <a:pt x="2551234" y="0"/>
                  </a:cubicBezTo>
                  <a:cubicBezTo>
                    <a:pt x="2771642" y="10651"/>
                    <a:pt x="2940155" y="18380"/>
                    <a:pt x="3181411" y="0"/>
                  </a:cubicBezTo>
                  <a:cubicBezTo>
                    <a:pt x="3422667" y="-18380"/>
                    <a:pt x="3798222" y="36885"/>
                    <a:pt x="4043759" y="0"/>
                  </a:cubicBezTo>
                  <a:cubicBezTo>
                    <a:pt x="4398681" y="17683"/>
                    <a:pt x="4853756" y="355005"/>
                    <a:pt x="4770795" y="727036"/>
                  </a:cubicBezTo>
                  <a:cubicBezTo>
                    <a:pt x="4741070" y="915376"/>
                    <a:pt x="4793667" y="1132671"/>
                    <a:pt x="4770795" y="1366808"/>
                  </a:cubicBezTo>
                  <a:cubicBezTo>
                    <a:pt x="4747923" y="1600945"/>
                    <a:pt x="4756330" y="1682331"/>
                    <a:pt x="4770795" y="1861177"/>
                  </a:cubicBezTo>
                  <a:cubicBezTo>
                    <a:pt x="4785260" y="2040023"/>
                    <a:pt x="4799354" y="2235122"/>
                    <a:pt x="4770795" y="2500949"/>
                  </a:cubicBezTo>
                  <a:cubicBezTo>
                    <a:pt x="4742236" y="2766776"/>
                    <a:pt x="4747162" y="2869922"/>
                    <a:pt x="4770795" y="2995318"/>
                  </a:cubicBezTo>
                  <a:cubicBezTo>
                    <a:pt x="4794428" y="3120714"/>
                    <a:pt x="4758515" y="3427386"/>
                    <a:pt x="4770795" y="3635090"/>
                  </a:cubicBezTo>
                  <a:cubicBezTo>
                    <a:pt x="4753406" y="3952842"/>
                    <a:pt x="4413948" y="4297382"/>
                    <a:pt x="4043759" y="4362126"/>
                  </a:cubicBezTo>
                  <a:cubicBezTo>
                    <a:pt x="3845612" y="4348198"/>
                    <a:pt x="3662814" y="4363419"/>
                    <a:pt x="3446749" y="4362126"/>
                  </a:cubicBezTo>
                  <a:cubicBezTo>
                    <a:pt x="3230684" y="4360834"/>
                    <a:pt x="2929182" y="4396773"/>
                    <a:pt x="2750237" y="4362126"/>
                  </a:cubicBezTo>
                  <a:cubicBezTo>
                    <a:pt x="2571292" y="4327479"/>
                    <a:pt x="2336572" y="4353024"/>
                    <a:pt x="2153227" y="4362126"/>
                  </a:cubicBezTo>
                  <a:cubicBezTo>
                    <a:pt x="1969882" y="4371229"/>
                    <a:pt x="1678511" y="4365371"/>
                    <a:pt x="1556217" y="4362126"/>
                  </a:cubicBezTo>
                  <a:cubicBezTo>
                    <a:pt x="1433923" y="4358882"/>
                    <a:pt x="1043472" y="4374031"/>
                    <a:pt x="727036" y="4362126"/>
                  </a:cubicBezTo>
                  <a:cubicBezTo>
                    <a:pt x="338601" y="4369364"/>
                    <a:pt x="45066" y="4019636"/>
                    <a:pt x="0" y="3635090"/>
                  </a:cubicBezTo>
                  <a:cubicBezTo>
                    <a:pt x="20895" y="3485144"/>
                    <a:pt x="-6654" y="3262613"/>
                    <a:pt x="0" y="3053479"/>
                  </a:cubicBezTo>
                  <a:cubicBezTo>
                    <a:pt x="6654" y="2844345"/>
                    <a:pt x="-21060" y="2653779"/>
                    <a:pt x="0" y="2530029"/>
                  </a:cubicBezTo>
                  <a:cubicBezTo>
                    <a:pt x="21060" y="2406279"/>
                    <a:pt x="1979" y="2133604"/>
                    <a:pt x="0" y="1948419"/>
                  </a:cubicBezTo>
                  <a:cubicBezTo>
                    <a:pt x="-1979" y="1763234"/>
                    <a:pt x="-3230" y="1570589"/>
                    <a:pt x="0" y="1395888"/>
                  </a:cubicBezTo>
                  <a:cubicBezTo>
                    <a:pt x="3230" y="1221187"/>
                    <a:pt x="-31261" y="903887"/>
                    <a:pt x="0" y="727036"/>
                  </a:cubicBezTo>
                  <a:close/>
                </a:path>
              </a:pathLst>
            </a:custGeom>
            <a:solidFill>
              <a:srgbClr val="FFFFD8">
                <a:alpha val="94902"/>
              </a:srgbClr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0330270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defRPr/>
              </a:pP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8C10D0-BDE4-DD61-768F-9FC245E1768A}"/>
                </a:ext>
              </a:extLst>
            </p:cNvPr>
            <p:cNvSpPr txBox="1"/>
            <p:nvPr/>
          </p:nvSpPr>
          <p:spPr>
            <a:xfrm>
              <a:off x="7088751" y="1093127"/>
              <a:ext cx="4669493" cy="3754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lắng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200" b="1" u="none" strike="noStrike" spc="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là tôn trọng bản thân và tôn trọng mọi người.</a:t>
              </a:r>
              <a:endParaRPr lang="en-US" sz="3200" b="1" u="none" strike="noStrike" spc="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732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C5D071-3AD9-6B9F-BFE2-EEB1CB25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80" y="1782636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781050" y="37647"/>
            <a:ext cx="10782300" cy="1146143"/>
            <a:chOff x="3138687" y="151737"/>
            <a:chExt cx="8845172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3138687" y="338890"/>
              <a:ext cx="8352906" cy="958990"/>
            </a:xfrm>
            <a:custGeom>
              <a:avLst/>
              <a:gdLst>
                <a:gd name="connsiteX0" fmla="*/ 0 w 8352906"/>
                <a:gd name="connsiteY0" fmla="*/ 159835 h 958990"/>
                <a:gd name="connsiteX1" fmla="*/ 159835 w 8352906"/>
                <a:gd name="connsiteY1" fmla="*/ 0 h 958990"/>
                <a:gd name="connsiteX2" fmla="*/ 8193071 w 8352906"/>
                <a:gd name="connsiteY2" fmla="*/ 0 h 958990"/>
                <a:gd name="connsiteX3" fmla="*/ 8352906 w 8352906"/>
                <a:gd name="connsiteY3" fmla="*/ 159835 h 958990"/>
                <a:gd name="connsiteX4" fmla="*/ 8352906 w 8352906"/>
                <a:gd name="connsiteY4" fmla="*/ 799155 h 958990"/>
                <a:gd name="connsiteX5" fmla="*/ 8193071 w 8352906"/>
                <a:gd name="connsiteY5" fmla="*/ 958990 h 958990"/>
                <a:gd name="connsiteX6" fmla="*/ 159835 w 8352906"/>
                <a:gd name="connsiteY6" fmla="*/ 958990 h 958990"/>
                <a:gd name="connsiteX7" fmla="*/ 0 w 8352906"/>
                <a:gd name="connsiteY7" fmla="*/ 799155 h 958990"/>
                <a:gd name="connsiteX8" fmla="*/ 0 w 8352906"/>
                <a:gd name="connsiteY8" fmla="*/ 159835 h 95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52906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1192574" y="135331"/>
                    <a:pt x="6072603" y="4454"/>
                    <a:pt x="8193071" y="0"/>
                  </a:cubicBezTo>
                  <a:cubicBezTo>
                    <a:pt x="8290536" y="417"/>
                    <a:pt x="8365424" y="66740"/>
                    <a:pt x="8352906" y="159835"/>
                  </a:cubicBezTo>
                  <a:cubicBezTo>
                    <a:pt x="8332853" y="228879"/>
                    <a:pt x="8305727" y="517758"/>
                    <a:pt x="8352906" y="799155"/>
                  </a:cubicBezTo>
                  <a:cubicBezTo>
                    <a:pt x="8360216" y="885542"/>
                    <a:pt x="8277375" y="972208"/>
                    <a:pt x="8193071" y="958990"/>
                  </a:cubicBezTo>
                  <a:cubicBezTo>
                    <a:pt x="4540625" y="797382"/>
                    <a:pt x="2486565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8352906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3372463" y="140082"/>
                    <a:pt x="5950021" y="49945"/>
                    <a:pt x="8193071" y="0"/>
                  </a:cubicBezTo>
                  <a:cubicBezTo>
                    <a:pt x="8279786" y="12323"/>
                    <a:pt x="8350558" y="66691"/>
                    <a:pt x="8352906" y="159835"/>
                  </a:cubicBezTo>
                  <a:cubicBezTo>
                    <a:pt x="8369913" y="252795"/>
                    <a:pt x="8313948" y="570941"/>
                    <a:pt x="8352906" y="799155"/>
                  </a:cubicBezTo>
                  <a:cubicBezTo>
                    <a:pt x="8347821" y="889956"/>
                    <a:pt x="8284809" y="967700"/>
                    <a:pt x="8193071" y="958990"/>
                  </a:cubicBezTo>
                  <a:cubicBezTo>
                    <a:pt x="6221790" y="1015999"/>
                    <a:pt x="4166262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sao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30155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623741 w 11449051"/>
              <a:gd name="connsiteY5" fmla="*/ 0 h 5372099"/>
              <a:gd name="connsiteX6" fmla="*/ 3282060 w 11449051"/>
              <a:gd name="connsiteY6" fmla="*/ 0 h 5372099"/>
              <a:gd name="connsiteX7" fmla="*/ 3911759 w 11449051"/>
              <a:gd name="connsiteY7" fmla="*/ 0 h 5372099"/>
              <a:gd name="connsiteX8" fmla="*/ 4770437 w 11449051"/>
              <a:gd name="connsiteY8" fmla="*/ 0 h 5372099"/>
              <a:gd name="connsiteX9" fmla="*/ 5626490 w 11449051"/>
              <a:gd name="connsiteY9" fmla="*/ 0 h 5372099"/>
              <a:gd name="connsiteX10" fmla="*/ 6423504 w 11449051"/>
              <a:gd name="connsiteY10" fmla="*/ 0 h 5372099"/>
              <a:gd name="connsiteX11" fmla="*/ 7279556 w 11449051"/>
              <a:gd name="connsiteY11" fmla="*/ 0 h 5372099"/>
              <a:gd name="connsiteX12" fmla="*/ 7958495 w 11449051"/>
              <a:gd name="connsiteY12" fmla="*/ 0 h 5372099"/>
              <a:gd name="connsiteX13" fmla="*/ 8519357 w 11449051"/>
              <a:gd name="connsiteY13" fmla="*/ 0 h 5372099"/>
              <a:gd name="connsiteX14" fmla="*/ 9139257 w 11449051"/>
              <a:gd name="connsiteY14" fmla="*/ 0 h 5372099"/>
              <a:gd name="connsiteX15" fmla="*/ 9995310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619102 h 5372099"/>
              <a:gd name="connsiteX19" fmla="*/ 11449051 w 11449051"/>
              <a:gd name="connsiteY19" fmla="*/ 2298071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80523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18195 w 11449051"/>
              <a:gd name="connsiteY26" fmla="*/ 5372099 h 5372099"/>
              <a:gd name="connsiteX27" fmla="*/ 9198294 w 11449051"/>
              <a:gd name="connsiteY27" fmla="*/ 5372099 h 5372099"/>
              <a:gd name="connsiteX28" fmla="*/ 8578394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187351 w 11449051"/>
              <a:gd name="connsiteY31" fmla="*/ 5372099 h 5372099"/>
              <a:gd name="connsiteX32" fmla="*/ 5508414 w 11449051"/>
              <a:gd name="connsiteY32" fmla="*/ 5372099 h 5372099"/>
              <a:gd name="connsiteX33" fmla="*/ 4770437 w 11449051"/>
              <a:gd name="connsiteY33" fmla="*/ 5372099 h 5372099"/>
              <a:gd name="connsiteX34" fmla="*/ 4042710 w 11449051"/>
              <a:gd name="connsiteY34" fmla="*/ 5389182 h 5372099"/>
              <a:gd name="connsiteX35" fmla="*/ 3293151 w 11449051"/>
              <a:gd name="connsiteY35" fmla="*/ 5406778 h 5372099"/>
              <a:gd name="connsiteX36" fmla="*/ 2587256 w 11449051"/>
              <a:gd name="connsiteY36" fmla="*/ 5423348 h 5372099"/>
              <a:gd name="connsiteX37" fmla="*/ 1908175 w 11449051"/>
              <a:gd name="connsiteY37" fmla="*/ 5372099 h 5372099"/>
              <a:gd name="connsiteX38" fmla="*/ 1318821 w 11449051"/>
              <a:gd name="connsiteY38" fmla="*/ 5372099 h 5372099"/>
              <a:gd name="connsiteX39" fmla="*/ 774803 w 11449051"/>
              <a:gd name="connsiteY39" fmla="*/ 5372099 h 5372099"/>
              <a:gd name="connsiteX40" fmla="*/ 0 w 11449051"/>
              <a:gd name="connsiteY40" fmla="*/ 4476731 h 5372099"/>
              <a:gd name="connsiteX41" fmla="*/ 0 w 11449051"/>
              <a:gd name="connsiteY41" fmla="*/ 4476748 h 5372099"/>
              <a:gd name="connsiteX42" fmla="*/ 0 w 11449051"/>
              <a:gd name="connsiteY42" fmla="*/ 3845527 h 5372099"/>
              <a:gd name="connsiteX43" fmla="*/ 0 w 11449051"/>
              <a:gd name="connsiteY43" fmla="*/ 3133724 h 5372099"/>
              <a:gd name="connsiteX44" fmla="*/ 0 w 11449051"/>
              <a:gd name="connsiteY44" fmla="*/ 3133724 h 5372099"/>
              <a:gd name="connsiteX45" fmla="*/ 0 w 11449051"/>
              <a:gd name="connsiteY45" fmla="*/ 2365221 h 5372099"/>
              <a:gd name="connsiteX46" fmla="*/ 0 w 11449051"/>
              <a:gd name="connsiteY46" fmla="*/ 1686253 h 5372099"/>
              <a:gd name="connsiteX47" fmla="*/ 0 w 11449051"/>
              <a:gd name="connsiteY47" fmla="*/ 895367 h 5372099"/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41490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566496 w 11449051"/>
              <a:gd name="connsiteY5" fmla="*/ 0 h 5372099"/>
              <a:gd name="connsiteX6" fmla="*/ 3224815 w 11449051"/>
              <a:gd name="connsiteY6" fmla="*/ 0 h 5372099"/>
              <a:gd name="connsiteX7" fmla="*/ 3969004 w 11449051"/>
              <a:gd name="connsiteY7" fmla="*/ 0 h 5372099"/>
              <a:gd name="connsiteX8" fmla="*/ 4770437 w 11449051"/>
              <a:gd name="connsiteY8" fmla="*/ 0 h 5372099"/>
              <a:gd name="connsiteX9" fmla="*/ 5390337 w 11449051"/>
              <a:gd name="connsiteY9" fmla="*/ 0 h 5372099"/>
              <a:gd name="connsiteX10" fmla="*/ 6128314 w 11449051"/>
              <a:gd name="connsiteY10" fmla="*/ 0 h 5372099"/>
              <a:gd name="connsiteX11" fmla="*/ 6689175 w 11449051"/>
              <a:gd name="connsiteY11" fmla="*/ 0 h 5372099"/>
              <a:gd name="connsiteX12" fmla="*/ 7486189 w 11449051"/>
              <a:gd name="connsiteY12" fmla="*/ 0 h 5372099"/>
              <a:gd name="connsiteX13" fmla="*/ 8106089 w 11449051"/>
              <a:gd name="connsiteY13" fmla="*/ 0 h 5372099"/>
              <a:gd name="connsiteX14" fmla="*/ 8903105 w 11449051"/>
              <a:gd name="connsiteY14" fmla="*/ 0 h 5372099"/>
              <a:gd name="connsiteX15" fmla="*/ 9759157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574335 h 5372099"/>
              <a:gd name="connsiteX19" fmla="*/ 11449051 w 11449051"/>
              <a:gd name="connsiteY19" fmla="*/ 2253304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76494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77234 w 11449051"/>
              <a:gd name="connsiteY26" fmla="*/ 5372099 h 5372099"/>
              <a:gd name="connsiteX27" fmla="*/ 9021181 w 11449051"/>
              <a:gd name="connsiteY27" fmla="*/ 5372099 h 5372099"/>
              <a:gd name="connsiteX28" fmla="*/ 8460318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482542 w 11449051"/>
              <a:gd name="connsiteY31" fmla="*/ 5372099 h 5372099"/>
              <a:gd name="connsiteX32" fmla="*/ 5862642 w 11449051"/>
              <a:gd name="connsiteY32" fmla="*/ 5372099 h 5372099"/>
              <a:gd name="connsiteX33" fmla="*/ 4770437 w 11449051"/>
              <a:gd name="connsiteY33" fmla="*/ 5372099 h 5372099"/>
              <a:gd name="connsiteX34" fmla="*/ 4020878 w 11449051"/>
              <a:gd name="connsiteY34" fmla="*/ 5389694 h 5372099"/>
              <a:gd name="connsiteX35" fmla="*/ 3314984 w 11449051"/>
              <a:gd name="connsiteY35" fmla="*/ 5406264 h 5372099"/>
              <a:gd name="connsiteX36" fmla="*/ 2972952 w 11449051"/>
              <a:gd name="connsiteY36" fmla="*/ 5414293 h 5372099"/>
              <a:gd name="connsiteX37" fmla="*/ 2587256 w 11449051"/>
              <a:gd name="connsiteY37" fmla="*/ 5423348 h 5372099"/>
              <a:gd name="connsiteX38" fmla="*/ 1908175 w 11449051"/>
              <a:gd name="connsiteY38" fmla="*/ 5372099 h 5372099"/>
              <a:gd name="connsiteX39" fmla="*/ 1375491 w 11449051"/>
              <a:gd name="connsiteY39" fmla="*/ 5372099 h 5372099"/>
              <a:gd name="connsiteX40" fmla="*/ 774803 w 11449051"/>
              <a:gd name="connsiteY40" fmla="*/ 5372099 h 5372099"/>
              <a:gd name="connsiteX41" fmla="*/ 0 w 11449051"/>
              <a:gd name="connsiteY41" fmla="*/ 4476731 h 5372099"/>
              <a:gd name="connsiteX42" fmla="*/ 0 w 11449051"/>
              <a:gd name="connsiteY42" fmla="*/ 4476748 h 5372099"/>
              <a:gd name="connsiteX43" fmla="*/ 0 w 11449051"/>
              <a:gd name="connsiteY43" fmla="*/ 3832097 h 5372099"/>
              <a:gd name="connsiteX44" fmla="*/ 0 w 11449051"/>
              <a:gd name="connsiteY44" fmla="*/ 3133724 h 5372099"/>
              <a:gd name="connsiteX45" fmla="*/ 0 w 11449051"/>
              <a:gd name="connsiteY45" fmla="*/ 3133724 h 5372099"/>
              <a:gd name="connsiteX46" fmla="*/ 0 w 11449051"/>
              <a:gd name="connsiteY46" fmla="*/ 2365221 h 5372099"/>
              <a:gd name="connsiteX47" fmla="*/ 0 w 11449051"/>
              <a:gd name="connsiteY47" fmla="*/ 1619102 h 5372099"/>
              <a:gd name="connsiteX48" fmla="*/ 0 w 11449051"/>
              <a:gd name="connsiteY48" fmla="*/ 895367 h 537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182D-25EB-CCF8-CBE2-549A68D4A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2470944"/>
            <a:ext cx="3591227" cy="2767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3F20A-53DC-4FDB-F058-286B7EC39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5" y="2319895"/>
            <a:ext cx="4050174" cy="302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7C0E8-124D-C444-886D-A9555DE8D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54037"/>
            <a:ext cx="3764214" cy="28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" name="Google Shape;6118;p55">
            <a:extLst>
              <a:ext uri="{FF2B5EF4-FFF2-40B4-BE49-F238E27FC236}">
                <a16:creationId xmlns:a16="http://schemas.microsoft.com/office/drawing/2014/main" id="{A4E8E9C1-4398-F076-3140-37FC3B071DB8}"/>
              </a:ext>
            </a:extLst>
          </p:cNvPr>
          <p:cNvGrpSpPr/>
          <p:nvPr/>
        </p:nvGrpSpPr>
        <p:grpSpPr>
          <a:xfrm>
            <a:off x="4817804" y="4517880"/>
            <a:ext cx="886721" cy="797884"/>
            <a:chOff x="1359398" y="3682271"/>
            <a:chExt cx="395296" cy="371966"/>
          </a:xfrm>
        </p:grpSpPr>
        <p:sp>
          <p:nvSpPr>
            <p:cNvPr id="4" name="Google Shape;6119;p55">
              <a:extLst>
                <a:ext uri="{FF2B5EF4-FFF2-40B4-BE49-F238E27FC236}">
                  <a16:creationId xmlns:a16="http://schemas.microsoft.com/office/drawing/2014/main" id="{80E69C0C-0559-C47A-2536-8200FF402795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" name="Google Shape;6120;p55">
              <a:extLst>
                <a:ext uri="{FF2B5EF4-FFF2-40B4-BE49-F238E27FC236}">
                  <a16:creationId xmlns:a16="http://schemas.microsoft.com/office/drawing/2014/main" id="{8946A343-062E-C34B-5D87-6BF1AABED0DC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" name="Google Shape;6121;p55">
              <a:extLst>
                <a:ext uri="{FF2B5EF4-FFF2-40B4-BE49-F238E27FC236}">
                  <a16:creationId xmlns:a16="http://schemas.microsoft.com/office/drawing/2014/main" id="{A50E411F-FE12-B0BA-F938-971735877F4A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2;p55">
              <a:extLst>
                <a:ext uri="{FF2B5EF4-FFF2-40B4-BE49-F238E27FC236}">
                  <a16:creationId xmlns:a16="http://schemas.microsoft.com/office/drawing/2014/main" id="{F1EC0DDB-208F-9427-4E7A-5BE11AED1C18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3;p55">
              <a:extLst>
                <a:ext uri="{FF2B5EF4-FFF2-40B4-BE49-F238E27FC236}">
                  <a16:creationId xmlns:a16="http://schemas.microsoft.com/office/drawing/2014/main" id="{EFD4F01A-490F-5450-CF4E-7F554AA0762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4;p55">
              <a:extLst>
                <a:ext uri="{FF2B5EF4-FFF2-40B4-BE49-F238E27FC236}">
                  <a16:creationId xmlns:a16="http://schemas.microsoft.com/office/drawing/2014/main" id="{C76A991F-151C-42CE-60EA-389B476A2A38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CBA9076F-C1B0-04AC-EA1A-AD65911CF9C6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A839C223-CC11-8663-7377-842C47CDE06A}"/>
              </a:ext>
            </a:extLst>
          </p:cNvPr>
          <p:cNvGrpSpPr/>
          <p:nvPr/>
        </p:nvGrpSpPr>
        <p:grpSpPr>
          <a:xfrm>
            <a:off x="6576286" y="4520457"/>
            <a:ext cx="888240" cy="799252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05CBFB74-33B1-56A7-D3E7-39F62274506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D65D8EBE-63FE-38D3-80F6-ADBA840BE4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2218FA6F-F4C9-3A61-35C5-52364EDBFEF1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7B1A4DA6-C023-C5B6-144B-54A3BC996020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5884ECE5-C69B-6572-B1B3-9099B62E328B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25BE0489-1D4A-7012-FC64-A59E903285BD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C1B3A67B-D3FA-2696-394A-383AF431219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25A690-5028-B159-E05B-933A0901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9" y="257175"/>
            <a:ext cx="5676920" cy="424001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81E69FB-6527-C413-BE42-D29F95D6C85F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onnsiteX0" fmla="*/ 0 w 5487320"/>
              <a:gd name="connsiteY0" fmla="*/ 133353 h 800100"/>
              <a:gd name="connsiteX1" fmla="*/ 133353 w 5487320"/>
              <a:gd name="connsiteY1" fmla="*/ 0 h 800100"/>
              <a:gd name="connsiteX2" fmla="*/ 629311 w 5487320"/>
              <a:gd name="connsiteY2" fmla="*/ 0 h 800100"/>
              <a:gd name="connsiteX3" fmla="*/ 1281888 w 5487320"/>
              <a:gd name="connsiteY3" fmla="*/ 0 h 800100"/>
              <a:gd name="connsiteX4" fmla="*/ 1934465 w 5487320"/>
              <a:gd name="connsiteY4" fmla="*/ 0 h 800100"/>
              <a:gd name="connsiteX5" fmla="*/ 2482629 w 5487320"/>
              <a:gd name="connsiteY5" fmla="*/ 0 h 800100"/>
              <a:gd name="connsiteX6" fmla="*/ 2978588 w 5487320"/>
              <a:gd name="connsiteY6" fmla="*/ 0 h 800100"/>
              <a:gd name="connsiteX7" fmla="*/ 3526752 w 5487320"/>
              <a:gd name="connsiteY7" fmla="*/ 0 h 800100"/>
              <a:gd name="connsiteX8" fmla="*/ 4283741 w 5487320"/>
              <a:gd name="connsiteY8" fmla="*/ 0 h 800100"/>
              <a:gd name="connsiteX9" fmla="*/ 5353967 w 5487320"/>
              <a:gd name="connsiteY9" fmla="*/ 0 h 800100"/>
              <a:gd name="connsiteX10" fmla="*/ 5487320 w 5487320"/>
              <a:gd name="connsiteY10" fmla="*/ 133353 h 800100"/>
              <a:gd name="connsiteX11" fmla="*/ 5487320 w 5487320"/>
              <a:gd name="connsiteY11" fmla="*/ 666747 h 800100"/>
              <a:gd name="connsiteX12" fmla="*/ 5353967 w 5487320"/>
              <a:gd name="connsiteY12" fmla="*/ 800100 h 800100"/>
              <a:gd name="connsiteX13" fmla="*/ 4649184 w 5487320"/>
              <a:gd name="connsiteY13" fmla="*/ 800100 h 800100"/>
              <a:gd name="connsiteX14" fmla="*/ 4153226 w 5487320"/>
              <a:gd name="connsiteY14" fmla="*/ 800100 h 800100"/>
              <a:gd name="connsiteX15" fmla="*/ 3396237 w 5487320"/>
              <a:gd name="connsiteY15" fmla="*/ 800100 h 800100"/>
              <a:gd name="connsiteX16" fmla="*/ 2900278 w 5487320"/>
              <a:gd name="connsiteY16" fmla="*/ 800100 h 800100"/>
              <a:gd name="connsiteX17" fmla="*/ 2247702 w 5487320"/>
              <a:gd name="connsiteY17" fmla="*/ 800100 h 800100"/>
              <a:gd name="connsiteX18" fmla="*/ 1647331 w 5487320"/>
              <a:gd name="connsiteY18" fmla="*/ 800100 h 800100"/>
              <a:gd name="connsiteX19" fmla="*/ 1151373 w 5487320"/>
              <a:gd name="connsiteY19" fmla="*/ 800100 h 800100"/>
              <a:gd name="connsiteX20" fmla="*/ 133353 w 5487320"/>
              <a:gd name="connsiteY20" fmla="*/ 800100 h 800100"/>
              <a:gd name="connsiteX21" fmla="*/ 0 w 5487320"/>
              <a:gd name="connsiteY21" fmla="*/ 666747 h 800100"/>
              <a:gd name="connsiteX22" fmla="*/ 0 w 5487320"/>
              <a:gd name="connsiteY22" fmla="*/ 133353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9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06523 -0.0011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3" name="Google Shape;6118;p55">
            <a:extLst>
              <a:ext uri="{FF2B5EF4-FFF2-40B4-BE49-F238E27FC236}">
                <a16:creationId xmlns:a16="http://schemas.microsoft.com/office/drawing/2014/main" id="{6DF94025-ED39-278F-F404-1F81916F1287}"/>
              </a:ext>
            </a:extLst>
          </p:cNvPr>
          <p:cNvGrpSpPr/>
          <p:nvPr/>
        </p:nvGrpSpPr>
        <p:grpSpPr>
          <a:xfrm>
            <a:off x="5355728" y="4438650"/>
            <a:ext cx="869229" cy="812197"/>
            <a:chOff x="1359398" y="3682271"/>
            <a:chExt cx="395296" cy="371966"/>
          </a:xfrm>
        </p:grpSpPr>
        <p:sp>
          <p:nvSpPr>
            <p:cNvPr id="5" name="Google Shape;6119;p55">
              <a:extLst>
                <a:ext uri="{FF2B5EF4-FFF2-40B4-BE49-F238E27FC236}">
                  <a16:creationId xmlns:a16="http://schemas.microsoft.com/office/drawing/2014/main" id="{5B522952-2A01-D8F2-4F38-D2F075D8A158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0;p55">
              <a:extLst>
                <a:ext uri="{FF2B5EF4-FFF2-40B4-BE49-F238E27FC236}">
                  <a16:creationId xmlns:a16="http://schemas.microsoft.com/office/drawing/2014/main" id="{AF9C9C16-3EAB-2491-E4EE-60FC27A6A2EB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4" name="Google Shape;6121;p55">
              <a:extLst>
                <a:ext uri="{FF2B5EF4-FFF2-40B4-BE49-F238E27FC236}">
                  <a16:creationId xmlns:a16="http://schemas.microsoft.com/office/drawing/2014/main" id="{D0B47FD3-AEDB-888E-8F39-09AD977806F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5" name="Google Shape;6122;p55">
              <a:extLst>
                <a:ext uri="{FF2B5EF4-FFF2-40B4-BE49-F238E27FC236}">
                  <a16:creationId xmlns:a16="http://schemas.microsoft.com/office/drawing/2014/main" id="{1A9AC135-9985-15E5-CA2C-52CF7672DD7D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6" name="Google Shape;6123;p55">
              <a:extLst>
                <a:ext uri="{FF2B5EF4-FFF2-40B4-BE49-F238E27FC236}">
                  <a16:creationId xmlns:a16="http://schemas.microsoft.com/office/drawing/2014/main" id="{491FB557-900E-0C65-B1D9-082CD7FDB669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7" name="Google Shape;6124;p55">
              <a:extLst>
                <a:ext uri="{FF2B5EF4-FFF2-40B4-BE49-F238E27FC236}">
                  <a16:creationId xmlns:a16="http://schemas.microsoft.com/office/drawing/2014/main" id="{339613E0-BE46-552E-6E78-2D9B19D0A3AE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8" name="Google Shape;6125;p55">
              <a:extLst>
                <a:ext uri="{FF2B5EF4-FFF2-40B4-BE49-F238E27FC236}">
                  <a16:creationId xmlns:a16="http://schemas.microsoft.com/office/drawing/2014/main" id="{3FCE49B5-2A15-9494-B701-A68E683A148C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29" name="Google Shape;6126;p55">
            <a:extLst>
              <a:ext uri="{FF2B5EF4-FFF2-40B4-BE49-F238E27FC236}">
                <a16:creationId xmlns:a16="http://schemas.microsoft.com/office/drawing/2014/main" id="{69BADE96-1F99-3D6F-D24B-7D179E7BBA96}"/>
              </a:ext>
            </a:extLst>
          </p:cNvPr>
          <p:cNvGrpSpPr/>
          <p:nvPr/>
        </p:nvGrpSpPr>
        <p:grpSpPr>
          <a:xfrm>
            <a:off x="6364378" y="4438650"/>
            <a:ext cx="869231" cy="812197"/>
            <a:chOff x="1908099" y="3682271"/>
            <a:chExt cx="395296" cy="371966"/>
          </a:xfrm>
        </p:grpSpPr>
        <p:sp>
          <p:nvSpPr>
            <p:cNvPr id="30" name="Google Shape;6127;p55">
              <a:extLst>
                <a:ext uri="{FF2B5EF4-FFF2-40B4-BE49-F238E27FC236}">
                  <a16:creationId xmlns:a16="http://schemas.microsoft.com/office/drawing/2014/main" id="{CCEAFBB3-EE95-8BB6-E6DC-44C87B1BD0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1" name="Google Shape;6128;p55">
              <a:extLst>
                <a:ext uri="{FF2B5EF4-FFF2-40B4-BE49-F238E27FC236}">
                  <a16:creationId xmlns:a16="http://schemas.microsoft.com/office/drawing/2014/main" id="{8C90F45D-E9FA-F273-2E2D-6DF87067D68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24" name="Google Shape;6129;p55">
              <a:extLst>
                <a:ext uri="{FF2B5EF4-FFF2-40B4-BE49-F238E27FC236}">
                  <a16:creationId xmlns:a16="http://schemas.microsoft.com/office/drawing/2014/main" id="{3E5BFFA3-86A9-DE5C-BCC9-23C6010D20C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25" name="Google Shape;6130;p55">
              <a:extLst>
                <a:ext uri="{FF2B5EF4-FFF2-40B4-BE49-F238E27FC236}">
                  <a16:creationId xmlns:a16="http://schemas.microsoft.com/office/drawing/2014/main" id="{A6FF5C77-BD19-3F5C-38B7-A807DC209BB1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26" name="Google Shape;6131;p55">
              <a:extLst>
                <a:ext uri="{FF2B5EF4-FFF2-40B4-BE49-F238E27FC236}">
                  <a16:creationId xmlns:a16="http://schemas.microsoft.com/office/drawing/2014/main" id="{31A3FCC3-A6E9-39A2-01AD-5890DB09968B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27" name="Google Shape;6132;p55">
              <a:extLst>
                <a:ext uri="{FF2B5EF4-FFF2-40B4-BE49-F238E27FC236}">
                  <a16:creationId xmlns:a16="http://schemas.microsoft.com/office/drawing/2014/main" id="{B2E1D0A0-F3BC-7363-501A-878D3DCB2893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29" name="Google Shape;6133;p55">
              <a:extLst>
                <a:ext uri="{FF2B5EF4-FFF2-40B4-BE49-F238E27FC236}">
                  <a16:creationId xmlns:a16="http://schemas.microsoft.com/office/drawing/2014/main" id="{BF7F7458-B7C2-F714-7173-A8D449BCD867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6FFD0626-E76E-264B-DF57-E91EDA8C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16" y="0"/>
            <a:ext cx="5751583" cy="4355065"/>
          </a:xfrm>
          <a:prstGeom prst="rect">
            <a:avLst/>
          </a:prstGeom>
        </p:spPr>
      </p:pic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00CB3C37-0206-4F83-91AC-567CCB371203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onnsiteX0" fmla="*/ 0 w 5487320"/>
              <a:gd name="connsiteY0" fmla="*/ 133353 h 800100"/>
              <a:gd name="connsiteX1" fmla="*/ 133353 w 5487320"/>
              <a:gd name="connsiteY1" fmla="*/ 0 h 800100"/>
              <a:gd name="connsiteX2" fmla="*/ 629311 w 5487320"/>
              <a:gd name="connsiteY2" fmla="*/ 0 h 800100"/>
              <a:gd name="connsiteX3" fmla="*/ 1281888 w 5487320"/>
              <a:gd name="connsiteY3" fmla="*/ 0 h 800100"/>
              <a:gd name="connsiteX4" fmla="*/ 1934465 w 5487320"/>
              <a:gd name="connsiteY4" fmla="*/ 0 h 800100"/>
              <a:gd name="connsiteX5" fmla="*/ 2482629 w 5487320"/>
              <a:gd name="connsiteY5" fmla="*/ 0 h 800100"/>
              <a:gd name="connsiteX6" fmla="*/ 2978588 w 5487320"/>
              <a:gd name="connsiteY6" fmla="*/ 0 h 800100"/>
              <a:gd name="connsiteX7" fmla="*/ 3526752 w 5487320"/>
              <a:gd name="connsiteY7" fmla="*/ 0 h 800100"/>
              <a:gd name="connsiteX8" fmla="*/ 4283741 w 5487320"/>
              <a:gd name="connsiteY8" fmla="*/ 0 h 800100"/>
              <a:gd name="connsiteX9" fmla="*/ 5353967 w 5487320"/>
              <a:gd name="connsiteY9" fmla="*/ 0 h 800100"/>
              <a:gd name="connsiteX10" fmla="*/ 5487320 w 5487320"/>
              <a:gd name="connsiteY10" fmla="*/ 133353 h 800100"/>
              <a:gd name="connsiteX11" fmla="*/ 5487320 w 5487320"/>
              <a:gd name="connsiteY11" fmla="*/ 666747 h 800100"/>
              <a:gd name="connsiteX12" fmla="*/ 5353967 w 5487320"/>
              <a:gd name="connsiteY12" fmla="*/ 800100 h 800100"/>
              <a:gd name="connsiteX13" fmla="*/ 4649184 w 5487320"/>
              <a:gd name="connsiteY13" fmla="*/ 800100 h 800100"/>
              <a:gd name="connsiteX14" fmla="*/ 4153226 w 5487320"/>
              <a:gd name="connsiteY14" fmla="*/ 800100 h 800100"/>
              <a:gd name="connsiteX15" fmla="*/ 3396237 w 5487320"/>
              <a:gd name="connsiteY15" fmla="*/ 800100 h 800100"/>
              <a:gd name="connsiteX16" fmla="*/ 2900278 w 5487320"/>
              <a:gd name="connsiteY16" fmla="*/ 800100 h 800100"/>
              <a:gd name="connsiteX17" fmla="*/ 2247702 w 5487320"/>
              <a:gd name="connsiteY17" fmla="*/ 800100 h 800100"/>
              <a:gd name="connsiteX18" fmla="*/ 1647331 w 5487320"/>
              <a:gd name="connsiteY18" fmla="*/ 800100 h 800100"/>
              <a:gd name="connsiteX19" fmla="*/ 1151373 w 5487320"/>
              <a:gd name="connsiteY19" fmla="*/ 800100 h 800100"/>
              <a:gd name="connsiteX20" fmla="*/ 133353 w 5487320"/>
              <a:gd name="connsiteY20" fmla="*/ 800100 h 800100"/>
              <a:gd name="connsiteX21" fmla="*/ 0 w 5487320"/>
              <a:gd name="connsiteY21" fmla="*/ 666747 h 800100"/>
              <a:gd name="connsiteX22" fmla="*/ 0 w 5487320"/>
              <a:gd name="connsiteY22" fmla="*/ 133353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5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06627 -1.48148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4203703" y="4098843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2396512" cy="46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23" y="5562514"/>
            <a:ext cx="1333500" cy="1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71" name="Picture 2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3" y="4767315"/>
            <a:ext cx="936008" cy="10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300943" y="5010396"/>
            <a:ext cx="1241469" cy="10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42" y="2741085"/>
            <a:ext cx="4112684" cy="444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0861061" y="6050491"/>
            <a:ext cx="927944" cy="666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E7924B-B9CA-ED53-68B5-A4811B46662A}"/>
              </a:ext>
            </a:extLst>
          </p:cNvPr>
          <p:cNvSpPr/>
          <p:nvPr/>
        </p:nvSpPr>
        <p:spPr>
          <a:xfrm>
            <a:off x="1333500" y="142875"/>
            <a:ext cx="45148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Trò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chơi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Dọn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dẹp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cửa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4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" name="Google Shape;6118;p55">
            <a:extLst>
              <a:ext uri="{FF2B5EF4-FFF2-40B4-BE49-F238E27FC236}">
                <a16:creationId xmlns:a16="http://schemas.microsoft.com/office/drawing/2014/main" id="{403EB0B9-4A50-8FD4-9339-3F6C669B3CE9}"/>
              </a:ext>
            </a:extLst>
          </p:cNvPr>
          <p:cNvGrpSpPr/>
          <p:nvPr/>
        </p:nvGrpSpPr>
        <p:grpSpPr>
          <a:xfrm>
            <a:off x="5225209" y="4133850"/>
            <a:ext cx="857959" cy="883669"/>
            <a:chOff x="1359398" y="3682271"/>
            <a:chExt cx="395296" cy="371966"/>
          </a:xfrm>
        </p:grpSpPr>
        <p:sp>
          <p:nvSpPr>
            <p:cNvPr id="4" name="Google Shape;6119;p55">
              <a:extLst>
                <a:ext uri="{FF2B5EF4-FFF2-40B4-BE49-F238E27FC236}">
                  <a16:creationId xmlns:a16="http://schemas.microsoft.com/office/drawing/2014/main" id="{D2385A68-1702-4CA8-0B90-392D1B99339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" name="Google Shape;6120;p55">
              <a:extLst>
                <a:ext uri="{FF2B5EF4-FFF2-40B4-BE49-F238E27FC236}">
                  <a16:creationId xmlns:a16="http://schemas.microsoft.com/office/drawing/2014/main" id="{703B14D5-FA5A-A51B-9AFD-5D9A317DCF8E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" name="Google Shape;6121;p55">
              <a:extLst>
                <a:ext uri="{FF2B5EF4-FFF2-40B4-BE49-F238E27FC236}">
                  <a16:creationId xmlns:a16="http://schemas.microsoft.com/office/drawing/2014/main" id="{10B08B9E-E193-F56E-3E11-BF8FBD25247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2;p55">
              <a:extLst>
                <a:ext uri="{FF2B5EF4-FFF2-40B4-BE49-F238E27FC236}">
                  <a16:creationId xmlns:a16="http://schemas.microsoft.com/office/drawing/2014/main" id="{1711F180-211F-680D-42E9-B0609F8C4418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3;p55">
              <a:extLst>
                <a:ext uri="{FF2B5EF4-FFF2-40B4-BE49-F238E27FC236}">
                  <a16:creationId xmlns:a16="http://schemas.microsoft.com/office/drawing/2014/main" id="{3B06FA16-400D-2E77-2F79-279B0E4A411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4;p55">
              <a:extLst>
                <a:ext uri="{FF2B5EF4-FFF2-40B4-BE49-F238E27FC236}">
                  <a16:creationId xmlns:a16="http://schemas.microsoft.com/office/drawing/2014/main" id="{1C612A92-3D66-30F9-8BB4-169C60E2A390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DE166506-ACBC-A443-434A-5527A75E0D2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79CF3C5-71E6-2399-5748-29753E172B0F}"/>
              </a:ext>
            </a:extLst>
          </p:cNvPr>
          <p:cNvGrpSpPr/>
          <p:nvPr/>
        </p:nvGrpSpPr>
        <p:grpSpPr>
          <a:xfrm>
            <a:off x="6478915" y="4162425"/>
            <a:ext cx="859429" cy="859039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2962FBBE-5B85-80A1-450E-0703022C2CBB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20E194FA-4376-9EBC-F49B-D323F747955B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7257E5F5-0243-D350-106C-24525DF90387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60F9BB46-0F09-4606-0893-F3E5698A5EFC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E308409A-8C7E-5AE7-083A-E6314130DFB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83977B23-9A16-4532-18AB-90551264E92C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7F63F247-8768-C607-C282-25CF78A15BCE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DFCA1EA-A1CE-E8F9-8740-320B1263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295730"/>
            <a:ext cx="5036193" cy="388146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1756F5-9710-E408-E182-41F0B9F8A490}"/>
              </a:ext>
            </a:extLst>
          </p:cNvPr>
          <p:cNvSpPr/>
          <p:nvPr/>
        </p:nvSpPr>
        <p:spPr>
          <a:xfrm>
            <a:off x="3486151" y="5353050"/>
            <a:ext cx="5487320" cy="914400"/>
          </a:xfrm>
          <a:custGeom>
            <a:avLst/>
            <a:gdLst>
              <a:gd name="connsiteX0" fmla="*/ 0 w 5487320"/>
              <a:gd name="connsiteY0" fmla="*/ 152403 h 914400"/>
              <a:gd name="connsiteX1" fmla="*/ 152403 w 5487320"/>
              <a:gd name="connsiteY1" fmla="*/ 0 h 914400"/>
              <a:gd name="connsiteX2" fmla="*/ 644742 w 5487320"/>
              <a:gd name="connsiteY2" fmla="*/ 0 h 914400"/>
              <a:gd name="connsiteX3" fmla="*/ 1292556 w 5487320"/>
              <a:gd name="connsiteY3" fmla="*/ 0 h 914400"/>
              <a:gd name="connsiteX4" fmla="*/ 1940370 w 5487320"/>
              <a:gd name="connsiteY4" fmla="*/ 0 h 914400"/>
              <a:gd name="connsiteX5" fmla="*/ 2484534 w 5487320"/>
              <a:gd name="connsiteY5" fmla="*/ 0 h 914400"/>
              <a:gd name="connsiteX6" fmla="*/ 2976873 w 5487320"/>
              <a:gd name="connsiteY6" fmla="*/ 0 h 914400"/>
              <a:gd name="connsiteX7" fmla="*/ 3521037 w 5487320"/>
              <a:gd name="connsiteY7" fmla="*/ 0 h 914400"/>
              <a:gd name="connsiteX8" fmla="*/ 4272502 w 5487320"/>
              <a:gd name="connsiteY8" fmla="*/ 0 h 914400"/>
              <a:gd name="connsiteX9" fmla="*/ 5334917 w 5487320"/>
              <a:gd name="connsiteY9" fmla="*/ 0 h 914400"/>
              <a:gd name="connsiteX10" fmla="*/ 5487320 w 5487320"/>
              <a:gd name="connsiteY10" fmla="*/ 152403 h 914400"/>
              <a:gd name="connsiteX11" fmla="*/ 5487320 w 5487320"/>
              <a:gd name="connsiteY11" fmla="*/ 761997 h 914400"/>
              <a:gd name="connsiteX12" fmla="*/ 5334917 w 5487320"/>
              <a:gd name="connsiteY12" fmla="*/ 914400 h 914400"/>
              <a:gd name="connsiteX13" fmla="*/ 4635278 w 5487320"/>
              <a:gd name="connsiteY13" fmla="*/ 914400 h 914400"/>
              <a:gd name="connsiteX14" fmla="*/ 4142939 w 5487320"/>
              <a:gd name="connsiteY14" fmla="*/ 914400 h 914400"/>
              <a:gd name="connsiteX15" fmla="*/ 3391474 w 5487320"/>
              <a:gd name="connsiteY15" fmla="*/ 914400 h 914400"/>
              <a:gd name="connsiteX16" fmla="*/ 2899135 w 5487320"/>
              <a:gd name="connsiteY16" fmla="*/ 914400 h 914400"/>
              <a:gd name="connsiteX17" fmla="*/ 2251321 w 5487320"/>
              <a:gd name="connsiteY17" fmla="*/ 914400 h 914400"/>
              <a:gd name="connsiteX18" fmla="*/ 1655332 w 5487320"/>
              <a:gd name="connsiteY18" fmla="*/ 914400 h 914400"/>
              <a:gd name="connsiteX19" fmla="*/ 1162993 w 5487320"/>
              <a:gd name="connsiteY19" fmla="*/ 914400 h 914400"/>
              <a:gd name="connsiteX20" fmla="*/ 152403 w 5487320"/>
              <a:gd name="connsiteY20" fmla="*/ 914400 h 914400"/>
              <a:gd name="connsiteX21" fmla="*/ 0 w 5487320"/>
              <a:gd name="connsiteY21" fmla="*/ 761997 h 914400"/>
              <a:gd name="connsiteX22" fmla="*/ 0 w 5487320"/>
              <a:gd name="connsiteY22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914400" fill="none" extrusionOk="0">
                <a:moveTo>
                  <a:pt x="0" y="152403"/>
                </a:moveTo>
                <a:cubicBezTo>
                  <a:pt x="2314" y="68757"/>
                  <a:pt x="66764" y="6552"/>
                  <a:pt x="152403" y="0"/>
                </a:cubicBezTo>
                <a:cubicBezTo>
                  <a:pt x="292564" y="2679"/>
                  <a:pt x="410334" y="-2498"/>
                  <a:pt x="644742" y="0"/>
                </a:cubicBezTo>
                <a:cubicBezTo>
                  <a:pt x="879150" y="2498"/>
                  <a:pt x="1057310" y="-17243"/>
                  <a:pt x="1292556" y="0"/>
                </a:cubicBezTo>
                <a:cubicBezTo>
                  <a:pt x="1527802" y="17243"/>
                  <a:pt x="1757580" y="2097"/>
                  <a:pt x="1940370" y="0"/>
                </a:cubicBezTo>
                <a:cubicBezTo>
                  <a:pt x="2123160" y="-2097"/>
                  <a:pt x="2343572" y="19717"/>
                  <a:pt x="2484534" y="0"/>
                </a:cubicBezTo>
                <a:cubicBezTo>
                  <a:pt x="2625496" y="-19717"/>
                  <a:pt x="2778957" y="-4627"/>
                  <a:pt x="2976873" y="0"/>
                </a:cubicBezTo>
                <a:cubicBezTo>
                  <a:pt x="3174789" y="4627"/>
                  <a:pt x="3254470" y="14278"/>
                  <a:pt x="3521037" y="0"/>
                </a:cubicBezTo>
                <a:cubicBezTo>
                  <a:pt x="3787604" y="-14278"/>
                  <a:pt x="3936727" y="-2047"/>
                  <a:pt x="4272502" y="0"/>
                </a:cubicBezTo>
                <a:cubicBezTo>
                  <a:pt x="4608278" y="2047"/>
                  <a:pt x="5107148" y="34948"/>
                  <a:pt x="5334917" y="0"/>
                </a:cubicBezTo>
                <a:cubicBezTo>
                  <a:pt x="5415614" y="-11278"/>
                  <a:pt x="5475351" y="64293"/>
                  <a:pt x="5487320" y="152403"/>
                </a:cubicBezTo>
                <a:cubicBezTo>
                  <a:pt x="5513397" y="416667"/>
                  <a:pt x="5483617" y="574969"/>
                  <a:pt x="5487320" y="761997"/>
                </a:cubicBezTo>
                <a:cubicBezTo>
                  <a:pt x="5489629" y="845806"/>
                  <a:pt x="5433775" y="910040"/>
                  <a:pt x="5334917" y="914400"/>
                </a:cubicBezTo>
                <a:cubicBezTo>
                  <a:pt x="5192219" y="902111"/>
                  <a:pt x="4825074" y="887853"/>
                  <a:pt x="4635278" y="914400"/>
                </a:cubicBezTo>
                <a:cubicBezTo>
                  <a:pt x="4445482" y="940947"/>
                  <a:pt x="4308208" y="927250"/>
                  <a:pt x="4142939" y="914400"/>
                </a:cubicBezTo>
                <a:cubicBezTo>
                  <a:pt x="3977670" y="901550"/>
                  <a:pt x="3563775" y="906698"/>
                  <a:pt x="3391474" y="914400"/>
                </a:cubicBezTo>
                <a:cubicBezTo>
                  <a:pt x="3219174" y="922102"/>
                  <a:pt x="3090109" y="900730"/>
                  <a:pt x="2899135" y="914400"/>
                </a:cubicBezTo>
                <a:cubicBezTo>
                  <a:pt x="2708161" y="928070"/>
                  <a:pt x="2571259" y="931837"/>
                  <a:pt x="2251321" y="914400"/>
                </a:cubicBezTo>
                <a:cubicBezTo>
                  <a:pt x="1931383" y="896963"/>
                  <a:pt x="1925832" y="897815"/>
                  <a:pt x="1655332" y="914400"/>
                </a:cubicBezTo>
                <a:cubicBezTo>
                  <a:pt x="1384832" y="930985"/>
                  <a:pt x="1403515" y="930988"/>
                  <a:pt x="1162993" y="914400"/>
                </a:cubicBezTo>
                <a:cubicBezTo>
                  <a:pt x="922471" y="897812"/>
                  <a:pt x="652531" y="944784"/>
                  <a:pt x="152403" y="914400"/>
                </a:cubicBezTo>
                <a:cubicBezTo>
                  <a:pt x="60881" y="898352"/>
                  <a:pt x="3055" y="845122"/>
                  <a:pt x="0" y="761997"/>
                </a:cubicBezTo>
                <a:cubicBezTo>
                  <a:pt x="20936" y="592275"/>
                  <a:pt x="26232" y="348748"/>
                  <a:pt x="0" y="152403"/>
                </a:cubicBezTo>
                <a:close/>
              </a:path>
              <a:path w="5487320" h="914400" stroke="0" extrusionOk="0">
                <a:moveTo>
                  <a:pt x="0" y="152403"/>
                </a:moveTo>
                <a:cubicBezTo>
                  <a:pt x="-7827" y="68985"/>
                  <a:pt x="57071" y="3636"/>
                  <a:pt x="152403" y="0"/>
                </a:cubicBezTo>
                <a:cubicBezTo>
                  <a:pt x="347019" y="26506"/>
                  <a:pt x="611699" y="-4549"/>
                  <a:pt x="800217" y="0"/>
                </a:cubicBezTo>
                <a:cubicBezTo>
                  <a:pt x="988735" y="4549"/>
                  <a:pt x="1161116" y="4623"/>
                  <a:pt x="1292556" y="0"/>
                </a:cubicBezTo>
                <a:cubicBezTo>
                  <a:pt x="1423996" y="-4623"/>
                  <a:pt x="1668599" y="-6128"/>
                  <a:pt x="1836720" y="0"/>
                </a:cubicBezTo>
                <a:cubicBezTo>
                  <a:pt x="2004841" y="6128"/>
                  <a:pt x="2273596" y="15904"/>
                  <a:pt x="2432709" y="0"/>
                </a:cubicBezTo>
                <a:cubicBezTo>
                  <a:pt x="2591822" y="-15904"/>
                  <a:pt x="2835929" y="8730"/>
                  <a:pt x="3080523" y="0"/>
                </a:cubicBezTo>
                <a:cubicBezTo>
                  <a:pt x="3325117" y="-8730"/>
                  <a:pt x="3376397" y="-9759"/>
                  <a:pt x="3624687" y="0"/>
                </a:cubicBezTo>
                <a:cubicBezTo>
                  <a:pt x="3872977" y="9759"/>
                  <a:pt x="4117081" y="2728"/>
                  <a:pt x="4272502" y="0"/>
                </a:cubicBezTo>
                <a:cubicBezTo>
                  <a:pt x="4427923" y="-2728"/>
                  <a:pt x="4657221" y="12263"/>
                  <a:pt x="4764840" y="0"/>
                </a:cubicBezTo>
                <a:cubicBezTo>
                  <a:pt x="4872459" y="-12263"/>
                  <a:pt x="5070545" y="25270"/>
                  <a:pt x="5334917" y="0"/>
                </a:cubicBezTo>
                <a:cubicBezTo>
                  <a:pt x="5403888" y="-3827"/>
                  <a:pt x="5494591" y="80256"/>
                  <a:pt x="5487320" y="152403"/>
                </a:cubicBezTo>
                <a:cubicBezTo>
                  <a:pt x="5516210" y="337906"/>
                  <a:pt x="5459955" y="483762"/>
                  <a:pt x="5487320" y="761997"/>
                </a:cubicBezTo>
                <a:cubicBezTo>
                  <a:pt x="5484426" y="832226"/>
                  <a:pt x="5412083" y="899931"/>
                  <a:pt x="5334917" y="914400"/>
                </a:cubicBezTo>
                <a:cubicBezTo>
                  <a:pt x="5218881" y="914216"/>
                  <a:pt x="4929455" y="905180"/>
                  <a:pt x="4790753" y="914400"/>
                </a:cubicBezTo>
                <a:cubicBezTo>
                  <a:pt x="4652051" y="923620"/>
                  <a:pt x="4281180" y="891880"/>
                  <a:pt x="4091114" y="914400"/>
                </a:cubicBezTo>
                <a:cubicBezTo>
                  <a:pt x="3901048" y="936920"/>
                  <a:pt x="3684331" y="940861"/>
                  <a:pt x="3546950" y="914400"/>
                </a:cubicBezTo>
                <a:cubicBezTo>
                  <a:pt x="3409569" y="887939"/>
                  <a:pt x="3120455" y="908185"/>
                  <a:pt x="3002786" y="914400"/>
                </a:cubicBezTo>
                <a:cubicBezTo>
                  <a:pt x="2885117" y="920615"/>
                  <a:pt x="2613204" y="880374"/>
                  <a:pt x="2251321" y="914400"/>
                </a:cubicBezTo>
                <a:cubicBezTo>
                  <a:pt x="1889438" y="948426"/>
                  <a:pt x="1716102" y="922220"/>
                  <a:pt x="1499857" y="914400"/>
                </a:cubicBezTo>
                <a:cubicBezTo>
                  <a:pt x="1283612" y="906580"/>
                  <a:pt x="1036022" y="916663"/>
                  <a:pt x="748392" y="914400"/>
                </a:cubicBezTo>
                <a:cubicBezTo>
                  <a:pt x="460763" y="912137"/>
                  <a:pt x="353770" y="885580"/>
                  <a:pt x="152403" y="914400"/>
                </a:cubicBezTo>
                <a:cubicBezTo>
                  <a:pt x="77462" y="905638"/>
                  <a:pt x="-6178" y="863630"/>
                  <a:pt x="0" y="761997"/>
                </a:cubicBezTo>
                <a:cubicBezTo>
                  <a:pt x="28946" y="480174"/>
                  <a:pt x="-16400" y="294660"/>
                  <a:pt x="0" y="15240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 tự, lắng nghe thảo luận theo nhóm 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5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6524 -0.0011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DB5476-7F00-F415-BDAA-121AD3CC6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4077" y="4024714"/>
            <a:ext cx="3375152" cy="264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903922-E79F-5400-26A4-D6A66C58A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1583328"/>
            <a:ext cx="1337658" cy="19348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BA960F-BDFF-FAE3-1FC0-C3481016E5D5}"/>
              </a:ext>
            </a:extLst>
          </p:cNvPr>
          <p:cNvGrpSpPr/>
          <p:nvPr/>
        </p:nvGrpSpPr>
        <p:grpSpPr>
          <a:xfrm>
            <a:off x="203200" y="2327547"/>
            <a:ext cx="7950200" cy="3597866"/>
            <a:chOff x="533400" y="2438889"/>
            <a:chExt cx="11925300" cy="5396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E2276F-DFE3-2908-BDA3-046A8ECC1EE0}"/>
                </a:ext>
              </a:extLst>
            </p:cNvPr>
            <p:cNvSpPr txBox="1"/>
            <p:nvPr/>
          </p:nvSpPr>
          <p:spPr>
            <a:xfrm>
              <a:off x="533400" y="4188089"/>
              <a:ext cx="11925300" cy="3647600"/>
            </a:xfrm>
            <a:prstGeom prst="roundRect">
              <a:avLst>
                <a:gd name="adj" fmla="val 22634"/>
              </a:avLst>
            </a:prstGeom>
            <a:solidFill>
              <a:srgbClr val="00FF99"/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vi-VN" sz="4400" dirty="0">
                  <a:solidFill>
                    <a:sysClr val="windowText" lastClr="000000"/>
                  </a:solidFill>
                  <a:latin typeface="Calibri"/>
                </a:rPr>
                <a:t>Em đã biết giữ trật tự trong trường, lớp chưa? Hãy chia sẻ với</a:t>
              </a:r>
              <a:r>
                <a:rPr lang="en-US" sz="4400" dirty="0">
                  <a:solidFill>
                    <a:sysClr val="windowText" lastClr="000000"/>
                  </a:solidFill>
                  <a:latin typeface="Calibri"/>
                </a:rPr>
                <a:t> </a:t>
              </a:r>
              <a:r>
                <a:rPr lang="vi-VN" sz="4400" dirty="0">
                  <a:solidFill>
                    <a:sysClr val="windowText" lastClr="000000"/>
                  </a:solidFill>
                  <a:latin typeface="Calibri"/>
                </a:rPr>
                <a:t>bạn nhé!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C7CB4F-8C8D-57C0-CF82-104D9B21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60" y="2438889"/>
              <a:ext cx="1899379" cy="18993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7E3A48C-48A6-DD45-33A4-6E72BE444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8009"/>
            <a:ext cx="1526867" cy="1526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A06256-1E6B-4DE3-E0A2-365B31E10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53" y="312819"/>
            <a:ext cx="1526867" cy="15268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C029106-EDC7-DFD1-2D6B-30B84CAA0637}"/>
              </a:ext>
            </a:extLst>
          </p:cNvPr>
          <p:cNvGrpSpPr/>
          <p:nvPr/>
        </p:nvGrpSpPr>
        <p:grpSpPr>
          <a:xfrm>
            <a:off x="2822148" y="485720"/>
            <a:ext cx="5743894" cy="2375289"/>
            <a:chOff x="4338159" y="686997"/>
            <a:chExt cx="8615841" cy="35629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1FA88D-08A4-4A61-4CEB-292A21AB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686997"/>
              <a:ext cx="7315200" cy="35629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6AD05D-7A56-24D5-2112-4D4494AD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47678">
              <a:off x="4338159" y="990551"/>
              <a:ext cx="2011719" cy="2011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8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2718949"/>
          </a:xfrm>
          <a:custGeom>
            <a:avLst/>
            <a:gdLst>
              <a:gd name="connsiteX0" fmla="*/ 0 w 7717837"/>
              <a:gd name="connsiteY0" fmla="*/ 0 h 2718949"/>
              <a:gd name="connsiteX1" fmla="*/ 7717837 w 7717837"/>
              <a:gd name="connsiteY1" fmla="*/ 0 h 2718949"/>
              <a:gd name="connsiteX2" fmla="*/ 7717837 w 7717837"/>
              <a:gd name="connsiteY2" fmla="*/ 2718949 h 2718949"/>
              <a:gd name="connsiteX3" fmla="*/ 0 w 7717837"/>
              <a:gd name="connsiteY3" fmla="*/ 2718949 h 2718949"/>
              <a:gd name="connsiteX4" fmla="*/ 0 w 7717837"/>
              <a:gd name="connsiteY4" fmla="*/ 0 h 271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37" h="2718949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480136"/>
                  <a:pt x="7717203" y="2376212"/>
                  <a:pt x="7717837" y="2718949"/>
                </a:cubicBezTo>
                <a:cubicBezTo>
                  <a:pt x="6728114" y="2566156"/>
                  <a:pt x="2706688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7717837" h="2718949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1134396"/>
                  <a:pt x="7756553" y="1525141"/>
                  <a:pt x="7717837" y="2718949"/>
                </a:cubicBezTo>
                <a:cubicBezTo>
                  <a:pt x="5999107" y="2687753"/>
                  <a:pt x="1262000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 đạt kết quả tốt trong học tập em c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kumimoji="0" lang="vi-VN" sz="42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 nghe cô giáo giảng bài và thực hiện nội quy giữ trật tự trong trường, lớp.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069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76EE2-0728-085A-ECBF-14B3274C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30" y="196361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781050" y="37647"/>
            <a:ext cx="10782300" cy="1146143"/>
            <a:chOff x="3138687" y="151737"/>
            <a:chExt cx="8845172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3138687" y="338890"/>
              <a:ext cx="8352906" cy="958990"/>
            </a:xfrm>
            <a:custGeom>
              <a:avLst/>
              <a:gdLst>
                <a:gd name="connsiteX0" fmla="*/ 0 w 8352906"/>
                <a:gd name="connsiteY0" fmla="*/ 159835 h 958990"/>
                <a:gd name="connsiteX1" fmla="*/ 159835 w 8352906"/>
                <a:gd name="connsiteY1" fmla="*/ 0 h 958990"/>
                <a:gd name="connsiteX2" fmla="*/ 8193071 w 8352906"/>
                <a:gd name="connsiteY2" fmla="*/ 0 h 958990"/>
                <a:gd name="connsiteX3" fmla="*/ 8352906 w 8352906"/>
                <a:gd name="connsiteY3" fmla="*/ 159835 h 958990"/>
                <a:gd name="connsiteX4" fmla="*/ 8352906 w 8352906"/>
                <a:gd name="connsiteY4" fmla="*/ 799155 h 958990"/>
                <a:gd name="connsiteX5" fmla="*/ 8193071 w 8352906"/>
                <a:gd name="connsiteY5" fmla="*/ 958990 h 958990"/>
                <a:gd name="connsiteX6" fmla="*/ 159835 w 8352906"/>
                <a:gd name="connsiteY6" fmla="*/ 958990 h 958990"/>
                <a:gd name="connsiteX7" fmla="*/ 0 w 8352906"/>
                <a:gd name="connsiteY7" fmla="*/ 799155 h 958990"/>
                <a:gd name="connsiteX8" fmla="*/ 0 w 8352906"/>
                <a:gd name="connsiteY8" fmla="*/ 159835 h 95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52906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1192574" y="135331"/>
                    <a:pt x="6072603" y="4454"/>
                    <a:pt x="8193071" y="0"/>
                  </a:cubicBezTo>
                  <a:cubicBezTo>
                    <a:pt x="8290536" y="417"/>
                    <a:pt x="8365424" y="66740"/>
                    <a:pt x="8352906" y="159835"/>
                  </a:cubicBezTo>
                  <a:cubicBezTo>
                    <a:pt x="8332853" y="228879"/>
                    <a:pt x="8305727" y="517758"/>
                    <a:pt x="8352906" y="799155"/>
                  </a:cubicBezTo>
                  <a:cubicBezTo>
                    <a:pt x="8360216" y="885542"/>
                    <a:pt x="8277375" y="972208"/>
                    <a:pt x="8193071" y="958990"/>
                  </a:cubicBezTo>
                  <a:cubicBezTo>
                    <a:pt x="4540625" y="797382"/>
                    <a:pt x="2486565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8352906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3372463" y="140082"/>
                    <a:pt x="5950021" y="49945"/>
                    <a:pt x="8193071" y="0"/>
                  </a:cubicBezTo>
                  <a:cubicBezTo>
                    <a:pt x="8279786" y="12323"/>
                    <a:pt x="8350558" y="66691"/>
                    <a:pt x="8352906" y="159835"/>
                  </a:cubicBezTo>
                  <a:cubicBezTo>
                    <a:pt x="8369913" y="252795"/>
                    <a:pt x="8313948" y="570941"/>
                    <a:pt x="8352906" y="799155"/>
                  </a:cubicBezTo>
                  <a:cubicBezTo>
                    <a:pt x="8347821" y="889956"/>
                    <a:pt x="8284809" y="967700"/>
                    <a:pt x="8193071" y="958990"/>
                  </a:cubicBezTo>
                  <a:cubicBezTo>
                    <a:pt x="6221790" y="1015999"/>
                    <a:pt x="4166262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sẽ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gì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khi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trong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các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tình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huống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3600" b="1" dirty="0" err="1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sau</a:t>
              </a:r>
              <a:r>
                <a:rPr lang="en-GB" sz="3600" b="1" dirty="0">
                  <a:solidFill>
                    <a:srgbClr val="26333A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30155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623741 w 11449051"/>
              <a:gd name="connsiteY5" fmla="*/ 0 h 5372099"/>
              <a:gd name="connsiteX6" fmla="*/ 3282060 w 11449051"/>
              <a:gd name="connsiteY6" fmla="*/ 0 h 5372099"/>
              <a:gd name="connsiteX7" fmla="*/ 3911759 w 11449051"/>
              <a:gd name="connsiteY7" fmla="*/ 0 h 5372099"/>
              <a:gd name="connsiteX8" fmla="*/ 4770437 w 11449051"/>
              <a:gd name="connsiteY8" fmla="*/ 0 h 5372099"/>
              <a:gd name="connsiteX9" fmla="*/ 5626490 w 11449051"/>
              <a:gd name="connsiteY9" fmla="*/ 0 h 5372099"/>
              <a:gd name="connsiteX10" fmla="*/ 6423504 w 11449051"/>
              <a:gd name="connsiteY10" fmla="*/ 0 h 5372099"/>
              <a:gd name="connsiteX11" fmla="*/ 7279556 w 11449051"/>
              <a:gd name="connsiteY11" fmla="*/ 0 h 5372099"/>
              <a:gd name="connsiteX12" fmla="*/ 7958495 w 11449051"/>
              <a:gd name="connsiteY12" fmla="*/ 0 h 5372099"/>
              <a:gd name="connsiteX13" fmla="*/ 8519357 w 11449051"/>
              <a:gd name="connsiteY13" fmla="*/ 0 h 5372099"/>
              <a:gd name="connsiteX14" fmla="*/ 9139257 w 11449051"/>
              <a:gd name="connsiteY14" fmla="*/ 0 h 5372099"/>
              <a:gd name="connsiteX15" fmla="*/ 9995310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619102 h 5372099"/>
              <a:gd name="connsiteX19" fmla="*/ 11449051 w 11449051"/>
              <a:gd name="connsiteY19" fmla="*/ 2298071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80523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18195 w 11449051"/>
              <a:gd name="connsiteY26" fmla="*/ 5372099 h 5372099"/>
              <a:gd name="connsiteX27" fmla="*/ 9198294 w 11449051"/>
              <a:gd name="connsiteY27" fmla="*/ 5372099 h 5372099"/>
              <a:gd name="connsiteX28" fmla="*/ 8578394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187351 w 11449051"/>
              <a:gd name="connsiteY31" fmla="*/ 5372099 h 5372099"/>
              <a:gd name="connsiteX32" fmla="*/ 5508414 w 11449051"/>
              <a:gd name="connsiteY32" fmla="*/ 5372099 h 5372099"/>
              <a:gd name="connsiteX33" fmla="*/ 4770437 w 11449051"/>
              <a:gd name="connsiteY33" fmla="*/ 5372099 h 5372099"/>
              <a:gd name="connsiteX34" fmla="*/ 4042710 w 11449051"/>
              <a:gd name="connsiteY34" fmla="*/ 5389182 h 5372099"/>
              <a:gd name="connsiteX35" fmla="*/ 3293151 w 11449051"/>
              <a:gd name="connsiteY35" fmla="*/ 5406778 h 5372099"/>
              <a:gd name="connsiteX36" fmla="*/ 2587256 w 11449051"/>
              <a:gd name="connsiteY36" fmla="*/ 5423348 h 5372099"/>
              <a:gd name="connsiteX37" fmla="*/ 1908175 w 11449051"/>
              <a:gd name="connsiteY37" fmla="*/ 5372099 h 5372099"/>
              <a:gd name="connsiteX38" fmla="*/ 1318821 w 11449051"/>
              <a:gd name="connsiteY38" fmla="*/ 5372099 h 5372099"/>
              <a:gd name="connsiteX39" fmla="*/ 774803 w 11449051"/>
              <a:gd name="connsiteY39" fmla="*/ 5372099 h 5372099"/>
              <a:gd name="connsiteX40" fmla="*/ 0 w 11449051"/>
              <a:gd name="connsiteY40" fmla="*/ 4476731 h 5372099"/>
              <a:gd name="connsiteX41" fmla="*/ 0 w 11449051"/>
              <a:gd name="connsiteY41" fmla="*/ 4476748 h 5372099"/>
              <a:gd name="connsiteX42" fmla="*/ 0 w 11449051"/>
              <a:gd name="connsiteY42" fmla="*/ 3845527 h 5372099"/>
              <a:gd name="connsiteX43" fmla="*/ 0 w 11449051"/>
              <a:gd name="connsiteY43" fmla="*/ 3133724 h 5372099"/>
              <a:gd name="connsiteX44" fmla="*/ 0 w 11449051"/>
              <a:gd name="connsiteY44" fmla="*/ 3133724 h 5372099"/>
              <a:gd name="connsiteX45" fmla="*/ 0 w 11449051"/>
              <a:gd name="connsiteY45" fmla="*/ 2365221 h 5372099"/>
              <a:gd name="connsiteX46" fmla="*/ 0 w 11449051"/>
              <a:gd name="connsiteY46" fmla="*/ 1686253 h 5372099"/>
              <a:gd name="connsiteX47" fmla="*/ 0 w 11449051"/>
              <a:gd name="connsiteY47" fmla="*/ 895367 h 5372099"/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41490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566496 w 11449051"/>
              <a:gd name="connsiteY5" fmla="*/ 0 h 5372099"/>
              <a:gd name="connsiteX6" fmla="*/ 3224815 w 11449051"/>
              <a:gd name="connsiteY6" fmla="*/ 0 h 5372099"/>
              <a:gd name="connsiteX7" fmla="*/ 3969004 w 11449051"/>
              <a:gd name="connsiteY7" fmla="*/ 0 h 5372099"/>
              <a:gd name="connsiteX8" fmla="*/ 4770437 w 11449051"/>
              <a:gd name="connsiteY8" fmla="*/ 0 h 5372099"/>
              <a:gd name="connsiteX9" fmla="*/ 5390337 w 11449051"/>
              <a:gd name="connsiteY9" fmla="*/ 0 h 5372099"/>
              <a:gd name="connsiteX10" fmla="*/ 6128314 w 11449051"/>
              <a:gd name="connsiteY10" fmla="*/ 0 h 5372099"/>
              <a:gd name="connsiteX11" fmla="*/ 6689175 w 11449051"/>
              <a:gd name="connsiteY11" fmla="*/ 0 h 5372099"/>
              <a:gd name="connsiteX12" fmla="*/ 7486189 w 11449051"/>
              <a:gd name="connsiteY12" fmla="*/ 0 h 5372099"/>
              <a:gd name="connsiteX13" fmla="*/ 8106089 w 11449051"/>
              <a:gd name="connsiteY13" fmla="*/ 0 h 5372099"/>
              <a:gd name="connsiteX14" fmla="*/ 8903105 w 11449051"/>
              <a:gd name="connsiteY14" fmla="*/ 0 h 5372099"/>
              <a:gd name="connsiteX15" fmla="*/ 9759157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574335 h 5372099"/>
              <a:gd name="connsiteX19" fmla="*/ 11449051 w 11449051"/>
              <a:gd name="connsiteY19" fmla="*/ 2253304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76494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77234 w 11449051"/>
              <a:gd name="connsiteY26" fmla="*/ 5372099 h 5372099"/>
              <a:gd name="connsiteX27" fmla="*/ 9021181 w 11449051"/>
              <a:gd name="connsiteY27" fmla="*/ 5372099 h 5372099"/>
              <a:gd name="connsiteX28" fmla="*/ 8460318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482542 w 11449051"/>
              <a:gd name="connsiteY31" fmla="*/ 5372099 h 5372099"/>
              <a:gd name="connsiteX32" fmla="*/ 5862642 w 11449051"/>
              <a:gd name="connsiteY32" fmla="*/ 5372099 h 5372099"/>
              <a:gd name="connsiteX33" fmla="*/ 4770437 w 11449051"/>
              <a:gd name="connsiteY33" fmla="*/ 5372099 h 5372099"/>
              <a:gd name="connsiteX34" fmla="*/ 4020878 w 11449051"/>
              <a:gd name="connsiteY34" fmla="*/ 5389694 h 5372099"/>
              <a:gd name="connsiteX35" fmla="*/ 3314984 w 11449051"/>
              <a:gd name="connsiteY35" fmla="*/ 5406264 h 5372099"/>
              <a:gd name="connsiteX36" fmla="*/ 2972952 w 11449051"/>
              <a:gd name="connsiteY36" fmla="*/ 5414293 h 5372099"/>
              <a:gd name="connsiteX37" fmla="*/ 2587256 w 11449051"/>
              <a:gd name="connsiteY37" fmla="*/ 5423348 h 5372099"/>
              <a:gd name="connsiteX38" fmla="*/ 1908175 w 11449051"/>
              <a:gd name="connsiteY38" fmla="*/ 5372099 h 5372099"/>
              <a:gd name="connsiteX39" fmla="*/ 1375491 w 11449051"/>
              <a:gd name="connsiteY39" fmla="*/ 5372099 h 5372099"/>
              <a:gd name="connsiteX40" fmla="*/ 774803 w 11449051"/>
              <a:gd name="connsiteY40" fmla="*/ 5372099 h 5372099"/>
              <a:gd name="connsiteX41" fmla="*/ 0 w 11449051"/>
              <a:gd name="connsiteY41" fmla="*/ 4476731 h 5372099"/>
              <a:gd name="connsiteX42" fmla="*/ 0 w 11449051"/>
              <a:gd name="connsiteY42" fmla="*/ 4476748 h 5372099"/>
              <a:gd name="connsiteX43" fmla="*/ 0 w 11449051"/>
              <a:gd name="connsiteY43" fmla="*/ 3832097 h 5372099"/>
              <a:gd name="connsiteX44" fmla="*/ 0 w 11449051"/>
              <a:gd name="connsiteY44" fmla="*/ 3133724 h 5372099"/>
              <a:gd name="connsiteX45" fmla="*/ 0 w 11449051"/>
              <a:gd name="connsiteY45" fmla="*/ 3133724 h 5372099"/>
              <a:gd name="connsiteX46" fmla="*/ 0 w 11449051"/>
              <a:gd name="connsiteY46" fmla="*/ 2365221 h 5372099"/>
              <a:gd name="connsiteX47" fmla="*/ 0 w 11449051"/>
              <a:gd name="connsiteY47" fmla="*/ 1619102 h 5372099"/>
              <a:gd name="connsiteX48" fmla="*/ 0 w 11449051"/>
              <a:gd name="connsiteY48" fmla="*/ 895367 h 537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33641-F802-4F2A-3559-B582F2CC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29" y="1914412"/>
            <a:ext cx="5544616" cy="3864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4D168-B729-52F3-1A49-7DA0F724C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" y="2198903"/>
            <a:ext cx="5256792" cy="381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DA3475-9F3B-E956-45D0-72B3A07623F6}"/>
              </a:ext>
            </a:extLst>
          </p:cNvPr>
          <p:cNvGrpSpPr/>
          <p:nvPr/>
        </p:nvGrpSpPr>
        <p:grpSpPr>
          <a:xfrm>
            <a:off x="-5645" y="-76595"/>
            <a:ext cx="12197645" cy="7544849"/>
            <a:chOff x="-8467" y="-1030274"/>
            <a:chExt cx="18296467" cy="113172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BE80F9-678A-52CB-A4AC-D66C7B79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0198C6-C0E5-736F-4259-3CD379C7E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6BEECAF-5A57-867B-288A-695936D9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09" y="2911318"/>
            <a:ext cx="3271530" cy="4064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DA4AD1-08BF-DBFF-9D5F-ACEBDD1DA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50" y="2922478"/>
            <a:ext cx="3271530" cy="40640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46EABB9-E6E7-9588-0438-379BBA3C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22" y="2122747"/>
            <a:ext cx="6093157" cy="47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198984-E69E-417F-6BCE-F425908C7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3020"/>
            <a:ext cx="10945301" cy="20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F6067-3DE3-41D0-7DB3-4DE3B8BCD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327152" y="3212775"/>
            <a:ext cx="5842001" cy="44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5221A-95B3-564E-5B84-425326A3DC3F}"/>
              </a:ext>
            </a:extLst>
          </p:cNvPr>
          <p:cNvSpPr txBox="1"/>
          <p:nvPr/>
        </p:nvSpPr>
        <p:spPr>
          <a:xfrm rot="21332271">
            <a:off x="1621020" y="3029121"/>
            <a:ext cx="584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đóng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vai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lí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11DA5-9973-306E-6EBA-BB786AD4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8763"/>
            <a:ext cx="8657070" cy="2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430000" cy="1328023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nhắc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nhở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đùa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nghịch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hưởng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Tình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huống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A49203-D016-49AC-61A1-9A7ED95B4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72" y="3995623"/>
            <a:ext cx="4055992" cy="29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721166" cy="1940957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huống</a:t>
            </a:r>
            <a:r>
              <a:rPr kumimoji="0" lang="en-US" sz="5334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48806-D568-BBD4-C005-DF0FF08D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11" y="2993362"/>
            <a:ext cx="5544616" cy="38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chí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:</a:t>
            </a: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mặt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Cử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chỉ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nói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ứng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xử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2ABD2-5FC8-4B8D-896E-60271AAAD269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29A199-DDFC-4E1D-A4BE-4095DEE59D10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A8522BE5-62AB-47FE-9BB4-661CCA6BA53E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5599D-8CA7-68DA-9485-6ED85295B39C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Để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viết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39E6F0-ED72-1361-760C-2B2C8D75C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8" y="3835400"/>
            <a:ext cx="4506562" cy="280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60D6C-F562-62C7-1CA3-AAFB6F3C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" y="4140201"/>
            <a:ext cx="7722269" cy="15607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9B7DF-7D0C-B376-626D-7AF0A411C807}"/>
              </a:ext>
            </a:extLst>
          </p:cNvPr>
          <p:cNvSpPr/>
          <p:nvPr/>
        </p:nvSpPr>
        <p:spPr>
          <a:xfrm>
            <a:off x="3030876" y="2095928"/>
            <a:ext cx="5167902" cy="1407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Nhóm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13221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30155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623741 w 11449051"/>
              <a:gd name="connsiteY5" fmla="*/ 0 h 6318178"/>
              <a:gd name="connsiteX6" fmla="*/ 3282060 w 11449051"/>
              <a:gd name="connsiteY6" fmla="*/ 0 h 6318178"/>
              <a:gd name="connsiteX7" fmla="*/ 3911759 w 11449051"/>
              <a:gd name="connsiteY7" fmla="*/ 0 h 6318178"/>
              <a:gd name="connsiteX8" fmla="*/ 4770437 w 11449051"/>
              <a:gd name="connsiteY8" fmla="*/ 0 h 6318178"/>
              <a:gd name="connsiteX9" fmla="*/ 5626490 w 11449051"/>
              <a:gd name="connsiteY9" fmla="*/ 0 h 6318178"/>
              <a:gd name="connsiteX10" fmla="*/ 6423504 w 11449051"/>
              <a:gd name="connsiteY10" fmla="*/ 0 h 6318178"/>
              <a:gd name="connsiteX11" fmla="*/ 7279556 w 11449051"/>
              <a:gd name="connsiteY11" fmla="*/ 0 h 6318178"/>
              <a:gd name="connsiteX12" fmla="*/ 7958495 w 11449051"/>
              <a:gd name="connsiteY12" fmla="*/ 0 h 6318178"/>
              <a:gd name="connsiteX13" fmla="*/ 8519357 w 11449051"/>
              <a:gd name="connsiteY13" fmla="*/ 0 h 6318178"/>
              <a:gd name="connsiteX14" fmla="*/ 9139257 w 11449051"/>
              <a:gd name="connsiteY14" fmla="*/ 0 h 6318178"/>
              <a:gd name="connsiteX15" fmla="*/ 9995310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904242 h 6318178"/>
              <a:gd name="connsiteX19" fmla="*/ 11449051 w 11449051"/>
              <a:gd name="connsiteY19" fmla="*/ 2702784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75376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18195 w 11449051"/>
              <a:gd name="connsiteY26" fmla="*/ 6318178 h 6318178"/>
              <a:gd name="connsiteX27" fmla="*/ 9198294 w 11449051"/>
              <a:gd name="connsiteY27" fmla="*/ 6318178 h 6318178"/>
              <a:gd name="connsiteX28" fmla="*/ 8578394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187351 w 11449051"/>
              <a:gd name="connsiteY31" fmla="*/ 6318178 h 6318178"/>
              <a:gd name="connsiteX32" fmla="*/ 5508414 w 11449051"/>
              <a:gd name="connsiteY32" fmla="*/ 6318178 h 6318178"/>
              <a:gd name="connsiteX33" fmla="*/ 4770437 w 11449051"/>
              <a:gd name="connsiteY33" fmla="*/ 6318178 h 6318178"/>
              <a:gd name="connsiteX34" fmla="*/ 4042710 w 11449051"/>
              <a:gd name="connsiteY34" fmla="*/ 6338270 h 6318178"/>
              <a:gd name="connsiteX35" fmla="*/ 3293151 w 11449051"/>
              <a:gd name="connsiteY35" fmla="*/ 6358964 h 6318178"/>
              <a:gd name="connsiteX36" fmla="*/ 2587256 w 11449051"/>
              <a:gd name="connsiteY36" fmla="*/ 6378453 h 6318178"/>
              <a:gd name="connsiteX37" fmla="*/ 1908175 w 11449051"/>
              <a:gd name="connsiteY37" fmla="*/ 6318178 h 6318178"/>
              <a:gd name="connsiteX38" fmla="*/ 1318821 w 11449051"/>
              <a:gd name="connsiteY38" fmla="*/ 6318178 h 6318178"/>
              <a:gd name="connsiteX39" fmla="*/ 774803 w 11449051"/>
              <a:gd name="connsiteY39" fmla="*/ 6318178 h 6318178"/>
              <a:gd name="connsiteX40" fmla="*/ 0 w 11449051"/>
              <a:gd name="connsiteY40" fmla="*/ 5265127 h 6318178"/>
              <a:gd name="connsiteX41" fmla="*/ 0 w 11449051"/>
              <a:gd name="connsiteY41" fmla="*/ 5265148 h 6318178"/>
              <a:gd name="connsiteX42" fmla="*/ 0 w 11449051"/>
              <a:gd name="connsiteY42" fmla="*/ 4522762 h 6318178"/>
              <a:gd name="connsiteX43" fmla="*/ 0 w 11449051"/>
              <a:gd name="connsiteY43" fmla="*/ 3685603 h 6318178"/>
              <a:gd name="connsiteX44" fmla="*/ 0 w 11449051"/>
              <a:gd name="connsiteY44" fmla="*/ 3685603 h 6318178"/>
              <a:gd name="connsiteX45" fmla="*/ 0 w 11449051"/>
              <a:gd name="connsiteY45" fmla="*/ 2781760 h 6318178"/>
              <a:gd name="connsiteX46" fmla="*/ 0 w 11449051"/>
              <a:gd name="connsiteY46" fmla="*/ 1983218 h 6318178"/>
              <a:gd name="connsiteX47" fmla="*/ 0 w 11449051"/>
              <a:gd name="connsiteY47" fmla="*/ 1053050 h 6318178"/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41490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566496 w 11449051"/>
              <a:gd name="connsiteY5" fmla="*/ 0 h 6318178"/>
              <a:gd name="connsiteX6" fmla="*/ 3224815 w 11449051"/>
              <a:gd name="connsiteY6" fmla="*/ 0 h 6318178"/>
              <a:gd name="connsiteX7" fmla="*/ 3969004 w 11449051"/>
              <a:gd name="connsiteY7" fmla="*/ 0 h 6318178"/>
              <a:gd name="connsiteX8" fmla="*/ 4770437 w 11449051"/>
              <a:gd name="connsiteY8" fmla="*/ 0 h 6318178"/>
              <a:gd name="connsiteX9" fmla="*/ 5390337 w 11449051"/>
              <a:gd name="connsiteY9" fmla="*/ 0 h 6318178"/>
              <a:gd name="connsiteX10" fmla="*/ 6128314 w 11449051"/>
              <a:gd name="connsiteY10" fmla="*/ 0 h 6318178"/>
              <a:gd name="connsiteX11" fmla="*/ 6689175 w 11449051"/>
              <a:gd name="connsiteY11" fmla="*/ 0 h 6318178"/>
              <a:gd name="connsiteX12" fmla="*/ 7486189 w 11449051"/>
              <a:gd name="connsiteY12" fmla="*/ 0 h 6318178"/>
              <a:gd name="connsiteX13" fmla="*/ 8106089 w 11449051"/>
              <a:gd name="connsiteY13" fmla="*/ 0 h 6318178"/>
              <a:gd name="connsiteX14" fmla="*/ 8903105 w 11449051"/>
              <a:gd name="connsiteY14" fmla="*/ 0 h 6318178"/>
              <a:gd name="connsiteX15" fmla="*/ 9759157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851591 h 6318178"/>
              <a:gd name="connsiteX19" fmla="*/ 11449051 w 11449051"/>
              <a:gd name="connsiteY19" fmla="*/ 2650132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27989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77234 w 11449051"/>
              <a:gd name="connsiteY26" fmla="*/ 6318178 h 6318178"/>
              <a:gd name="connsiteX27" fmla="*/ 9021181 w 11449051"/>
              <a:gd name="connsiteY27" fmla="*/ 6318178 h 6318178"/>
              <a:gd name="connsiteX28" fmla="*/ 8460318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482542 w 11449051"/>
              <a:gd name="connsiteY31" fmla="*/ 6318178 h 6318178"/>
              <a:gd name="connsiteX32" fmla="*/ 5862642 w 11449051"/>
              <a:gd name="connsiteY32" fmla="*/ 6318178 h 6318178"/>
              <a:gd name="connsiteX33" fmla="*/ 4770437 w 11449051"/>
              <a:gd name="connsiteY33" fmla="*/ 6318178 h 6318178"/>
              <a:gd name="connsiteX34" fmla="*/ 4020878 w 11449051"/>
              <a:gd name="connsiteY34" fmla="*/ 6338872 h 6318178"/>
              <a:gd name="connsiteX35" fmla="*/ 3314984 w 11449051"/>
              <a:gd name="connsiteY35" fmla="*/ 6358360 h 6318178"/>
              <a:gd name="connsiteX36" fmla="*/ 2972952 w 11449051"/>
              <a:gd name="connsiteY36" fmla="*/ 6367804 h 6318178"/>
              <a:gd name="connsiteX37" fmla="*/ 2587256 w 11449051"/>
              <a:gd name="connsiteY37" fmla="*/ 6378453 h 6318178"/>
              <a:gd name="connsiteX38" fmla="*/ 1908175 w 11449051"/>
              <a:gd name="connsiteY38" fmla="*/ 6318178 h 6318178"/>
              <a:gd name="connsiteX39" fmla="*/ 1375491 w 11449051"/>
              <a:gd name="connsiteY39" fmla="*/ 6318178 h 6318178"/>
              <a:gd name="connsiteX40" fmla="*/ 774803 w 11449051"/>
              <a:gd name="connsiteY40" fmla="*/ 6318178 h 6318178"/>
              <a:gd name="connsiteX41" fmla="*/ 0 w 11449051"/>
              <a:gd name="connsiteY41" fmla="*/ 5265127 h 6318178"/>
              <a:gd name="connsiteX42" fmla="*/ 0 w 11449051"/>
              <a:gd name="connsiteY42" fmla="*/ 5265148 h 6318178"/>
              <a:gd name="connsiteX43" fmla="*/ 0 w 11449051"/>
              <a:gd name="connsiteY43" fmla="*/ 4506967 h 6318178"/>
              <a:gd name="connsiteX44" fmla="*/ 0 w 11449051"/>
              <a:gd name="connsiteY44" fmla="*/ 3685603 h 6318178"/>
              <a:gd name="connsiteX45" fmla="*/ 0 w 11449051"/>
              <a:gd name="connsiteY45" fmla="*/ 3685603 h 6318178"/>
              <a:gd name="connsiteX46" fmla="*/ 0 w 11449051"/>
              <a:gd name="connsiteY46" fmla="*/ 2781760 h 6318178"/>
              <a:gd name="connsiteX47" fmla="*/ 0 w 11449051"/>
              <a:gd name="connsiteY47" fmla="*/ 1904242 h 6318178"/>
              <a:gd name="connsiteX48" fmla="*/ 0 w 11449051"/>
              <a:gd name="connsiteY48" fmla="*/ 1053050 h 631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2449903-60AF-1972-8B9A-97DE35B2ACF0}"/>
              </a:ext>
            </a:extLst>
          </p:cNvPr>
          <p:cNvSpPr/>
          <p:nvPr/>
        </p:nvSpPr>
        <p:spPr>
          <a:xfrm>
            <a:off x="3707904" y="1047964"/>
            <a:ext cx="7377912" cy="2674727"/>
          </a:xfrm>
          <a:prstGeom prst="roundRect">
            <a:avLst/>
          </a:prstGeom>
          <a:ln w="57150"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nhắc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nhở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cũng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3FDF0-170D-3401-81F3-E42ED9B10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2261925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30155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623741 w 11449051"/>
              <a:gd name="connsiteY5" fmla="*/ 0 h 6318178"/>
              <a:gd name="connsiteX6" fmla="*/ 3282060 w 11449051"/>
              <a:gd name="connsiteY6" fmla="*/ 0 h 6318178"/>
              <a:gd name="connsiteX7" fmla="*/ 3911759 w 11449051"/>
              <a:gd name="connsiteY7" fmla="*/ 0 h 6318178"/>
              <a:gd name="connsiteX8" fmla="*/ 4770437 w 11449051"/>
              <a:gd name="connsiteY8" fmla="*/ 0 h 6318178"/>
              <a:gd name="connsiteX9" fmla="*/ 5626490 w 11449051"/>
              <a:gd name="connsiteY9" fmla="*/ 0 h 6318178"/>
              <a:gd name="connsiteX10" fmla="*/ 6423504 w 11449051"/>
              <a:gd name="connsiteY10" fmla="*/ 0 h 6318178"/>
              <a:gd name="connsiteX11" fmla="*/ 7279556 w 11449051"/>
              <a:gd name="connsiteY11" fmla="*/ 0 h 6318178"/>
              <a:gd name="connsiteX12" fmla="*/ 7958495 w 11449051"/>
              <a:gd name="connsiteY12" fmla="*/ 0 h 6318178"/>
              <a:gd name="connsiteX13" fmla="*/ 8519357 w 11449051"/>
              <a:gd name="connsiteY13" fmla="*/ 0 h 6318178"/>
              <a:gd name="connsiteX14" fmla="*/ 9139257 w 11449051"/>
              <a:gd name="connsiteY14" fmla="*/ 0 h 6318178"/>
              <a:gd name="connsiteX15" fmla="*/ 9995310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904242 h 6318178"/>
              <a:gd name="connsiteX19" fmla="*/ 11449051 w 11449051"/>
              <a:gd name="connsiteY19" fmla="*/ 2702784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75376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18195 w 11449051"/>
              <a:gd name="connsiteY26" fmla="*/ 6318178 h 6318178"/>
              <a:gd name="connsiteX27" fmla="*/ 9198294 w 11449051"/>
              <a:gd name="connsiteY27" fmla="*/ 6318178 h 6318178"/>
              <a:gd name="connsiteX28" fmla="*/ 8578394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187351 w 11449051"/>
              <a:gd name="connsiteY31" fmla="*/ 6318178 h 6318178"/>
              <a:gd name="connsiteX32" fmla="*/ 5508414 w 11449051"/>
              <a:gd name="connsiteY32" fmla="*/ 6318178 h 6318178"/>
              <a:gd name="connsiteX33" fmla="*/ 4770437 w 11449051"/>
              <a:gd name="connsiteY33" fmla="*/ 6318178 h 6318178"/>
              <a:gd name="connsiteX34" fmla="*/ 4042710 w 11449051"/>
              <a:gd name="connsiteY34" fmla="*/ 6338270 h 6318178"/>
              <a:gd name="connsiteX35" fmla="*/ 3293151 w 11449051"/>
              <a:gd name="connsiteY35" fmla="*/ 6358964 h 6318178"/>
              <a:gd name="connsiteX36" fmla="*/ 2587256 w 11449051"/>
              <a:gd name="connsiteY36" fmla="*/ 6378453 h 6318178"/>
              <a:gd name="connsiteX37" fmla="*/ 1908175 w 11449051"/>
              <a:gd name="connsiteY37" fmla="*/ 6318178 h 6318178"/>
              <a:gd name="connsiteX38" fmla="*/ 1318821 w 11449051"/>
              <a:gd name="connsiteY38" fmla="*/ 6318178 h 6318178"/>
              <a:gd name="connsiteX39" fmla="*/ 774803 w 11449051"/>
              <a:gd name="connsiteY39" fmla="*/ 6318178 h 6318178"/>
              <a:gd name="connsiteX40" fmla="*/ 0 w 11449051"/>
              <a:gd name="connsiteY40" fmla="*/ 5265127 h 6318178"/>
              <a:gd name="connsiteX41" fmla="*/ 0 w 11449051"/>
              <a:gd name="connsiteY41" fmla="*/ 5265148 h 6318178"/>
              <a:gd name="connsiteX42" fmla="*/ 0 w 11449051"/>
              <a:gd name="connsiteY42" fmla="*/ 4522762 h 6318178"/>
              <a:gd name="connsiteX43" fmla="*/ 0 w 11449051"/>
              <a:gd name="connsiteY43" fmla="*/ 3685603 h 6318178"/>
              <a:gd name="connsiteX44" fmla="*/ 0 w 11449051"/>
              <a:gd name="connsiteY44" fmla="*/ 3685603 h 6318178"/>
              <a:gd name="connsiteX45" fmla="*/ 0 w 11449051"/>
              <a:gd name="connsiteY45" fmla="*/ 2781760 h 6318178"/>
              <a:gd name="connsiteX46" fmla="*/ 0 w 11449051"/>
              <a:gd name="connsiteY46" fmla="*/ 1983218 h 6318178"/>
              <a:gd name="connsiteX47" fmla="*/ 0 w 11449051"/>
              <a:gd name="connsiteY47" fmla="*/ 1053050 h 6318178"/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41490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566496 w 11449051"/>
              <a:gd name="connsiteY5" fmla="*/ 0 h 6318178"/>
              <a:gd name="connsiteX6" fmla="*/ 3224815 w 11449051"/>
              <a:gd name="connsiteY6" fmla="*/ 0 h 6318178"/>
              <a:gd name="connsiteX7" fmla="*/ 3969004 w 11449051"/>
              <a:gd name="connsiteY7" fmla="*/ 0 h 6318178"/>
              <a:gd name="connsiteX8" fmla="*/ 4770437 w 11449051"/>
              <a:gd name="connsiteY8" fmla="*/ 0 h 6318178"/>
              <a:gd name="connsiteX9" fmla="*/ 5390337 w 11449051"/>
              <a:gd name="connsiteY9" fmla="*/ 0 h 6318178"/>
              <a:gd name="connsiteX10" fmla="*/ 6128314 w 11449051"/>
              <a:gd name="connsiteY10" fmla="*/ 0 h 6318178"/>
              <a:gd name="connsiteX11" fmla="*/ 6689175 w 11449051"/>
              <a:gd name="connsiteY11" fmla="*/ 0 h 6318178"/>
              <a:gd name="connsiteX12" fmla="*/ 7486189 w 11449051"/>
              <a:gd name="connsiteY12" fmla="*/ 0 h 6318178"/>
              <a:gd name="connsiteX13" fmla="*/ 8106089 w 11449051"/>
              <a:gd name="connsiteY13" fmla="*/ 0 h 6318178"/>
              <a:gd name="connsiteX14" fmla="*/ 8903105 w 11449051"/>
              <a:gd name="connsiteY14" fmla="*/ 0 h 6318178"/>
              <a:gd name="connsiteX15" fmla="*/ 9759157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851591 h 6318178"/>
              <a:gd name="connsiteX19" fmla="*/ 11449051 w 11449051"/>
              <a:gd name="connsiteY19" fmla="*/ 2650132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27989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77234 w 11449051"/>
              <a:gd name="connsiteY26" fmla="*/ 6318178 h 6318178"/>
              <a:gd name="connsiteX27" fmla="*/ 9021181 w 11449051"/>
              <a:gd name="connsiteY27" fmla="*/ 6318178 h 6318178"/>
              <a:gd name="connsiteX28" fmla="*/ 8460318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482542 w 11449051"/>
              <a:gd name="connsiteY31" fmla="*/ 6318178 h 6318178"/>
              <a:gd name="connsiteX32" fmla="*/ 5862642 w 11449051"/>
              <a:gd name="connsiteY32" fmla="*/ 6318178 h 6318178"/>
              <a:gd name="connsiteX33" fmla="*/ 4770437 w 11449051"/>
              <a:gd name="connsiteY33" fmla="*/ 6318178 h 6318178"/>
              <a:gd name="connsiteX34" fmla="*/ 4020878 w 11449051"/>
              <a:gd name="connsiteY34" fmla="*/ 6338872 h 6318178"/>
              <a:gd name="connsiteX35" fmla="*/ 3314984 w 11449051"/>
              <a:gd name="connsiteY35" fmla="*/ 6358360 h 6318178"/>
              <a:gd name="connsiteX36" fmla="*/ 2972952 w 11449051"/>
              <a:gd name="connsiteY36" fmla="*/ 6367804 h 6318178"/>
              <a:gd name="connsiteX37" fmla="*/ 2587256 w 11449051"/>
              <a:gd name="connsiteY37" fmla="*/ 6378453 h 6318178"/>
              <a:gd name="connsiteX38" fmla="*/ 1908175 w 11449051"/>
              <a:gd name="connsiteY38" fmla="*/ 6318178 h 6318178"/>
              <a:gd name="connsiteX39" fmla="*/ 1375491 w 11449051"/>
              <a:gd name="connsiteY39" fmla="*/ 6318178 h 6318178"/>
              <a:gd name="connsiteX40" fmla="*/ 774803 w 11449051"/>
              <a:gd name="connsiteY40" fmla="*/ 6318178 h 6318178"/>
              <a:gd name="connsiteX41" fmla="*/ 0 w 11449051"/>
              <a:gd name="connsiteY41" fmla="*/ 5265127 h 6318178"/>
              <a:gd name="connsiteX42" fmla="*/ 0 w 11449051"/>
              <a:gd name="connsiteY42" fmla="*/ 5265148 h 6318178"/>
              <a:gd name="connsiteX43" fmla="*/ 0 w 11449051"/>
              <a:gd name="connsiteY43" fmla="*/ 4506967 h 6318178"/>
              <a:gd name="connsiteX44" fmla="*/ 0 w 11449051"/>
              <a:gd name="connsiteY44" fmla="*/ 3685603 h 6318178"/>
              <a:gd name="connsiteX45" fmla="*/ 0 w 11449051"/>
              <a:gd name="connsiteY45" fmla="*/ 3685603 h 6318178"/>
              <a:gd name="connsiteX46" fmla="*/ 0 w 11449051"/>
              <a:gd name="connsiteY46" fmla="*/ 2781760 h 6318178"/>
              <a:gd name="connsiteX47" fmla="*/ 0 w 11449051"/>
              <a:gd name="connsiteY47" fmla="*/ 1904242 h 6318178"/>
              <a:gd name="connsiteX48" fmla="*/ 0 w 11449051"/>
              <a:gd name="connsiteY48" fmla="*/ 1053050 h 631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FD5D2-8BD6-277B-E10C-7F57B2212D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89061" y="1234867"/>
            <a:ext cx="3779289" cy="5521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85FBD-A0AA-3A79-A086-2636B22C897A}"/>
              </a:ext>
            </a:extLst>
          </p:cNvPr>
          <p:cNvSpPr txBox="1"/>
          <p:nvPr/>
        </p:nvSpPr>
        <p:spPr>
          <a:xfrm>
            <a:off x="5516422" y="2591409"/>
            <a:ext cx="638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Trật</a:t>
            </a:r>
            <a:r>
              <a:rPr lang="en-US" sz="36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tự</a:t>
            </a:r>
            <a:r>
              <a:rPr lang="en-US" sz="36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trong</a:t>
            </a:r>
            <a:r>
              <a:rPr lang="en-US" sz="36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trường</a:t>
            </a:r>
            <a:r>
              <a:rPr lang="en-US" sz="36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36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lớp</a:t>
            </a:r>
            <a:endParaRPr lang="vi-VN" sz="36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6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6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là</a:t>
            </a:r>
            <a:r>
              <a:rPr lang="en-US" sz="36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học</a:t>
            </a:r>
            <a:r>
              <a:rPr lang="en-US" sz="36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trò</a:t>
            </a:r>
            <a:r>
              <a:rPr lang="en-US" sz="36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ngoan</a:t>
            </a:r>
            <a:r>
              <a:rPr lang="en-US" sz="36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360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51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C8D90A-1AAF-AF95-99B0-DF755AE96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282" y="1191640"/>
            <a:ext cx="766333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 running in front of a school bus&#10;&#10;Description automatically generated with low confidence">
            <a:extLst>
              <a:ext uri="{FF2B5EF4-FFF2-40B4-BE49-F238E27FC236}">
                <a16:creationId xmlns:a16="http://schemas.microsoft.com/office/drawing/2014/main" id="{F09C0391-A506-F381-D07F-B029BFB61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7" b="131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9C5E5B-0206-80BB-D964-3A6D1A99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10" y="1209483"/>
            <a:ext cx="56758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668C94-4F26-C6F8-A561-010B4765C524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BCF13-BDF8-652E-0B03-9DFC110D0E6C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5CD1F4C2-B83B-8453-C0AD-2FAC4067B4B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7FF7C7-4716-2D4E-B9D0-BED453BA43B9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Để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ăn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cơm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19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68993A-BE95-48D4-9FC2-A7FE560A294D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4298A-6BD0-7DD1-5EEB-9874F5AFBB83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đến trường để làm gì? </a:t>
            </a:r>
            <a:endParaRPr lang="en-US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9EDC66A6-5193-6875-350C-FA1E2F032EF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6638C2-5DAE-F89E-1323-D867E17B6127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Để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học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tập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7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1A8463-914D-9B84-25E5-FFC4CD1D24F6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79171-FFF4-5BDD-CFDA-018B1DCB7F15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23A48655-059A-122D-05D8-F54789BB3AC4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7B573-39F6-CEBD-852F-D09BBFC58315}"/>
              </a:ext>
            </a:extLst>
          </p:cNvPr>
          <p:cNvSpPr/>
          <p:nvPr/>
        </p:nvSpPr>
        <p:spPr>
          <a:xfrm>
            <a:off x="3562351" y="2295525"/>
            <a:ext cx="5248274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Nghe </a:t>
            </a:r>
            <a:r>
              <a:rPr lang="en-US" sz="4400" dirty="0" err="1">
                <a:solidFill>
                  <a:srgbClr val="FF0000"/>
                </a:solidFill>
              </a:rPr>
              <a:t>cô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giảng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bài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0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2718949"/>
          </a:xfrm>
          <a:custGeom>
            <a:avLst/>
            <a:gdLst>
              <a:gd name="connsiteX0" fmla="*/ 0 w 7717837"/>
              <a:gd name="connsiteY0" fmla="*/ 0 h 2718949"/>
              <a:gd name="connsiteX1" fmla="*/ 7717837 w 7717837"/>
              <a:gd name="connsiteY1" fmla="*/ 0 h 2718949"/>
              <a:gd name="connsiteX2" fmla="*/ 7717837 w 7717837"/>
              <a:gd name="connsiteY2" fmla="*/ 2718949 h 2718949"/>
              <a:gd name="connsiteX3" fmla="*/ 0 w 7717837"/>
              <a:gd name="connsiteY3" fmla="*/ 2718949 h 2718949"/>
              <a:gd name="connsiteX4" fmla="*/ 0 w 7717837"/>
              <a:gd name="connsiteY4" fmla="*/ 0 h 271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37" h="2718949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480136"/>
                  <a:pt x="7717203" y="2376212"/>
                  <a:pt x="7717837" y="2718949"/>
                </a:cubicBezTo>
                <a:cubicBezTo>
                  <a:pt x="6728114" y="2566156"/>
                  <a:pt x="2706688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7717837" h="2718949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1134396"/>
                  <a:pt x="7756553" y="1525141"/>
                  <a:pt x="7717837" y="2718949"/>
                </a:cubicBezTo>
                <a:cubicBezTo>
                  <a:pt x="5999107" y="2687753"/>
                  <a:pt x="1262000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trường học tập em cần tuân theo nội quy của trường lớp, một trong các nội quy đó là giữ trật tự trong trường, lớp.</a:t>
            </a:r>
            <a:endParaRPr lang="en-US" sz="4267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DD17EA-00A6-491B-A70F-8EF8C180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9F30D4-6651-4A5A-9060-E17F2D993239}"/>
              </a:ext>
            </a:extLst>
          </p:cNvPr>
          <p:cNvSpPr/>
          <p:nvPr/>
        </p:nvSpPr>
        <p:spPr>
          <a:xfrm>
            <a:off x="2923918" y="278610"/>
            <a:ext cx="9055049" cy="4686561"/>
          </a:xfrm>
          <a:custGeom>
            <a:avLst/>
            <a:gdLst>
              <a:gd name="connsiteX0" fmla="*/ 0 w 9055049"/>
              <a:gd name="connsiteY0" fmla="*/ 781109 h 4686561"/>
              <a:gd name="connsiteX1" fmla="*/ 781109 w 9055049"/>
              <a:gd name="connsiteY1" fmla="*/ 0 h 4686561"/>
              <a:gd name="connsiteX2" fmla="*/ 8273940 w 9055049"/>
              <a:gd name="connsiteY2" fmla="*/ 0 h 4686561"/>
              <a:gd name="connsiteX3" fmla="*/ 9055049 w 9055049"/>
              <a:gd name="connsiteY3" fmla="*/ 781109 h 4686561"/>
              <a:gd name="connsiteX4" fmla="*/ 9055049 w 9055049"/>
              <a:gd name="connsiteY4" fmla="*/ 3905452 h 4686561"/>
              <a:gd name="connsiteX5" fmla="*/ 8273940 w 9055049"/>
              <a:gd name="connsiteY5" fmla="*/ 4686561 h 4686561"/>
              <a:gd name="connsiteX6" fmla="*/ 781109 w 9055049"/>
              <a:gd name="connsiteY6" fmla="*/ 4686561 h 4686561"/>
              <a:gd name="connsiteX7" fmla="*/ 0 w 9055049"/>
              <a:gd name="connsiteY7" fmla="*/ 3905452 h 4686561"/>
              <a:gd name="connsiteX8" fmla="*/ 0 w 9055049"/>
              <a:gd name="connsiteY8" fmla="*/ 781109 h 468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9" h="4686561" fill="none" extrusionOk="0">
                <a:moveTo>
                  <a:pt x="0" y="781109"/>
                </a:moveTo>
                <a:cubicBezTo>
                  <a:pt x="2395" y="414530"/>
                  <a:pt x="391684" y="70439"/>
                  <a:pt x="781109" y="0"/>
                </a:cubicBezTo>
                <a:cubicBezTo>
                  <a:pt x="1907129" y="72427"/>
                  <a:pt x="6035154" y="61419"/>
                  <a:pt x="8273940" y="0"/>
                </a:cubicBezTo>
                <a:cubicBezTo>
                  <a:pt x="8703997" y="-9209"/>
                  <a:pt x="9046552" y="347144"/>
                  <a:pt x="9055049" y="781109"/>
                </a:cubicBezTo>
                <a:cubicBezTo>
                  <a:pt x="9155925" y="1681593"/>
                  <a:pt x="8947736" y="3240545"/>
                  <a:pt x="9055049" y="3905452"/>
                </a:cubicBezTo>
                <a:cubicBezTo>
                  <a:pt x="9062729" y="4297867"/>
                  <a:pt x="8700605" y="4681259"/>
                  <a:pt x="8273940" y="4686561"/>
                </a:cubicBezTo>
                <a:cubicBezTo>
                  <a:pt x="6862454" y="4716388"/>
                  <a:pt x="4206774" y="4607255"/>
                  <a:pt x="781109" y="4686561"/>
                </a:cubicBezTo>
                <a:cubicBezTo>
                  <a:pt x="412047" y="4679515"/>
                  <a:pt x="-72985" y="4351279"/>
                  <a:pt x="0" y="3905452"/>
                </a:cubicBezTo>
                <a:cubicBezTo>
                  <a:pt x="50037" y="3317784"/>
                  <a:pt x="770" y="1985961"/>
                  <a:pt x="0" y="781109"/>
                </a:cubicBezTo>
                <a:close/>
              </a:path>
              <a:path w="9055049" h="4686561" stroke="0" extrusionOk="0">
                <a:moveTo>
                  <a:pt x="0" y="781109"/>
                </a:moveTo>
                <a:cubicBezTo>
                  <a:pt x="15691" y="353991"/>
                  <a:pt x="355334" y="11710"/>
                  <a:pt x="781109" y="0"/>
                </a:cubicBezTo>
                <a:cubicBezTo>
                  <a:pt x="4293640" y="123000"/>
                  <a:pt x="5561746" y="-96860"/>
                  <a:pt x="8273940" y="0"/>
                </a:cubicBezTo>
                <a:cubicBezTo>
                  <a:pt x="8671127" y="-26072"/>
                  <a:pt x="9072913" y="313700"/>
                  <a:pt x="9055049" y="781109"/>
                </a:cubicBezTo>
                <a:cubicBezTo>
                  <a:pt x="9058222" y="1338626"/>
                  <a:pt x="9149316" y="3363213"/>
                  <a:pt x="9055049" y="3905452"/>
                </a:cubicBezTo>
                <a:cubicBezTo>
                  <a:pt x="9027281" y="4346907"/>
                  <a:pt x="8695783" y="4684998"/>
                  <a:pt x="8273940" y="4686561"/>
                </a:cubicBezTo>
                <a:cubicBezTo>
                  <a:pt x="7451523" y="4525854"/>
                  <a:pt x="4145074" y="4726228"/>
                  <a:pt x="781109" y="4686561"/>
                </a:cubicBezTo>
                <a:cubicBezTo>
                  <a:pt x="271146" y="4670692"/>
                  <a:pt x="-72438" y="4304030"/>
                  <a:pt x="0" y="3905452"/>
                </a:cubicBezTo>
                <a:cubicBezTo>
                  <a:pt x="32216" y="3436385"/>
                  <a:pt x="57206" y="2301260"/>
                  <a:pt x="0" y="781109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6F6AD-20A1-C1E6-6F4A-772D3ABFC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1290637"/>
            <a:ext cx="2552700" cy="73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1176A-13C2-3B09-6686-7D43008FE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51" y="2211248"/>
            <a:ext cx="746824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E976F-AF08-A3E3-09C2-AB8FC378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30" y="209696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430</Words>
  <Application>Microsoft Office PowerPoint</Application>
  <PresentationFormat>Widescreen</PresentationFormat>
  <Paragraphs>50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iCiel Cadena</vt:lpstr>
      <vt:lpstr>Lato</vt:lpstr>
      <vt:lpstr>Times New Roman</vt:lpstr>
      <vt:lpstr>思源黑体 Medium</vt:lpstr>
      <vt:lpstr>www.33ppt.com 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36</cp:revision>
  <dcterms:created xsi:type="dcterms:W3CDTF">2023-05-09T08:45:35Z</dcterms:created>
  <dcterms:modified xsi:type="dcterms:W3CDTF">2024-11-27T07:53:20Z</dcterms:modified>
</cp:coreProperties>
</file>