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2"/>
  </p:notesMasterIdLst>
  <p:sldIdLst>
    <p:sldId id="341" r:id="rId9"/>
    <p:sldId id="286" r:id="rId10"/>
    <p:sldId id="298" r:id="rId11"/>
    <p:sldId id="300" r:id="rId12"/>
    <p:sldId id="299" r:id="rId13"/>
    <p:sldId id="265" r:id="rId14"/>
    <p:sldId id="301" r:id="rId15"/>
    <p:sldId id="278" r:id="rId16"/>
    <p:sldId id="302" r:id="rId17"/>
    <p:sldId id="303" r:id="rId18"/>
    <p:sldId id="268" r:id="rId19"/>
    <p:sldId id="304" r:id="rId20"/>
    <p:sldId id="305" r:id="rId21"/>
    <p:sldId id="307" r:id="rId22"/>
    <p:sldId id="317" r:id="rId23"/>
    <p:sldId id="309" r:id="rId24"/>
    <p:sldId id="318" r:id="rId25"/>
    <p:sldId id="331" r:id="rId26"/>
    <p:sldId id="320" r:id="rId27"/>
    <p:sldId id="321" r:id="rId28"/>
    <p:sldId id="324" r:id="rId29"/>
    <p:sldId id="333" r:id="rId30"/>
    <p:sldId id="332" r:id="rId31"/>
    <p:sldId id="279" r:id="rId32"/>
    <p:sldId id="289" r:id="rId33"/>
    <p:sldId id="334" r:id="rId34"/>
    <p:sldId id="284" r:id="rId35"/>
    <p:sldId id="339" r:id="rId36"/>
    <p:sldId id="340" r:id="rId37"/>
    <p:sldId id="335" r:id="rId38"/>
    <p:sldId id="336" r:id="rId39"/>
    <p:sldId id="337" r:id="rId40"/>
    <p:sldId id="33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92" autoAdjust="0"/>
  </p:normalViewPr>
  <p:slideViewPr>
    <p:cSldViewPr snapToGrid="0">
      <p:cViewPr varScale="1">
        <p:scale>
          <a:sx n="68" d="100"/>
          <a:sy n="68" d="100"/>
        </p:scale>
        <p:origin x="8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7014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924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6863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431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463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8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9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5.jpg"/><Relationship Id="rId15" Type="http://schemas.openxmlformats.org/officeDocument/2006/relationships/image" Target="../media/image65.png"/><Relationship Id="rId10" Type="http://schemas.openxmlformats.org/officeDocument/2006/relationships/slide" Target="slide3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2.jpeg"/><Relationship Id="rId14" Type="http://schemas.openxmlformats.org/officeDocument/2006/relationships/image" Target="../media/image5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6.png"/><Relationship Id="rId12" Type="http://schemas.openxmlformats.org/officeDocument/2006/relationships/image" Target="../media/image5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11" Type="http://schemas.openxmlformats.org/officeDocument/2006/relationships/image" Target="../media/image69.png"/><Relationship Id="rId5" Type="http://schemas.openxmlformats.org/officeDocument/2006/relationships/image" Target="../media/image55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8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4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6.png"/><Relationship Id="rId12" Type="http://schemas.openxmlformats.org/officeDocument/2006/relationships/image" Target="../media/image73.png"/><Relationship Id="rId17" Type="http://schemas.openxmlformats.org/officeDocument/2006/relationships/image" Target="../media/image52.gif"/><Relationship Id="rId2" Type="http://schemas.openxmlformats.org/officeDocument/2006/relationships/audio" Target="../media/media2.mp3"/><Relationship Id="rId16" Type="http://schemas.openxmlformats.org/officeDocument/2006/relationships/image" Target="../media/image69.png"/><Relationship Id="rId1" Type="http://schemas.microsoft.com/office/2007/relationships/media" Target="../media/media2.mp3"/><Relationship Id="rId6" Type="http://schemas.openxmlformats.org/officeDocument/2006/relationships/image" Target="../media/image55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54.png"/><Relationship Id="rId15" Type="http://schemas.microsoft.com/office/2007/relationships/hdphoto" Target="../media/hdphoto3.wdp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7.xml"/><Relationship Id="rId9" Type="http://schemas.openxmlformats.org/officeDocument/2006/relationships/slide" Target="slide11.xml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7.pn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jpg"/><Relationship Id="rId12" Type="http://schemas.microsoft.com/office/2007/relationships/hdphoto" Target="../media/hdphoto4.wdp"/><Relationship Id="rId17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78.png"/><Relationship Id="rId1" Type="http://schemas.microsoft.com/office/2007/relationships/media" Target="../media/media2.mp3"/><Relationship Id="rId6" Type="http://schemas.openxmlformats.org/officeDocument/2006/relationships/image" Target="../media/image75.png"/><Relationship Id="rId11" Type="http://schemas.openxmlformats.org/officeDocument/2006/relationships/image" Target="../media/image73.png"/><Relationship Id="rId5" Type="http://schemas.openxmlformats.org/officeDocument/2006/relationships/image" Target="../media/image52.gif"/><Relationship Id="rId15" Type="http://schemas.openxmlformats.org/officeDocument/2006/relationships/slide" Target="slide5.xml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1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5.jpg"/><Relationship Id="rId12" Type="http://schemas.microsoft.com/office/2007/relationships/hdphoto" Target="../media/hdphoto5.wdp"/><Relationship Id="rId17" Type="http://schemas.openxmlformats.org/officeDocument/2006/relationships/image" Target="../media/image69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5.png"/><Relationship Id="rId11" Type="http://schemas.openxmlformats.org/officeDocument/2006/relationships/image" Target="../media/image77.png"/><Relationship Id="rId5" Type="http://schemas.openxmlformats.org/officeDocument/2006/relationships/image" Target="../media/image52.gif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0.jpg"/><Relationship Id="rId1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13" Type="http://schemas.openxmlformats.org/officeDocument/2006/relationships/image" Target="../media/image85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5.jpg"/><Relationship Id="rId12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5.png"/><Relationship Id="rId11" Type="http://schemas.microsoft.com/office/2007/relationships/hdphoto" Target="../media/hdphoto6.wdp"/><Relationship Id="rId5" Type="http://schemas.openxmlformats.org/officeDocument/2006/relationships/image" Target="../media/image52.gif"/><Relationship Id="rId15" Type="http://schemas.openxmlformats.org/officeDocument/2006/relationships/image" Target="../media/image86.png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4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8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0.png"/><Relationship Id="rId12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11" Type="http://schemas.openxmlformats.org/officeDocument/2006/relationships/image" Target="../media/image85.png"/><Relationship Id="rId5" Type="http://schemas.openxmlformats.org/officeDocument/2006/relationships/image" Target="../media/image55.jpg"/><Relationship Id="rId10" Type="http://schemas.openxmlformats.org/officeDocument/2006/relationships/image" Target="../media/image52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0.png"/><Relationship Id="rId12" Type="http://schemas.openxmlformats.org/officeDocument/2006/relationships/image" Target="../media/image8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11" Type="http://schemas.openxmlformats.org/officeDocument/2006/relationships/image" Target="../media/image52.gif"/><Relationship Id="rId5" Type="http://schemas.openxmlformats.org/officeDocument/2006/relationships/image" Target="../media/image55.jpg"/><Relationship Id="rId10" Type="http://schemas.openxmlformats.org/officeDocument/2006/relationships/slide" Target="slide3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4.png"/><Relationship Id="rId5" Type="http://schemas.openxmlformats.org/officeDocument/2006/relationships/image" Target="../media/image50.jp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7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9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700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7001" y="321418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CỔ BI</a:t>
            </a:r>
            <a:endParaRPr lang="vi-VN" sz="3733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5692" y="1939669"/>
            <a:ext cx="10067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nghệ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3:</a:t>
            </a:r>
          </a:p>
          <a:p>
            <a:r>
              <a:rPr lang="en-US" sz="5400" b="1" dirty="0">
                <a:latin typeface="Zilla Slab" pitchFamily="2" charset="0"/>
                <a:ea typeface="Zilla Slab" pitchFamily="2" charset="0"/>
              </a:rPr>
              <a:t>              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Sử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quạt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điện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1)</a:t>
            </a:r>
            <a:endParaRPr lang="vi-VN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79594"/>
      </p:ext>
    </p:extLst>
  </p:cSld>
  <p:clrMapOvr>
    <a:masterClrMapping/>
  </p:clrMapOvr>
  <p:transition spd="slow" advTm="12737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976" y="0"/>
            <a:ext cx="2573024" cy="2666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1001027" y="468086"/>
            <a:ext cx="11319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81021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783</Words>
  <Application>Microsoft Office PowerPoint</Application>
  <PresentationFormat>Widescreen</PresentationFormat>
  <Paragraphs>120</Paragraphs>
  <Slides>33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等线</vt:lpstr>
      <vt:lpstr>宋体</vt:lpstr>
      <vt:lpstr>.VnMemorandum</vt:lpstr>
      <vt:lpstr>Arial</vt:lpstr>
      <vt:lpstr>Calibri</vt:lpstr>
      <vt:lpstr>Calibri Light</vt:lpstr>
      <vt:lpstr>Coiny</vt:lpstr>
      <vt:lpstr>Georgia</vt:lpstr>
      <vt:lpstr>LNTH-Kids  Chinese Font 1</vt:lpstr>
      <vt:lpstr>Pattaya</vt:lpstr>
      <vt:lpstr>Times New Roman</vt:lpstr>
      <vt:lpstr>UVN Van Chuong Nang</vt:lpstr>
      <vt:lpstr>Zilla Slab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59</cp:revision>
  <dcterms:created xsi:type="dcterms:W3CDTF">2022-07-17T05:49:10Z</dcterms:created>
  <dcterms:modified xsi:type="dcterms:W3CDTF">2024-10-17T05:25:40Z</dcterms:modified>
</cp:coreProperties>
</file>