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371" r:id="rId2"/>
    <p:sldId id="373" r:id="rId3"/>
    <p:sldId id="370" r:id="rId4"/>
    <p:sldId id="383" r:id="rId5"/>
    <p:sldId id="385" r:id="rId6"/>
    <p:sldId id="387" r:id="rId7"/>
    <p:sldId id="386" r:id="rId8"/>
    <p:sldId id="374" r:id="rId9"/>
    <p:sldId id="375" r:id="rId10"/>
    <p:sldId id="376" r:id="rId11"/>
    <p:sldId id="377" r:id="rId12"/>
    <p:sldId id="378" r:id="rId13"/>
    <p:sldId id="379" r:id="rId14"/>
    <p:sldId id="363" r:id="rId15"/>
    <p:sldId id="364" r:id="rId16"/>
    <p:sldId id="365" r:id="rId17"/>
    <p:sldId id="366" r:id="rId18"/>
    <p:sldId id="367" r:id="rId19"/>
    <p:sldId id="368" r:id="rId20"/>
    <p:sldId id="381" r:id="rId21"/>
    <p:sldId id="314" r:id="rId22"/>
    <p:sldId id="382" r:id="rId23"/>
    <p:sldId id="36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8DA4"/>
    <a:srgbClr val="F7941E"/>
    <a:srgbClr val="FF9801"/>
    <a:srgbClr val="0FB7BD"/>
    <a:srgbClr val="FBB040"/>
    <a:srgbClr val="00A9A5"/>
    <a:srgbClr val="FFDAAB"/>
    <a:srgbClr val="CBEAF0"/>
    <a:srgbClr val="48C0B6"/>
    <a:srgbClr val="00B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89905D-84B6-4A86-802D-C24EE6BDC5F4}" v="313" dt="2022-01-13T02:11:05.9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3" autoAdjust="0"/>
    <p:restoredTop sz="94660"/>
  </p:normalViewPr>
  <p:slideViewPr>
    <p:cSldViewPr snapToGrid="0" showGuides="1">
      <p:cViewPr varScale="1">
        <p:scale>
          <a:sx n="76" d="100"/>
          <a:sy n="76" d="100"/>
        </p:scale>
        <p:origin x="130" y="1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642537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F51EF5D8-480E-44E6-AAEA-8AF0E9E524A2}" type="slidenum">
              <a:rPr lang="en-US" sz="1200" smtClean="0"/>
              <a:pPr eaLnBrk="1" hangingPunct="1"/>
              <a:t>23</a:t>
            </a:fld>
            <a:endParaRPr lang="en-US" sz="1200"/>
          </a:p>
        </p:txBody>
      </p:sp>
      <p:sp>
        <p:nvSpPr>
          <p:cNvPr id="194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eaLnBrk="1" hangingPunct="1"/>
            <a:fld id="{F4581A44-AF76-4F1D-8EFF-2172F735CF6A}" type="slidenum">
              <a:rPr lang="en-US" sz="1200"/>
              <a:pPr algn="r" eaLnBrk="1" hangingPunct="1"/>
              <a:t>23</a:t>
            </a:fld>
            <a:endParaRPr lang="en-US" sz="1200"/>
          </a:p>
        </p:txBody>
      </p:sp>
      <p:sp>
        <p:nvSpPr>
          <p:cNvPr id="19460" name="Rectangle 2"/>
          <p:cNvSpPr>
            <a:spLocks noGrp="1" noRot="1" noChangeAspect="1" noChangeArrowheads="1" noTextEdit="1"/>
          </p:cNvSpPr>
          <p:nvPr>
            <p:ph type="sldImg"/>
          </p:nvPr>
        </p:nvSpPr>
        <p:spPr>
          <a:xfrm>
            <a:off x="381000" y="685800"/>
            <a:ext cx="6096000" cy="3429000"/>
          </a:xfrm>
          <a:ln/>
        </p:spPr>
      </p:sp>
      <p:sp>
        <p:nvSpPr>
          <p:cNvPr id="19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3724282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855629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56984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611222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749631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19565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630187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2449091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1805746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audio" Target="file:///F:\proud_of_you.wma" TargetMode="Externa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1392074" y="1649323"/>
            <a:ext cx="9698713" cy="86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a:spAutoFit/>
          </a:bodyPr>
          <a:lstStyle/>
          <a:p>
            <a:r>
              <a:rPr lang="en-GB" sz="4800" b="1" dirty="0">
                <a:solidFill>
                  <a:srgbClr val="0070C0"/>
                </a:solidFill>
                <a:latin typeface="VNI-Ariston" pitchFamily="2" charset="0"/>
              </a:rPr>
              <a:t>Good morning class!!!</a:t>
            </a:r>
            <a:endParaRPr lang="en-US" sz="4800" b="1" dirty="0">
              <a:solidFill>
                <a:srgbClr val="0070C0"/>
              </a:solidFill>
              <a:latin typeface="VNI-Ariston" pitchFamily="2" charset="0"/>
            </a:endParaRPr>
          </a:p>
        </p:txBody>
      </p:sp>
      <p:sp>
        <p:nvSpPr>
          <p:cNvPr id="5" name="Rectangle 4"/>
          <p:cNvSpPr>
            <a:spLocks noChangeArrowheads="1"/>
          </p:cNvSpPr>
          <p:nvPr/>
        </p:nvSpPr>
        <p:spPr bwMode="auto">
          <a:xfrm>
            <a:off x="7917740" y="-9236"/>
            <a:ext cx="4274260" cy="49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3" tIns="60952" rIns="121903" bIns="60952">
            <a:spAutoFit/>
          </a:bodyPr>
          <a:lstStyle/>
          <a:p>
            <a:r>
              <a:rPr lang="en-GB" sz="2400" b="1" i="1" dirty="0" err="1">
                <a:solidFill>
                  <a:srgbClr val="005AAB"/>
                </a:solidFill>
                <a:latin typeface="VNI-Ariston" pitchFamily="2" charset="0"/>
              </a:rPr>
              <a:t>Phu</a:t>
            </a:r>
            <a:r>
              <a:rPr lang="en-GB" sz="2400" b="1" i="1" dirty="0">
                <a:solidFill>
                  <a:srgbClr val="005AAB"/>
                </a:solidFill>
                <a:latin typeface="VNI-Ariston" pitchFamily="2" charset="0"/>
              </a:rPr>
              <a:t> </a:t>
            </a:r>
            <a:r>
              <a:rPr lang="en-GB" sz="2400" b="1" i="1" dirty="0" err="1">
                <a:solidFill>
                  <a:srgbClr val="005AAB"/>
                </a:solidFill>
                <a:latin typeface="VNI-Ariston" pitchFamily="2" charset="0"/>
              </a:rPr>
              <a:t>Thi</a:t>
            </a:r>
            <a:r>
              <a:rPr lang="en-GB" sz="2400" b="1" i="1" dirty="0">
                <a:solidFill>
                  <a:srgbClr val="005AAB"/>
                </a:solidFill>
                <a:latin typeface="VNI-Ariston" pitchFamily="2" charset="0"/>
              </a:rPr>
              <a:t> secondary school.</a:t>
            </a:r>
            <a:endParaRPr lang="en-US" sz="2400" b="1" i="1" dirty="0">
              <a:solidFill>
                <a:srgbClr val="005AAB"/>
              </a:solidFill>
              <a:latin typeface="VNI-Ariston" pitchFamily="2" charset="0"/>
            </a:endParaRPr>
          </a:p>
        </p:txBody>
      </p:sp>
    </p:spTree>
    <p:extLst>
      <p:ext uri="{BB962C8B-B14F-4D97-AF65-F5344CB8AC3E}">
        <p14:creationId xmlns:p14="http://schemas.microsoft.com/office/powerpoint/2010/main" val="39126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9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89211" y="114300"/>
            <a:ext cx="11982716" cy="6646718"/>
          </a:xfrm>
          <a:prstGeom prst="flowChartProcess">
            <a:avLst/>
          </a:prstGeom>
          <a:noFill/>
          <a:ln w="76200">
            <a:solidFill>
              <a:srgbClr val="92D050"/>
            </a:solidFill>
          </a:ln>
        </p:spPr>
        <p:style>
          <a:lnRef idx="2">
            <a:schemeClr val="accent5"/>
          </a:lnRef>
          <a:fillRef idx="1">
            <a:schemeClr val="lt1"/>
          </a:fillRef>
          <a:effectRef idx="0">
            <a:schemeClr val="accent5"/>
          </a:effectRef>
          <a:fontRef idx="minor">
            <a:schemeClr val="dk1"/>
          </a:fontRef>
        </p:style>
        <p:txBody>
          <a:bodyPr lIns="91427" tIns="45714" rIns="91427" bIns="45714" anchor="ctr"/>
          <a:lstStyle/>
          <a:p>
            <a:pPr algn="ctr">
              <a:defRPr/>
            </a:pPr>
            <a:endParaRPr lang="en-US" dirty="0">
              <a:solidFill>
                <a:srgbClr val="FFFF00"/>
              </a:solidFill>
            </a:endParaRPr>
          </a:p>
        </p:txBody>
      </p:sp>
      <p:sp>
        <p:nvSpPr>
          <p:cNvPr id="2" name="Rectangle 1"/>
          <p:cNvSpPr/>
          <p:nvPr/>
        </p:nvSpPr>
        <p:spPr>
          <a:xfrm>
            <a:off x="4954858" y="2237330"/>
            <a:ext cx="6096000" cy="2492990"/>
          </a:xfrm>
          <a:prstGeom prst="rect">
            <a:avLst/>
          </a:prstGeom>
        </p:spPr>
        <p:txBody>
          <a:bodyPr>
            <a:spAutoFit/>
          </a:bodyPr>
          <a:lstStyle/>
          <a:p>
            <a:pPr>
              <a:lnSpc>
                <a:spcPct val="150000"/>
              </a:lnSpc>
            </a:pPr>
            <a:r>
              <a:rPr lang="en-US" sz="2600" b="1" dirty="0">
                <a:solidFill>
                  <a:srgbClr val="048DA4"/>
                </a:solidFill>
              </a:rPr>
              <a:t>A: </a:t>
            </a:r>
            <a:r>
              <a:rPr lang="en-US" sz="2600" dirty="0"/>
              <a:t>How does </a:t>
            </a:r>
            <a:r>
              <a:rPr lang="en-US" sz="2600" u="sng" dirty="0"/>
              <a:t>your father </a:t>
            </a:r>
            <a:r>
              <a:rPr lang="en-US" sz="2600" dirty="0"/>
              <a:t>go to work?</a:t>
            </a:r>
          </a:p>
          <a:p>
            <a:pPr>
              <a:lnSpc>
                <a:spcPct val="150000"/>
              </a:lnSpc>
            </a:pPr>
            <a:r>
              <a:rPr lang="en-US" sz="2600" b="1" dirty="0">
                <a:solidFill>
                  <a:srgbClr val="C00000"/>
                </a:solidFill>
              </a:rPr>
              <a:t>B:</a:t>
            </a:r>
            <a:r>
              <a:rPr lang="en-US" sz="2600" dirty="0"/>
              <a:t> He usually </a:t>
            </a:r>
            <a:r>
              <a:rPr lang="en-US" sz="2600" u="sng" dirty="0"/>
              <a:t>drives his car</a:t>
            </a:r>
            <a:r>
              <a:rPr lang="en-US" sz="2600" dirty="0"/>
              <a:t> but sometimes he goes </a:t>
            </a:r>
            <a:r>
              <a:rPr lang="en-US" sz="2600" u="sng" dirty="0"/>
              <a:t>by bus</a:t>
            </a:r>
            <a:r>
              <a:rPr lang="en-US" sz="2600" dirty="0"/>
              <a:t>. How about </a:t>
            </a:r>
            <a:r>
              <a:rPr lang="en-US" sz="2600" u="sng" dirty="0"/>
              <a:t>your father</a:t>
            </a:r>
            <a:r>
              <a:rPr lang="en-US" sz="2600" dirty="0"/>
              <a:t>?</a:t>
            </a:r>
          </a:p>
          <a:p>
            <a:pPr>
              <a:lnSpc>
                <a:spcPct val="150000"/>
              </a:lnSpc>
            </a:pPr>
            <a:r>
              <a:rPr lang="en-US" sz="2600" b="1" dirty="0">
                <a:solidFill>
                  <a:srgbClr val="048DA4"/>
                </a:solidFill>
              </a:rPr>
              <a:t>A: </a:t>
            </a:r>
            <a:r>
              <a:rPr lang="en-US" sz="2600" dirty="0"/>
              <a:t>He</a:t>
            </a:r>
            <a:r>
              <a:rPr lang="en-US" sz="2600" u="sng" dirty="0"/>
              <a:t> walks </a:t>
            </a:r>
            <a:r>
              <a:rPr lang="en-US" sz="2600" dirty="0"/>
              <a:t>because </a:t>
            </a:r>
            <a:r>
              <a:rPr lang="en-US" sz="2600" u="sng" dirty="0"/>
              <a:t>we live near his office</a:t>
            </a:r>
            <a:r>
              <a:rPr lang="en-US" sz="2600" dirty="0"/>
              <a:t>.</a:t>
            </a:r>
          </a:p>
        </p:txBody>
      </p:sp>
      <p:pic>
        <p:nvPicPr>
          <p:cNvPr id="5" name="Hình ảnh 2">
            <a:extLst>
              <a:ext uri="{FF2B5EF4-FFF2-40B4-BE49-F238E27FC236}">
                <a16:creationId xmlns:a16="http://schemas.microsoft.com/office/drawing/2014/main" id="{88CBC33A-6E6D-4692-9BC6-4C9E22A77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290" y="1911272"/>
            <a:ext cx="3115476" cy="3742396"/>
          </a:xfrm>
          <a:prstGeom prst="rect">
            <a:avLst/>
          </a:prstGeom>
        </p:spPr>
      </p:pic>
      <p:sp>
        <p:nvSpPr>
          <p:cNvPr id="3" name="Rectangle 2"/>
          <p:cNvSpPr/>
          <p:nvPr/>
        </p:nvSpPr>
        <p:spPr>
          <a:xfrm>
            <a:off x="1254646" y="680737"/>
            <a:ext cx="10409530" cy="830997"/>
          </a:xfrm>
          <a:prstGeom prst="rect">
            <a:avLst/>
          </a:prstGeom>
        </p:spPr>
        <p:txBody>
          <a:bodyPr wrap="square">
            <a:spAutoFit/>
          </a:bodyPr>
          <a:lstStyle/>
          <a:p>
            <a:r>
              <a:rPr lang="en-US" sz="2400" b="1" dirty="0">
                <a:effectLst>
                  <a:glow rad="88900">
                    <a:schemeClr val="bg1"/>
                  </a:glow>
                </a:effectLst>
                <a:latin typeface="Arial" panose="020B0604020202020204" pitchFamily="34" charset="0"/>
                <a:cs typeface="Arial" panose="020B0604020202020204" pitchFamily="34" charset="0"/>
              </a:rPr>
              <a:t> Ask and answer about the means of transport your family members use every day.</a:t>
            </a:r>
          </a:p>
        </p:txBody>
      </p:sp>
      <p:sp>
        <p:nvSpPr>
          <p:cNvPr id="6" name="Rounded Rectangle 5"/>
          <p:cNvSpPr/>
          <p:nvPr/>
        </p:nvSpPr>
        <p:spPr>
          <a:xfrm>
            <a:off x="487067" y="78337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539852" y="68073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TextBox 7"/>
          <p:cNvSpPr txBox="1"/>
          <p:nvPr/>
        </p:nvSpPr>
        <p:spPr>
          <a:xfrm>
            <a:off x="487066" y="199630"/>
            <a:ext cx="2111167"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 PRACTICE</a:t>
            </a:r>
          </a:p>
        </p:txBody>
      </p:sp>
    </p:spTree>
    <p:extLst>
      <p:ext uri="{BB962C8B-B14F-4D97-AF65-F5344CB8AC3E}">
        <p14:creationId xmlns:p14="http://schemas.microsoft.com/office/powerpoint/2010/main" val="89685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89211" y="114300"/>
            <a:ext cx="11982716" cy="6646718"/>
          </a:xfrm>
          <a:prstGeom prst="flowChartProcess">
            <a:avLst/>
          </a:prstGeom>
          <a:noFill/>
          <a:ln w="76200">
            <a:solidFill>
              <a:srgbClr val="92D050"/>
            </a:solidFill>
          </a:ln>
        </p:spPr>
        <p:style>
          <a:lnRef idx="2">
            <a:schemeClr val="accent5"/>
          </a:lnRef>
          <a:fillRef idx="1">
            <a:schemeClr val="lt1"/>
          </a:fillRef>
          <a:effectRef idx="0">
            <a:schemeClr val="accent5"/>
          </a:effectRef>
          <a:fontRef idx="minor">
            <a:schemeClr val="dk1"/>
          </a:fontRef>
        </p:style>
        <p:txBody>
          <a:bodyPr lIns="91427" tIns="45714" rIns="91427" bIns="45714" anchor="ctr"/>
          <a:lstStyle/>
          <a:p>
            <a:pPr algn="ctr">
              <a:defRPr/>
            </a:pPr>
            <a:endParaRPr lang="en-US" dirty="0">
              <a:solidFill>
                <a:srgbClr val="FFFF00"/>
              </a:solidFill>
            </a:endParaRPr>
          </a:p>
        </p:txBody>
      </p:sp>
      <p:sp>
        <p:nvSpPr>
          <p:cNvPr id="5" name="TextBox 4">
            <a:extLst>
              <a:ext uri="{FF2B5EF4-FFF2-40B4-BE49-F238E27FC236}">
                <a16:creationId xmlns:a16="http://schemas.microsoft.com/office/drawing/2014/main" id="{2BB43E80-FAEA-47DF-A3AD-0CC4402B18A7}"/>
              </a:ext>
            </a:extLst>
          </p:cNvPr>
          <p:cNvSpPr txBox="1"/>
          <p:nvPr/>
        </p:nvSpPr>
        <p:spPr>
          <a:xfrm>
            <a:off x="961069" y="856584"/>
            <a:ext cx="10964012" cy="400110"/>
          </a:xfrm>
          <a:prstGeom prst="rect">
            <a:avLst/>
          </a:prstGeom>
          <a:noFill/>
          <a:effectLst/>
        </p:spPr>
        <p:txBody>
          <a:bodyPr wrap="square" rtlCol="0">
            <a:spAutoFit/>
          </a:bodyPr>
          <a:lstStyle/>
          <a:p>
            <a:r>
              <a:rPr lang="en-US" sz="2000" b="1" dirty="0">
                <a:effectLst>
                  <a:glow rad="88900">
                    <a:schemeClr val="bg1"/>
                  </a:glow>
                </a:effectLst>
                <a:latin typeface="Arial" panose="020B0604020202020204" pitchFamily="34" charset="0"/>
                <a:cs typeface="Arial" panose="020B0604020202020204" pitchFamily="34" charset="0"/>
              </a:rPr>
              <a:t>Which countries below keep to the left? Tick the correct answers.</a:t>
            </a:r>
          </a:p>
        </p:txBody>
      </p:sp>
      <p:sp>
        <p:nvSpPr>
          <p:cNvPr id="6" name="Rounded Rectangle 15">
            <a:extLst>
              <a:ext uri="{FF2B5EF4-FFF2-40B4-BE49-F238E27FC236}">
                <a16:creationId xmlns:a16="http://schemas.microsoft.com/office/drawing/2014/main" id="{74473FAC-0397-4D1C-A049-50AA36857B1A}"/>
              </a:ext>
            </a:extLst>
          </p:cNvPr>
          <p:cNvSpPr/>
          <p:nvPr/>
        </p:nvSpPr>
        <p:spPr>
          <a:xfrm>
            <a:off x="364403" y="353978"/>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a:extLst>
              <a:ext uri="{FF2B5EF4-FFF2-40B4-BE49-F238E27FC236}">
                <a16:creationId xmlns:a16="http://schemas.microsoft.com/office/drawing/2014/main" id="{96732016-9C21-43F6-BAD2-DB9F782F74FB}"/>
              </a:ext>
            </a:extLst>
          </p:cNvPr>
          <p:cNvSpPr txBox="1"/>
          <p:nvPr/>
        </p:nvSpPr>
        <p:spPr>
          <a:xfrm>
            <a:off x="417188" y="25133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8" name="Hình ảnh 13">
            <a:extLst>
              <a:ext uri="{FF2B5EF4-FFF2-40B4-BE49-F238E27FC236}">
                <a16:creationId xmlns:a16="http://schemas.microsoft.com/office/drawing/2014/main" id="{13ED8B1F-89F6-47DF-9C0A-07D32B4048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705" y="1664687"/>
            <a:ext cx="5553124" cy="3757742"/>
          </a:xfrm>
          <a:prstGeom prst="rect">
            <a:avLst/>
          </a:prstGeom>
        </p:spPr>
      </p:pic>
      <p:sp>
        <p:nvSpPr>
          <p:cNvPr id="9" name="Rectangle 8"/>
          <p:cNvSpPr/>
          <p:nvPr/>
        </p:nvSpPr>
        <p:spPr>
          <a:xfrm>
            <a:off x="5765983" y="1221726"/>
            <a:ext cx="5553123" cy="584775"/>
          </a:xfrm>
          <a:prstGeom prst="rect">
            <a:avLst/>
          </a:prstGeom>
        </p:spPr>
        <p:txBody>
          <a:bodyPr wrap="square">
            <a:spAutoFit/>
          </a:bodyPr>
          <a:lstStyle/>
          <a:p>
            <a:r>
              <a:rPr lang="en-US" sz="3200" b="1" dirty="0">
                <a:solidFill>
                  <a:srgbClr val="048DA4"/>
                </a:solidFill>
                <a:latin typeface="OpenSansBold"/>
              </a:rPr>
              <a:t>Strange traffic rules!</a:t>
            </a:r>
            <a:endParaRPr lang="en-US" sz="3200" dirty="0">
              <a:solidFill>
                <a:srgbClr val="048DA4"/>
              </a:solidFill>
            </a:endParaRPr>
          </a:p>
        </p:txBody>
      </p:sp>
      <p:sp>
        <p:nvSpPr>
          <p:cNvPr id="10" name="Rectangle 9"/>
          <p:cNvSpPr/>
          <p:nvPr/>
        </p:nvSpPr>
        <p:spPr>
          <a:xfrm>
            <a:off x="919794" y="310165"/>
            <a:ext cx="10399312" cy="461665"/>
          </a:xfrm>
          <a:prstGeom prst="rect">
            <a:avLst/>
          </a:prstGeom>
        </p:spPr>
        <p:txBody>
          <a:bodyPr wrap="square">
            <a:spAutoFit/>
          </a:bodyPr>
          <a:lstStyle/>
          <a:p>
            <a:r>
              <a:rPr lang="en-US" sz="2400" b="1" dirty="0">
                <a:solidFill>
                  <a:srgbClr val="000000"/>
                </a:solidFill>
                <a:latin typeface="Times New Roman" panose="02020603050405020304" pitchFamily="18" charset="0"/>
                <a:cs typeface="Times New Roman" panose="02020603050405020304" pitchFamily="18" charset="0"/>
              </a:rPr>
              <a:t>When you go on the road, which side do you keep, to the right or to the left?</a:t>
            </a:r>
            <a:endParaRPr lang="en-US" sz="24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4779185" y="1806501"/>
            <a:ext cx="530915" cy="646331"/>
          </a:xfrm>
          <a:prstGeom prst="rect">
            <a:avLst/>
          </a:prstGeom>
        </p:spPr>
        <p:txBody>
          <a:bodyPr wrap="none">
            <a:spAutoFit/>
          </a:bodyPr>
          <a:lstStyle/>
          <a:p>
            <a:r>
              <a:rPr lang="en-US" sz="3600" b="1" dirty="0">
                <a:solidFill>
                  <a:srgbClr val="FF0000"/>
                </a:solidFill>
                <a:latin typeface="OpenSansBold"/>
              </a:rPr>
              <a:t>✓</a:t>
            </a:r>
            <a:endParaRPr lang="en-US" sz="3600" dirty="0">
              <a:solidFill>
                <a:srgbClr val="FF0000"/>
              </a:solidFill>
            </a:endParaRPr>
          </a:p>
        </p:txBody>
      </p:sp>
      <p:sp>
        <p:nvSpPr>
          <p:cNvPr id="12" name="Rectangle 11"/>
          <p:cNvSpPr/>
          <p:nvPr/>
        </p:nvSpPr>
        <p:spPr>
          <a:xfrm>
            <a:off x="4779185" y="3362524"/>
            <a:ext cx="530915" cy="646331"/>
          </a:xfrm>
          <a:prstGeom prst="rect">
            <a:avLst/>
          </a:prstGeom>
        </p:spPr>
        <p:txBody>
          <a:bodyPr wrap="none">
            <a:spAutoFit/>
          </a:bodyPr>
          <a:lstStyle/>
          <a:p>
            <a:r>
              <a:rPr lang="en-US" sz="3600" b="1" dirty="0">
                <a:solidFill>
                  <a:srgbClr val="FF0000"/>
                </a:solidFill>
                <a:latin typeface="OpenSansBold"/>
              </a:rPr>
              <a:t>✓</a:t>
            </a:r>
            <a:endParaRPr lang="en-US" sz="3600" dirty="0">
              <a:solidFill>
                <a:srgbClr val="FF0000"/>
              </a:solidFill>
            </a:endParaRPr>
          </a:p>
        </p:txBody>
      </p:sp>
      <p:sp>
        <p:nvSpPr>
          <p:cNvPr id="13" name="Rectangle 12"/>
          <p:cNvSpPr/>
          <p:nvPr/>
        </p:nvSpPr>
        <p:spPr>
          <a:xfrm>
            <a:off x="4779185" y="3905935"/>
            <a:ext cx="530915" cy="646331"/>
          </a:xfrm>
          <a:prstGeom prst="rect">
            <a:avLst/>
          </a:prstGeom>
        </p:spPr>
        <p:txBody>
          <a:bodyPr wrap="none">
            <a:spAutoFit/>
          </a:bodyPr>
          <a:lstStyle/>
          <a:p>
            <a:r>
              <a:rPr lang="en-US" sz="3600" b="1" dirty="0">
                <a:solidFill>
                  <a:srgbClr val="FF0000"/>
                </a:solidFill>
                <a:latin typeface="OpenSansBold"/>
              </a:rPr>
              <a:t>✓</a:t>
            </a:r>
            <a:endParaRPr lang="en-US" sz="3600" dirty="0">
              <a:solidFill>
                <a:srgbClr val="FF0000"/>
              </a:solidFill>
            </a:endParaRPr>
          </a:p>
        </p:txBody>
      </p:sp>
    </p:spTree>
    <p:extLst>
      <p:ext uri="{BB962C8B-B14F-4D97-AF65-F5344CB8AC3E}">
        <p14:creationId xmlns:p14="http://schemas.microsoft.com/office/powerpoint/2010/main" val="323300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89211" y="114300"/>
            <a:ext cx="11982716" cy="6646718"/>
          </a:xfrm>
          <a:prstGeom prst="flowChartProcess">
            <a:avLst/>
          </a:prstGeom>
          <a:noFill/>
          <a:ln w="76200">
            <a:solidFill>
              <a:srgbClr val="92D050"/>
            </a:solidFill>
          </a:ln>
        </p:spPr>
        <p:style>
          <a:lnRef idx="2">
            <a:schemeClr val="accent5"/>
          </a:lnRef>
          <a:fillRef idx="1">
            <a:schemeClr val="lt1"/>
          </a:fillRef>
          <a:effectRef idx="0">
            <a:schemeClr val="accent5"/>
          </a:effectRef>
          <a:fontRef idx="minor">
            <a:schemeClr val="dk1"/>
          </a:fontRef>
        </p:style>
        <p:txBody>
          <a:bodyPr lIns="91427" tIns="45714" rIns="91427" bIns="45714" anchor="ctr"/>
          <a:lstStyle/>
          <a:p>
            <a:pPr algn="ctr">
              <a:defRPr/>
            </a:pPr>
            <a:endParaRPr lang="en-US" dirty="0">
              <a:solidFill>
                <a:srgbClr val="FFFF00"/>
              </a:solidFill>
            </a:endParaRPr>
          </a:p>
        </p:txBody>
      </p:sp>
      <p:sp>
        <p:nvSpPr>
          <p:cNvPr id="3" name="TextBox 2">
            <a:extLst>
              <a:ext uri="{FF2B5EF4-FFF2-40B4-BE49-F238E27FC236}">
                <a16:creationId xmlns:a16="http://schemas.microsoft.com/office/drawing/2014/main" id="{2BB43E80-FAEA-47DF-A3AD-0CC4402B18A7}"/>
              </a:ext>
            </a:extLst>
          </p:cNvPr>
          <p:cNvSpPr txBox="1"/>
          <p:nvPr/>
        </p:nvSpPr>
        <p:spPr>
          <a:xfrm>
            <a:off x="930945" y="495280"/>
            <a:ext cx="10964012" cy="830997"/>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Listen and check your answers in 3. Then listen again and complete the sentence with no more than THREE words.</a:t>
            </a:r>
          </a:p>
        </p:txBody>
      </p:sp>
      <p:sp>
        <p:nvSpPr>
          <p:cNvPr id="5" name="Rounded Rectangle 15">
            <a:extLst>
              <a:ext uri="{FF2B5EF4-FFF2-40B4-BE49-F238E27FC236}">
                <a16:creationId xmlns:a16="http://schemas.microsoft.com/office/drawing/2014/main" id="{74473FAC-0397-4D1C-A049-50AA36857B1A}"/>
              </a:ext>
            </a:extLst>
          </p:cNvPr>
          <p:cNvSpPr/>
          <p:nvPr/>
        </p:nvSpPr>
        <p:spPr>
          <a:xfrm>
            <a:off x="375554" y="454339"/>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a:extLst>
              <a:ext uri="{FF2B5EF4-FFF2-40B4-BE49-F238E27FC236}">
                <a16:creationId xmlns:a16="http://schemas.microsoft.com/office/drawing/2014/main" id="{96732016-9C21-43F6-BAD2-DB9F782F74FB}"/>
              </a:ext>
            </a:extLst>
          </p:cNvPr>
          <p:cNvSpPr txBox="1"/>
          <p:nvPr/>
        </p:nvSpPr>
        <p:spPr>
          <a:xfrm>
            <a:off x="428339" y="35169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7" name="Hộp Văn bản 8">
            <a:extLst>
              <a:ext uri="{FF2B5EF4-FFF2-40B4-BE49-F238E27FC236}">
                <a16:creationId xmlns:a16="http://schemas.microsoft.com/office/drawing/2014/main" id="{C4727BBF-4E48-4795-BEEC-E6F83D298C4A}"/>
              </a:ext>
            </a:extLst>
          </p:cNvPr>
          <p:cNvSpPr txBox="1"/>
          <p:nvPr/>
        </p:nvSpPr>
        <p:spPr>
          <a:xfrm>
            <a:off x="930945" y="1570551"/>
            <a:ext cx="10208633" cy="1228028"/>
          </a:xfrm>
          <a:prstGeom prst="rect">
            <a:avLst/>
          </a:prstGeom>
          <a:noFill/>
        </p:spPr>
        <p:txBody>
          <a:bodyPr wrap="square">
            <a:spAutoFit/>
          </a:bodyPr>
          <a:lstStyle/>
          <a:p>
            <a:pPr>
              <a:lnSpc>
                <a:spcPct val="150000"/>
              </a:lnSpc>
            </a:pPr>
            <a:r>
              <a:rPr lang="en-US" sz="2600" b="0" i="0" dirty="0">
                <a:effectLst/>
                <a:latin typeface="ChronicaPro-Book"/>
              </a:rPr>
              <a:t>One explanation is that some countries use ____________________ as the UK.</a:t>
            </a:r>
            <a:r>
              <a:rPr lang="en-US" sz="2600" dirty="0"/>
              <a:t> </a:t>
            </a:r>
            <a:endParaRPr lang="vi-VN" sz="2600" dirty="0"/>
          </a:p>
        </p:txBody>
      </p:sp>
      <p:sp>
        <p:nvSpPr>
          <p:cNvPr id="8" name="Hộp Văn bản 10">
            <a:extLst>
              <a:ext uri="{FF2B5EF4-FFF2-40B4-BE49-F238E27FC236}">
                <a16:creationId xmlns:a16="http://schemas.microsoft.com/office/drawing/2014/main" id="{59955193-EFF7-481A-8B38-E01293953489}"/>
              </a:ext>
            </a:extLst>
          </p:cNvPr>
          <p:cNvSpPr txBox="1"/>
          <p:nvPr/>
        </p:nvSpPr>
        <p:spPr>
          <a:xfrm>
            <a:off x="7194016" y="1661345"/>
            <a:ext cx="3562724" cy="523220"/>
          </a:xfrm>
          <a:prstGeom prst="rect">
            <a:avLst/>
          </a:prstGeom>
          <a:noFill/>
        </p:spPr>
        <p:txBody>
          <a:bodyPr wrap="square">
            <a:spAutoFit/>
          </a:bodyPr>
          <a:lstStyle/>
          <a:p>
            <a:r>
              <a:rPr lang="en-US" sz="2800" b="1" dirty="0">
                <a:solidFill>
                  <a:srgbClr val="FF0000"/>
                </a:solidFill>
                <a:latin typeface="Calibri" panose="020F0502020204030204" pitchFamily="34" charset="0"/>
                <a:ea typeface="Arial" panose="020B0604020202020204" pitchFamily="34" charset="0"/>
              </a:rPr>
              <a:t>t</a:t>
            </a:r>
            <a:r>
              <a:rPr lang="en-US" sz="2800" b="1" dirty="0">
                <a:solidFill>
                  <a:srgbClr val="FF0000"/>
                </a:solidFill>
                <a:effectLst/>
                <a:latin typeface="Calibri" panose="020F0502020204030204" pitchFamily="34" charset="0"/>
                <a:ea typeface="Arial" panose="020B0604020202020204" pitchFamily="34" charset="0"/>
              </a:rPr>
              <a:t>he </a:t>
            </a:r>
            <a:r>
              <a:rPr lang="vi-VN" sz="2800" b="1" dirty="0">
                <a:solidFill>
                  <a:srgbClr val="FF0000"/>
                </a:solidFill>
                <a:effectLst/>
                <a:latin typeface="Calibri" panose="020F0502020204030204" pitchFamily="34" charset="0"/>
                <a:ea typeface="Arial" panose="020B0604020202020204" pitchFamily="34" charset="0"/>
              </a:rPr>
              <a:t>same </a:t>
            </a:r>
            <a:r>
              <a:rPr lang="en-US" sz="2800" b="1" dirty="0">
                <a:solidFill>
                  <a:srgbClr val="FF0000"/>
                </a:solidFill>
                <a:latin typeface="Calibri" panose="020F0502020204030204" pitchFamily="34" charset="0"/>
                <a:ea typeface="Arial" panose="020B0604020202020204" pitchFamily="34" charset="0"/>
              </a:rPr>
              <a:t>system</a:t>
            </a:r>
            <a:endParaRPr lang="vi-VN" sz="2800" b="1" dirty="0">
              <a:solidFill>
                <a:srgbClr val="FF0000"/>
              </a:solidFill>
            </a:endParaRPr>
          </a:p>
        </p:txBody>
      </p:sp>
      <p:sp>
        <p:nvSpPr>
          <p:cNvPr id="2" name="Rectangle 1"/>
          <p:cNvSpPr/>
          <p:nvPr/>
        </p:nvSpPr>
        <p:spPr>
          <a:xfrm>
            <a:off x="714842" y="2854304"/>
            <a:ext cx="10964012" cy="3816429"/>
          </a:xfrm>
          <a:prstGeom prst="rect">
            <a:avLst/>
          </a:prstGeom>
        </p:spPr>
        <p:txBody>
          <a:bodyPr wrap="square">
            <a:spAutoFit/>
          </a:bodyPr>
          <a:lstStyle/>
          <a:p>
            <a:pPr>
              <a:lnSpc>
                <a:spcPct val="115000"/>
              </a:lnSpc>
              <a:spcAft>
                <a:spcPts val="1000"/>
              </a:spcAft>
            </a:pPr>
            <a:r>
              <a:rPr lang="en-US" sz="2800" b="1" i="1" dirty="0">
                <a:solidFill>
                  <a:srgbClr val="048DA4"/>
                </a:solidFill>
                <a:latin typeface="Times New Roman" panose="02020603050405020304" pitchFamily="18" charset="0"/>
                <a:ea typeface="Calibri" panose="020F0502020204030204" pitchFamily="34" charset="0"/>
                <a:cs typeface="Times New Roman" panose="02020603050405020304" pitchFamily="18" charset="0"/>
              </a:rPr>
              <a:t>* Audio script </a:t>
            </a:r>
            <a:endParaRPr lang="en-US" sz="2800" b="1" dirty="0">
              <a:solidFill>
                <a:srgbClr val="048DA4"/>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b="1" i="1" dirty="0">
                <a:latin typeface="Times New Roman" panose="02020603050405020304" pitchFamily="18" charset="0"/>
                <a:ea typeface="Calibri" panose="020F0502020204030204" pitchFamily="34" charset="0"/>
                <a:cs typeface="Times New Roman" panose="02020603050405020304" pitchFamily="18" charset="0"/>
              </a:rPr>
              <a:t>The right side is the wrong side!</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800" b="1" i="1" dirty="0">
                <a:latin typeface="Times New Roman" panose="02020603050405020304" pitchFamily="18" charset="0"/>
                <a:ea typeface="Calibri" panose="020F0502020204030204" pitchFamily="34" charset="0"/>
                <a:cs typeface="Times New Roman" panose="02020603050405020304" pitchFamily="18" charset="0"/>
              </a:rPr>
              <a:t>Do you know that there are many countries in the world where the traffic rule is to keep to the left? Some of these are the United Kingdom, Australia, Thailand, and so on. There are different explanations</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i="1" dirty="0">
                <a:latin typeface="Times New Roman" panose="02020603050405020304" pitchFamily="18" charset="0"/>
                <a:ea typeface="Calibri" panose="020F0502020204030204" pitchFamily="34" charset="0"/>
                <a:cs typeface="Times New Roman" panose="02020603050405020304" pitchFamily="18" charset="0"/>
              </a:rPr>
              <a:t>for this. One explanation is that some countries use the same system as the UK.</a:t>
            </a:r>
            <a:endParaRPr lang="en-US" sz="2800" b="1" dirty="0">
              <a:latin typeface="Times New Roman" panose="02020603050405020304" pitchFamily="18" charset="0"/>
              <a:cs typeface="Times New Roman" panose="02020603050405020304" pitchFamily="18" charset="0"/>
            </a:endParaRPr>
          </a:p>
        </p:txBody>
      </p:sp>
      <p:pic>
        <p:nvPicPr>
          <p:cNvPr id="11" name="05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843109" y="1106376"/>
            <a:ext cx="487363" cy="487363"/>
          </a:xfrm>
          <a:prstGeom prst="rect">
            <a:avLst/>
          </a:prstGeom>
        </p:spPr>
      </p:pic>
    </p:spTree>
    <p:extLst>
      <p:ext uri="{BB962C8B-B14F-4D97-AF65-F5344CB8AC3E}">
        <p14:creationId xmlns:p14="http://schemas.microsoft.com/office/powerpoint/2010/main" val="255872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61111" fill="hold"/>
                                        <p:tgtEl>
                                          <p:spTgt spid="11"/>
                                        </p:tgtEl>
                                      </p:cBhvr>
                                    </p:cmd>
                                  </p:childTnLst>
                                </p:cTn>
                              </p:par>
                            </p:childTnLst>
                          </p:cTn>
                        </p:par>
                      </p:childTnLst>
                    </p:cTn>
                  </p:par>
                </p:childTnLst>
              </p:cTn>
              <p:nextCondLst>
                <p:cond evt="onClick" delay="0">
                  <p:tgtEl>
                    <p:spTgt spid="11"/>
                  </p:tgtEl>
                </p:cond>
              </p:nextCondLst>
            </p:seq>
            <p:audio>
              <p:cMediaNode vol="80000">
                <p:cTn id="22" fill="hold" display="0">
                  <p:stCondLst>
                    <p:cond delay="indefinite"/>
                  </p:stCondLst>
                  <p:endCondLst>
                    <p:cond evt="onStopAudio" delay="0">
                      <p:tgtEl>
                        <p:sldTgt/>
                      </p:tgtEl>
                    </p:cond>
                  </p:endCondLst>
                </p:cTn>
                <p:tgtEl>
                  <p:spTgt spid="11"/>
                </p:tgtEl>
              </p:cMediaNode>
            </p:audio>
          </p:childTnLst>
        </p:cTn>
      </p:par>
    </p:tnLst>
    <p:bldLst>
      <p:bldP spid="8"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1083306"/>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066592"/>
            <a:ext cx="6373761" cy="6874714"/>
            <a:chOff x="5818240" y="-1"/>
            <a:chExt cx="6373761" cy="6874714"/>
          </a:xfrm>
        </p:grpSpPr>
        <p:sp>
          <p:nvSpPr>
            <p:cNvPr id="7" name="Freeform: Shape 75">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6">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77">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78">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8D42F56D-7C23-4C65-9CF0-2F3EAD799934}"/>
              </a:ext>
            </a:extLst>
          </p:cNvPr>
          <p:cNvSpPr txBox="1"/>
          <p:nvPr/>
        </p:nvSpPr>
        <p:spPr>
          <a:xfrm>
            <a:off x="4291160" y="247482"/>
            <a:ext cx="3148231" cy="523220"/>
          </a:xfrm>
          <a:prstGeom prst="rect">
            <a:avLst/>
          </a:prstGeom>
          <a:solidFill>
            <a:srgbClr val="F7941E"/>
          </a:solidFill>
          <a:effectLst/>
        </p:spPr>
        <p:txBody>
          <a:bodyPr wrap="square" rtlCol="0">
            <a:spAutoFit/>
          </a:bodyPr>
          <a:lstStyle/>
          <a:p>
            <a:r>
              <a:rPr lang="en-US" sz="2800" b="1" dirty="0">
                <a:solidFill>
                  <a:srgbClr val="048DA4"/>
                </a:solidFill>
                <a:effectLst>
                  <a:glow rad="88900">
                    <a:schemeClr val="bg1"/>
                  </a:glow>
                </a:effectLst>
                <a:latin typeface="Arial" panose="020B0604020202020204" pitchFamily="34" charset="0"/>
                <a:cs typeface="Arial" panose="020B0604020202020204" pitchFamily="34" charset="0"/>
              </a:rPr>
              <a:t>* PRODUCTION</a:t>
            </a:r>
          </a:p>
        </p:txBody>
      </p:sp>
      <p:pic>
        <p:nvPicPr>
          <p:cNvPr id="12" name="Hình ảnh 2">
            <a:extLst>
              <a:ext uri="{FF2B5EF4-FFF2-40B4-BE49-F238E27FC236}">
                <a16:creationId xmlns:a16="http://schemas.microsoft.com/office/drawing/2014/main" id="{2DA25736-15D5-47E6-BF47-C3DE1CC3A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2654" y="3437659"/>
            <a:ext cx="4155577" cy="3140843"/>
          </a:xfrm>
          <a:prstGeom prst="rect">
            <a:avLst/>
          </a:prstGeom>
        </p:spPr>
      </p:pic>
      <p:sp>
        <p:nvSpPr>
          <p:cNvPr id="15" name="TextBox 9">
            <a:extLst>
              <a:ext uri="{FF2B5EF4-FFF2-40B4-BE49-F238E27FC236}">
                <a16:creationId xmlns:a16="http://schemas.microsoft.com/office/drawing/2014/main" id="{7DB838AB-5C11-4DFE-8953-ACDA73762D24}"/>
              </a:ext>
            </a:extLst>
          </p:cNvPr>
          <p:cNvSpPr txBox="1"/>
          <p:nvPr/>
        </p:nvSpPr>
        <p:spPr>
          <a:xfrm>
            <a:off x="1042458" y="1311420"/>
            <a:ext cx="7666644" cy="954107"/>
          </a:xfrm>
          <a:prstGeom prst="rect">
            <a:avLst/>
          </a:prstGeom>
          <a:noFill/>
          <a:effectLst/>
        </p:spPr>
        <p:txBody>
          <a:bodyPr wrap="square" rtlCol="0">
            <a:spAutoFit/>
          </a:bodyPr>
          <a:lstStyle/>
          <a:p>
            <a:r>
              <a:rPr lang="en-US" sz="2800" b="1" dirty="0"/>
              <a:t>Read the strange driving rules below</a:t>
            </a:r>
            <a:r>
              <a:rPr lang="en-US" sz="2800" b="1" dirty="0">
                <a:effectLst>
                  <a:glow rad="88900">
                    <a:schemeClr val="bg1"/>
                  </a:glow>
                </a:effectLst>
                <a:latin typeface="Arial" panose="020B0604020202020204" pitchFamily="34" charset="0"/>
                <a:cs typeface="Arial" panose="020B0604020202020204" pitchFamily="34" charset="0"/>
              </a:rPr>
              <a:t>,</a:t>
            </a:r>
          </a:p>
          <a:p>
            <a:r>
              <a:rPr lang="en-US" sz="2800" b="1" dirty="0">
                <a:effectLst>
                  <a:glow rad="88900">
                    <a:schemeClr val="bg1"/>
                  </a:glow>
                </a:effectLst>
                <a:latin typeface="Arial" panose="020B0604020202020204" pitchFamily="34" charset="0"/>
                <a:cs typeface="Arial" panose="020B0604020202020204" pitchFamily="34" charset="0"/>
              </a:rPr>
              <a:t> </a:t>
            </a:r>
            <a:r>
              <a:rPr lang="en-US" sz="2800" b="1" dirty="0">
                <a:effectLst>
                  <a:glow rad="88900">
                    <a:schemeClr val="bg1"/>
                  </a:glow>
                </a:effectLst>
                <a:latin typeface="Times New Roman" panose="02020603050405020304" pitchFamily="18" charset="0"/>
                <a:cs typeface="Times New Roman" panose="02020603050405020304" pitchFamily="18" charset="0"/>
              </a:rPr>
              <a:t>discuss which one do is the strangest rule?</a:t>
            </a:r>
          </a:p>
        </p:txBody>
      </p:sp>
      <p:sp>
        <p:nvSpPr>
          <p:cNvPr id="16" name="Rounded Rectangle 15">
            <a:extLst>
              <a:ext uri="{FF2B5EF4-FFF2-40B4-BE49-F238E27FC236}">
                <a16:creationId xmlns:a16="http://schemas.microsoft.com/office/drawing/2014/main" id="{B465397A-702B-404E-9FCF-B7F63A7B676C}"/>
              </a:ext>
            </a:extLst>
          </p:cNvPr>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2">
            <a:extLst>
              <a:ext uri="{FF2B5EF4-FFF2-40B4-BE49-F238E27FC236}">
                <a16:creationId xmlns:a16="http://schemas.microsoft.com/office/drawing/2014/main" id="{9B6D1802-E03C-4BD6-92B3-16CF99F5FB28}"/>
              </a:ext>
            </a:extLst>
          </p:cNvPr>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Tree>
    <p:extLst>
      <p:ext uri="{BB962C8B-B14F-4D97-AF65-F5344CB8AC3E}">
        <p14:creationId xmlns:p14="http://schemas.microsoft.com/office/powerpoint/2010/main" val="637619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9">
            <a:extLst>
              <a:ext uri="{FF2B5EF4-FFF2-40B4-BE49-F238E27FC236}">
                <a16:creationId xmlns:a16="http://schemas.microsoft.com/office/drawing/2014/main" id="{7DB838AB-5C11-4DFE-8953-ACDA73762D24}"/>
              </a:ext>
            </a:extLst>
          </p:cNvPr>
          <p:cNvSpPr txBox="1"/>
          <p:nvPr/>
        </p:nvSpPr>
        <p:spPr>
          <a:xfrm>
            <a:off x="980112" y="313892"/>
            <a:ext cx="7666644"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discuss which one do is the strangest rule?</a:t>
            </a:r>
          </a:p>
        </p:txBody>
      </p:sp>
      <p:sp>
        <p:nvSpPr>
          <p:cNvPr id="14" name="Rounded Rectangle 15">
            <a:extLst>
              <a:ext uri="{FF2B5EF4-FFF2-40B4-BE49-F238E27FC236}">
                <a16:creationId xmlns:a16="http://schemas.microsoft.com/office/drawing/2014/main" id="{B465397A-702B-404E-9FCF-B7F63A7B676C}"/>
              </a:ext>
            </a:extLst>
          </p:cNvPr>
          <p:cNvSpPr/>
          <p:nvPr/>
        </p:nvSpPr>
        <p:spPr>
          <a:xfrm>
            <a:off x="424721" y="360059"/>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6" name="TextBox 12">
            <a:extLst>
              <a:ext uri="{FF2B5EF4-FFF2-40B4-BE49-F238E27FC236}">
                <a16:creationId xmlns:a16="http://schemas.microsoft.com/office/drawing/2014/main" id="{9B6D1802-E03C-4BD6-92B3-16CF99F5FB28}"/>
              </a:ext>
            </a:extLst>
          </p:cNvPr>
          <p:cNvSpPr txBox="1"/>
          <p:nvPr/>
        </p:nvSpPr>
        <p:spPr>
          <a:xfrm>
            <a:off x="477506" y="25741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17" name="Hình ảnh 16">
            <a:extLst>
              <a:ext uri="{FF2B5EF4-FFF2-40B4-BE49-F238E27FC236}">
                <a16:creationId xmlns:a16="http://schemas.microsoft.com/office/drawing/2014/main" id="{1426DF86-6A34-4894-93F7-36A92C6E89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541" y="1329011"/>
            <a:ext cx="5484695" cy="4001525"/>
          </a:xfrm>
          <a:prstGeom prst="rect">
            <a:avLst/>
          </a:prstGeom>
        </p:spPr>
      </p:pic>
      <p:pic>
        <p:nvPicPr>
          <p:cNvPr id="4" name="Hình ảnh 3">
            <a:extLst>
              <a:ext uri="{FF2B5EF4-FFF2-40B4-BE49-F238E27FC236}">
                <a16:creationId xmlns:a16="http://schemas.microsoft.com/office/drawing/2014/main" id="{BCB22D71-6B9C-43EB-B6CB-D9A7E53690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6145" y="1190086"/>
            <a:ext cx="3551478" cy="3558559"/>
          </a:xfrm>
          <a:prstGeom prst="rect">
            <a:avLst/>
          </a:prstGeom>
        </p:spPr>
      </p:pic>
    </p:spTree>
    <p:extLst>
      <p:ext uri="{BB962C8B-B14F-4D97-AF65-F5344CB8AC3E}">
        <p14:creationId xmlns:p14="http://schemas.microsoft.com/office/powerpoint/2010/main" val="3363022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9">
            <a:extLst>
              <a:ext uri="{FF2B5EF4-FFF2-40B4-BE49-F238E27FC236}">
                <a16:creationId xmlns:a16="http://schemas.microsoft.com/office/drawing/2014/main" id="{7DB838AB-5C11-4DFE-8953-ACDA73762D24}"/>
              </a:ext>
            </a:extLst>
          </p:cNvPr>
          <p:cNvSpPr txBox="1"/>
          <p:nvPr/>
        </p:nvSpPr>
        <p:spPr>
          <a:xfrm>
            <a:off x="1011286" y="511320"/>
            <a:ext cx="7748251"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discuss which one do is the strangest rule?</a:t>
            </a:r>
          </a:p>
        </p:txBody>
      </p:sp>
      <p:sp>
        <p:nvSpPr>
          <p:cNvPr id="14" name="Rounded Rectangle 15">
            <a:extLst>
              <a:ext uri="{FF2B5EF4-FFF2-40B4-BE49-F238E27FC236}">
                <a16:creationId xmlns:a16="http://schemas.microsoft.com/office/drawing/2014/main" id="{B465397A-702B-404E-9FCF-B7F63A7B676C}"/>
              </a:ext>
            </a:extLst>
          </p:cNvPr>
          <p:cNvSpPr/>
          <p:nvPr/>
        </p:nvSpPr>
        <p:spPr>
          <a:xfrm>
            <a:off x="455895" y="5574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6" name="TextBox 12">
            <a:extLst>
              <a:ext uri="{FF2B5EF4-FFF2-40B4-BE49-F238E27FC236}">
                <a16:creationId xmlns:a16="http://schemas.microsoft.com/office/drawing/2014/main" id="{9B6D1802-E03C-4BD6-92B3-16CF99F5FB28}"/>
              </a:ext>
            </a:extLst>
          </p:cNvPr>
          <p:cNvSpPr txBox="1"/>
          <p:nvPr/>
        </p:nvSpPr>
        <p:spPr>
          <a:xfrm>
            <a:off x="508680" y="4548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4" name="Hình ảnh 3">
            <a:extLst>
              <a:ext uri="{FF2B5EF4-FFF2-40B4-BE49-F238E27FC236}">
                <a16:creationId xmlns:a16="http://schemas.microsoft.com/office/drawing/2014/main" id="{BCB22D71-6B9C-43EB-B6CB-D9A7E5369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799" y="2400300"/>
            <a:ext cx="3187795" cy="3230360"/>
          </a:xfrm>
          <a:prstGeom prst="rect">
            <a:avLst/>
          </a:prstGeom>
        </p:spPr>
      </p:pic>
      <p:pic>
        <p:nvPicPr>
          <p:cNvPr id="9" name="Hình ảnh 8">
            <a:extLst>
              <a:ext uri="{FF2B5EF4-FFF2-40B4-BE49-F238E27FC236}">
                <a16:creationId xmlns:a16="http://schemas.microsoft.com/office/drawing/2014/main" id="{EBE77C26-F474-474A-B5A2-1104DEA2FC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7992" y="1412115"/>
            <a:ext cx="5942126" cy="4364018"/>
          </a:xfrm>
          <a:prstGeom prst="rect">
            <a:avLst/>
          </a:prstGeom>
        </p:spPr>
      </p:pic>
    </p:spTree>
    <p:extLst>
      <p:ext uri="{BB962C8B-B14F-4D97-AF65-F5344CB8AC3E}">
        <p14:creationId xmlns:p14="http://schemas.microsoft.com/office/powerpoint/2010/main" val="2721040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9">
            <a:extLst>
              <a:ext uri="{FF2B5EF4-FFF2-40B4-BE49-F238E27FC236}">
                <a16:creationId xmlns:a16="http://schemas.microsoft.com/office/drawing/2014/main" id="{7DB838AB-5C11-4DFE-8953-ACDA73762D24}"/>
              </a:ext>
            </a:extLst>
          </p:cNvPr>
          <p:cNvSpPr txBox="1"/>
          <p:nvPr/>
        </p:nvSpPr>
        <p:spPr>
          <a:xfrm>
            <a:off x="938549" y="428193"/>
            <a:ext cx="8278187"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discuss which one do is the strangest rule?</a:t>
            </a:r>
          </a:p>
        </p:txBody>
      </p:sp>
      <p:sp>
        <p:nvSpPr>
          <p:cNvPr id="14" name="Rounded Rectangle 15">
            <a:extLst>
              <a:ext uri="{FF2B5EF4-FFF2-40B4-BE49-F238E27FC236}">
                <a16:creationId xmlns:a16="http://schemas.microsoft.com/office/drawing/2014/main" id="{B465397A-702B-404E-9FCF-B7F63A7B676C}"/>
              </a:ext>
            </a:extLst>
          </p:cNvPr>
          <p:cNvSpPr/>
          <p:nvPr/>
        </p:nvSpPr>
        <p:spPr>
          <a:xfrm>
            <a:off x="383158" y="474360"/>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6" name="TextBox 12">
            <a:extLst>
              <a:ext uri="{FF2B5EF4-FFF2-40B4-BE49-F238E27FC236}">
                <a16:creationId xmlns:a16="http://schemas.microsoft.com/office/drawing/2014/main" id="{9B6D1802-E03C-4BD6-92B3-16CF99F5FB28}"/>
              </a:ext>
            </a:extLst>
          </p:cNvPr>
          <p:cNvSpPr txBox="1"/>
          <p:nvPr/>
        </p:nvSpPr>
        <p:spPr>
          <a:xfrm>
            <a:off x="435943" y="37172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4" name="Hình ảnh 3">
            <a:extLst>
              <a:ext uri="{FF2B5EF4-FFF2-40B4-BE49-F238E27FC236}">
                <a16:creationId xmlns:a16="http://schemas.microsoft.com/office/drawing/2014/main" id="{BCB22D71-6B9C-43EB-B6CB-D9A7E5369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8427" y="2295397"/>
            <a:ext cx="3530695" cy="3381915"/>
          </a:xfrm>
          <a:prstGeom prst="rect">
            <a:avLst/>
          </a:prstGeom>
        </p:spPr>
      </p:pic>
      <p:pic>
        <p:nvPicPr>
          <p:cNvPr id="9" name="Hình ảnh 8">
            <a:extLst>
              <a:ext uri="{FF2B5EF4-FFF2-40B4-BE49-F238E27FC236}">
                <a16:creationId xmlns:a16="http://schemas.microsoft.com/office/drawing/2014/main" id="{498ADA57-51FC-451E-BF76-99365FD15D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549" y="1183570"/>
            <a:ext cx="5732415" cy="4676903"/>
          </a:xfrm>
          <a:prstGeom prst="rect">
            <a:avLst/>
          </a:prstGeom>
        </p:spPr>
      </p:pic>
    </p:spTree>
    <p:extLst>
      <p:ext uri="{BB962C8B-B14F-4D97-AF65-F5344CB8AC3E}">
        <p14:creationId xmlns:p14="http://schemas.microsoft.com/office/powerpoint/2010/main" val="3054842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9">
            <a:extLst>
              <a:ext uri="{FF2B5EF4-FFF2-40B4-BE49-F238E27FC236}">
                <a16:creationId xmlns:a16="http://schemas.microsoft.com/office/drawing/2014/main" id="{7DB838AB-5C11-4DFE-8953-ACDA73762D24}"/>
              </a:ext>
            </a:extLst>
          </p:cNvPr>
          <p:cNvSpPr txBox="1"/>
          <p:nvPr/>
        </p:nvSpPr>
        <p:spPr>
          <a:xfrm>
            <a:off x="990503" y="521711"/>
            <a:ext cx="8111933"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discuss which one do is the strangest rule?</a:t>
            </a:r>
          </a:p>
        </p:txBody>
      </p:sp>
      <p:sp>
        <p:nvSpPr>
          <p:cNvPr id="14" name="Rounded Rectangle 15">
            <a:extLst>
              <a:ext uri="{FF2B5EF4-FFF2-40B4-BE49-F238E27FC236}">
                <a16:creationId xmlns:a16="http://schemas.microsoft.com/office/drawing/2014/main" id="{B465397A-702B-404E-9FCF-B7F63A7B676C}"/>
              </a:ext>
            </a:extLst>
          </p:cNvPr>
          <p:cNvSpPr/>
          <p:nvPr/>
        </p:nvSpPr>
        <p:spPr>
          <a:xfrm>
            <a:off x="435112" y="567878"/>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6" name="TextBox 12">
            <a:extLst>
              <a:ext uri="{FF2B5EF4-FFF2-40B4-BE49-F238E27FC236}">
                <a16:creationId xmlns:a16="http://schemas.microsoft.com/office/drawing/2014/main" id="{9B6D1802-E03C-4BD6-92B3-16CF99F5FB28}"/>
              </a:ext>
            </a:extLst>
          </p:cNvPr>
          <p:cNvSpPr txBox="1"/>
          <p:nvPr/>
        </p:nvSpPr>
        <p:spPr>
          <a:xfrm>
            <a:off x="487897" y="46523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4" name="Hình ảnh 3">
            <a:extLst>
              <a:ext uri="{FF2B5EF4-FFF2-40B4-BE49-F238E27FC236}">
                <a16:creationId xmlns:a16="http://schemas.microsoft.com/office/drawing/2014/main" id="{BCB22D71-6B9C-43EB-B6CB-D9A7E53690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5237" y="2421081"/>
            <a:ext cx="3239750" cy="2866680"/>
          </a:xfrm>
          <a:prstGeom prst="rect">
            <a:avLst/>
          </a:prstGeom>
        </p:spPr>
      </p:pic>
      <p:pic>
        <p:nvPicPr>
          <p:cNvPr id="9" name="Hình ảnh 8">
            <a:extLst>
              <a:ext uri="{FF2B5EF4-FFF2-40B4-BE49-F238E27FC236}">
                <a16:creationId xmlns:a16="http://schemas.microsoft.com/office/drawing/2014/main" id="{A144A050-8BD5-4EBF-990C-B5B9419C92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034" y="1275764"/>
            <a:ext cx="6245001" cy="4667943"/>
          </a:xfrm>
          <a:prstGeom prst="rect">
            <a:avLst/>
          </a:prstGeom>
        </p:spPr>
      </p:pic>
    </p:spTree>
    <p:extLst>
      <p:ext uri="{BB962C8B-B14F-4D97-AF65-F5344CB8AC3E}">
        <p14:creationId xmlns:p14="http://schemas.microsoft.com/office/powerpoint/2010/main" val="1019635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9">
            <a:extLst>
              <a:ext uri="{FF2B5EF4-FFF2-40B4-BE49-F238E27FC236}">
                <a16:creationId xmlns:a16="http://schemas.microsoft.com/office/drawing/2014/main" id="{7DB838AB-5C11-4DFE-8953-ACDA73762D24}"/>
              </a:ext>
            </a:extLst>
          </p:cNvPr>
          <p:cNvSpPr txBox="1"/>
          <p:nvPr/>
        </p:nvSpPr>
        <p:spPr>
          <a:xfrm>
            <a:off x="1000895" y="313892"/>
            <a:ext cx="8195060"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discuss which one do is the strangest rule?</a:t>
            </a:r>
          </a:p>
        </p:txBody>
      </p:sp>
      <p:sp>
        <p:nvSpPr>
          <p:cNvPr id="14" name="Rounded Rectangle 15">
            <a:extLst>
              <a:ext uri="{FF2B5EF4-FFF2-40B4-BE49-F238E27FC236}">
                <a16:creationId xmlns:a16="http://schemas.microsoft.com/office/drawing/2014/main" id="{B465397A-702B-404E-9FCF-B7F63A7B676C}"/>
              </a:ext>
            </a:extLst>
          </p:cNvPr>
          <p:cNvSpPr/>
          <p:nvPr/>
        </p:nvSpPr>
        <p:spPr>
          <a:xfrm>
            <a:off x="445504" y="360059"/>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6" name="TextBox 12">
            <a:extLst>
              <a:ext uri="{FF2B5EF4-FFF2-40B4-BE49-F238E27FC236}">
                <a16:creationId xmlns:a16="http://schemas.microsoft.com/office/drawing/2014/main" id="{9B6D1802-E03C-4BD6-92B3-16CF99F5FB28}"/>
              </a:ext>
            </a:extLst>
          </p:cNvPr>
          <p:cNvSpPr txBox="1"/>
          <p:nvPr/>
        </p:nvSpPr>
        <p:spPr>
          <a:xfrm>
            <a:off x="498289" y="25741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4" name="Hình ảnh 3">
            <a:extLst>
              <a:ext uri="{FF2B5EF4-FFF2-40B4-BE49-F238E27FC236}">
                <a16:creationId xmlns:a16="http://schemas.microsoft.com/office/drawing/2014/main" id="{BCB22D71-6B9C-43EB-B6CB-D9A7E53690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5791" y="2337954"/>
            <a:ext cx="3106882" cy="2908243"/>
          </a:xfrm>
          <a:prstGeom prst="rect">
            <a:avLst/>
          </a:prstGeom>
        </p:spPr>
      </p:pic>
      <p:pic>
        <p:nvPicPr>
          <p:cNvPr id="9" name="Hình ảnh 8">
            <a:extLst>
              <a:ext uri="{FF2B5EF4-FFF2-40B4-BE49-F238E27FC236}">
                <a16:creationId xmlns:a16="http://schemas.microsoft.com/office/drawing/2014/main" id="{E1EC9953-8C9A-4CF9-BD73-6B9566166B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111" y="1274127"/>
            <a:ext cx="5670898" cy="4430482"/>
          </a:xfrm>
          <a:prstGeom prst="rect">
            <a:avLst/>
          </a:prstGeom>
        </p:spPr>
      </p:pic>
    </p:spTree>
    <p:extLst>
      <p:ext uri="{BB962C8B-B14F-4D97-AF65-F5344CB8AC3E}">
        <p14:creationId xmlns:p14="http://schemas.microsoft.com/office/powerpoint/2010/main" val="3143704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9">
            <a:extLst>
              <a:ext uri="{FF2B5EF4-FFF2-40B4-BE49-F238E27FC236}">
                <a16:creationId xmlns:a16="http://schemas.microsoft.com/office/drawing/2014/main" id="{7DB838AB-5C11-4DFE-8953-ACDA73762D24}"/>
              </a:ext>
            </a:extLst>
          </p:cNvPr>
          <p:cNvSpPr txBox="1"/>
          <p:nvPr/>
        </p:nvSpPr>
        <p:spPr>
          <a:xfrm>
            <a:off x="980113" y="417801"/>
            <a:ext cx="8028806"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discuss which one do is the strangest rule?</a:t>
            </a:r>
          </a:p>
        </p:txBody>
      </p:sp>
      <p:sp>
        <p:nvSpPr>
          <p:cNvPr id="14" name="Rounded Rectangle 15">
            <a:extLst>
              <a:ext uri="{FF2B5EF4-FFF2-40B4-BE49-F238E27FC236}">
                <a16:creationId xmlns:a16="http://schemas.microsoft.com/office/drawing/2014/main" id="{B465397A-702B-404E-9FCF-B7F63A7B676C}"/>
              </a:ext>
            </a:extLst>
          </p:cNvPr>
          <p:cNvSpPr/>
          <p:nvPr/>
        </p:nvSpPr>
        <p:spPr>
          <a:xfrm>
            <a:off x="424722" y="463968"/>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6" name="TextBox 12">
            <a:extLst>
              <a:ext uri="{FF2B5EF4-FFF2-40B4-BE49-F238E27FC236}">
                <a16:creationId xmlns:a16="http://schemas.microsoft.com/office/drawing/2014/main" id="{9B6D1802-E03C-4BD6-92B3-16CF99F5FB28}"/>
              </a:ext>
            </a:extLst>
          </p:cNvPr>
          <p:cNvSpPr txBox="1"/>
          <p:nvPr/>
        </p:nvSpPr>
        <p:spPr>
          <a:xfrm>
            <a:off x="477507" y="3613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4" name="Hình ảnh 3">
            <a:extLst>
              <a:ext uri="{FF2B5EF4-FFF2-40B4-BE49-F238E27FC236}">
                <a16:creationId xmlns:a16="http://schemas.microsoft.com/office/drawing/2014/main" id="{BCB22D71-6B9C-43EB-B6CB-D9A7E53690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9588" y="2763982"/>
            <a:ext cx="3075709" cy="2897852"/>
          </a:xfrm>
          <a:prstGeom prst="rect">
            <a:avLst/>
          </a:prstGeom>
        </p:spPr>
      </p:pic>
      <p:pic>
        <p:nvPicPr>
          <p:cNvPr id="9" name="Hình ảnh 8">
            <a:extLst>
              <a:ext uri="{FF2B5EF4-FFF2-40B4-BE49-F238E27FC236}">
                <a16:creationId xmlns:a16="http://schemas.microsoft.com/office/drawing/2014/main" id="{D277F10F-AE08-44F6-AE62-C9F4511D49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9450" y="1322445"/>
            <a:ext cx="5854414" cy="4662718"/>
          </a:xfrm>
          <a:prstGeom prst="rect">
            <a:avLst/>
          </a:prstGeom>
        </p:spPr>
      </p:pic>
    </p:spTree>
    <p:extLst>
      <p:ext uri="{BB962C8B-B14F-4D97-AF65-F5344CB8AC3E}">
        <p14:creationId xmlns:p14="http://schemas.microsoft.com/office/powerpoint/2010/main" val="4042261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175491" y="114300"/>
            <a:ext cx="11896435" cy="6646718"/>
          </a:xfrm>
          <a:prstGeom prst="flowChartProcess">
            <a:avLst/>
          </a:prstGeom>
          <a:noFill/>
          <a:ln w="76200">
            <a:solidFill>
              <a:srgbClr val="FBB040"/>
            </a:solidFill>
          </a:ln>
        </p:spPr>
        <p:style>
          <a:lnRef idx="2">
            <a:schemeClr val="accent5"/>
          </a:lnRef>
          <a:fillRef idx="1">
            <a:schemeClr val="lt1"/>
          </a:fillRef>
          <a:effectRef idx="0">
            <a:schemeClr val="accent5"/>
          </a:effectRef>
          <a:fontRef idx="minor">
            <a:schemeClr val="dk1"/>
          </a:fontRef>
        </p:style>
        <p:txBody>
          <a:bodyPr lIns="91427" tIns="45714" rIns="91427" bIns="45714" anchor="ctr"/>
          <a:lstStyle/>
          <a:p>
            <a:pPr algn="ctr">
              <a:defRPr/>
            </a:pPr>
            <a:endParaRPr lang="en-US" dirty="0">
              <a:solidFill>
                <a:srgbClr val="FFFF00"/>
              </a:solidFill>
            </a:endParaRPr>
          </a:p>
        </p:txBody>
      </p:sp>
      <p:sp>
        <p:nvSpPr>
          <p:cNvPr id="5" name="Rectangle 4"/>
          <p:cNvSpPr/>
          <p:nvPr/>
        </p:nvSpPr>
        <p:spPr>
          <a:xfrm>
            <a:off x="4157203" y="222757"/>
            <a:ext cx="3961562" cy="580807"/>
          </a:xfrm>
          <a:prstGeom prst="rect">
            <a:avLst/>
          </a:prstGeom>
          <a:solidFill>
            <a:srgbClr val="CBEAF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rPr>
              <a:t>Game: </a:t>
            </a:r>
            <a:r>
              <a:rPr lang="en-US" sz="3200" b="1" dirty="0">
                <a:solidFill>
                  <a:srgbClr val="C00000"/>
                </a:solidFill>
              </a:rPr>
              <a:t>Brainstorming</a:t>
            </a:r>
            <a:endParaRPr lang="en-GB" sz="3200" b="1" dirty="0">
              <a:solidFill>
                <a:srgbClr val="C00000"/>
              </a:solidFill>
            </a:endParaRPr>
          </a:p>
        </p:txBody>
      </p:sp>
      <p:pic>
        <p:nvPicPr>
          <p:cNvPr id="6" name="Hình ảnh 3">
            <a:extLst>
              <a:ext uri="{FF2B5EF4-FFF2-40B4-BE49-F238E27FC236}">
                <a16:creationId xmlns:a16="http://schemas.microsoft.com/office/drawing/2014/main" id="{37459995-3BC0-4924-8412-2509A965D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1272" y="222757"/>
            <a:ext cx="3007237" cy="2625495"/>
          </a:xfrm>
          <a:prstGeom prst="rect">
            <a:avLst/>
          </a:prstGeom>
        </p:spPr>
      </p:pic>
      <p:sp>
        <p:nvSpPr>
          <p:cNvPr id="7" name="Rounded Rectangle 6"/>
          <p:cNvSpPr/>
          <p:nvPr/>
        </p:nvSpPr>
        <p:spPr>
          <a:xfrm>
            <a:off x="630244" y="222757"/>
            <a:ext cx="1883767" cy="46073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tx1"/>
                </a:solidFill>
                <a:ea typeface="Adobe Gothic Std B" panose="020B0800000000000000" pitchFamily="34" charset="-128"/>
              </a:rPr>
              <a:t>WARM-UP</a:t>
            </a:r>
            <a:endParaRPr lang="en-GB" sz="2400" b="1" dirty="0">
              <a:solidFill>
                <a:schemeClr val="tx1"/>
              </a:solidFill>
              <a:ea typeface="Adobe Gothic Std B" panose="020B0800000000000000" pitchFamily="34" charset="-128"/>
            </a:endParaRPr>
          </a:p>
        </p:txBody>
      </p:sp>
      <p:sp>
        <p:nvSpPr>
          <p:cNvPr id="10" name="Explosion 1 9"/>
          <p:cNvSpPr/>
          <p:nvPr/>
        </p:nvSpPr>
        <p:spPr>
          <a:xfrm>
            <a:off x="3877210" y="2332057"/>
            <a:ext cx="2466109" cy="2161309"/>
          </a:xfrm>
          <a:prstGeom prst="irregularSeal1">
            <a:avLst/>
          </a:prstGeom>
          <a:ln w="28575">
            <a:solidFill>
              <a:srgbClr val="048DA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b="1" dirty="0">
              <a:solidFill>
                <a:schemeClr val="tx1"/>
              </a:solidFill>
              <a:latin typeface="Bahnschrift SemiCondensed" panose="020B0502040204020203" pitchFamily="34" charset="0"/>
              <a:ea typeface="Calibri" panose="020F0502020204030204" pitchFamily="34" charset="0"/>
            </a:endParaRPr>
          </a:p>
          <a:p>
            <a:pPr algn="ctr"/>
            <a:r>
              <a:rPr lang="en-US" b="1" dirty="0">
                <a:solidFill>
                  <a:schemeClr val="tx1"/>
                </a:solidFill>
                <a:latin typeface="Bahnschrift SemiCondensed" panose="020B0502040204020203" pitchFamily="34" charset="0"/>
                <a:ea typeface="Calibri" panose="020F0502020204030204" pitchFamily="34" charset="0"/>
              </a:rPr>
              <a:t>MEANS OF TRANSPORTS</a:t>
            </a:r>
            <a:endParaRPr lang="en-US" b="1" dirty="0">
              <a:solidFill>
                <a:schemeClr val="tx1"/>
              </a:solidFill>
              <a:latin typeface="Bahnschrift SemiCondensed" panose="020B0502040204020203" pitchFamily="34" charset="0"/>
            </a:endParaRPr>
          </a:p>
          <a:p>
            <a:pPr algn="ctr"/>
            <a:endParaRPr lang="en-US" dirty="0">
              <a:solidFill>
                <a:schemeClr val="tx1"/>
              </a:solidFill>
              <a:latin typeface="Bahnschrift SemiCondensed" panose="020B0502040204020203" pitchFamily="34" charset="0"/>
            </a:endParaRPr>
          </a:p>
        </p:txBody>
      </p:sp>
      <p:sp>
        <p:nvSpPr>
          <p:cNvPr id="12" name="Rectangle 11"/>
          <p:cNvSpPr/>
          <p:nvPr/>
        </p:nvSpPr>
        <p:spPr>
          <a:xfrm>
            <a:off x="4525671" y="1846808"/>
            <a:ext cx="1239442"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Times New Roman" panose="02020603050405020304" pitchFamily="18" charset="0"/>
              </a:rPr>
              <a:t>bicycle</a:t>
            </a:r>
            <a:endParaRPr lang="en-US" sz="2800" b="1" dirty="0">
              <a:solidFill>
                <a:srgbClr val="FF0000"/>
              </a:solidFill>
            </a:endParaRPr>
          </a:p>
        </p:txBody>
      </p:sp>
      <p:sp>
        <p:nvSpPr>
          <p:cNvPr id="13" name="Rectangle 12"/>
          <p:cNvSpPr/>
          <p:nvPr/>
        </p:nvSpPr>
        <p:spPr>
          <a:xfrm>
            <a:off x="6479704" y="3274514"/>
            <a:ext cx="1781257"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Times New Roman" panose="02020603050405020304" pitchFamily="18" charset="0"/>
              </a:rPr>
              <a:t>motorbike</a:t>
            </a:r>
            <a:endParaRPr lang="en-US" sz="2800" b="1" dirty="0">
              <a:solidFill>
                <a:srgbClr val="FF0000"/>
              </a:solidFill>
            </a:endParaRPr>
          </a:p>
        </p:txBody>
      </p:sp>
      <p:sp>
        <p:nvSpPr>
          <p:cNvPr id="14" name="Rectangle 13"/>
          <p:cNvSpPr/>
          <p:nvPr/>
        </p:nvSpPr>
        <p:spPr>
          <a:xfrm>
            <a:off x="6050057" y="2315761"/>
            <a:ext cx="942887"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Times New Roman" panose="02020603050405020304" pitchFamily="18" charset="0"/>
              </a:rPr>
              <a:t>train</a:t>
            </a:r>
            <a:endParaRPr lang="en-US" sz="2800" b="1" dirty="0">
              <a:solidFill>
                <a:srgbClr val="FF0000"/>
              </a:solidFill>
            </a:endParaRPr>
          </a:p>
        </p:txBody>
      </p:sp>
      <p:sp>
        <p:nvSpPr>
          <p:cNvPr id="15" name="Rectangle 14"/>
          <p:cNvSpPr/>
          <p:nvPr/>
        </p:nvSpPr>
        <p:spPr>
          <a:xfrm>
            <a:off x="3277218" y="2077641"/>
            <a:ext cx="986078" cy="523220"/>
          </a:xfrm>
          <a:prstGeom prst="rect">
            <a:avLst/>
          </a:prstGeom>
        </p:spPr>
        <p:txBody>
          <a:bodyPr wrap="square">
            <a:spAutoFit/>
          </a:bodyPr>
          <a:lstStyle/>
          <a:p>
            <a:r>
              <a:rPr lang="en-US" sz="2800" b="1" dirty="0">
                <a:solidFill>
                  <a:srgbClr val="FF0000"/>
                </a:solidFill>
                <a:latin typeface="Times New Roman" panose="02020603050405020304" pitchFamily="18" charset="0"/>
                <a:ea typeface="Times New Roman" panose="02020603050405020304" pitchFamily="18" charset="0"/>
              </a:rPr>
              <a:t>bus</a:t>
            </a:r>
            <a:endParaRPr lang="en-US" sz="2800" b="1" dirty="0">
              <a:solidFill>
                <a:srgbClr val="FF0000"/>
              </a:solidFill>
            </a:endParaRPr>
          </a:p>
        </p:txBody>
      </p:sp>
      <p:sp>
        <p:nvSpPr>
          <p:cNvPr id="16" name="Rectangle 15"/>
          <p:cNvSpPr/>
          <p:nvPr/>
        </p:nvSpPr>
        <p:spPr>
          <a:xfrm>
            <a:off x="2923099" y="2862524"/>
            <a:ext cx="1023037"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Times New Roman" panose="02020603050405020304" pitchFamily="18" charset="0"/>
              </a:rPr>
              <a:t>plane</a:t>
            </a:r>
            <a:endParaRPr lang="en-US" sz="2800" b="1" dirty="0">
              <a:solidFill>
                <a:srgbClr val="FF0000"/>
              </a:solidFill>
            </a:endParaRPr>
          </a:p>
        </p:txBody>
      </p:sp>
      <p:sp>
        <p:nvSpPr>
          <p:cNvPr id="17" name="Rectangle 16"/>
          <p:cNvSpPr/>
          <p:nvPr/>
        </p:nvSpPr>
        <p:spPr>
          <a:xfrm>
            <a:off x="2275375" y="3534385"/>
            <a:ext cx="1718740" cy="523220"/>
          </a:xfrm>
          <a:prstGeom prst="rect">
            <a:avLst/>
          </a:prstGeom>
        </p:spPr>
        <p:txBody>
          <a:bodyPr wrap="none">
            <a:spAutoFit/>
          </a:bodyPr>
          <a:lstStyle/>
          <a:p>
            <a:pPr lvl="0"/>
            <a:r>
              <a:rPr lang="en-US" sz="2800" b="1" dirty="0">
                <a:solidFill>
                  <a:srgbClr val="FF0000"/>
                </a:solidFill>
                <a:latin typeface="Times New Roman" panose="02020603050405020304" pitchFamily="18" charset="0"/>
                <a:ea typeface="Times New Roman" panose="02020603050405020304" pitchFamily="18" charset="0"/>
              </a:rPr>
              <a:t>helicopter</a:t>
            </a:r>
            <a:endParaRPr lang="en-US" sz="2800" b="1" dirty="0">
              <a:solidFill>
                <a:srgbClr val="FF0000"/>
              </a:solidFill>
            </a:endParaRPr>
          </a:p>
        </p:txBody>
      </p:sp>
      <p:sp>
        <p:nvSpPr>
          <p:cNvPr id="18" name="Rectangle 17"/>
          <p:cNvSpPr/>
          <p:nvPr/>
        </p:nvSpPr>
        <p:spPr>
          <a:xfrm>
            <a:off x="6039549" y="4031701"/>
            <a:ext cx="986078" cy="523220"/>
          </a:xfrm>
          <a:prstGeom prst="rect">
            <a:avLst/>
          </a:prstGeom>
        </p:spPr>
        <p:txBody>
          <a:bodyPr wrap="square">
            <a:spAutoFit/>
          </a:bodyPr>
          <a:lstStyle/>
          <a:p>
            <a:r>
              <a:rPr lang="en-US" sz="2800" b="1" dirty="0">
                <a:solidFill>
                  <a:srgbClr val="FF0000"/>
                </a:solidFill>
                <a:latin typeface="Times New Roman" panose="02020603050405020304" pitchFamily="18" charset="0"/>
              </a:rPr>
              <a:t>car</a:t>
            </a:r>
            <a:endParaRPr lang="en-US" sz="2800" b="1" dirty="0">
              <a:solidFill>
                <a:srgbClr val="FF0000"/>
              </a:solidFill>
            </a:endParaRPr>
          </a:p>
        </p:txBody>
      </p:sp>
      <p:sp>
        <p:nvSpPr>
          <p:cNvPr id="19" name="Rectangle 18"/>
          <p:cNvSpPr/>
          <p:nvPr/>
        </p:nvSpPr>
        <p:spPr>
          <a:xfrm>
            <a:off x="3539593" y="4300363"/>
            <a:ext cx="986078" cy="523220"/>
          </a:xfrm>
          <a:prstGeom prst="rect">
            <a:avLst/>
          </a:prstGeom>
        </p:spPr>
        <p:txBody>
          <a:bodyPr wrap="square">
            <a:spAutoFit/>
          </a:bodyPr>
          <a:lstStyle/>
          <a:p>
            <a:r>
              <a:rPr lang="en-US" sz="2800" b="1" dirty="0">
                <a:solidFill>
                  <a:srgbClr val="FF0000"/>
                </a:solidFill>
                <a:latin typeface="Times New Roman" panose="02020603050405020304" pitchFamily="18" charset="0"/>
              </a:rPr>
              <a:t>boat</a:t>
            </a:r>
            <a:endParaRPr lang="en-US" sz="2800" b="1" dirty="0">
              <a:solidFill>
                <a:srgbClr val="FF0000"/>
              </a:solidFill>
            </a:endParaRPr>
          </a:p>
        </p:txBody>
      </p:sp>
      <p:sp>
        <p:nvSpPr>
          <p:cNvPr id="20" name="Rectangle 19"/>
          <p:cNvSpPr/>
          <p:nvPr/>
        </p:nvSpPr>
        <p:spPr>
          <a:xfrm>
            <a:off x="4978680" y="4467869"/>
            <a:ext cx="774571" cy="523220"/>
          </a:xfrm>
          <a:prstGeom prst="rect">
            <a:avLst/>
          </a:prstGeom>
        </p:spPr>
        <p:txBody>
          <a:bodyPr wrap="none">
            <a:spAutoFit/>
          </a:bodyPr>
          <a:lstStyle/>
          <a:p>
            <a:r>
              <a:rPr lang="en-US" sz="2800" b="1" dirty="0">
                <a:solidFill>
                  <a:srgbClr val="FF0000"/>
                </a:solidFill>
                <a:latin typeface="+mj-lt"/>
              </a:rPr>
              <a:t>ship</a:t>
            </a:r>
          </a:p>
        </p:txBody>
      </p:sp>
    </p:spTree>
    <p:extLst>
      <p:ext uri="{BB962C8B-B14F-4D97-AF65-F5344CB8AC3E}">
        <p14:creationId xmlns:p14="http://schemas.microsoft.com/office/powerpoint/2010/main" val="122962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D42F56D-7C23-4C65-9CF0-2F3EAD799934}"/>
              </a:ext>
            </a:extLst>
          </p:cNvPr>
          <p:cNvSpPr txBox="1"/>
          <p:nvPr/>
        </p:nvSpPr>
        <p:spPr>
          <a:xfrm>
            <a:off x="4291160" y="247482"/>
            <a:ext cx="3148231" cy="523220"/>
          </a:xfrm>
          <a:prstGeom prst="rect">
            <a:avLst/>
          </a:prstGeom>
          <a:solidFill>
            <a:srgbClr val="F7941E"/>
          </a:solidFill>
          <a:effectLst/>
        </p:spPr>
        <p:txBody>
          <a:bodyPr wrap="square" rtlCol="0">
            <a:spAutoFit/>
          </a:bodyPr>
          <a:lstStyle/>
          <a:p>
            <a:r>
              <a:rPr lang="en-US" sz="2800" b="1" dirty="0">
                <a:solidFill>
                  <a:srgbClr val="048DA4"/>
                </a:solidFill>
                <a:effectLst>
                  <a:glow rad="88900">
                    <a:schemeClr val="bg1"/>
                  </a:glow>
                </a:effectLst>
                <a:latin typeface="Arial" panose="020B0604020202020204" pitchFamily="34" charset="0"/>
                <a:cs typeface="Arial" panose="020B0604020202020204" pitchFamily="34" charset="0"/>
              </a:rPr>
              <a:t>* PRODUCTION</a:t>
            </a:r>
          </a:p>
        </p:txBody>
      </p:sp>
      <p:pic>
        <p:nvPicPr>
          <p:cNvPr id="12" name="Hình ảnh 2">
            <a:extLst>
              <a:ext uri="{FF2B5EF4-FFF2-40B4-BE49-F238E27FC236}">
                <a16:creationId xmlns:a16="http://schemas.microsoft.com/office/drawing/2014/main" id="{2DA25736-15D5-47E6-BF47-C3DE1CC3A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2654" y="3437659"/>
            <a:ext cx="4155577" cy="3140843"/>
          </a:xfrm>
          <a:prstGeom prst="rect">
            <a:avLst/>
          </a:prstGeom>
        </p:spPr>
      </p:pic>
      <p:sp>
        <p:nvSpPr>
          <p:cNvPr id="15" name="TextBox 9">
            <a:extLst>
              <a:ext uri="{FF2B5EF4-FFF2-40B4-BE49-F238E27FC236}">
                <a16:creationId xmlns:a16="http://schemas.microsoft.com/office/drawing/2014/main" id="{7DB838AB-5C11-4DFE-8953-ACDA73762D24}"/>
              </a:ext>
            </a:extLst>
          </p:cNvPr>
          <p:cNvSpPr txBox="1"/>
          <p:nvPr/>
        </p:nvSpPr>
        <p:spPr>
          <a:xfrm>
            <a:off x="1042458" y="1311420"/>
            <a:ext cx="7666644" cy="954107"/>
          </a:xfrm>
          <a:prstGeom prst="rect">
            <a:avLst/>
          </a:prstGeom>
          <a:noFill/>
          <a:effectLst/>
        </p:spPr>
        <p:txBody>
          <a:bodyPr wrap="square" rtlCol="0">
            <a:spAutoFit/>
          </a:bodyPr>
          <a:lstStyle/>
          <a:p>
            <a:r>
              <a:rPr lang="en-US" sz="2800" b="1" dirty="0"/>
              <a:t>Work in groups</a:t>
            </a:r>
            <a:r>
              <a:rPr lang="en-US" sz="2800" b="1" dirty="0">
                <a:effectLst>
                  <a:glow rad="88900">
                    <a:schemeClr val="bg1"/>
                  </a:glow>
                </a:effectLst>
                <a:latin typeface="Arial" panose="020B0604020202020204" pitchFamily="34" charset="0"/>
                <a:cs typeface="Arial" panose="020B0604020202020204" pitchFamily="34" charset="0"/>
              </a:rPr>
              <a:t>.</a:t>
            </a:r>
            <a:r>
              <a:rPr lang="en-US" sz="2800" b="1" dirty="0">
                <a:effectLst>
                  <a:glow rad="88900">
                    <a:schemeClr val="bg1"/>
                  </a:glow>
                </a:effectLst>
                <a:latin typeface="Times New Roman" panose="02020603050405020304" pitchFamily="18" charset="0"/>
                <a:cs typeface="Times New Roman" panose="02020603050405020304" pitchFamily="18" charset="0"/>
              </a:rPr>
              <a:t> which one do you think is the strangest rule?</a:t>
            </a:r>
          </a:p>
        </p:txBody>
      </p:sp>
      <p:sp>
        <p:nvSpPr>
          <p:cNvPr id="16" name="Rounded Rectangle 15">
            <a:extLst>
              <a:ext uri="{FF2B5EF4-FFF2-40B4-BE49-F238E27FC236}">
                <a16:creationId xmlns:a16="http://schemas.microsoft.com/office/drawing/2014/main" id="{B465397A-702B-404E-9FCF-B7F63A7B676C}"/>
              </a:ext>
            </a:extLst>
          </p:cNvPr>
          <p:cNvSpPr/>
          <p:nvPr/>
        </p:nvSpPr>
        <p:spPr>
          <a:xfrm>
            <a:off x="487067" y="135758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2">
            <a:extLst>
              <a:ext uri="{FF2B5EF4-FFF2-40B4-BE49-F238E27FC236}">
                <a16:creationId xmlns:a16="http://schemas.microsoft.com/office/drawing/2014/main" id="{9B6D1802-E03C-4BD6-92B3-16CF99F5FB28}"/>
              </a:ext>
            </a:extLst>
          </p:cNvPr>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 name="Rectangle 1"/>
          <p:cNvSpPr/>
          <p:nvPr/>
        </p:nvSpPr>
        <p:spPr>
          <a:xfrm>
            <a:off x="978996" y="2806245"/>
            <a:ext cx="6866139" cy="1569660"/>
          </a:xfrm>
          <a:prstGeom prst="rect">
            <a:avLst/>
          </a:prstGeom>
        </p:spPr>
        <p:txBody>
          <a:bodyPr wrap="square">
            <a:spAutoFit/>
          </a:bodyPr>
          <a:lstStyle/>
          <a:p>
            <a:r>
              <a:rPr lang="en-US" sz="2400" i="1" dirty="0">
                <a:solidFill>
                  <a:srgbClr val="C00000"/>
                </a:solidFill>
              </a:rPr>
              <a:t>Example:</a:t>
            </a:r>
            <a:r>
              <a:rPr lang="en-US" sz="2400" i="1" dirty="0">
                <a:solidFill>
                  <a:srgbClr val="0070C0"/>
                </a:solidFill>
              </a:rPr>
              <a:t> In my opinion, the strangest traffic rule is a man in Thailand has to wear a shirt or T-shirt while driving.</a:t>
            </a:r>
          </a:p>
          <a:p>
            <a:endParaRPr lang="en-US" sz="2400" i="1" dirty="0">
              <a:solidFill>
                <a:srgbClr val="0070C0"/>
              </a:solidFill>
            </a:endParaRPr>
          </a:p>
        </p:txBody>
      </p:sp>
    </p:spTree>
    <p:extLst>
      <p:ext uri="{BB962C8B-B14F-4D97-AF65-F5344CB8AC3E}">
        <p14:creationId xmlns:p14="http://schemas.microsoft.com/office/powerpoint/2010/main" val="533563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7067" y="207665"/>
            <a:ext cx="405376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dirty="0">
                <a:solidFill>
                  <a:srgbClr val="048DA4"/>
                </a:solidFill>
                <a:effectLst>
                  <a:glow rad="88900">
                    <a:schemeClr val="bg1"/>
                  </a:glow>
                </a:effectLst>
                <a:latin typeface="Arial" panose="020B0604020202020204" pitchFamily="34" charset="0"/>
                <a:cs typeface="Arial" panose="020B0604020202020204" pitchFamily="34" charset="0"/>
              </a:rPr>
              <a:t>* CONSOLIDATION</a:t>
            </a:r>
          </a:p>
        </p:txBody>
      </p:sp>
      <p:sp>
        <p:nvSpPr>
          <p:cNvPr id="9" name="TextBox 8">
            <a:extLst>
              <a:ext uri="{FF2B5EF4-FFF2-40B4-BE49-F238E27FC236}">
                <a16:creationId xmlns:a16="http://schemas.microsoft.com/office/drawing/2014/main" id="{C43B4EE5-D525-4443-B04E-58910A374BDA}"/>
              </a:ext>
            </a:extLst>
          </p:cNvPr>
          <p:cNvSpPr txBox="1"/>
          <p:nvPr/>
        </p:nvSpPr>
        <p:spPr>
          <a:xfrm>
            <a:off x="3251904" y="1384066"/>
            <a:ext cx="8202342" cy="3257174"/>
          </a:xfrm>
          <a:prstGeom prst="rect">
            <a:avLst/>
          </a:prstGeom>
          <a:noFill/>
        </p:spPr>
        <p:txBody>
          <a:bodyPr wrap="square">
            <a:spAutoFit/>
          </a:bodyPr>
          <a:lstStyle/>
          <a:p>
            <a:pPr>
              <a:lnSpc>
                <a:spcPct val="150000"/>
              </a:lnSpc>
            </a:pPr>
            <a:r>
              <a:rPr lang="en-US" sz="2800" dirty="0">
                <a:latin typeface="Calibri (Body)"/>
              </a:rPr>
              <a:t>In this lesson, we have learn to:</a:t>
            </a:r>
          </a:p>
          <a:p>
            <a:pPr marL="457200" indent="-457200">
              <a:lnSpc>
                <a:spcPct val="150000"/>
              </a:lnSpc>
              <a:buFont typeface="Wingdings" panose="05000000000000000000" pitchFamily="2" charset="2"/>
              <a:buChar char="ü"/>
            </a:pPr>
            <a:r>
              <a:rPr lang="en-US" sz="2800" dirty="0">
                <a:latin typeface="Calibri (Body)"/>
              </a:rPr>
              <a:t>ask and answer about means of transport and some strange traffic rules.</a:t>
            </a:r>
          </a:p>
          <a:p>
            <a:pPr marL="457200" indent="-457200">
              <a:lnSpc>
                <a:spcPct val="150000"/>
              </a:lnSpc>
              <a:buFont typeface="Wingdings" panose="05000000000000000000" pitchFamily="2" charset="2"/>
              <a:buChar char="ü"/>
            </a:pPr>
            <a:r>
              <a:rPr lang="en-US" sz="2800" dirty="0" err="1">
                <a:latin typeface="Calibri (Body)"/>
              </a:rPr>
              <a:t>practise</a:t>
            </a:r>
            <a:r>
              <a:rPr lang="en-US" sz="2800" dirty="0">
                <a:latin typeface="Calibri (Body)"/>
              </a:rPr>
              <a:t> using some grammar points and vocabulary related to the topic.</a:t>
            </a:r>
          </a:p>
        </p:txBody>
      </p:sp>
      <p:pic>
        <p:nvPicPr>
          <p:cNvPr id="5" name="Graphic 4" descr="Presentation with checklist with solid fill">
            <a:extLst>
              <a:ext uri="{FF2B5EF4-FFF2-40B4-BE49-F238E27FC236}">
                <a16:creationId xmlns:a16="http://schemas.microsoft.com/office/drawing/2014/main" id="{2646EDC4-49B4-46DA-9BC2-C7511D64D7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067" y="947528"/>
            <a:ext cx="2330929" cy="2330929"/>
          </a:xfrm>
          <a:prstGeom prst="rect">
            <a:avLst/>
          </a:prstGeom>
        </p:spPr>
      </p:pic>
    </p:spTree>
    <p:extLst>
      <p:ext uri="{BB962C8B-B14F-4D97-AF65-F5344CB8AC3E}">
        <p14:creationId xmlns:p14="http://schemas.microsoft.com/office/powerpoint/2010/main" val="2275727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38112"/>
            <a:ext cx="12700000" cy="714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76573" y="2286000"/>
            <a:ext cx="11734592" cy="1569660"/>
          </a:xfrm>
          <a:prstGeom prst="rect">
            <a:avLst/>
          </a:prstGeom>
        </p:spPr>
        <p:txBody>
          <a:bodyPr wrap="square">
            <a:spAutoFit/>
          </a:bodyPr>
          <a:lstStyle/>
          <a:p>
            <a:r>
              <a:rPr lang="en-GB" sz="4800" b="1" dirty="0"/>
              <a:t>-     </a:t>
            </a:r>
            <a:r>
              <a:rPr lang="en-US" sz="4800" b="1" dirty="0"/>
              <a:t>Do ex C1,2,3 (P. 56,57)in the workbook.</a:t>
            </a:r>
          </a:p>
          <a:p>
            <a:r>
              <a:rPr lang="en-US" sz="4800" b="1" dirty="0"/>
              <a:t>-     Prepare  lesson 5 ( skills 1</a:t>
            </a:r>
            <a:r>
              <a:rPr lang="en-US" sz="4800" dirty="0"/>
              <a:t>)</a:t>
            </a:r>
            <a:endParaRPr lang="en-GB" sz="4800" b="1" dirty="0"/>
          </a:p>
        </p:txBody>
      </p:sp>
      <p:sp>
        <p:nvSpPr>
          <p:cNvPr id="4" name="Rectangle 3"/>
          <p:cNvSpPr/>
          <p:nvPr/>
        </p:nvSpPr>
        <p:spPr>
          <a:xfrm>
            <a:off x="2032000" y="381004"/>
            <a:ext cx="7924800" cy="1231090"/>
          </a:xfrm>
          <a:prstGeom prst="rect">
            <a:avLst/>
          </a:prstGeom>
          <a:noFill/>
        </p:spPr>
        <p:txBody>
          <a:bodyPr lIns="121903" tIns="60952" rIns="121903" bIns="60952">
            <a:spAutoFit/>
          </a:bodyPr>
          <a:lstStyle/>
          <a:p>
            <a:pPr algn="ctr" defTabSz="1219170">
              <a:defRPr/>
            </a:pPr>
            <a:r>
              <a:rPr lang="en-US" sz="7200" b="1" kern="0" cap="all" dirty="0">
                <a:ln w="9000" cmpd="sng">
                  <a:solidFill>
                    <a:srgbClr val="8064A2">
                      <a:shade val="50000"/>
                      <a:satMod val="120000"/>
                    </a:srgbClr>
                  </a:solidFill>
                  <a:prstDash val="solid"/>
                </a:ln>
                <a:solidFill>
                  <a:srgbClr val="0070C0"/>
                </a:solidFill>
                <a:effectLst>
                  <a:reflection blurRad="12700" stA="28000" endPos="45000" dist="1000" dir="5400000" sy="-100000" algn="bl" rotWithShape="0"/>
                </a:effectLst>
              </a:rPr>
              <a:t> homework</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690" y="4067032"/>
            <a:ext cx="4583423" cy="2613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954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WordArt 3"/>
          <p:cNvSpPr>
            <a:spLocks noChangeArrowheads="1" noChangeShapeType="1" noTextEdit="1"/>
          </p:cNvSpPr>
          <p:nvPr/>
        </p:nvSpPr>
        <p:spPr bwMode="auto">
          <a:xfrm>
            <a:off x="1219203" y="3048001"/>
            <a:ext cx="7988300" cy="2166939"/>
          </a:xfrm>
          <a:prstGeom prst="rect">
            <a:avLst/>
          </a:prstGeom>
        </p:spPr>
        <p:txBody>
          <a:bodyPr wrap="none" lIns="121904" tIns="60953" rIns="121904" bIns="60953" numCol="1" fromWordArt="1">
            <a:prstTxWarp prst="textCascadeUp">
              <a:avLst>
                <a:gd name="adj" fmla="val 44444"/>
              </a:avLst>
            </a:prstTxWarp>
            <a:scene3d>
              <a:camera prst="legacyPerspectiveTopLeft">
                <a:rot lat="0" lon="20519984" rev="0"/>
              </a:camera>
              <a:lightRig rig="legacyHarsh3" dir="r"/>
            </a:scene3d>
            <a:sp3d extrusionH="430200" prstMaterial="legacyMatte">
              <a:extrusionClr>
                <a:srgbClr val="006600"/>
              </a:extrusionClr>
            </a:sp3d>
          </a:bodyPr>
          <a:lstStyle/>
          <a:p>
            <a:pPr algn="ctr"/>
            <a:r>
              <a:rPr lang="en-US" sz="4800" kern="10" dirty="0">
                <a:ln w="9525">
                  <a:round/>
                  <a:headEnd/>
                  <a:tailEnd/>
                </a:ln>
                <a:gradFill rotWithShape="1">
                  <a:gsLst>
                    <a:gs pos="0">
                      <a:srgbClr val="767600"/>
                    </a:gs>
                    <a:gs pos="50000">
                      <a:srgbClr val="FFFF00"/>
                    </a:gs>
                    <a:gs pos="100000">
                      <a:srgbClr val="767600"/>
                    </a:gs>
                  </a:gsLst>
                  <a:lin ang="5400000" scaled="1"/>
                </a:gradFill>
                <a:latin typeface="Arial"/>
                <a:cs typeface="Arial"/>
              </a:rPr>
              <a:t>Goodbye. See you again</a:t>
            </a:r>
          </a:p>
        </p:txBody>
      </p:sp>
      <p:grpSp>
        <p:nvGrpSpPr>
          <p:cNvPr id="2" name="Group 4"/>
          <p:cNvGrpSpPr>
            <a:grpSpLocks/>
          </p:cNvGrpSpPr>
          <p:nvPr/>
        </p:nvGrpSpPr>
        <p:grpSpPr bwMode="auto">
          <a:xfrm rot="-1101762">
            <a:off x="7518400" y="5257801"/>
            <a:ext cx="914400" cy="792163"/>
            <a:chOff x="2736" y="1920"/>
            <a:chExt cx="457" cy="595"/>
          </a:xfrm>
        </p:grpSpPr>
        <p:sp>
          <p:nvSpPr>
            <p:cNvPr id="15385" name="Freeform 5"/>
            <p:cNvSpPr>
              <a:spLocks/>
            </p:cNvSpPr>
            <p:nvPr/>
          </p:nvSpPr>
          <p:spPr bwMode="auto">
            <a:xfrm>
              <a:off x="2736" y="1920"/>
              <a:ext cx="457" cy="595"/>
            </a:xfrm>
            <a:custGeom>
              <a:avLst/>
              <a:gdLst>
                <a:gd name="T0" fmla="*/ 98 w 457"/>
                <a:gd name="T1" fmla="*/ 51 h 595"/>
                <a:gd name="T2" fmla="*/ 148 w 457"/>
                <a:gd name="T3" fmla="*/ 64 h 595"/>
                <a:gd name="T4" fmla="*/ 161 w 457"/>
                <a:gd name="T5" fmla="*/ 18 h 595"/>
                <a:gd name="T6" fmla="*/ 187 w 457"/>
                <a:gd name="T7" fmla="*/ 27 h 595"/>
                <a:gd name="T8" fmla="*/ 217 w 457"/>
                <a:gd name="T9" fmla="*/ 73 h 595"/>
                <a:gd name="T10" fmla="*/ 236 w 457"/>
                <a:gd name="T11" fmla="*/ 126 h 595"/>
                <a:gd name="T12" fmla="*/ 249 w 457"/>
                <a:gd name="T13" fmla="*/ 109 h 595"/>
                <a:gd name="T14" fmla="*/ 284 w 457"/>
                <a:gd name="T15" fmla="*/ 73 h 595"/>
                <a:gd name="T16" fmla="*/ 298 w 457"/>
                <a:gd name="T17" fmla="*/ 74 h 595"/>
                <a:gd name="T18" fmla="*/ 316 w 457"/>
                <a:gd name="T19" fmla="*/ 114 h 595"/>
                <a:gd name="T20" fmla="*/ 325 w 457"/>
                <a:gd name="T21" fmla="*/ 158 h 595"/>
                <a:gd name="T22" fmla="*/ 335 w 457"/>
                <a:gd name="T23" fmla="*/ 166 h 595"/>
                <a:gd name="T24" fmla="*/ 345 w 457"/>
                <a:gd name="T25" fmla="*/ 154 h 595"/>
                <a:gd name="T26" fmla="*/ 360 w 457"/>
                <a:gd name="T27" fmla="*/ 136 h 595"/>
                <a:gd name="T28" fmla="*/ 372 w 457"/>
                <a:gd name="T29" fmla="*/ 169 h 595"/>
                <a:gd name="T30" fmla="*/ 404 w 457"/>
                <a:gd name="T31" fmla="*/ 158 h 595"/>
                <a:gd name="T32" fmla="*/ 438 w 457"/>
                <a:gd name="T33" fmla="*/ 146 h 595"/>
                <a:gd name="T34" fmla="*/ 444 w 457"/>
                <a:gd name="T35" fmla="*/ 184 h 595"/>
                <a:gd name="T36" fmla="*/ 442 w 457"/>
                <a:gd name="T37" fmla="*/ 249 h 595"/>
                <a:gd name="T38" fmla="*/ 417 w 457"/>
                <a:gd name="T39" fmla="*/ 309 h 595"/>
                <a:gd name="T40" fmla="*/ 457 w 457"/>
                <a:gd name="T41" fmla="*/ 318 h 595"/>
                <a:gd name="T42" fmla="*/ 413 w 457"/>
                <a:gd name="T43" fmla="*/ 345 h 595"/>
                <a:gd name="T44" fmla="*/ 376 w 457"/>
                <a:gd name="T45" fmla="*/ 380 h 595"/>
                <a:gd name="T46" fmla="*/ 353 w 457"/>
                <a:gd name="T47" fmla="*/ 413 h 595"/>
                <a:gd name="T48" fmla="*/ 357 w 457"/>
                <a:gd name="T49" fmla="*/ 444 h 595"/>
                <a:gd name="T50" fmla="*/ 369 w 457"/>
                <a:gd name="T51" fmla="*/ 513 h 595"/>
                <a:gd name="T52" fmla="*/ 354 w 457"/>
                <a:gd name="T53" fmla="*/ 589 h 595"/>
                <a:gd name="T54" fmla="*/ 329 w 457"/>
                <a:gd name="T55" fmla="*/ 560 h 595"/>
                <a:gd name="T56" fmla="*/ 339 w 457"/>
                <a:gd name="T57" fmla="*/ 498 h 595"/>
                <a:gd name="T58" fmla="*/ 331 w 457"/>
                <a:gd name="T59" fmla="*/ 439 h 595"/>
                <a:gd name="T60" fmla="*/ 294 w 457"/>
                <a:gd name="T61" fmla="*/ 459 h 595"/>
                <a:gd name="T62" fmla="*/ 262 w 457"/>
                <a:gd name="T63" fmla="*/ 486 h 595"/>
                <a:gd name="T64" fmla="*/ 244 w 457"/>
                <a:gd name="T65" fmla="*/ 502 h 595"/>
                <a:gd name="T66" fmla="*/ 259 w 457"/>
                <a:gd name="T67" fmla="*/ 459 h 595"/>
                <a:gd name="T68" fmla="*/ 220 w 457"/>
                <a:gd name="T69" fmla="*/ 466 h 595"/>
                <a:gd name="T70" fmla="*/ 176 w 457"/>
                <a:gd name="T71" fmla="*/ 479 h 595"/>
                <a:gd name="T72" fmla="*/ 153 w 457"/>
                <a:gd name="T73" fmla="*/ 479 h 595"/>
                <a:gd name="T74" fmla="*/ 167 w 457"/>
                <a:gd name="T75" fmla="*/ 467 h 595"/>
                <a:gd name="T76" fmla="*/ 179 w 457"/>
                <a:gd name="T77" fmla="*/ 454 h 595"/>
                <a:gd name="T78" fmla="*/ 154 w 457"/>
                <a:gd name="T79" fmla="*/ 445 h 595"/>
                <a:gd name="T80" fmla="*/ 113 w 457"/>
                <a:gd name="T81" fmla="*/ 436 h 595"/>
                <a:gd name="T82" fmla="*/ 68 w 457"/>
                <a:gd name="T83" fmla="*/ 416 h 595"/>
                <a:gd name="T84" fmla="*/ 71 w 457"/>
                <a:gd name="T85" fmla="*/ 389 h 595"/>
                <a:gd name="T86" fmla="*/ 33 w 457"/>
                <a:gd name="T87" fmla="*/ 362 h 595"/>
                <a:gd name="T88" fmla="*/ 0 w 457"/>
                <a:gd name="T89" fmla="*/ 327 h 595"/>
                <a:gd name="T90" fmla="*/ 77 w 457"/>
                <a:gd name="T91" fmla="*/ 303 h 595"/>
                <a:gd name="T92" fmla="*/ 107 w 457"/>
                <a:gd name="T93" fmla="*/ 308 h 595"/>
                <a:gd name="T94" fmla="*/ 125 w 457"/>
                <a:gd name="T95" fmla="*/ 312 h 595"/>
                <a:gd name="T96" fmla="*/ 110 w 457"/>
                <a:gd name="T97" fmla="*/ 291 h 595"/>
                <a:gd name="T98" fmla="*/ 75 w 457"/>
                <a:gd name="T99" fmla="*/ 268 h 595"/>
                <a:gd name="T100" fmla="*/ 37 w 457"/>
                <a:gd name="T101" fmla="*/ 241 h 595"/>
                <a:gd name="T102" fmla="*/ 49 w 457"/>
                <a:gd name="T103" fmla="*/ 194 h 595"/>
                <a:gd name="T104" fmla="*/ 84 w 457"/>
                <a:gd name="T105" fmla="*/ 203 h 595"/>
                <a:gd name="T106" fmla="*/ 114 w 457"/>
                <a:gd name="T107" fmla="*/ 199 h 595"/>
                <a:gd name="T108" fmla="*/ 69 w 457"/>
                <a:gd name="T109" fmla="*/ 112 h 595"/>
                <a:gd name="T110" fmla="*/ 48 w 457"/>
                <a:gd name="T111" fmla="*/ 74 h 595"/>
                <a:gd name="T112" fmla="*/ 27 w 457"/>
                <a:gd name="T113" fmla="*/ 51 h 595"/>
                <a:gd name="T114" fmla="*/ 22 w 457"/>
                <a:gd name="T115" fmla="*/ 41 h 595"/>
                <a:gd name="T116" fmla="*/ 58 w 457"/>
                <a:gd name="T117" fmla="*/ 50 h 595"/>
                <a:gd name="T118" fmla="*/ 91 w 457"/>
                <a:gd name="T119" fmla="*/ 63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7"/>
                <a:gd name="T181" fmla="*/ 0 h 595"/>
                <a:gd name="T182" fmla="*/ 457 w 457"/>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7" h="595">
                  <a:moveTo>
                    <a:pt x="99" y="64"/>
                  </a:moveTo>
                  <a:lnTo>
                    <a:pt x="99" y="59"/>
                  </a:lnTo>
                  <a:lnTo>
                    <a:pt x="98" y="51"/>
                  </a:lnTo>
                  <a:lnTo>
                    <a:pt x="96" y="42"/>
                  </a:lnTo>
                  <a:lnTo>
                    <a:pt x="94" y="32"/>
                  </a:lnTo>
                  <a:lnTo>
                    <a:pt x="148" y="64"/>
                  </a:lnTo>
                  <a:lnTo>
                    <a:pt x="155" y="50"/>
                  </a:lnTo>
                  <a:lnTo>
                    <a:pt x="159" y="35"/>
                  </a:lnTo>
                  <a:lnTo>
                    <a:pt x="161" y="18"/>
                  </a:lnTo>
                  <a:lnTo>
                    <a:pt x="162" y="0"/>
                  </a:lnTo>
                  <a:lnTo>
                    <a:pt x="175" y="13"/>
                  </a:lnTo>
                  <a:lnTo>
                    <a:pt x="187" y="27"/>
                  </a:lnTo>
                  <a:lnTo>
                    <a:pt x="199" y="41"/>
                  </a:lnTo>
                  <a:lnTo>
                    <a:pt x="208" y="56"/>
                  </a:lnTo>
                  <a:lnTo>
                    <a:pt x="217" y="73"/>
                  </a:lnTo>
                  <a:lnTo>
                    <a:pt x="225" y="90"/>
                  </a:lnTo>
                  <a:lnTo>
                    <a:pt x="231" y="107"/>
                  </a:lnTo>
                  <a:lnTo>
                    <a:pt x="236" y="126"/>
                  </a:lnTo>
                  <a:lnTo>
                    <a:pt x="234" y="124"/>
                  </a:lnTo>
                  <a:lnTo>
                    <a:pt x="240" y="118"/>
                  </a:lnTo>
                  <a:lnTo>
                    <a:pt x="249" y="109"/>
                  </a:lnTo>
                  <a:lnTo>
                    <a:pt x="262" y="96"/>
                  </a:lnTo>
                  <a:lnTo>
                    <a:pt x="274" y="85"/>
                  </a:lnTo>
                  <a:lnTo>
                    <a:pt x="284" y="73"/>
                  </a:lnTo>
                  <a:lnTo>
                    <a:pt x="290" y="65"/>
                  </a:lnTo>
                  <a:lnTo>
                    <a:pt x="289" y="62"/>
                  </a:lnTo>
                  <a:lnTo>
                    <a:pt x="298" y="74"/>
                  </a:lnTo>
                  <a:lnTo>
                    <a:pt x="304" y="87"/>
                  </a:lnTo>
                  <a:lnTo>
                    <a:pt x="311" y="101"/>
                  </a:lnTo>
                  <a:lnTo>
                    <a:pt x="316" y="114"/>
                  </a:lnTo>
                  <a:lnTo>
                    <a:pt x="320" y="128"/>
                  </a:lnTo>
                  <a:lnTo>
                    <a:pt x="322" y="142"/>
                  </a:lnTo>
                  <a:lnTo>
                    <a:pt x="325" y="158"/>
                  </a:lnTo>
                  <a:lnTo>
                    <a:pt x="326" y="172"/>
                  </a:lnTo>
                  <a:lnTo>
                    <a:pt x="331" y="169"/>
                  </a:lnTo>
                  <a:lnTo>
                    <a:pt x="335" y="166"/>
                  </a:lnTo>
                  <a:lnTo>
                    <a:pt x="339" y="163"/>
                  </a:lnTo>
                  <a:lnTo>
                    <a:pt x="343" y="159"/>
                  </a:lnTo>
                  <a:lnTo>
                    <a:pt x="345" y="154"/>
                  </a:lnTo>
                  <a:lnTo>
                    <a:pt x="351" y="149"/>
                  </a:lnTo>
                  <a:lnTo>
                    <a:pt x="354" y="142"/>
                  </a:lnTo>
                  <a:lnTo>
                    <a:pt x="360" y="136"/>
                  </a:lnTo>
                  <a:lnTo>
                    <a:pt x="361" y="157"/>
                  </a:lnTo>
                  <a:lnTo>
                    <a:pt x="361" y="176"/>
                  </a:lnTo>
                  <a:lnTo>
                    <a:pt x="372" y="169"/>
                  </a:lnTo>
                  <a:lnTo>
                    <a:pt x="383" y="164"/>
                  </a:lnTo>
                  <a:lnTo>
                    <a:pt x="393" y="162"/>
                  </a:lnTo>
                  <a:lnTo>
                    <a:pt x="404" y="158"/>
                  </a:lnTo>
                  <a:lnTo>
                    <a:pt x="415" y="155"/>
                  </a:lnTo>
                  <a:lnTo>
                    <a:pt x="426" y="151"/>
                  </a:lnTo>
                  <a:lnTo>
                    <a:pt x="438" y="146"/>
                  </a:lnTo>
                  <a:lnTo>
                    <a:pt x="449" y="141"/>
                  </a:lnTo>
                  <a:lnTo>
                    <a:pt x="446" y="162"/>
                  </a:lnTo>
                  <a:lnTo>
                    <a:pt x="444" y="184"/>
                  </a:lnTo>
                  <a:lnTo>
                    <a:pt x="444" y="205"/>
                  </a:lnTo>
                  <a:lnTo>
                    <a:pt x="444" y="227"/>
                  </a:lnTo>
                  <a:lnTo>
                    <a:pt x="442" y="249"/>
                  </a:lnTo>
                  <a:lnTo>
                    <a:pt x="438" y="271"/>
                  </a:lnTo>
                  <a:lnTo>
                    <a:pt x="430" y="290"/>
                  </a:lnTo>
                  <a:lnTo>
                    <a:pt x="417" y="309"/>
                  </a:lnTo>
                  <a:lnTo>
                    <a:pt x="417" y="311"/>
                  </a:lnTo>
                  <a:lnTo>
                    <a:pt x="417" y="312"/>
                  </a:lnTo>
                  <a:lnTo>
                    <a:pt x="457" y="318"/>
                  </a:lnTo>
                  <a:lnTo>
                    <a:pt x="442" y="327"/>
                  </a:lnTo>
                  <a:lnTo>
                    <a:pt x="428" y="335"/>
                  </a:lnTo>
                  <a:lnTo>
                    <a:pt x="413" y="345"/>
                  </a:lnTo>
                  <a:lnTo>
                    <a:pt x="401" y="355"/>
                  </a:lnTo>
                  <a:lnTo>
                    <a:pt x="388" y="367"/>
                  </a:lnTo>
                  <a:lnTo>
                    <a:pt x="376" y="380"/>
                  </a:lnTo>
                  <a:lnTo>
                    <a:pt x="365" y="394"/>
                  </a:lnTo>
                  <a:lnTo>
                    <a:pt x="356" y="411"/>
                  </a:lnTo>
                  <a:lnTo>
                    <a:pt x="353" y="413"/>
                  </a:lnTo>
                  <a:lnTo>
                    <a:pt x="351" y="417"/>
                  </a:lnTo>
                  <a:lnTo>
                    <a:pt x="353" y="427"/>
                  </a:lnTo>
                  <a:lnTo>
                    <a:pt x="357" y="444"/>
                  </a:lnTo>
                  <a:lnTo>
                    <a:pt x="362" y="465"/>
                  </a:lnTo>
                  <a:lnTo>
                    <a:pt x="366" y="488"/>
                  </a:lnTo>
                  <a:lnTo>
                    <a:pt x="369" y="513"/>
                  </a:lnTo>
                  <a:lnTo>
                    <a:pt x="367" y="539"/>
                  </a:lnTo>
                  <a:lnTo>
                    <a:pt x="363" y="565"/>
                  </a:lnTo>
                  <a:lnTo>
                    <a:pt x="354" y="589"/>
                  </a:lnTo>
                  <a:lnTo>
                    <a:pt x="313" y="595"/>
                  </a:lnTo>
                  <a:lnTo>
                    <a:pt x="321" y="577"/>
                  </a:lnTo>
                  <a:lnTo>
                    <a:pt x="329" y="560"/>
                  </a:lnTo>
                  <a:lnTo>
                    <a:pt x="334" y="539"/>
                  </a:lnTo>
                  <a:lnTo>
                    <a:pt x="338" y="518"/>
                  </a:lnTo>
                  <a:lnTo>
                    <a:pt x="339" y="498"/>
                  </a:lnTo>
                  <a:lnTo>
                    <a:pt x="339" y="477"/>
                  </a:lnTo>
                  <a:lnTo>
                    <a:pt x="336" y="457"/>
                  </a:lnTo>
                  <a:lnTo>
                    <a:pt x="331" y="439"/>
                  </a:lnTo>
                  <a:lnTo>
                    <a:pt x="318" y="445"/>
                  </a:lnTo>
                  <a:lnTo>
                    <a:pt x="306" y="452"/>
                  </a:lnTo>
                  <a:lnTo>
                    <a:pt x="294" y="459"/>
                  </a:lnTo>
                  <a:lnTo>
                    <a:pt x="282" y="467"/>
                  </a:lnTo>
                  <a:lnTo>
                    <a:pt x="272" y="476"/>
                  </a:lnTo>
                  <a:lnTo>
                    <a:pt x="262" y="486"/>
                  </a:lnTo>
                  <a:lnTo>
                    <a:pt x="252" y="497"/>
                  </a:lnTo>
                  <a:lnTo>
                    <a:pt x="243" y="508"/>
                  </a:lnTo>
                  <a:lnTo>
                    <a:pt x="244" y="502"/>
                  </a:lnTo>
                  <a:lnTo>
                    <a:pt x="248" y="493"/>
                  </a:lnTo>
                  <a:lnTo>
                    <a:pt x="252" y="479"/>
                  </a:lnTo>
                  <a:lnTo>
                    <a:pt x="259" y="459"/>
                  </a:lnTo>
                  <a:lnTo>
                    <a:pt x="247" y="461"/>
                  </a:lnTo>
                  <a:lnTo>
                    <a:pt x="234" y="463"/>
                  </a:lnTo>
                  <a:lnTo>
                    <a:pt x="220" y="466"/>
                  </a:lnTo>
                  <a:lnTo>
                    <a:pt x="205" y="471"/>
                  </a:lnTo>
                  <a:lnTo>
                    <a:pt x="190" y="475"/>
                  </a:lnTo>
                  <a:lnTo>
                    <a:pt x="176" y="479"/>
                  </a:lnTo>
                  <a:lnTo>
                    <a:pt x="161" y="480"/>
                  </a:lnTo>
                  <a:lnTo>
                    <a:pt x="146" y="480"/>
                  </a:lnTo>
                  <a:lnTo>
                    <a:pt x="153" y="479"/>
                  </a:lnTo>
                  <a:lnTo>
                    <a:pt x="158" y="475"/>
                  </a:lnTo>
                  <a:lnTo>
                    <a:pt x="163" y="471"/>
                  </a:lnTo>
                  <a:lnTo>
                    <a:pt x="167" y="467"/>
                  </a:lnTo>
                  <a:lnTo>
                    <a:pt x="171" y="463"/>
                  </a:lnTo>
                  <a:lnTo>
                    <a:pt x="175" y="458"/>
                  </a:lnTo>
                  <a:lnTo>
                    <a:pt x="179" y="454"/>
                  </a:lnTo>
                  <a:lnTo>
                    <a:pt x="182" y="450"/>
                  </a:lnTo>
                  <a:lnTo>
                    <a:pt x="168" y="448"/>
                  </a:lnTo>
                  <a:lnTo>
                    <a:pt x="154" y="445"/>
                  </a:lnTo>
                  <a:lnTo>
                    <a:pt x="140" y="444"/>
                  </a:lnTo>
                  <a:lnTo>
                    <a:pt x="127" y="440"/>
                  </a:lnTo>
                  <a:lnTo>
                    <a:pt x="113" y="436"/>
                  </a:lnTo>
                  <a:lnTo>
                    <a:pt x="99" y="431"/>
                  </a:lnTo>
                  <a:lnTo>
                    <a:pt x="84" y="425"/>
                  </a:lnTo>
                  <a:lnTo>
                    <a:pt x="68" y="416"/>
                  </a:lnTo>
                  <a:lnTo>
                    <a:pt x="98" y="403"/>
                  </a:lnTo>
                  <a:lnTo>
                    <a:pt x="85" y="397"/>
                  </a:lnTo>
                  <a:lnTo>
                    <a:pt x="71" y="389"/>
                  </a:lnTo>
                  <a:lnTo>
                    <a:pt x="58" y="380"/>
                  </a:lnTo>
                  <a:lnTo>
                    <a:pt x="46" y="371"/>
                  </a:lnTo>
                  <a:lnTo>
                    <a:pt x="33" y="362"/>
                  </a:lnTo>
                  <a:lnTo>
                    <a:pt x="22" y="350"/>
                  </a:lnTo>
                  <a:lnTo>
                    <a:pt x="10" y="340"/>
                  </a:lnTo>
                  <a:lnTo>
                    <a:pt x="0" y="327"/>
                  </a:lnTo>
                  <a:lnTo>
                    <a:pt x="91" y="341"/>
                  </a:lnTo>
                  <a:lnTo>
                    <a:pt x="69" y="302"/>
                  </a:lnTo>
                  <a:lnTo>
                    <a:pt x="77" y="303"/>
                  </a:lnTo>
                  <a:lnTo>
                    <a:pt x="86" y="304"/>
                  </a:lnTo>
                  <a:lnTo>
                    <a:pt x="96" y="307"/>
                  </a:lnTo>
                  <a:lnTo>
                    <a:pt x="107" y="308"/>
                  </a:lnTo>
                  <a:lnTo>
                    <a:pt x="114" y="309"/>
                  </a:lnTo>
                  <a:lnTo>
                    <a:pt x="122" y="311"/>
                  </a:lnTo>
                  <a:lnTo>
                    <a:pt x="125" y="312"/>
                  </a:lnTo>
                  <a:lnTo>
                    <a:pt x="123" y="312"/>
                  </a:lnTo>
                  <a:lnTo>
                    <a:pt x="118" y="300"/>
                  </a:lnTo>
                  <a:lnTo>
                    <a:pt x="110" y="291"/>
                  </a:lnTo>
                  <a:lnTo>
                    <a:pt x="99" y="282"/>
                  </a:lnTo>
                  <a:lnTo>
                    <a:pt x="87" y="276"/>
                  </a:lnTo>
                  <a:lnTo>
                    <a:pt x="75" y="268"/>
                  </a:lnTo>
                  <a:lnTo>
                    <a:pt x="60" y="261"/>
                  </a:lnTo>
                  <a:lnTo>
                    <a:pt x="48" y="252"/>
                  </a:lnTo>
                  <a:lnTo>
                    <a:pt x="37" y="241"/>
                  </a:lnTo>
                  <a:lnTo>
                    <a:pt x="67" y="230"/>
                  </a:lnTo>
                  <a:lnTo>
                    <a:pt x="36" y="187"/>
                  </a:lnTo>
                  <a:lnTo>
                    <a:pt x="49" y="194"/>
                  </a:lnTo>
                  <a:lnTo>
                    <a:pt x="62" y="198"/>
                  </a:lnTo>
                  <a:lnTo>
                    <a:pt x="72" y="201"/>
                  </a:lnTo>
                  <a:lnTo>
                    <a:pt x="84" y="203"/>
                  </a:lnTo>
                  <a:lnTo>
                    <a:pt x="94" y="204"/>
                  </a:lnTo>
                  <a:lnTo>
                    <a:pt x="104" y="203"/>
                  </a:lnTo>
                  <a:lnTo>
                    <a:pt x="114" y="199"/>
                  </a:lnTo>
                  <a:lnTo>
                    <a:pt x="126" y="194"/>
                  </a:lnTo>
                  <a:lnTo>
                    <a:pt x="39" y="110"/>
                  </a:lnTo>
                  <a:lnTo>
                    <a:pt x="69" y="112"/>
                  </a:lnTo>
                  <a:lnTo>
                    <a:pt x="62" y="98"/>
                  </a:lnTo>
                  <a:lnTo>
                    <a:pt x="55" y="86"/>
                  </a:lnTo>
                  <a:lnTo>
                    <a:pt x="48" y="74"/>
                  </a:lnTo>
                  <a:lnTo>
                    <a:pt x="41" y="65"/>
                  </a:lnTo>
                  <a:lnTo>
                    <a:pt x="33" y="58"/>
                  </a:lnTo>
                  <a:lnTo>
                    <a:pt x="27" y="51"/>
                  </a:lnTo>
                  <a:lnTo>
                    <a:pt x="21" y="45"/>
                  </a:lnTo>
                  <a:lnTo>
                    <a:pt x="14" y="41"/>
                  </a:lnTo>
                  <a:lnTo>
                    <a:pt x="22" y="41"/>
                  </a:lnTo>
                  <a:lnTo>
                    <a:pt x="33" y="42"/>
                  </a:lnTo>
                  <a:lnTo>
                    <a:pt x="45" y="46"/>
                  </a:lnTo>
                  <a:lnTo>
                    <a:pt x="58" y="50"/>
                  </a:lnTo>
                  <a:lnTo>
                    <a:pt x="71" y="54"/>
                  </a:lnTo>
                  <a:lnTo>
                    <a:pt x="82" y="59"/>
                  </a:lnTo>
                  <a:lnTo>
                    <a:pt x="91" y="63"/>
                  </a:lnTo>
                  <a:lnTo>
                    <a:pt x="99" y="64"/>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6" name="Freeform 6"/>
            <p:cNvSpPr>
              <a:spLocks/>
            </p:cNvSpPr>
            <p:nvPr/>
          </p:nvSpPr>
          <p:spPr bwMode="auto">
            <a:xfrm>
              <a:off x="2836" y="2016"/>
              <a:ext cx="284" cy="482"/>
            </a:xfrm>
            <a:custGeom>
              <a:avLst/>
              <a:gdLst>
                <a:gd name="T0" fmla="*/ 25 w 284"/>
                <a:gd name="T1" fmla="*/ 30 h 482"/>
                <a:gd name="T2" fmla="*/ 56 w 284"/>
                <a:gd name="T3" fmla="*/ 62 h 482"/>
                <a:gd name="T4" fmla="*/ 81 w 284"/>
                <a:gd name="T5" fmla="*/ 101 h 482"/>
                <a:gd name="T6" fmla="*/ 84 w 284"/>
                <a:gd name="T7" fmla="*/ 48 h 482"/>
                <a:gd name="T8" fmla="*/ 98 w 284"/>
                <a:gd name="T9" fmla="*/ 118 h 482"/>
                <a:gd name="T10" fmla="*/ 137 w 284"/>
                <a:gd name="T11" fmla="*/ 174 h 482"/>
                <a:gd name="T12" fmla="*/ 143 w 284"/>
                <a:gd name="T13" fmla="*/ 182 h 482"/>
                <a:gd name="T14" fmla="*/ 147 w 284"/>
                <a:gd name="T15" fmla="*/ 132 h 482"/>
                <a:gd name="T16" fmla="*/ 152 w 284"/>
                <a:gd name="T17" fmla="*/ 116 h 482"/>
                <a:gd name="T18" fmla="*/ 170 w 284"/>
                <a:gd name="T19" fmla="*/ 222 h 482"/>
                <a:gd name="T20" fmla="*/ 189 w 284"/>
                <a:gd name="T21" fmla="*/ 246 h 482"/>
                <a:gd name="T22" fmla="*/ 210 w 284"/>
                <a:gd name="T23" fmla="*/ 210 h 482"/>
                <a:gd name="T24" fmla="*/ 237 w 284"/>
                <a:gd name="T25" fmla="*/ 146 h 482"/>
                <a:gd name="T26" fmla="*/ 284 w 284"/>
                <a:gd name="T27" fmla="*/ 98 h 482"/>
                <a:gd name="T28" fmla="*/ 241 w 284"/>
                <a:gd name="T29" fmla="*/ 143 h 482"/>
                <a:gd name="T30" fmla="*/ 216 w 284"/>
                <a:gd name="T31" fmla="*/ 210 h 482"/>
                <a:gd name="T32" fmla="*/ 221 w 284"/>
                <a:gd name="T33" fmla="*/ 296 h 482"/>
                <a:gd name="T34" fmla="*/ 248 w 284"/>
                <a:gd name="T35" fmla="*/ 386 h 482"/>
                <a:gd name="T36" fmla="*/ 244 w 284"/>
                <a:gd name="T37" fmla="*/ 462 h 482"/>
                <a:gd name="T38" fmla="*/ 228 w 284"/>
                <a:gd name="T39" fmla="*/ 453 h 482"/>
                <a:gd name="T40" fmla="*/ 237 w 284"/>
                <a:gd name="T41" fmla="*/ 377 h 482"/>
                <a:gd name="T42" fmla="*/ 220 w 284"/>
                <a:gd name="T43" fmla="*/ 313 h 482"/>
                <a:gd name="T44" fmla="*/ 190 w 284"/>
                <a:gd name="T45" fmla="*/ 288 h 482"/>
                <a:gd name="T46" fmla="*/ 165 w 284"/>
                <a:gd name="T47" fmla="*/ 295 h 482"/>
                <a:gd name="T48" fmla="*/ 139 w 284"/>
                <a:gd name="T49" fmla="*/ 308 h 482"/>
                <a:gd name="T50" fmla="*/ 122 w 284"/>
                <a:gd name="T51" fmla="*/ 319 h 482"/>
                <a:gd name="T52" fmla="*/ 20 w 284"/>
                <a:gd name="T53" fmla="*/ 269 h 482"/>
                <a:gd name="T54" fmla="*/ 53 w 284"/>
                <a:gd name="T55" fmla="*/ 272 h 482"/>
                <a:gd name="T56" fmla="*/ 86 w 284"/>
                <a:gd name="T57" fmla="*/ 274 h 482"/>
                <a:gd name="T58" fmla="*/ 120 w 284"/>
                <a:gd name="T59" fmla="*/ 275 h 482"/>
                <a:gd name="T60" fmla="*/ 152 w 284"/>
                <a:gd name="T61" fmla="*/ 277 h 482"/>
                <a:gd name="T62" fmla="*/ 185 w 284"/>
                <a:gd name="T63" fmla="*/ 279 h 482"/>
                <a:gd name="T64" fmla="*/ 184 w 284"/>
                <a:gd name="T65" fmla="*/ 257 h 482"/>
                <a:gd name="T66" fmla="*/ 161 w 284"/>
                <a:gd name="T67" fmla="*/ 225 h 482"/>
                <a:gd name="T68" fmla="*/ 135 w 284"/>
                <a:gd name="T69" fmla="*/ 193 h 482"/>
                <a:gd name="T70" fmla="*/ 113 w 284"/>
                <a:gd name="T71" fmla="*/ 179 h 482"/>
                <a:gd name="T72" fmla="*/ 90 w 284"/>
                <a:gd name="T73" fmla="*/ 165 h 482"/>
                <a:gd name="T74" fmla="*/ 69 w 284"/>
                <a:gd name="T75" fmla="*/ 154 h 482"/>
                <a:gd name="T76" fmla="*/ 45 w 284"/>
                <a:gd name="T77" fmla="*/ 143 h 482"/>
                <a:gd name="T78" fmla="*/ 22 w 284"/>
                <a:gd name="T79" fmla="*/ 136 h 482"/>
                <a:gd name="T80" fmla="*/ 43 w 284"/>
                <a:gd name="T81" fmla="*/ 141 h 482"/>
                <a:gd name="T82" fmla="*/ 84 w 284"/>
                <a:gd name="T83" fmla="*/ 155 h 482"/>
                <a:gd name="T84" fmla="*/ 124 w 284"/>
                <a:gd name="T85" fmla="*/ 174 h 482"/>
                <a:gd name="T86" fmla="*/ 95 w 284"/>
                <a:gd name="T87" fmla="*/ 138 h 482"/>
                <a:gd name="T88" fmla="*/ 75 w 284"/>
                <a:gd name="T89" fmla="*/ 106 h 482"/>
                <a:gd name="T90" fmla="*/ 57 w 284"/>
                <a:gd name="T91" fmla="*/ 78 h 482"/>
                <a:gd name="T92" fmla="*/ 38 w 284"/>
                <a:gd name="T93" fmla="*/ 50 h 482"/>
                <a:gd name="T94" fmla="*/ 12 w 284"/>
                <a:gd name="T95" fmla="*/ 23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
                <a:gd name="T145" fmla="*/ 0 h 482"/>
                <a:gd name="T146" fmla="*/ 284 w 284"/>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 h="482">
                  <a:moveTo>
                    <a:pt x="0" y="14"/>
                  </a:moveTo>
                  <a:lnTo>
                    <a:pt x="13" y="21"/>
                  </a:lnTo>
                  <a:lnTo>
                    <a:pt x="25" y="30"/>
                  </a:lnTo>
                  <a:lnTo>
                    <a:pt x="36" y="41"/>
                  </a:lnTo>
                  <a:lnTo>
                    <a:pt x="47" y="51"/>
                  </a:lnTo>
                  <a:lnTo>
                    <a:pt x="56" y="62"/>
                  </a:lnTo>
                  <a:lnTo>
                    <a:pt x="65" y="75"/>
                  </a:lnTo>
                  <a:lnTo>
                    <a:pt x="74" y="87"/>
                  </a:lnTo>
                  <a:lnTo>
                    <a:pt x="81" y="101"/>
                  </a:lnTo>
                  <a:lnTo>
                    <a:pt x="79" y="0"/>
                  </a:lnTo>
                  <a:lnTo>
                    <a:pt x="81" y="24"/>
                  </a:lnTo>
                  <a:lnTo>
                    <a:pt x="84" y="48"/>
                  </a:lnTo>
                  <a:lnTo>
                    <a:pt x="88" y="71"/>
                  </a:lnTo>
                  <a:lnTo>
                    <a:pt x="92" y="96"/>
                  </a:lnTo>
                  <a:lnTo>
                    <a:pt x="98" y="118"/>
                  </a:lnTo>
                  <a:lnTo>
                    <a:pt x="107" y="138"/>
                  </a:lnTo>
                  <a:lnTo>
                    <a:pt x="120" y="157"/>
                  </a:lnTo>
                  <a:lnTo>
                    <a:pt x="137" y="174"/>
                  </a:lnTo>
                  <a:lnTo>
                    <a:pt x="139" y="177"/>
                  </a:lnTo>
                  <a:lnTo>
                    <a:pt x="140" y="179"/>
                  </a:lnTo>
                  <a:lnTo>
                    <a:pt x="143" y="182"/>
                  </a:lnTo>
                  <a:lnTo>
                    <a:pt x="146" y="183"/>
                  </a:lnTo>
                  <a:lnTo>
                    <a:pt x="144" y="157"/>
                  </a:lnTo>
                  <a:lnTo>
                    <a:pt x="147" y="132"/>
                  </a:lnTo>
                  <a:lnTo>
                    <a:pt x="149" y="105"/>
                  </a:lnTo>
                  <a:lnTo>
                    <a:pt x="156" y="80"/>
                  </a:lnTo>
                  <a:lnTo>
                    <a:pt x="152" y="116"/>
                  </a:lnTo>
                  <a:lnTo>
                    <a:pt x="151" y="154"/>
                  </a:lnTo>
                  <a:lnTo>
                    <a:pt x="157" y="189"/>
                  </a:lnTo>
                  <a:lnTo>
                    <a:pt x="170" y="222"/>
                  </a:lnTo>
                  <a:lnTo>
                    <a:pt x="172" y="224"/>
                  </a:lnTo>
                  <a:lnTo>
                    <a:pt x="180" y="234"/>
                  </a:lnTo>
                  <a:lnTo>
                    <a:pt x="189" y="246"/>
                  </a:lnTo>
                  <a:lnTo>
                    <a:pt x="196" y="250"/>
                  </a:lnTo>
                  <a:lnTo>
                    <a:pt x="202" y="231"/>
                  </a:lnTo>
                  <a:lnTo>
                    <a:pt x="210" y="210"/>
                  </a:lnTo>
                  <a:lnTo>
                    <a:pt x="217" y="188"/>
                  </a:lnTo>
                  <a:lnTo>
                    <a:pt x="226" y="166"/>
                  </a:lnTo>
                  <a:lnTo>
                    <a:pt x="237" y="146"/>
                  </a:lnTo>
                  <a:lnTo>
                    <a:pt x="250" y="127"/>
                  </a:lnTo>
                  <a:lnTo>
                    <a:pt x="265" y="111"/>
                  </a:lnTo>
                  <a:lnTo>
                    <a:pt x="284" y="98"/>
                  </a:lnTo>
                  <a:lnTo>
                    <a:pt x="267" y="111"/>
                  </a:lnTo>
                  <a:lnTo>
                    <a:pt x="253" y="127"/>
                  </a:lnTo>
                  <a:lnTo>
                    <a:pt x="241" y="143"/>
                  </a:lnTo>
                  <a:lnTo>
                    <a:pt x="232" y="164"/>
                  </a:lnTo>
                  <a:lnTo>
                    <a:pt x="224" y="186"/>
                  </a:lnTo>
                  <a:lnTo>
                    <a:pt x="216" y="210"/>
                  </a:lnTo>
                  <a:lnTo>
                    <a:pt x="210" y="237"/>
                  </a:lnTo>
                  <a:lnTo>
                    <a:pt x="205" y="265"/>
                  </a:lnTo>
                  <a:lnTo>
                    <a:pt x="221" y="296"/>
                  </a:lnTo>
                  <a:lnTo>
                    <a:pt x="234" y="327"/>
                  </a:lnTo>
                  <a:lnTo>
                    <a:pt x="243" y="356"/>
                  </a:lnTo>
                  <a:lnTo>
                    <a:pt x="248" y="386"/>
                  </a:lnTo>
                  <a:lnTo>
                    <a:pt x="250" y="414"/>
                  </a:lnTo>
                  <a:lnTo>
                    <a:pt x="248" y="438"/>
                  </a:lnTo>
                  <a:lnTo>
                    <a:pt x="244" y="462"/>
                  </a:lnTo>
                  <a:lnTo>
                    <a:pt x="238" y="479"/>
                  </a:lnTo>
                  <a:lnTo>
                    <a:pt x="217" y="482"/>
                  </a:lnTo>
                  <a:lnTo>
                    <a:pt x="228" y="453"/>
                  </a:lnTo>
                  <a:lnTo>
                    <a:pt x="234" y="426"/>
                  </a:lnTo>
                  <a:lnTo>
                    <a:pt x="237" y="401"/>
                  </a:lnTo>
                  <a:lnTo>
                    <a:pt x="237" y="377"/>
                  </a:lnTo>
                  <a:lnTo>
                    <a:pt x="233" y="355"/>
                  </a:lnTo>
                  <a:lnTo>
                    <a:pt x="228" y="334"/>
                  </a:lnTo>
                  <a:lnTo>
                    <a:pt x="220" y="313"/>
                  </a:lnTo>
                  <a:lnTo>
                    <a:pt x="210" y="292"/>
                  </a:lnTo>
                  <a:lnTo>
                    <a:pt x="201" y="290"/>
                  </a:lnTo>
                  <a:lnTo>
                    <a:pt x="190" y="288"/>
                  </a:lnTo>
                  <a:lnTo>
                    <a:pt x="181" y="290"/>
                  </a:lnTo>
                  <a:lnTo>
                    <a:pt x="172" y="292"/>
                  </a:lnTo>
                  <a:lnTo>
                    <a:pt x="165" y="295"/>
                  </a:lnTo>
                  <a:lnTo>
                    <a:pt x="156" y="299"/>
                  </a:lnTo>
                  <a:lnTo>
                    <a:pt x="148" y="302"/>
                  </a:lnTo>
                  <a:lnTo>
                    <a:pt x="139" y="308"/>
                  </a:lnTo>
                  <a:lnTo>
                    <a:pt x="134" y="311"/>
                  </a:lnTo>
                  <a:lnTo>
                    <a:pt x="129" y="315"/>
                  </a:lnTo>
                  <a:lnTo>
                    <a:pt x="122" y="319"/>
                  </a:lnTo>
                  <a:lnTo>
                    <a:pt x="116" y="322"/>
                  </a:lnTo>
                  <a:lnTo>
                    <a:pt x="155" y="288"/>
                  </a:lnTo>
                  <a:lnTo>
                    <a:pt x="20" y="269"/>
                  </a:lnTo>
                  <a:lnTo>
                    <a:pt x="30" y="270"/>
                  </a:lnTo>
                  <a:lnTo>
                    <a:pt x="42" y="272"/>
                  </a:lnTo>
                  <a:lnTo>
                    <a:pt x="53" y="272"/>
                  </a:lnTo>
                  <a:lnTo>
                    <a:pt x="63" y="273"/>
                  </a:lnTo>
                  <a:lnTo>
                    <a:pt x="75" y="273"/>
                  </a:lnTo>
                  <a:lnTo>
                    <a:pt x="86" y="274"/>
                  </a:lnTo>
                  <a:lnTo>
                    <a:pt x="97" y="274"/>
                  </a:lnTo>
                  <a:lnTo>
                    <a:pt x="108" y="275"/>
                  </a:lnTo>
                  <a:lnTo>
                    <a:pt x="120" y="275"/>
                  </a:lnTo>
                  <a:lnTo>
                    <a:pt x="130" y="275"/>
                  </a:lnTo>
                  <a:lnTo>
                    <a:pt x="142" y="277"/>
                  </a:lnTo>
                  <a:lnTo>
                    <a:pt x="152" y="277"/>
                  </a:lnTo>
                  <a:lnTo>
                    <a:pt x="164" y="278"/>
                  </a:lnTo>
                  <a:lnTo>
                    <a:pt x="175" y="278"/>
                  </a:lnTo>
                  <a:lnTo>
                    <a:pt x="185" y="279"/>
                  </a:lnTo>
                  <a:lnTo>
                    <a:pt x="197" y="279"/>
                  </a:lnTo>
                  <a:lnTo>
                    <a:pt x="190" y="269"/>
                  </a:lnTo>
                  <a:lnTo>
                    <a:pt x="184" y="257"/>
                  </a:lnTo>
                  <a:lnTo>
                    <a:pt x="176" y="247"/>
                  </a:lnTo>
                  <a:lnTo>
                    <a:pt x="169" y="236"/>
                  </a:lnTo>
                  <a:lnTo>
                    <a:pt x="161" y="225"/>
                  </a:lnTo>
                  <a:lnTo>
                    <a:pt x="152" y="215"/>
                  </a:lnTo>
                  <a:lnTo>
                    <a:pt x="144" y="204"/>
                  </a:lnTo>
                  <a:lnTo>
                    <a:pt x="135" y="193"/>
                  </a:lnTo>
                  <a:lnTo>
                    <a:pt x="128" y="188"/>
                  </a:lnTo>
                  <a:lnTo>
                    <a:pt x="120" y="183"/>
                  </a:lnTo>
                  <a:lnTo>
                    <a:pt x="113" y="179"/>
                  </a:lnTo>
                  <a:lnTo>
                    <a:pt x="106" y="174"/>
                  </a:lnTo>
                  <a:lnTo>
                    <a:pt x="98" y="170"/>
                  </a:lnTo>
                  <a:lnTo>
                    <a:pt x="90" y="165"/>
                  </a:lnTo>
                  <a:lnTo>
                    <a:pt x="84" y="161"/>
                  </a:lnTo>
                  <a:lnTo>
                    <a:pt x="76" y="157"/>
                  </a:lnTo>
                  <a:lnTo>
                    <a:pt x="69" y="154"/>
                  </a:lnTo>
                  <a:lnTo>
                    <a:pt x="61" y="150"/>
                  </a:lnTo>
                  <a:lnTo>
                    <a:pt x="53" y="146"/>
                  </a:lnTo>
                  <a:lnTo>
                    <a:pt x="45" y="143"/>
                  </a:lnTo>
                  <a:lnTo>
                    <a:pt x="38" y="141"/>
                  </a:lnTo>
                  <a:lnTo>
                    <a:pt x="30" y="138"/>
                  </a:lnTo>
                  <a:lnTo>
                    <a:pt x="22" y="136"/>
                  </a:lnTo>
                  <a:lnTo>
                    <a:pt x="13" y="134"/>
                  </a:lnTo>
                  <a:lnTo>
                    <a:pt x="29" y="137"/>
                  </a:lnTo>
                  <a:lnTo>
                    <a:pt x="43" y="141"/>
                  </a:lnTo>
                  <a:lnTo>
                    <a:pt x="57" y="145"/>
                  </a:lnTo>
                  <a:lnTo>
                    <a:pt x="70" y="148"/>
                  </a:lnTo>
                  <a:lnTo>
                    <a:pt x="84" y="155"/>
                  </a:lnTo>
                  <a:lnTo>
                    <a:pt x="98" y="160"/>
                  </a:lnTo>
                  <a:lnTo>
                    <a:pt x="111" y="168"/>
                  </a:lnTo>
                  <a:lnTo>
                    <a:pt x="124" y="174"/>
                  </a:lnTo>
                  <a:lnTo>
                    <a:pt x="113" y="161"/>
                  </a:lnTo>
                  <a:lnTo>
                    <a:pt x="104" y="150"/>
                  </a:lnTo>
                  <a:lnTo>
                    <a:pt x="95" y="138"/>
                  </a:lnTo>
                  <a:lnTo>
                    <a:pt x="88" y="127"/>
                  </a:lnTo>
                  <a:lnTo>
                    <a:pt x="81" y="116"/>
                  </a:lnTo>
                  <a:lnTo>
                    <a:pt x="75" y="106"/>
                  </a:lnTo>
                  <a:lnTo>
                    <a:pt x="69" y="96"/>
                  </a:lnTo>
                  <a:lnTo>
                    <a:pt x="63" y="87"/>
                  </a:lnTo>
                  <a:lnTo>
                    <a:pt x="57" y="78"/>
                  </a:lnTo>
                  <a:lnTo>
                    <a:pt x="51" y="69"/>
                  </a:lnTo>
                  <a:lnTo>
                    <a:pt x="44" y="59"/>
                  </a:lnTo>
                  <a:lnTo>
                    <a:pt x="38" y="50"/>
                  </a:lnTo>
                  <a:lnTo>
                    <a:pt x="30" y="41"/>
                  </a:lnTo>
                  <a:lnTo>
                    <a:pt x="21" y="32"/>
                  </a:lnTo>
                  <a:lnTo>
                    <a:pt x="12" y="23"/>
                  </a:lnTo>
                  <a:lnTo>
                    <a:pt x="0" y="14"/>
                  </a:lnTo>
                  <a:close/>
                </a:path>
              </a:pathLst>
            </a:custGeom>
            <a:solidFill>
              <a:srgbClr val="80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3" name="Group 7"/>
          <p:cNvGrpSpPr>
            <a:grpSpLocks/>
          </p:cNvGrpSpPr>
          <p:nvPr/>
        </p:nvGrpSpPr>
        <p:grpSpPr bwMode="auto">
          <a:xfrm>
            <a:off x="5588000" y="5562600"/>
            <a:ext cx="1449917" cy="1090613"/>
            <a:chOff x="3155" y="2736"/>
            <a:chExt cx="685" cy="687"/>
          </a:xfrm>
        </p:grpSpPr>
        <p:sp>
          <p:nvSpPr>
            <p:cNvPr id="15383" name="Freeform 8"/>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4" name="Freeform 9"/>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4" name="Group 10"/>
          <p:cNvGrpSpPr>
            <a:grpSpLocks/>
          </p:cNvGrpSpPr>
          <p:nvPr/>
        </p:nvGrpSpPr>
        <p:grpSpPr bwMode="auto">
          <a:xfrm rot="4937768">
            <a:off x="10036440" y="4999832"/>
            <a:ext cx="1087437" cy="1454149"/>
            <a:chOff x="3155" y="2736"/>
            <a:chExt cx="685" cy="687"/>
          </a:xfrm>
        </p:grpSpPr>
        <p:sp>
          <p:nvSpPr>
            <p:cNvPr id="15381" name="Freeform 11"/>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2" name="Freeform 12"/>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5" name="Group 13"/>
          <p:cNvGrpSpPr>
            <a:grpSpLocks/>
          </p:cNvGrpSpPr>
          <p:nvPr/>
        </p:nvGrpSpPr>
        <p:grpSpPr bwMode="auto">
          <a:xfrm rot="4937768">
            <a:off x="2520159" y="5587209"/>
            <a:ext cx="1087437" cy="1454151"/>
            <a:chOff x="3155" y="2736"/>
            <a:chExt cx="685" cy="687"/>
          </a:xfrm>
        </p:grpSpPr>
        <p:sp>
          <p:nvSpPr>
            <p:cNvPr id="15379" name="Freeform 14"/>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0" name="Freeform 15"/>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6" name="Group 16"/>
          <p:cNvGrpSpPr>
            <a:grpSpLocks/>
          </p:cNvGrpSpPr>
          <p:nvPr/>
        </p:nvGrpSpPr>
        <p:grpSpPr bwMode="auto">
          <a:xfrm rot="-1101762">
            <a:off x="0" y="3810001"/>
            <a:ext cx="914400" cy="792163"/>
            <a:chOff x="2736" y="1920"/>
            <a:chExt cx="457" cy="595"/>
          </a:xfrm>
        </p:grpSpPr>
        <p:sp>
          <p:nvSpPr>
            <p:cNvPr id="15377" name="Freeform 17"/>
            <p:cNvSpPr>
              <a:spLocks/>
            </p:cNvSpPr>
            <p:nvPr/>
          </p:nvSpPr>
          <p:spPr bwMode="auto">
            <a:xfrm>
              <a:off x="2736" y="1920"/>
              <a:ext cx="457" cy="595"/>
            </a:xfrm>
            <a:custGeom>
              <a:avLst/>
              <a:gdLst>
                <a:gd name="T0" fmla="*/ 98 w 457"/>
                <a:gd name="T1" fmla="*/ 51 h 595"/>
                <a:gd name="T2" fmla="*/ 148 w 457"/>
                <a:gd name="T3" fmla="*/ 64 h 595"/>
                <a:gd name="T4" fmla="*/ 161 w 457"/>
                <a:gd name="T5" fmla="*/ 18 h 595"/>
                <a:gd name="T6" fmla="*/ 187 w 457"/>
                <a:gd name="T7" fmla="*/ 27 h 595"/>
                <a:gd name="T8" fmla="*/ 217 w 457"/>
                <a:gd name="T9" fmla="*/ 73 h 595"/>
                <a:gd name="T10" fmla="*/ 236 w 457"/>
                <a:gd name="T11" fmla="*/ 126 h 595"/>
                <a:gd name="T12" fmla="*/ 249 w 457"/>
                <a:gd name="T13" fmla="*/ 109 h 595"/>
                <a:gd name="T14" fmla="*/ 284 w 457"/>
                <a:gd name="T15" fmla="*/ 73 h 595"/>
                <a:gd name="T16" fmla="*/ 298 w 457"/>
                <a:gd name="T17" fmla="*/ 74 h 595"/>
                <a:gd name="T18" fmla="*/ 316 w 457"/>
                <a:gd name="T19" fmla="*/ 114 h 595"/>
                <a:gd name="T20" fmla="*/ 325 w 457"/>
                <a:gd name="T21" fmla="*/ 158 h 595"/>
                <a:gd name="T22" fmla="*/ 335 w 457"/>
                <a:gd name="T23" fmla="*/ 166 h 595"/>
                <a:gd name="T24" fmla="*/ 345 w 457"/>
                <a:gd name="T25" fmla="*/ 154 h 595"/>
                <a:gd name="T26" fmla="*/ 360 w 457"/>
                <a:gd name="T27" fmla="*/ 136 h 595"/>
                <a:gd name="T28" fmla="*/ 372 w 457"/>
                <a:gd name="T29" fmla="*/ 169 h 595"/>
                <a:gd name="T30" fmla="*/ 404 w 457"/>
                <a:gd name="T31" fmla="*/ 158 h 595"/>
                <a:gd name="T32" fmla="*/ 438 w 457"/>
                <a:gd name="T33" fmla="*/ 146 h 595"/>
                <a:gd name="T34" fmla="*/ 444 w 457"/>
                <a:gd name="T35" fmla="*/ 184 h 595"/>
                <a:gd name="T36" fmla="*/ 442 w 457"/>
                <a:gd name="T37" fmla="*/ 249 h 595"/>
                <a:gd name="T38" fmla="*/ 417 w 457"/>
                <a:gd name="T39" fmla="*/ 309 h 595"/>
                <a:gd name="T40" fmla="*/ 457 w 457"/>
                <a:gd name="T41" fmla="*/ 318 h 595"/>
                <a:gd name="T42" fmla="*/ 413 w 457"/>
                <a:gd name="T43" fmla="*/ 345 h 595"/>
                <a:gd name="T44" fmla="*/ 376 w 457"/>
                <a:gd name="T45" fmla="*/ 380 h 595"/>
                <a:gd name="T46" fmla="*/ 353 w 457"/>
                <a:gd name="T47" fmla="*/ 413 h 595"/>
                <a:gd name="T48" fmla="*/ 357 w 457"/>
                <a:gd name="T49" fmla="*/ 444 h 595"/>
                <a:gd name="T50" fmla="*/ 369 w 457"/>
                <a:gd name="T51" fmla="*/ 513 h 595"/>
                <a:gd name="T52" fmla="*/ 354 w 457"/>
                <a:gd name="T53" fmla="*/ 589 h 595"/>
                <a:gd name="T54" fmla="*/ 329 w 457"/>
                <a:gd name="T55" fmla="*/ 560 h 595"/>
                <a:gd name="T56" fmla="*/ 339 w 457"/>
                <a:gd name="T57" fmla="*/ 498 h 595"/>
                <a:gd name="T58" fmla="*/ 331 w 457"/>
                <a:gd name="T59" fmla="*/ 439 h 595"/>
                <a:gd name="T60" fmla="*/ 294 w 457"/>
                <a:gd name="T61" fmla="*/ 459 h 595"/>
                <a:gd name="T62" fmla="*/ 262 w 457"/>
                <a:gd name="T63" fmla="*/ 486 h 595"/>
                <a:gd name="T64" fmla="*/ 244 w 457"/>
                <a:gd name="T65" fmla="*/ 502 h 595"/>
                <a:gd name="T66" fmla="*/ 259 w 457"/>
                <a:gd name="T67" fmla="*/ 459 h 595"/>
                <a:gd name="T68" fmla="*/ 220 w 457"/>
                <a:gd name="T69" fmla="*/ 466 h 595"/>
                <a:gd name="T70" fmla="*/ 176 w 457"/>
                <a:gd name="T71" fmla="*/ 479 h 595"/>
                <a:gd name="T72" fmla="*/ 153 w 457"/>
                <a:gd name="T73" fmla="*/ 479 h 595"/>
                <a:gd name="T74" fmla="*/ 167 w 457"/>
                <a:gd name="T75" fmla="*/ 467 h 595"/>
                <a:gd name="T76" fmla="*/ 179 w 457"/>
                <a:gd name="T77" fmla="*/ 454 h 595"/>
                <a:gd name="T78" fmla="*/ 154 w 457"/>
                <a:gd name="T79" fmla="*/ 445 h 595"/>
                <a:gd name="T80" fmla="*/ 113 w 457"/>
                <a:gd name="T81" fmla="*/ 436 h 595"/>
                <a:gd name="T82" fmla="*/ 68 w 457"/>
                <a:gd name="T83" fmla="*/ 416 h 595"/>
                <a:gd name="T84" fmla="*/ 71 w 457"/>
                <a:gd name="T85" fmla="*/ 389 h 595"/>
                <a:gd name="T86" fmla="*/ 33 w 457"/>
                <a:gd name="T87" fmla="*/ 362 h 595"/>
                <a:gd name="T88" fmla="*/ 0 w 457"/>
                <a:gd name="T89" fmla="*/ 327 h 595"/>
                <a:gd name="T90" fmla="*/ 77 w 457"/>
                <a:gd name="T91" fmla="*/ 303 h 595"/>
                <a:gd name="T92" fmla="*/ 107 w 457"/>
                <a:gd name="T93" fmla="*/ 308 h 595"/>
                <a:gd name="T94" fmla="*/ 125 w 457"/>
                <a:gd name="T95" fmla="*/ 312 h 595"/>
                <a:gd name="T96" fmla="*/ 110 w 457"/>
                <a:gd name="T97" fmla="*/ 291 h 595"/>
                <a:gd name="T98" fmla="*/ 75 w 457"/>
                <a:gd name="T99" fmla="*/ 268 h 595"/>
                <a:gd name="T100" fmla="*/ 37 w 457"/>
                <a:gd name="T101" fmla="*/ 241 h 595"/>
                <a:gd name="T102" fmla="*/ 49 w 457"/>
                <a:gd name="T103" fmla="*/ 194 h 595"/>
                <a:gd name="T104" fmla="*/ 84 w 457"/>
                <a:gd name="T105" fmla="*/ 203 h 595"/>
                <a:gd name="T106" fmla="*/ 114 w 457"/>
                <a:gd name="T107" fmla="*/ 199 h 595"/>
                <a:gd name="T108" fmla="*/ 69 w 457"/>
                <a:gd name="T109" fmla="*/ 112 h 595"/>
                <a:gd name="T110" fmla="*/ 48 w 457"/>
                <a:gd name="T111" fmla="*/ 74 h 595"/>
                <a:gd name="T112" fmla="*/ 27 w 457"/>
                <a:gd name="T113" fmla="*/ 51 h 595"/>
                <a:gd name="T114" fmla="*/ 22 w 457"/>
                <a:gd name="T115" fmla="*/ 41 h 595"/>
                <a:gd name="T116" fmla="*/ 58 w 457"/>
                <a:gd name="T117" fmla="*/ 50 h 595"/>
                <a:gd name="T118" fmla="*/ 91 w 457"/>
                <a:gd name="T119" fmla="*/ 63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7"/>
                <a:gd name="T181" fmla="*/ 0 h 595"/>
                <a:gd name="T182" fmla="*/ 457 w 457"/>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7" h="595">
                  <a:moveTo>
                    <a:pt x="99" y="64"/>
                  </a:moveTo>
                  <a:lnTo>
                    <a:pt x="99" y="59"/>
                  </a:lnTo>
                  <a:lnTo>
                    <a:pt x="98" y="51"/>
                  </a:lnTo>
                  <a:lnTo>
                    <a:pt x="96" y="42"/>
                  </a:lnTo>
                  <a:lnTo>
                    <a:pt x="94" y="32"/>
                  </a:lnTo>
                  <a:lnTo>
                    <a:pt x="148" y="64"/>
                  </a:lnTo>
                  <a:lnTo>
                    <a:pt x="155" y="50"/>
                  </a:lnTo>
                  <a:lnTo>
                    <a:pt x="159" y="35"/>
                  </a:lnTo>
                  <a:lnTo>
                    <a:pt x="161" y="18"/>
                  </a:lnTo>
                  <a:lnTo>
                    <a:pt x="162" y="0"/>
                  </a:lnTo>
                  <a:lnTo>
                    <a:pt x="175" y="13"/>
                  </a:lnTo>
                  <a:lnTo>
                    <a:pt x="187" y="27"/>
                  </a:lnTo>
                  <a:lnTo>
                    <a:pt x="199" y="41"/>
                  </a:lnTo>
                  <a:lnTo>
                    <a:pt x="208" y="56"/>
                  </a:lnTo>
                  <a:lnTo>
                    <a:pt x="217" y="73"/>
                  </a:lnTo>
                  <a:lnTo>
                    <a:pt x="225" y="90"/>
                  </a:lnTo>
                  <a:lnTo>
                    <a:pt x="231" y="107"/>
                  </a:lnTo>
                  <a:lnTo>
                    <a:pt x="236" y="126"/>
                  </a:lnTo>
                  <a:lnTo>
                    <a:pt x="234" y="124"/>
                  </a:lnTo>
                  <a:lnTo>
                    <a:pt x="240" y="118"/>
                  </a:lnTo>
                  <a:lnTo>
                    <a:pt x="249" y="109"/>
                  </a:lnTo>
                  <a:lnTo>
                    <a:pt x="262" y="96"/>
                  </a:lnTo>
                  <a:lnTo>
                    <a:pt x="274" y="85"/>
                  </a:lnTo>
                  <a:lnTo>
                    <a:pt x="284" y="73"/>
                  </a:lnTo>
                  <a:lnTo>
                    <a:pt x="290" y="65"/>
                  </a:lnTo>
                  <a:lnTo>
                    <a:pt x="289" y="62"/>
                  </a:lnTo>
                  <a:lnTo>
                    <a:pt x="298" y="74"/>
                  </a:lnTo>
                  <a:lnTo>
                    <a:pt x="304" y="87"/>
                  </a:lnTo>
                  <a:lnTo>
                    <a:pt x="311" y="101"/>
                  </a:lnTo>
                  <a:lnTo>
                    <a:pt x="316" y="114"/>
                  </a:lnTo>
                  <a:lnTo>
                    <a:pt x="320" y="128"/>
                  </a:lnTo>
                  <a:lnTo>
                    <a:pt x="322" y="142"/>
                  </a:lnTo>
                  <a:lnTo>
                    <a:pt x="325" y="158"/>
                  </a:lnTo>
                  <a:lnTo>
                    <a:pt x="326" y="172"/>
                  </a:lnTo>
                  <a:lnTo>
                    <a:pt x="331" y="169"/>
                  </a:lnTo>
                  <a:lnTo>
                    <a:pt x="335" y="166"/>
                  </a:lnTo>
                  <a:lnTo>
                    <a:pt x="339" y="163"/>
                  </a:lnTo>
                  <a:lnTo>
                    <a:pt x="343" y="159"/>
                  </a:lnTo>
                  <a:lnTo>
                    <a:pt x="345" y="154"/>
                  </a:lnTo>
                  <a:lnTo>
                    <a:pt x="351" y="149"/>
                  </a:lnTo>
                  <a:lnTo>
                    <a:pt x="354" y="142"/>
                  </a:lnTo>
                  <a:lnTo>
                    <a:pt x="360" y="136"/>
                  </a:lnTo>
                  <a:lnTo>
                    <a:pt x="361" y="157"/>
                  </a:lnTo>
                  <a:lnTo>
                    <a:pt x="361" y="176"/>
                  </a:lnTo>
                  <a:lnTo>
                    <a:pt x="372" y="169"/>
                  </a:lnTo>
                  <a:lnTo>
                    <a:pt x="383" y="164"/>
                  </a:lnTo>
                  <a:lnTo>
                    <a:pt x="393" y="162"/>
                  </a:lnTo>
                  <a:lnTo>
                    <a:pt x="404" y="158"/>
                  </a:lnTo>
                  <a:lnTo>
                    <a:pt x="415" y="155"/>
                  </a:lnTo>
                  <a:lnTo>
                    <a:pt x="426" y="151"/>
                  </a:lnTo>
                  <a:lnTo>
                    <a:pt x="438" y="146"/>
                  </a:lnTo>
                  <a:lnTo>
                    <a:pt x="449" y="141"/>
                  </a:lnTo>
                  <a:lnTo>
                    <a:pt x="446" y="162"/>
                  </a:lnTo>
                  <a:lnTo>
                    <a:pt x="444" y="184"/>
                  </a:lnTo>
                  <a:lnTo>
                    <a:pt x="444" y="205"/>
                  </a:lnTo>
                  <a:lnTo>
                    <a:pt x="444" y="227"/>
                  </a:lnTo>
                  <a:lnTo>
                    <a:pt x="442" y="249"/>
                  </a:lnTo>
                  <a:lnTo>
                    <a:pt x="438" y="271"/>
                  </a:lnTo>
                  <a:lnTo>
                    <a:pt x="430" y="290"/>
                  </a:lnTo>
                  <a:lnTo>
                    <a:pt x="417" y="309"/>
                  </a:lnTo>
                  <a:lnTo>
                    <a:pt x="417" y="311"/>
                  </a:lnTo>
                  <a:lnTo>
                    <a:pt x="417" y="312"/>
                  </a:lnTo>
                  <a:lnTo>
                    <a:pt x="457" y="318"/>
                  </a:lnTo>
                  <a:lnTo>
                    <a:pt x="442" y="327"/>
                  </a:lnTo>
                  <a:lnTo>
                    <a:pt x="428" y="335"/>
                  </a:lnTo>
                  <a:lnTo>
                    <a:pt x="413" y="345"/>
                  </a:lnTo>
                  <a:lnTo>
                    <a:pt x="401" y="355"/>
                  </a:lnTo>
                  <a:lnTo>
                    <a:pt x="388" y="367"/>
                  </a:lnTo>
                  <a:lnTo>
                    <a:pt x="376" y="380"/>
                  </a:lnTo>
                  <a:lnTo>
                    <a:pt x="365" y="394"/>
                  </a:lnTo>
                  <a:lnTo>
                    <a:pt x="356" y="411"/>
                  </a:lnTo>
                  <a:lnTo>
                    <a:pt x="353" y="413"/>
                  </a:lnTo>
                  <a:lnTo>
                    <a:pt x="351" y="417"/>
                  </a:lnTo>
                  <a:lnTo>
                    <a:pt x="353" y="427"/>
                  </a:lnTo>
                  <a:lnTo>
                    <a:pt x="357" y="444"/>
                  </a:lnTo>
                  <a:lnTo>
                    <a:pt x="362" y="465"/>
                  </a:lnTo>
                  <a:lnTo>
                    <a:pt x="366" y="488"/>
                  </a:lnTo>
                  <a:lnTo>
                    <a:pt x="369" y="513"/>
                  </a:lnTo>
                  <a:lnTo>
                    <a:pt x="367" y="539"/>
                  </a:lnTo>
                  <a:lnTo>
                    <a:pt x="363" y="565"/>
                  </a:lnTo>
                  <a:lnTo>
                    <a:pt x="354" y="589"/>
                  </a:lnTo>
                  <a:lnTo>
                    <a:pt x="313" y="595"/>
                  </a:lnTo>
                  <a:lnTo>
                    <a:pt x="321" y="577"/>
                  </a:lnTo>
                  <a:lnTo>
                    <a:pt x="329" y="560"/>
                  </a:lnTo>
                  <a:lnTo>
                    <a:pt x="334" y="539"/>
                  </a:lnTo>
                  <a:lnTo>
                    <a:pt x="338" y="518"/>
                  </a:lnTo>
                  <a:lnTo>
                    <a:pt x="339" y="498"/>
                  </a:lnTo>
                  <a:lnTo>
                    <a:pt x="339" y="477"/>
                  </a:lnTo>
                  <a:lnTo>
                    <a:pt x="336" y="457"/>
                  </a:lnTo>
                  <a:lnTo>
                    <a:pt x="331" y="439"/>
                  </a:lnTo>
                  <a:lnTo>
                    <a:pt x="318" y="445"/>
                  </a:lnTo>
                  <a:lnTo>
                    <a:pt x="306" y="452"/>
                  </a:lnTo>
                  <a:lnTo>
                    <a:pt x="294" y="459"/>
                  </a:lnTo>
                  <a:lnTo>
                    <a:pt x="282" y="467"/>
                  </a:lnTo>
                  <a:lnTo>
                    <a:pt x="272" y="476"/>
                  </a:lnTo>
                  <a:lnTo>
                    <a:pt x="262" y="486"/>
                  </a:lnTo>
                  <a:lnTo>
                    <a:pt x="252" y="497"/>
                  </a:lnTo>
                  <a:lnTo>
                    <a:pt x="243" y="508"/>
                  </a:lnTo>
                  <a:lnTo>
                    <a:pt x="244" y="502"/>
                  </a:lnTo>
                  <a:lnTo>
                    <a:pt x="248" y="493"/>
                  </a:lnTo>
                  <a:lnTo>
                    <a:pt x="252" y="479"/>
                  </a:lnTo>
                  <a:lnTo>
                    <a:pt x="259" y="459"/>
                  </a:lnTo>
                  <a:lnTo>
                    <a:pt x="247" y="461"/>
                  </a:lnTo>
                  <a:lnTo>
                    <a:pt x="234" y="463"/>
                  </a:lnTo>
                  <a:lnTo>
                    <a:pt x="220" y="466"/>
                  </a:lnTo>
                  <a:lnTo>
                    <a:pt x="205" y="471"/>
                  </a:lnTo>
                  <a:lnTo>
                    <a:pt x="190" y="475"/>
                  </a:lnTo>
                  <a:lnTo>
                    <a:pt x="176" y="479"/>
                  </a:lnTo>
                  <a:lnTo>
                    <a:pt x="161" y="480"/>
                  </a:lnTo>
                  <a:lnTo>
                    <a:pt x="146" y="480"/>
                  </a:lnTo>
                  <a:lnTo>
                    <a:pt x="153" y="479"/>
                  </a:lnTo>
                  <a:lnTo>
                    <a:pt x="158" y="475"/>
                  </a:lnTo>
                  <a:lnTo>
                    <a:pt x="163" y="471"/>
                  </a:lnTo>
                  <a:lnTo>
                    <a:pt x="167" y="467"/>
                  </a:lnTo>
                  <a:lnTo>
                    <a:pt x="171" y="463"/>
                  </a:lnTo>
                  <a:lnTo>
                    <a:pt x="175" y="458"/>
                  </a:lnTo>
                  <a:lnTo>
                    <a:pt x="179" y="454"/>
                  </a:lnTo>
                  <a:lnTo>
                    <a:pt x="182" y="450"/>
                  </a:lnTo>
                  <a:lnTo>
                    <a:pt x="168" y="448"/>
                  </a:lnTo>
                  <a:lnTo>
                    <a:pt x="154" y="445"/>
                  </a:lnTo>
                  <a:lnTo>
                    <a:pt x="140" y="444"/>
                  </a:lnTo>
                  <a:lnTo>
                    <a:pt x="127" y="440"/>
                  </a:lnTo>
                  <a:lnTo>
                    <a:pt x="113" y="436"/>
                  </a:lnTo>
                  <a:lnTo>
                    <a:pt x="99" y="431"/>
                  </a:lnTo>
                  <a:lnTo>
                    <a:pt x="84" y="425"/>
                  </a:lnTo>
                  <a:lnTo>
                    <a:pt x="68" y="416"/>
                  </a:lnTo>
                  <a:lnTo>
                    <a:pt x="98" y="403"/>
                  </a:lnTo>
                  <a:lnTo>
                    <a:pt x="85" y="397"/>
                  </a:lnTo>
                  <a:lnTo>
                    <a:pt x="71" y="389"/>
                  </a:lnTo>
                  <a:lnTo>
                    <a:pt x="58" y="380"/>
                  </a:lnTo>
                  <a:lnTo>
                    <a:pt x="46" y="371"/>
                  </a:lnTo>
                  <a:lnTo>
                    <a:pt x="33" y="362"/>
                  </a:lnTo>
                  <a:lnTo>
                    <a:pt x="22" y="350"/>
                  </a:lnTo>
                  <a:lnTo>
                    <a:pt x="10" y="340"/>
                  </a:lnTo>
                  <a:lnTo>
                    <a:pt x="0" y="327"/>
                  </a:lnTo>
                  <a:lnTo>
                    <a:pt x="91" y="341"/>
                  </a:lnTo>
                  <a:lnTo>
                    <a:pt x="69" y="302"/>
                  </a:lnTo>
                  <a:lnTo>
                    <a:pt x="77" y="303"/>
                  </a:lnTo>
                  <a:lnTo>
                    <a:pt x="86" y="304"/>
                  </a:lnTo>
                  <a:lnTo>
                    <a:pt x="96" y="307"/>
                  </a:lnTo>
                  <a:lnTo>
                    <a:pt x="107" y="308"/>
                  </a:lnTo>
                  <a:lnTo>
                    <a:pt x="114" y="309"/>
                  </a:lnTo>
                  <a:lnTo>
                    <a:pt x="122" y="311"/>
                  </a:lnTo>
                  <a:lnTo>
                    <a:pt x="125" y="312"/>
                  </a:lnTo>
                  <a:lnTo>
                    <a:pt x="123" y="312"/>
                  </a:lnTo>
                  <a:lnTo>
                    <a:pt x="118" y="300"/>
                  </a:lnTo>
                  <a:lnTo>
                    <a:pt x="110" y="291"/>
                  </a:lnTo>
                  <a:lnTo>
                    <a:pt x="99" y="282"/>
                  </a:lnTo>
                  <a:lnTo>
                    <a:pt x="87" y="276"/>
                  </a:lnTo>
                  <a:lnTo>
                    <a:pt x="75" y="268"/>
                  </a:lnTo>
                  <a:lnTo>
                    <a:pt x="60" y="261"/>
                  </a:lnTo>
                  <a:lnTo>
                    <a:pt x="48" y="252"/>
                  </a:lnTo>
                  <a:lnTo>
                    <a:pt x="37" y="241"/>
                  </a:lnTo>
                  <a:lnTo>
                    <a:pt x="67" y="230"/>
                  </a:lnTo>
                  <a:lnTo>
                    <a:pt x="36" y="187"/>
                  </a:lnTo>
                  <a:lnTo>
                    <a:pt x="49" y="194"/>
                  </a:lnTo>
                  <a:lnTo>
                    <a:pt x="62" y="198"/>
                  </a:lnTo>
                  <a:lnTo>
                    <a:pt x="72" y="201"/>
                  </a:lnTo>
                  <a:lnTo>
                    <a:pt x="84" y="203"/>
                  </a:lnTo>
                  <a:lnTo>
                    <a:pt x="94" y="204"/>
                  </a:lnTo>
                  <a:lnTo>
                    <a:pt x="104" y="203"/>
                  </a:lnTo>
                  <a:lnTo>
                    <a:pt x="114" y="199"/>
                  </a:lnTo>
                  <a:lnTo>
                    <a:pt x="126" y="194"/>
                  </a:lnTo>
                  <a:lnTo>
                    <a:pt x="39" y="110"/>
                  </a:lnTo>
                  <a:lnTo>
                    <a:pt x="69" y="112"/>
                  </a:lnTo>
                  <a:lnTo>
                    <a:pt x="62" y="98"/>
                  </a:lnTo>
                  <a:lnTo>
                    <a:pt x="55" y="86"/>
                  </a:lnTo>
                  <a:lnTo>
                    <a:pt x="48" y="74"/>
                  </a:lnTo>
                  <a:lnTo>
                    <a:pt x="41" y="65"/>
                  </a:lnTo>
                  <a:lnTo>
                    <a:pt x="33" y="58"/>
                  </a:lnTo>
                  <a:lnTo>
                    <a:pt x="27" y="51"/>
                  </a:lnTo>
                  <a:lnTo>
                    <a:pt x="21" y="45"/>
                  </a:lnTo>
                  <a:lnTo>
                    <a:pt x="14" y="41"/>
                  </a:lnTo>
                  <a:lnTo>
                    <a:pt x="22" y="41"/>
                  </a:lnTo>
                  <a:lnTo>
                    <a:pt x="33" y="42"/>
                  </a:lnTo>
                  <a:lnTo>
                    <a:pt x="45" y="46"/>
                  </a:lnTo>
                  <a:lnTo>
                    <a:pt x="58" y="50"/>
                  </a:lnTo>
                  <a:lnTo>
                    <a:pt x="71" y="54"/>
                  </a:lnTo>
                  <a:lnTo>
                    <a:pt x="82" y="59"/>
                  </a:lnTo>
                  <a:lnTo>
                    <a:pt x="91" y="63"/>
                  </a:lnTo>
                  <a:lnTo>
                    <a:pt x="99" y="64"/>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8" name="Freeform 18"/>
            <p:cNvSpPr>
              <a:spLocks/>
            </p:cNvSpPr>
            <p:nvPr/>
          </p:nvSpPr>
          <p:spPr bwMode="auto">
            <a:xfrm>
              <a:off x="2836" y="2016"/>
              <a:ext cx="284" cy="482"/>
            </a:xfrm>
            <a:custGeom>
              <a:avLst/>
              <a:gdLst>
                <a:gd name="T0" fmla="*/ 25 w 284"/>
                <a:gd name="T1" fmla="*/ 30 h 482"/>
                <a:gd name="T2" fmla="*/ 56 w 284"/>
                <a:gd name="T3" fmla="*/ 62 h 482"/>
                <a:gd name="T4" fmla="*/ 81 w 284"/>
                <a:gd name="T5" fmla="*/ 101 h 482"/>
                <a:gd name="T6" fmla="*/ 84 w 284"/>
                <a:gd name="T7" fmla="*/ 48 h 482"/>
                <a:gd name="T8" fmla="*/ 98 w 284"/>
                <a:gd name="T9" fmla="*/ 118 h 482"/>
                <a:gd name="T10" fmla="*/ 137 w 284"/>
                <a:gd name="T11" fmla="*/ 174 h 482"/>
                <a:gd name="T12" fmla="*/ 143 w 284"/>
                <a:gd name="T13" fmla="*/ 182 h 482"/>
                <a:gd name="T14" fmla="*/ 147 w 284"/>
                <a:gd name="T15" fmla="*/ 132 h 482"/>
                <a:gd name="T16" fmla="*/ 152 w 284"/>
                <a:gd name="T17" fmla="*/ 116 h 482"/>
                <a:gd name="T18" fmla="*/ 170 w 284"/>
                <a:gd name="T19" fmla="*/ 222 h 482"/>
                <a:gd name="T20" fmla="*/ 189 w 284"/>
                <a:gd name="T21" fmla="*/ 246 h 482"/>
                <a:gd name="T22" fmla="*/ 210 w 284"/>
                <a:gd name="T23" fmla="*/ 210 h 482"/>
                <a:gd name="T24" fmla="*/ 237 w 284"/>
                <a:gd name="T25" fmla="*/ 146 h 482"/>
                <a:gd name="T26" fmla="*/ 284 w 284"/>
                <a:gd name="T27" fmla="*/ 98 h 482"/>
                <a:gd name="T28" fmla="*/ 241 w 284"/>
                <a:gd name="T29" fmla="*/ 143 h 482"/>
                <a:gd name="T30" fmla="*/ 216 w 284"/>
                <a:gd name="T31" fmla="*/ 210 h 482"/>
                <a:gd name="T32" fmla="*/ 221 w 284"/>
                <a:gd name="T33" fmla="*/ 296 h 482"/>
                <a:gd name="T34" fmla="*/ 248 w 284"/>
                <a:gd name="T35" fmla="*/ 386 h 482"/>
                <a:gd name="T36" fmla="*/ 244 w 284"/>
                <a:gd name="T37" fmla="*/ 462 h 482"/>
                <a:gd name="T38" fmla="*/ 228 w 284"/>
                <a:gd name="T39" fmla="*/ 453 h 482"/>
                <a:gd name="T40" fmla="*/ 237 w 284"/>
                <a:gd name="T41" fmla="*/ 377 h 482"/>
                <a:gd name="T42" fmla="*/ 220 w 284"/>
                <a:gd name="T43" fmla="*/ 313 h 482"/>
                <a:gd name="T44" fmla="*/ 190 w 284"/>
                <a:gd name="T45" fmla="*/ 288 h 482"/>
                <a:gd name="T46" fmla="*/ 165 w 284"/>
                <a:gd name="T47" fmla="*/ 295 h 482"/>
                <a:gd name="T48" fmla="*/ 139 w 284"/>
                <a:gd name="T49" fmla="*/ 308 h 482"/>
                <a:gd name="T50" fmla="*/ 122 w 284"/>
                <a:gd name="T51" fmla="*/ 319 h 482"/>
                <a:gd name="T52" fmla="*/ 20 w 284"/>
                <a:gd name="T53" fmla="*/ 269 h 482"/>
                <a:gd name="T54" fmla="*/ 53 w 284"/>
                <a:gd name="T55" fmla="*/ 272 h 482"/>
                <a:gd name="T56" fmla="*/ 86 w 284"/>
                <a:gd name="T57" fmla="*/ 274 h 482"/>
                <a:gd name="T58" fmla="*/ 120 w 284"/>
                <a:gd name="T59" fmla="*/ 275 h 482"/>
                <a:gd name="T60" fmla="*/ 152 w 284"/>
                <a:gd name="T61" fmla="*/ 277 h 482"/>
                <a:gd name="T62" fmla="*/ 185 w 284"/>
                <a:gd name="T63" fmla="*/ 279 h 482"/>
                <a:gd name="T64" fmla="*/ 184 w 284"/>
                <a:gd name="T65" fmla="*/ 257 h 482"/>
                <a:gd name="T66" fmla="*/ 161 w 284"/>
                <a:gd name="T67" fmla="*/ 225 h 482"/>
                <a:gd name="T68" fmla="*/ 135 w 284"/>
                <a:gd name="T69" fmla="*/ 193 h 482"/>
                <a:gd name="T70" fmla="*/ 113 w 284"/>
                <a:gd name="T71" fmla="*/ 179 h 482"/>
                <a:gd name="T72" fmla="*/ 90 w 284"/>
                <a:gd name="T73" fmla="*/ 165 h 482"/>
                <a:gd name="T74" fmla="*/ 69 w 284"/>
                <a:gd name="T75" fmla="*/ 154 h 482"/>
                <a:gd name="T76" fmla="*/ 45 w 284"/>
                <a:gd name="T77" fmla="*/ 143 h 482"/>
                <a:gd name="T78" fmla="*/ 22 w 284"/>
                <a:gd name="T79" fmla="*/ 136 h 482"/>
                <a:gd name="T80" fmla="*/ 43 w 284"/>
                <a:gd name="T81" fmla="*/ 141 h 482"/>
                <a:gd name="T82" fmla="*/ 84 w 284"/>
                <a:gd name="T83" fmla="*/ 155 h 482"/>
                <a:gd name="T84" fmla="*/ 124 w 284"/>
                <a:gd name="T85" fmla="*/ 174 h 482"/>
                <a:gd name="T86" fmla="*/ 95 w 284"/>
                <a:gd name="T87" fmla="*/ 138 h 482"/>
                <a:gd name="T88" fmla="*/ 75 w 284"/>
                <a:gd name="T89" fmla="*/ 106 h 482"/>
                <a:gd name="T90" fmla="*/ 57 w 284"/>
                <a:gd name="T91" fmla="*/ 78 h 482"/>
                <a:gd name="T92" fmla="*/ 38 w 284"/>
                <a:gd name="T93" fmla="*/ 50 h 482"/>
                <a:gd name="T94" fmla="*/ 12 w 284"/>
                <a:gd name="T95" fmla="*/ 23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
                <a:gd name="T145" fmla="*/ 0 h 482"/>
                <a:gd name="T146" fmla="*/ 284 w 284"/>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 h="482">
                  <a:moveTo>
                    <a:pt x="0" y="14"/>
                  </a:moveTo>
                  <a:lnTo>
                    <a:pt x="13" y="21"/>
                  </a:lnTo>
                  <a:lnTo>
                    <a:pt x="25" y="30"/>
                  </a:lnTo>
                  <a:lnTo>
                    <a:pt x="36" y="41"/>
                  </a:lnTo>
                  <a:lnTo>
                    <a:pt x="47" y="51"/>
                  </a:lnTo>
                  <a:lnTo>
                    <a:pt x="56" y="62"/>
                  </a:lnTo>
                  <a:lnTo>
                    <a:pt x="65" y="75"/>
                  </a:lnTo>
                  <a:lnTo>
                    <a:pt x="74" y="87"/>
                  </a:lnTo>
                  <a:lnTo>
                    <a:pt x="81" y="101"/>
                  </a:lnTo>
                  <a:lnTo>
                    <a:pt x="79" y="0"/>
                  </a:lnTo>
                  <a:lnTo>
                    <a:pt x="81" y="24"/>
                  </a:lnTo>
                  <a:lnTo>
                    <a:pt x="84" y="48"/>
                  </a:lnTo>
                  <a:lnTo>
                    <a:pt x="88" y="71"/>
                  </a:lnTo>
                  <a:lnTo>
                    <a:pt x="92" y="96"/>
                  </a:lnTo>
                  <a:lnTo>
                    <a:pt x="98" y="118"/>
                  </a:lnTo>
                  <a:lnTo>
                    <a:pt x="107" y="138"/>
                  </a:lnTo>
                  <a:lnTo>
                    <a:pt x="120" y="157"/>
                  </a:lnTo>
                  <a:lnTo>
                    <a:pt x="137" y="174"/>
                  </a:lnTo>
                  <a:lnTo>
                    <a:pt x="139" y="177"/>
                  </a:lnTo>
                  <a:lnTo>
                    <a:pt x="140" y="179"/>
                  </a:lnTo>
                  <a:lnTo>
                    <a:pt x="143" y="182"/>
                  </a:lnTo>
                  <a:lnTo>
                    <a:pt x="146" y="183"/>
                  </a:lnTo>
                  <a:lnTo>
                    <a:pt x="144" y="157"/>
                  </a:lnTo>
                  <a:lnTo>
                    <a:pt x="147" y="132"/>
                  </a:lnTo>
                  <a:lnTo>
                    <a:pt x="149" y="105"/>
                  </a:lnTo>
                  <a:lnTo>
                    <a:pt x="156" y="80"/>
                  </a:lnTo>
                  <a:lnTo>
                    <a:pt x="152" y="116"/>
                  </a:lnTo>
                  <a:lnTo>
                    <a:pt x="151" y="154"/>
                  </a:lnTo>
                  <a:lnTo>
                    <a:pt x="157" y="189"/>
                  </a:lnTo>
                  <a:lnTo>
                    <a:pt x="170" y="222"/>
                  </a:lnTo>
                  <a:lnTo>
                    <a:pt x="172" y="224"/>
                  </a:lnTo>
                  <a:lnTo>
                    <a:pt x="180" y="234"/>
                  </a:lnTo>
                  <a:lnTo>
                    <a:pt x="189" y="246"/>
                  </a:lnTo>
                  <a:lnTo>
                    <a:pt x="196" y="250"/>
                  </a:lnTo>
                  <a:lnTo>
                    <a:pt x="202" y="231"/>
                  </a:lnTo>
                  <a:lnTo>
                    <a:pt x="210" y="210"/>
                  </a:lnTo>
                  <a:lnTo>
                    <a:pt x="217" y="188"/>
                  </a:lnTo>
                  <a:lnTo>
                    <a:pt x="226" y="166"/>
                  </a:lnTo>
                  <a:lnTo>
                    <a:pt x="237" y="146"/>
                  </a:lnTo>
                  <a:lnTo>
                    <a:pt x="250" y="127"/>
                  </a:lnTo>
                  <a:lnTo>
                    <a:pt x="265" y="111"/>
                  </a:lnTo>
                  <a:lnTo>
                    <a:pt x="284" y="98"/>
                  </a:lnTo>
                  <a:lnTo>
                    <a:pt x="267" y="111"/>
                  </a:lnTo>
                  <a:lnTo>
                    <a:pt x="253" y="127"/>
                  </a:lnTo>
                  <a:lnTo>
                    <a:pt x="241" y="143"/>
                  </a:lnTo>
                  <a:lnTo>
                    <a:pt x="232" y="164"/>
                  </a:lnTo>
                  <a:lnTo>
                    <a:pt x="224" y="186"/>
                  </a:lnTo>
                  <a:lnTo>
                    <a:pt x="216" y="210"/>
                  </a:lnTo>
                  <a:lnTo>
                    <a:pt x="210" y="237"/>
                  </a:lnTo>
                  <a:lnTo>
                    <a:pt x="205" y="265"/>
                  </a:lnTo>
                  <a:lnTo>
                    <a:pt x="221" y="296"/>
                  </a:lnTo>
                  <a:lnTo>
                    <a:pt x="234" y="327"/>
                  </a:lnTo>
                  <a:lnTo>
                    <a:pt x="243" y="356"/>
                  </a:lnTo>
                  <a:lnTo>
                    <a:pt x="248" y="386"/>
                  </a:lnTo>
                  <a:lnTo>
                    <a:pt x="250" y="414"/>
                  </a:lnTo>
                  <a:lnTo>
                    <a:pt x="248" y="438"/>
                  </a:lnTo>
                  <a:lnTo>
                    <a:pt x="244" y="462"/>
                  </a:lnTo>
                  <a:lnTo>
                    <a:pt x="238" y="479"/>
                  </a:lnTo>
                  <a:lnTo>
                    <a:pt x="217" y="482"/>
                  </a:lnTo>
                  <a:lnTo>
                    <a:pt x="228" y="453"/>
                  </a:lnTo>
                  <a:lnTo>
                    <a:pt x="234" y="426"/>
                  </a:lnTo>
                  <a:lnTo>
                    <a:pt x="237" y="401"/>
                  </a:lnTo>
                  <a:lnTo>
                    <a:pt x="237" y="377"/>
                  </a:lnTo>
                  <a:lnTo>
                    <a:pt x="233" y="355"/>
                  </a:lnTo>
                  <a:lnTo>
                    <a:pt x="228" y="334"/>
                  </a:lnTo>
                  <a:lnTo>
                    <a:pt x="220" y="313"/>
                  </a:lnTo>
                  <a:lnTo>
                    <a:pt x="210" y="292"/>
                  </a:lnTo>
                  <a:lnTo>
                    <a:pt x="201" y="290"/>
                  </a:lnTo>
                  <a:lnTo>
                    <a:pt x="190" y="288"/>
                  </a:lnTo>
                  <a:lnTo>
                    <a:pt x="181" y="290"/>
                  </a:lnTo>
                  <a:lnTo>
                    <a:pt x="172" y="292"/>
                  </a:lnTo>
                  <a:lnTo>
                    <a:pt x="165" y="295"/>
                  </a:lnTo>
                  <a:lnTo>
                    <a:pt x="156" y="299"/>
                  </a:lnTo>
                  <a:lnTo>
                    <a:pt x="148" y="302"/>
                  </a:lnTo>
                  <a:lnTo>
                    <a:pt x="139" y="308"/>
                  </a:lnTo>
                  <a:lnTo>
                    <a:pt x="134" y="311"/>
                  </a:lnTo>
                  <a:lnTo>
                    <a:pt x="129" y="315"/>
                  </a:lnTo>
                  <a:lnTo>
                    <a:pt x="122" y="319"/>
                  </a:lnTo>
                  <a:lnTo>
                    <a:pt x="116" y="322"/>
                  </a:lnTo>
                  <a:lnTo>
                    <a:pt x="155" y="288"/>
                  </a:lnTo>
                  <a:lnTo>
                    <a:pt x="20" y="269"/>
                  </a:lnTo>
                  <a:lnTo>
                    <a:pt x="30" y="270"/>
                  </a:lnTo>
                  <a:lnTo>
                    <a:pt x="42" y="272"/>
                  </a:lnTo>
                  <a:lnTo>
                    <a:pt x="53" y="272"/>
                  </a:lnTo>
                  <a:lnTo>
                    <a:pt x="63" y="273"/>
                  </a:lnTo>
                  <a:lnTo>
                    <a:pt x="75" y="273"/>
                  </a:lnTo>
                  <a:lnTo>
                    <a:pt x="86" y="274"/>
                  </a:lnTo>
                  <a:lnTo>
                    <a:pt x="97" y="274"/>
                  </a:lnTo>
                  <a:lnTo>
                    <a:pt x="108" y="275"/>
                  </a:lnTo>
                  <a:lnTo>
                    <a:pt x="120" y="275"/>
                  </a:lnTo>
                  <a:lnTo>
                    <a:pt x="130" y="275"/>
                  </a:lnTo>
                  <a:lnTo>
                    <a:pt x="142" y="277"/>
                  </a:lnTo>
                  <a:lnTo>
                    <a:pt x="152" y="277"/>
                  </a:lnTo>
                  <a:lnTo>
                    <a:pt x="164" y="278"/>
                  </a:lnTo>
                  <a:lnTo>
                    <a:pt x="175" y="278"/>
                  </a:lnTo>
                  <a:lnTo>
                    <a:pt x="185" y="279"/>
                  </a:lnTo>
                  <a:lnTo>
                    <a:pt x="197" y="279"/>
                  </a:lnTo>
                  <a:lnTo>
                    <a:pt x="190" y="269"/>
                  </a:lnTo>
                  <a:lnTo>
                    <a:pt x="184" y="257"/>
                  </a:lnTo>
                  <a:lnTo>
                    <a:pt x="176" y="247"/>
                  </a:lnTo>
                  <a:lnTo>
                    <a:pt x="169" y="236"/>
                  </a:lnTo>
                  <a:lnTo>
                    <a:pt x="161" y="225"/>
                  </a:lnTo>
                  <a:lnTo>
                    <a:pt x="152" y="215"/>
                  </a:lnTo>
                  <a:lnTo>
                    <a:pt x="144" y="204"/>
                  </a:lnTo>
                  <a:lnTo>
                    <a:pt x="135" y="193"/>
                  </a:lnTo>
                  <a:lnTo>
                    <a:pt x="128" y="188"/>
                  </a:lnTo>
                  <a:lnTo>
                    <a:pt x="120" y="183"/>
                  </a:lnTo>
                  <a:lnTo>
                    <a:pt x="113" y="179"/>
                  </a:lnTo>
                  <a:lnTo>
                    <a:pt x="106" y="174"/>
                  </a:lnTo>
                  <a:lnTo>
                    <a:pt x="98" y="170"/>
                  </a:lnTo>
                  <a:lnTo>
                    <a:pt x="90" y="165"/>
                  </a:lnTo>
                  <a:lnTo>
                    <a:pt x="84" y="161"/>
                  </a:lnTo>
                  <a:lnTo>
                    <a:pt x="76" y="157"/>
                  </a:lnTo>
                  <a:lnTo>
                    <a:pt x="69" y="154"/>
                  </a:lnTo>
                  <a:lnTo>
                    <a:pt x="61" y="150"/>
                  </a:lnTo>
                  <a:lnTo>
                    <a:pt x="53" y="146"/>
                  </a:lnTo>
                  <a:lnTo>
                    <a:pt x="45" y="143"/>
                  </a:lnTo>
                  <a:lnTo>
                    <a:pt x="38" y="141"/>
                  </a:lnTo>
                  <a:lnTo>
                    <a:pt x="30" y="138"/>
                  </a:lnTo>
                  <a:lnTo>
                    <a:pt x="22" y="136"/>
                  </a:lnTo>
                  <a:lnTo>
                    <a:pt x="13" y="134"/>
                  </a:lnTo>
                  <a:lnTo>
                    <a:pt x="29" y="137"/>
                  </a:lnTo>
                  <a:lnTo>
                    <a:pt x="43" y="141"/>
                  </a:lnTo>
                  <a:lnTo>
                    <a:pt x="57" y="145"/>
                  </a:lnTo>
                  <a:lnTo>
                    <a:pt x="70" y="148"/>
                  </a:lnTo>
                  <a:lnTo>
                    <a:pt x="84" y="155"/>
                  </a:lnTo>
                  <a:lnTo>
                    <a:pt x="98" y="160"/>
                  </a:lnTo>
                  <a:lnTo>
                    <a:pt x="111" y="168"/>
                  </a:lnTo>
                  <a:lnTo>
                    <a:pt x="124" y="174"/>
                  </a:lnTo>
                  <a:lnTo>
                    <a:pt x="113" y="161"/>
                  </a:lnTo>
                  <a:lnTo>
                    <a:pt x="104" y="150"/>
                  </a:lnTo>
                  <a:lnTo>
                    <a:pt x="95" y="138"/>
                  </a:lnTo>
                  <a:lnTo>
                    <a:pt x="88" y="127"/>
                  </a:lnTo>
                  <a:lnTo>
                    <a:pt x="81" y="116"/>
                  </a:lnTo>
                  <a:lnTo>
                    <a:pt x="75" y="106"/>
                  </a:lnTo>
                  <a:lnTo>
                    <a:pt x="69" y="96"/>
                  </a:lnTo>
                  <a:lnTo>
                    <a:pt x="63" y="87"/>
                  </a:lnTo>
                  <a:lnTo>
                    <a:pt x="57" y="78"/>
                  </a:lnTo>
                  <a:lnTo>
                    <a:pt x="51" y="69"/>
                  </a:lnTo>
                  <a:lnTo>
                    <a:pt x="44" y="59"/>
                  </a:lnTo>
                  <a:lnTo>
                    <a:pt x="38" y="50"/>
                  </a:lnTo>
                  <a:lnTo>
                    <a:pt x="30" y="41"/>
                  </a:lnTo>
                  <a:lnTo>
                    <a:pt x="21" y="32"/>
                  </a:lnTo>
                  <a:lnTo>
                    <a:pt x="12" y="23"/>
                  </a:lnTo>
                  <a:lnTo>
                    <a:pt x="0" y="14"/>
                  </a:lnTo>
                  <a:close/>
                </a:path>
              </a:pathLst>
            </a:custGeom>
            <a:solidFill>
              <a:srgbClr val="80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7" name="Group 19"/>
          <p:cNvGrpSpPr>
            <a:grpSpLocks/>
          </p:cNvGrpSpPr>
          <p:nvPr/>
        </p:nvGrpSpPr>
        <p:grpSpPr bwMode="auto">
          <a:xfrm>
            <a:off x="0" y="4876800"/>
            <a:ext cx="1449917" cy="1090613"/>
            <a:chOff x="3155" y="2736"/>
            <a:chExt cx="685" cy="687"/>
          </a:xfrm>
        </p:grpSpPr>
        <p:sp>
          <p:nvSpPr>
            <p:cNvPr id="15375" name="Freeform 20"/>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6" name="Freeform 21"/>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8" name="Group 22"/>
          <p:cNvGrpSpPr>
            <a:grpSpLocks/>
          </p:cNvGrpSpPr>
          <p:nvPr/>
        </p:nvGrpSpPr>
        <p:grpSpPr bwMode="auto">
          <a:xfrm>
            <a:off x="3759200" y="6019802"/>
            <a:ext cx="1016000" cy="544513"/>
            <a:chOff x="3155" y="2736"/>
            <a:chExt cx="685" cy="687"/>
          </a:xfrm>
        </p:grpSpPr>
        <p:sp>
          <p:nvSpPr>
            <p:cNvPr id="15373" name="Freeform 23"/>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4" name="Freeform 24"/>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sp>
        <p:nvSpPr>
          <p:cNvPr id="261145" name="WordArt 25"/>
          <p:cNvSpPr>
            <a:spLocks noChangeArrowheads="1" noChangeShapeType="1" noTextEdit="1"/>
          </p:cNvSpPr>
          <p:nvPr/>
        </p:nvSpPr>
        <p:spPr bwMode="auto">
          <a:xfrm>
            <a:off x="2032000" y="762000"/>
            <a:ext cx="8839200" cy="160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121904" tIns="60953" rIns="121904" bIns="60953" numCol="1" fromWordArt="1">
            <a:prstTxWarp prst="textWave1">
              <a:avLst>
                <a:gd name="adj1" fmla="val 13005"/>
                <a:gd name="adj2" fmla="val 0"/>
              </a:avLst>
            </a:prstTxWarp>
          </a:bodyPr>
          <a:lstStyle/>
          <a:p>
            <a:pPr algn="ctr"/>
            <a:r>
              <a:rPr lang="en-US" sz="4800" b="1" kern="10" dirty="0">
                <a:solidFill>
                  <a:srgbClr val="0070C0"/>
                </a:solidFill>
                <a:effectLst>
                  <a:outerShdw dist="53882" dir="2700000" algn="ctr" rotWithShape="0">
                    <a:srgbClr val="C0C0C0">
                      <a:alpha val="79999"/>
                    </a:srgbClr>
                  </a:outerShdw>
                </a:effectLst>
                <a:latin typeface="Times New Roman"/>
                <a:cs typeface="Times New Roman"/>
              </a:rPr>
              <a:t>Thanks for your </a:t>
            </a:r>
            <a:r>
              <a:rPr lang="en-US" sz="4800" b="1" kern="10" dirty="0" err="1">
                <a:solidFill>
                  <a:srgbClr val="0070C0"/>
                </a:solidFill>
                <a:effectLst>
                  <a:outerShdw dist="53882" dir="2700000" algn="ctr" rotWithShape="0">
                    <a:srgbClr val="C0C0C0">
                      <a:alpha val="79999"/>
                    </a:srgbClr>
                  </a:outerShdw>
                </a:effectLst>
                <a:latin typeface="Times New Roman"/>
                <a:cs typeface="Times New Roman"/>
              </a:rPr>
              <a:t>atendance</a:t>
            </a:r>
            <a:r>
              <a:rPr lang="en-US" sz="4800" b="1" kern="10" dirty="0">
                <a:solidFill>
                  <a:srgbClr val="0070C0"/>
                </a:solidFill>
                <a:effectLst>
                  <a:outerShdw dist="53882" dir="2700000" algn="ctr" rotWithShape="0">
                    <a:srgbClr val="C0C0C0">
                      <a:alpha val="79999"/>
                    </a:srgbClr>
                  </a:outerShdw>
                </a:effectLst>
                <a:latin typeface="Times New Roman"/>
                <a:cs typeface="Times New Roman"/>
              </a:rPr>
              <a:t>!</a:t>
            </a:r>
          </a:p>
        </p:txBody>
      </p:sp>
      <p:pic>
        <p:nvPicPr>
          <p:cNvPr id="261146" name="proud_of_you.wma">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0" y="60960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801612"/>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47565" fill="hold"/>
                                        <p:tgtEl>
                                          <p:spTgt spid="261146"/>
                                        </p:tgtEl>
                                      </p:cBhvr>
                                    </p:cmd>
                                  </p:childTnLst>
                                </p:cTn>
                              </p:par>
                              <p:par>
                                <p:cTn id="7" presetID="19" presetClass="entr" presetSubtype="5" repeatCount="indefinite"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strVal val="#ppt_w"/>
                                          </p:val>
                                        </p:tav>
                                        <p:tav tm="100000">
                                          <p:val>
                                            <p:strVal val="#ppt_w"/>
                                          </p:val>
                                        </p:tav>
                                      </p:tavLst>
                                    </p:anim>
                                    <p:anim calcmode="lin" valueType="num">
                                      <p:cBhvr>
                                        <p:cTn id="10" dur="8000" fill="hold"/>
                                        <p:tgtEl>
                                          <p:spTgt spid="8"/>
                                        </p:tgtEl>
                                        <p:attrNameLst>
                                          <p:attrName>ppt_h</p:attrName>
                                        </p:attrNameLst>
                                      </p:cBhvr>
                                      <p:tavLst>
                                        <p:tav tm="0" fmla="#ppt_h*sin(2.5*pi*$)">
                                          <p:val>
                                            <p:fltVal val="0"/>
                                          </p:val>
                                        </p:tav>
                                        <p:tav tm="100000">
                                          <p:val>
                                            <p:fltVal val="1"/>
                                          </p:val>
                                        </p:tav>
                                      </p:tavLst>
                                    </p:anim>
                                  </p:childTnLst>
                                </p:cTn>
                              </p:par>
                              <p:par>
                                <p:cTn id="11" presetID="7" presetClass="entr" presetSubtype="1" repeatCount="indefinite"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8000" fill="hold"/>
                                        <p:tgtEl>
                                          <p:spTgt spid="8"/>
                                        </p:tgtEl>
                                        <p:attrNameLst>
                                          <p:attrName>ppt_x</p:attrName>
                                        </p:attrNameLst>
                                      </p:cBhvr>
                                      <p:tavLst>
                                        <p:tav tm="0">
                                          <p:val>
                                            <p:strVal val="#ppt_x"/>
                                          </p:val>
                                        </p:tav>
                                        <p:tav tm="100000">
                                          <p:val>
                                            <p:strVal val="#ppt_x"/>
                                          </p:val>
                                        </p:tav>
                                      </p:tavLst>
                                    </p:anim>
                                    <p:anim calcmode="lin" valueType="num">
                                      <p:cBhvr additive="base">
                                        <p:cTn id="14" dur="8000" fill="hold"/>
                                        <p:tgtEl>
                                          <p:spTgt spid="8"/>
                                        </p:tgtEl>
                                        <p:attrNameLst>
                                          <p:attrName>ppt_y</p:attrName>
                                        </p:attrNameLst>
                                      </p:cBhvr>
                                      <p:tavLst>
                                        <p:tav tm="0">
                                          <p:val>
                                            <p:strVal val="0-#ppt_h/2"/>
                                          </p:val>
                                        </p:tav>
                                        <p:tav tm="100000">
                                          <p:val>
                                            <p:strVal val="#ppt_y"/>
                                          </p:val>
                                        </p:tav>
                                      </p:tavLst>
                                    </p:anim>
                                  </p:childTnLst>
                                </p:cTn>
                              </p:par>
                              <p:par>
                                <p:cTn id="15" presetID="7" presetClass="entr" presetSubtype="1" repeatCount="indefinite"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0" fill="hold"/>
                                        <p:tgtEl>
                                          <p:spTgt spid="2"/>
                                        </p:tgtEl>
                                        <p:attrNameLst>
                                          <p:attrName>ppt_x</p:attrName>
                                        </p:attrNameLst>
                                      </p:cBhvr>
                                      <p:tavLst>
                                        <p:tav tm="0">
                                          <p:val>
                                            <p:strVal val="#ppt_x"/>
                                          </p:val>
                                        </p:tav>
                                        <p:tav tm="100000">
                                          <p:val>
                                            <p:strVal val="#ppt_x"/>
                                          </p:val>
                                        </p:tav>
                                      </p:tavLst>
                                    </p:anim>
                                    <p:anim calcmode="lin" valueType="num">
                                      <p:cBhvr additive="base">
                                        <p:cTn id="18" dur="5000" fill="hold"/>
                                        <p:tgtEl>
                                          <p:spTgt spid="2"/>
                                        </p:tgtEl>
                                        <p:attrNameLst>
                                          <p:attrName>ppt_y</p:attrName>
                                        </p:attrNameLst>
                                      </p:cBhvr>
                                      <p:tavLst>
                                        <p:tav tm="0">
                                          <p:val>
                                            <p:strVal val="0-#ppt_h/2"/>
                                          </p:val>
                                        </p:tav>
                                        <p:tav tm="100000">
                                          <p:val>
                                            <p:strVal val="#ppt_y"/>
                                          </p:val>
                                        </p:tav>
                                      </p:tavLst>
                                    </p:anim>
                                  </p:childTnLst>
                                </p:cTn>
                              </p:par>
                              <p:par>
                                <p:cTn id="19" presetID="19" presetClass="entr" presetSubtype="5" repeatCount="indefinite"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0" fill="hold"/>
                                        <p:tgtEl>
                                          <p:spTgt spid="2"/>
                                        </p:tgtEl>
                                        <p:attrNameLst>
                                          <p:attrName>ppt_w</p:attrName>
                                        </p:attrNameLst>
                                      </p:cBhvr>
                                      <p:tavLst>
                                        <p:tav tm="0">
                                          <p:val>
                                            <p:strVal val="#ppt_w"/>
                                          </p:val>
                                        </p:tav>
                                        <p:tav tm="100000">
                                          <p:val>
                                            <p:strVal val="#ppt_w"/>
                                          </p:val>
                                        </p:tav>
                                      </p:tavLst>
                                    </p:anim>
                                    <p:anim calcmode="lin" valueType="num">
                                      <p:cBhvr>
                                        <p:cTn id="22" dur="5000" fill="hold"/>
                                        <p:tgtEl>
                                          <p:spTgt spid="2"/>
                                        </p:tgtEl>
                                        <p:attrNameLst>
                                          <p:attrName>ppt_h</p:attrName>
                                        </p:attrNameLst>
                                      </p:cBhvr>
                                      <p:tavLst>
                                        <p:tav tm="0" fmla="#ppt_h*sin(2.5*pi*$)">
                                          <p:val>
                                            <p:fltVal val="0"/>
                                          </p:val>
                                        </p:tav>
                                        <p:tav tm="100000">
                                          <p:val>
                                            <p:fltVal val="1"/>
                                          </p:val>
                                        </p:tav>
                                      </p:tavLst>
                                    </p:anim>
                                  </p:childTnLst>
                                </p:cTn>
                              </p:par>
                              <p:par>
                                <p:cTn id="23" presetID="19" presetClass="entr" presetSubtype="5" repeatCount="indefinite"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5000" fill="hold"/>
                                        <p:tgtEl>
                                          <p:spTgt spid="3"/>
                                        </p:tgtEl>
                                        <p:attrNameLst>
                                          <p:attrName>ppt_w</p:attrName>
                                        </p:attrNameLst>
                                      </p:cBhvr>
                                      <p:tavLst>
                                        <p:tav tm="0">
                                          <p:val>
                                            <p:strVal val="#ppt_w"/>
                                          </p:val>
                                        </p:tav>
                                        <p:tav tm="100000">
                                          <p:val>
                                            <p:strVal val="#ppt_w"/>
                                          </p:val>
                                        </p:tav>
                                      </p:tavLst>
                                    </p:anim>
                                    <p:anim calcmode="lin" valueType="num">
                                      <p:cBhvr>
                                        <p:cTn id="26" dur="15000" fill="hold"/>
                                        <p:tgtEl>
                                          <p:spTgt spid="3"/>
                                        </p:tgtEl>
                                        <p:attrNameLst>
                                          <p:attrName>ppt_h</p:attrName>
                                        </p:attrNameLst>
                                      </p:cBhvr>
                                      <p:tavLst>
                                        <p:tav tm="0" fmla="#ppt_h*sin(2.5*pi*$)">
                                          <p:val>
                                            <p:fltVal val="0"/>
                                          </p:val>
                                        </p:tav>
                                        <p:tav tm="100000">
                                          <p:val>
                                            <p:fltVal val="1"/>
                                          </p:val>
                                        </p:tav>
                                      </p:tavLst>
                                    </p:anim>
                                  </p:childTnLst>
                                </p:cTn>
                              </p:par>
                              <p:par>
                                <p:cTn id="27" presetID="7" presetClass="entr" presetSubtype="1" repeatCount="indefinite"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5000" fill="hold"/>
                                        <p:tgtEl>
                                          <p:spTgt spid="3"/>
                                        </p:tgtEl>
                                        <p:attrNameLst>
                                          <p:attrName>ppt_x</p:attrName>
                                        </p:attrNameLst>
                                      </p:cBhvr>
                                      <p:tavLst>
                                        <p:tav tm="0">
                                          <p:val>
                                            <p:strVal val="#ppt_x"/>
                                          </p:val>
                                        </p:tav>
                                        <p:tav tm="100000">
                                          <p:val>
                                            <p:strVal val="#ppt_x"/>
                                          </p:val>
                                        </p:tav>
                                      </p:tavLst>
                                    </p:anim>
                                    <p:anim calcmode="lin" valueType="num">
                                      <p:cBhvr additive="base">
                                        <p:cTn id="30" dur="15000" fill="hold"/>
                                        <p:tgtEl>
                                          <p:spTgt spid="3"/>
                                        </p:tgtEl>
                                        <p:attrNameLst>
                                          <p:attrName>ppt_y</p:attrName>
                                        </p:attrNameLst>
                                      </p:cBhvr>
                                      <p:tavLst>
                                        <p:tav tm="0">
                                          <p:val>
                                            <p:strVal val="0-#ppt_h/2"/>
                                          </p:val>
                                        </p:tav>
                                        <p:tav tm="100000">
                                          <p:val>
                                            <p:strVal val="#ppt_y"/>
                                          </p:val>
                                        </p:tav>
                                      </p:tavLst>
                                    </p:anim>
                                  </p:childTnLst>
                                </p:cTn>
                              </p:par>
                              <p:par>
                                <p:cTn id="31" presetID="35" presetClass="emph" presetSubtype="0" repeatCount="indefinite" fill="hold" nodeType="withEffect">
                                  <p:stCondLst>
                                    <p:cond delay="0"/>
                                  </p:stCondLst>
                                  <p:childTnLst>
                                    <p:anim calcmode="discrete" valueType="str">
                                      <p:cBhvr>
                                        <p:cTn id="32" dur="15000" fill="hold"/>
                                        <p:tgtEl>
                                          <p:spTgt spid="3"/>
                                        </p:tgtEl>
                                        <p:attrNameLst>
                                          <p:attrName>style.visibility</p:attrName>
                                        </p:attrNameLst>
                                      </p:cBhvr>
                                      <p:tavLst>
                                        <p:tav tm="0">
                                          <p:val>
                                            <p:strVal val="hidden"/>
                                          </p:val>
                                        </p:tav>
                                        <p:tav tm="50000">
                                          <p:val>
                                            <p:strVal val="visible"/>
                                          </p:val>
                                        </p:tav>
                                      </p:tavLst>
                                    </p:anim>
                                  </p:childTnLst>
                                </p:cTn>
                              </p:par>
                              <p:par>
                                <p:cTn id="33" presetID="19" presetClass="entr" presetSubtype="5" repeatCount="indefinite"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0" fill="hold"/>
                                        <p:tgtEl>
                                          <p:spTgt spid="4"/>
                                        </p:tgtEl>
                                        <p:attrNameLst>
                                          <p:attrName>ppt_w</p:attrName>
                                        </p:attrNameLst>
                                      </p:cBhvr>
                                      <p:tavLst>
                                        <p:tav tm="0">
                                          <p:val>
                                            <p:strVal val="#ppt_w"/>
                                          </p:val>
                                        </p:tav>
                                        <p:tav tm="100000">
                                          <p:val>
                                            <p:strVal val="#ppt_w"/>
                                          </p:val>
                                        </p:tav>
                                      </p:tavLst>
                                    </p:anim>
                                    <p:anim calcmode="lin" valueType="num">
                                      <p:cBhvr>
                                        <p:cTn id="36" dur="5000" fill="hold"/>
                                        <p:tgtEl>
                                          <p:spTgt spid="4"/>
                                        </p:tgtEl>
                                        <p:attrNameLst>
                                          <p:attrName>ppt_h</p:attrName>
                                        </p:attrNameLst>
                                      </p:cBhvr>
                                      <p:tavLst>
                                        <p:tav tm="0" fmla="#ppt_h*sin(2.5*pi*$)">
                                          <p:val>
                                            <p:fltVal val="0"/>
                                          </p:val>
                                        </p:tav>
                                        <p:tav tm="100000">
                                          <p:val>
                                            <p:fltVal val="1"/>
                                          </p:val>
                                        </p:tav>
                                      </p:tavLst>
                                    </p:anim>
                                  </p:childTnLst>
                                </p:cTn>
                              </p:par>
                              <p:par>
                                <p:cTn id="37" presetID="7" presetClass="entr" presetSubtype="1" repeatCount="indefinite"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0" fill="hold"/>
                                        <p:tgtEl>
                                          <p:spTgt spid="4"/>
                                        </p:tgtEl>
                                        <p:attrNameLst>
                                          <p:attrName>ppt_x</p:attrName>
                                        </p:attrNameLst>
                                      </p:cBhvr>
                                      <p:tavLst>
                                        <p:tav tm="0">
                                          <p:val>
                                            <p:strVal val="#ppt_x"/>
                                          </p:val>
                                        </p:tav>
                                        <p:tav tm="100000">
                                          <p:val>
                                            <p:strVal val="#ppt_x"/>
                                          </p:val>
                                        </p:tav>
                                      </p:tavLst>
                                    </p:anim>
                                    <p:anim calcmode="lin" valueType="num">
                                      <p:cBhvr additive="base">
                                        <p:cTn id="40" dur="5000" fill="hold"/>
                                        <p:tgtEl>
                                          <p:spTgt spid="4"/>
                                        </p:tgtEl>
                                        <p:attrNameLst>
                                          <p:attrName>ppt_y</p:attrName>
                                        </p:attrNameLst>
                                      </p:cBhvr>
                                      <p:tavLst>
                                        <p:tav tm="0">
                                          <p:val>
                                            <p:strVal val="0-#ppt_h/2"/>
                                          </p:val>
                                        </p:tav>
                                        <p:tav tm="100000">
                                          <p:val>
                                            <p:strVal val="#ppt_y"/>
                                          </p:val>
                                        </p:tav>
                                      </p:tavLst>
                                    </p:anim>
                                  </p:childTnLst>
                                </p:cTn>
                              </p:par>
                              <p:par>
                                <p:cTn id="41" presetID="0" presetClass="path" presetSubtype="0" repeatCount="indefinite" accel="50000" decel="50000" fill="hold" nodeType="withEffect">
                                  <p:stCondLst>
                                    <p:cond delay="0"/>
                                  </p:stCondLst>
                                  <p:childTnLst>
                                    <p:animMotion origin="layout" path="M -0.05486 -0.83492 C -0.05399 -0.75215 -0.0533 -0.74797 -0.05712 -0.68978 C -0.05382 -0.65314 -0.0599 -0.64966 -0.04375 -0.63483 C -0.03368 -0.62694 -0.03229 -0.62903 -0.0224 -0.62462 C -0.01771 -0.62231 -0.00833 -0.6179 -0.00833 -0.61813 C 0.00729 -0.5815 0.00087 -0.53953 -0.01163 -0.50545 C -0.01372 -0.49942 -0.01511 -0.49316 -0.01806 -0.48899 C -0.02101 -0.48481 -0.02448 -0.48018 -0.02708 -0.47647 L -0.04445 -0.43891 C -0.04445 -0.43914 -0.04445 -0.43891 -0.04445 -0.43914 C -0.05174 -0.42847 -0.06129 -0.4192 -0.06667 -0.40575 C -0.06997 -0.3981 -0.07518 -0.38117 -0.07518 -0.38141 C -0.06649 -0.34176 -0.04358 -0.35474 -0.02309 -0.35219 C -0.01684 -0.35219 -0.01077 -0.35057 -0.00434 -0.34918 C 0.01545 -0.34083 0.0217 -0.34199 0.03646 -0.31139 C 0.04149 -0.30142 0.05121 -0.28055 0.05139 -0.28078 C 0.05642 -0.25829 0.0559 -0.22166 0.04444 -0.20427 C 0.04184 -0.20056 0.0276 -0.19546 0.02621 -0.19499 C 0.00312 -0.18479 -0.01719 -0.17297 -0.04045 -0.16717 C -0.04774 -0.1579 -0.0559 -0.15117 -0.06302 -0.14213 C -0.07292 -0.12822 -0.08143 -0.0895 -0.08386 -0.0684 C -0.08281 -0.05936 -0.08386 -0.04823 -0.08056 -0.04058 C -0.07153 -0.01878 -0.04809 -0.02087 -0.03559 -0.0153 C -0.03073 -0.01322 -0.02604 -0.00997 -0.02136 -0.00788 C -0.01268 -0.00487 -0.0033 -0.00464 0.00451 0.00232 C 0.00955 0.00603 0.01892 0.01762 0.01892 0.01716 C 0.02153 0.02365 0.02656 0.03223 0.02673 0.04127 C 0.02743 0.05843 0.01545 0.06608 0.00903 0.07466 C -0.00434 0.09274 -0.01945 0.10735 -0.03108 0.12891 C -0.0316 0.13285 -0.03386 0.13703 -0.03299 0.13981 C -0.03195 0.14445 -0.01667 0.15557 -0.01615 0.15488 C 0.00278 0.16392 0.02014 0.1616 0.03976 0.16021 " pathEditMode="relative" rAng="10656418" ptsTypes="fffffffFfffffffffffffffffffffffA">
                                      <p:cBhvr>
                                        <p:cTn id="42" dur="6000" fill="hold"/>
                                        <p:tgtEl>
                                          <p:spTgt spid="4"/>
                                        </p:tgtEl>
                                        <p:attrNameLst>
                                          <p:attrName>ppt_x</p:attrName>
                                          <p:attrName>ppt_y</p:attrName>
                                        </p:attrNameLst>
                                      </p:cBhvr>
                                      <p:rCtr x="3542" y="49919"/>
                                    </p:animMotion>
                                  </p:childTnLst>
                                </p:cTn>
                              </p:par>
                              <p:par>
                                <p:cTn id="43" presetID="19" presetClass="entr" presetSubtype="5" repeatCount="indefinite"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5000" fill="hold"/>
                                        <p:tgtEl>
                                          <p:spTgt spid="5"/>
                                        </p:tgtEl>
                                        <p:attrNameLst>
                                          <p:attrName>ppt_w</p:attrName>
                                        </p:attrNameLst>
                                      </p:cBhvr>
                                      <p:tavLst>
                                        <p:tav tm="0">
                                          <p:val>
                                            <p:strVal val="#ppt_w"/>
                                          </p:val>
                                        </p:tav>
                                        <p:tav tm="100000">
                                          <p:val>
                                            <p:strVal val="#ppt_w"/>
                                          </p:val>
                                        </p:tav>
                                      </p:tavLst>
                                    </p:anim>
                                    <p:anim calcmode="lin" valueType="num">
                                      <p:cBhvr>
                                        <p:cTn id="46" dur="15000" fill="hold"/>
                                        <p:tgtEl>
                                          <p:spTgt spid="5"/>
                                        </p:tgtEl>
                                        <p:attrNameLst>
                                          <p:attrName>ppt_h</p:attrName>
                                        </p:attrNameLst>
                                      </p:cBhvr>
                                      <p:tavLst>
                                        <p:tav tm="0" fmla="#ppt_h*sin(2.5*pi*$)">
                                          <p:val>
                                            <p:fltVal val="0"/>
                                          </p:val>
                                        </p:tav>
                                        <p:tav tm="100000">
                                          <p:val>
                                            <p:fltVal val="1"/>
                                          </p:val>
                                        </p:tav>
                                      </p:tavLst>
                                    </p:anim>
                                  </p:childTnLst>
                                </p:cTn>
                              </p:par>
                              <p:par>
                                <p:cTn id="47" presetID="7" presetClass="entr" presetSubtype="1" repeatCount="indefinite"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5000" fill="hold"/>
                                        <p:tgtEl>
                                          <p:spTgt spid="5"/>
                                        </p:tgtEl>
                                        <p:attrNameLst>
                                          <p:attrName>ppt_x</p:attrName>
                                        </p:attrNameLst>
                                      </p:cBhvr>
                                      <p:tavLst>
                                        <p:tav tm="0">
                                          <p:val>
                                            <p:strVal val="#ppt_x"/>
                                          </p:val>
                                        </p:tav>
                                        <p:tav tm="100000">
                                          <p:val>
                                            <p:strVal val="#ppt_x"/>
                                          </p:val>
                                        </p:tav>
                                      </p:tavLst>
                                    </p:anim>
                                    <p:anim calcmode="lin" valueType="num">
                                      <p:cBhvr additive="base">
                                        <p:cTn id="50" dur="15000" fill="hold"/>
                                        <p:tgtEl>
                                          <p:spTgt spid="5"/>
                                        </p:tgtEl>
                                        <p:attrNameLst>
                                          <p:attrName>ppt_y</p:attrName>
                                        </p:attrNameLst>
                                      </p:cBhvr>
                                      <p:tavLst>
                                        <p:tav tm="0">
                                          <p:val>
                                            <p:strVal val="0-#ppt_h/2"/>
                                          </p:val>
                                        </p:tav>
                                        <p:tav tm="100000">
                                          <p:val>
                                            <p:strVal val="#ppt_y"/>
                                          </p:val>
                                        </p:tav>
                                      </p:tavLst>
                                    </p:anim>
                                  </p:childTnLst>
                                </p:cTn>
                              </p:par>
                              <p:par>
                                <p:cTn id="51" presetID="0" presetClass="path" presetSubtype="0" repeatCount="indefinite" accel="50000" decel="50000" fill="hold" nodeType="withEffect">
                                  <p:stCondLst>
                                    <p:cond delay="0"/>
                                  </p:stCondLst>
                                  <p:childTnLst>
                                    <p:animMotion origin="layout" path="M 0.18854 -0.97315 C 0.17222 -0.9588 0.16822 -0.93796 0.15763 -0.91019 C 0.14982 -0.86528 0.14375 -0.85787 0.14739 -0.82824 C 0.14843 -0.82199 0.14913 -0.81505 0.15104 -0.80972 C 0.15364 -0.8007 0.16024 -0.78357 0.16076 -0.78426 C 0.1592 -0.76621 0.15954 -0.75185 0.14791 -0.7375 C 0.1434 -0.73148 0.1342 -0.71991 0.13437 -0.72014 C 0.1276 -0.70278 0.12569 -0.7007 0.12517 -0.67732 C 0.12482 -0.64653 0.13229 -0.62917 0.12274 -0.65463 C 0.1118 -0.65255 0.11024 -0.64491 0.10052 -0.63009 C 0.075 -0.59259 0.10347 -0.64028 0.08194 -0.60255 C 0.07725 -0.56644 0.0776 -0.56945 0.08437 -0.54491 C 0.09513 -0.50533 0.07604 -0.56227 0.09131 -0.51968 C 0.08958 -0.48773 0.08472 -0.45324 0.07326 -0.42384 C 0.071 -0.41759 0.05954 -0.40903 0.05711 -0.40695 C 0.05451 -0.40208 0.05208 -0.39722 0.04947 -0.39306 C 0.04704 -0.38866 0.04427 -0.3882 0.04236 -0.38403 C 0.03802 -0.37431 0.03125 -0.35394 0.03142 -0.3544 C 0.03298 -0.34375 0.03663 -0.33472 0.03732 -0.32384 C 0.0375 -0.31783 0.0375 -0.31204 0.03819 -0.30533 C 0.03871 -0.29908 0.0434 -0.29468 0.04166 -0.28796 C 0.04045 -0.28264 0.03802 -0.29329 0.03611 -0.29583 C 0.02239 -0.29074 0.01371 -0.2706 0.00173 -0.25162 C -0.00035 -0.24491 -0.00973 -0.22153 -0.01077 -0.21644 C -0.01337 -0.20116 -0.01285 -0.17477 -0.0125 -0.16088 C -0.01441 -0.14908 -0.01875 -0.13611 -0.01737 -0.12755 C -0.01598 -0.11829 -0.00973 -0.11736 -0.00573 -0.11158 C -0.00122 -0.10602 0.00173 -0.09607 0.00347 -0.08565 C 0.0059 -0.07361 0.00798 -0.06065 0.01024 -0.04908 C 0.01128 -0.04445 0.0125 -0.03634 0.01267 -0.03681 C 0.00104 -0.03218 -0.00157 -0.0331 -0.01025 -0.01111 C -0.01702 0.01667 -0.03316 0.08055 -0.04532 0.10671 C -0.05139 0.11967 -0.06112 0.12153 -0.06823 0.13264 C -0.07101 0.13727 -0.07605 0.14583 -0.07587 0.1456 " pathEditMode="relative" rAng="11756402" ptsTypes="fffffffffffffffffffffffffffffffffA">
                                      <p:cBhvr>
                                        <p:cTn id="52" dur="15000" fill="hold"/>
                                        <p:tgtEl>
                                          <p:spTgt spid="5"/>
                                        </p:tgtEl>
                                        <p:attrNameLst>
                                          <p:attrName>ppt_x</p:attrName>
                                          <p:attrName>ppt_y</p:attrName>
                                        </p:attrNameLst>
                                      </p:cBhvr>
                                      <p:rCtr x="-12656" y="56181"/>
                                    </p:animMotion>
                                  </p:childTnLst>
                                </p:cTn>
                              </p:par>
                              <p:par>
                                <p:cTn id="53" presetID="19" presetClass="entr" presetSubtype="5" repeatCount="indefinite"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8000" fill="hold"/>
                                        <p:tgtEl>
                                          <p:spTgt spid="7"/>
                                        </p:tgtEl>
                                        <p:attrNameLst>
                                          <p:attrName>ppt_w</p:attrName>
                                        </p:attrNameLst>
                                      </p:cBhvr>
                                      <p:tavLst>
                                        <p:tav tm="0">
                                          <p:val>
                                            <p:strVal val="#ppt_w"/>
                                          </p:val>
                                        </p:tav>
                                        <p:tav tm="100000">
                                          <p:val>
                                            <p:strVal val="#ppt_w"/>
                                          </p:val>
                                        </p:tav>
                                      </p:tavLst>
                                    </p:anim>
                                    <p:anim calcmode="lin" valueType="num">
                                      <p:cBhvr>
                                        <p:cTn id="56" dur="8000" fill="hold"/>
                                        <p:tgtEl>
                                          <p:spTgt spid="7"/>
                                        </p:tgtEl>
                                        <p:attrNameLst>
                                          <p:attrName>ppt_h</p:attrName>
                                        </p:attrNameLst>
                                      </p:cBhvr>
                                      <p:tavLst>
                                        <p:tav tm="0" fmla="#ppt_h*sin(2.5*pi*$)">
                                          <p:val>
                                            <p:fltVal val="0"/>
                                          </p:val>
                                        </p:tav>
                                        <p:tav tm="100000">
                                          <p:val>
                                            <p:fltVal val="1"/>
                                          </p:val>
                                        </p:tav>
                                      </p:tavLst>
                                    </p:anim>
                                  </p:childTnLst>
                                </p:cTn>
                              </p:par>
                              <p:par>
                                <p:cTn id="57" presetID="7" presetClass="entr" presetSubtype="1" repeatCount="indefinite"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8000" fill="hold"/>
                                        <p:tgtEl>
                                          <p:spTgt spid="7"/>
                                        </p:tgtEl>
                                        <p:attrNameLst>
                                          <p:attrName>ppt_x</p:attrName>
                                        </p:attrNameLst>
                                      </p:cBhvr>
                                      <p:tavLst>
                                        <p:tav tm="0">
                                          <p:val>
                                            <p:strVal val="#ppt_x"/>
                                          </p:val>
                                        </p:tav>
                                        <p:tav tm="100000">
                                          <p:val>
                                            <p:strVal val="#ppt_x"/>
                                          </p:val>
                                        </p:tav>
                                      </p:tavLst>
                                    </p:anim>
                                    <p:anim calcmode="lin" valueType="num">
                                      <p:cBhvr additive="base">
                                        <p:cTn id="60" dur="8000" fill="hold"/>
                                        <p:tgtEl>
                                          <p:spTgt spid="7"/>
                                        </p:tgtEl>
                                        <p:attrNameLst>
                                          <p:attrName>ppt_y</p:attrName>
                                        </p:attrNameLst>
                                      </p:cBhvr>
                                      <p:tavLst>
                                        <p:tav tm="0">
                                          <p:val>
                                            <p:strVal val="0-#ppt_h/2"/>
                                          </p:val>
                                        </p:tav>
                                        <p:tav tm="100000">
                                          <p:val>
                                            <p:strVal val="#ppt_y"/>
                                          </p:val>
                                        </p:tav>
                                      </p:tavLst>
                                    </p:anim>
                                  </p:childTnLst>
                                </p:cTn>
                              </p:par>
                              <p:par>
                                <p:cTn id="61" presetID="7" presetClass="entr" presetSubtype="1" repeatCount="indefinite"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0" fill="hold"/>
                                        <p:tgtEl>
                                          <p:spTgt spid="6"/>
                                        </p:tgtEl>
                                        <p:attrNameLst>
                                          <p:attrName>ppt_x</p:attrName>
                                        </p:attrNameLst>
                                      </p:cBhvr>
                                      <p:tavLst>
                                        <p:tav tm="0">
                                          <p:val>
                                            <p:strVal val="#ppt_x"/>
                                          </p:val>
                                        </p:tav>
                                        <p:tav tm="100000">
                                          <p:val>
                                            <p:strVal val="#ppt_x"/>
                                          </p:val>
                                        </p:tav>
                                      </p:tavLst>
                                    </p:anim>
                                    <p:anim calcmode="lin" valueType="num">
                                      <p:cBhvr additive="base">
                                        <p:cTn id="64" dur="5000" fill="hold"/>
                                        <p:tgtEl>
                                          <p:spTgt spid="6"/>
                                        </p:tgtEl>
                                        <p:attrNameLst>
                                          <p:attrName>ppt_y</p:attrName>
                                        </p:attrNameLst>
                                      </p:cBhvr>
                                      <p:tavLst>
                                        <p:tav tm="0">
                                          <p:val>
                                            <p:strVal val="0-#ppt_h/2"/>
                                          </p:val>
                                        </p:tav>
                                        <p:tav tm="100000">
                                          <p:val>
                                            <p:strVal val="#ppt_y"/>
                                          </p:val>
                                        </p:tav>
                                      </p:tavLst>
                                    </p:anim>
                                  </p:childTnLst>
                                </p:cTn>
                              </p:par>
                              <p:par>
                                <p:cTn id="65" presetID="19" presetClass="entr" presetSubtype="5" repeatCount="indefinite"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0" fill="hold"/>
                                        <p:tgtEl>
                                          <p:spTgt spid="6"/>
                                        </p:tgtEl>
                                        <p:attrNameLst>
                                          <p:attrName>ppt_w</p:attrName>
                                        </p:attrNameLst>
                                      </p:cBhvr>
                                      <p:tavLst>
                                        <p:tav tm="0">
                                          <p:val>
                                            <p:strVal val="#ppt_w"/>
                                          </p:val>
                                        </p:tav>
                                        <p:tav tm="100000">
                                          <p:val>
                                            <p:strVal val="#ppt_w"/>
                                          </p:val>
                                        </p:tav>
                                      </p:tavLst>
                                    </p:anim>
                                    <p:anim calcmode="lin" valueType="num">
                                      <p:cBhvr>
                                        <p:cTn id="68" dur="5000" fill="hold"/>
                                        <p:tgtEl>
                                          <p:spTgt spid="6"/>
                                        </p:tgtEl>
                                        <p:attrNameLst>
                                          <p:attrName>ppt_h</p:attrName>
                                        </p:attrNameLst>
                                      </p:cBhvr>
                                      <p:tavLst>
                                        <p:tav tm="0" fmla="#ppt_h*sin(2.5*pi*$)">
                                          <p:val>
                                            <p:fltVal val="0"/>
                                          </p:val>
                                        </p:tav>
                                        <p:tav tm="100000">
                                          <p:val>
                                            <p:fltVal val="1"/>
                                          </p:val>
                                        </p:tav>
                                      </p:tavLst>
                                    </p:anim>
                                  </p:childTnLst>
                                </p:cTn>
                              </p:par>
                              <p:par>
                                <p:cTn id="69" presetID="3" presetClass="path" presetSubtype="0" repeatCount="5000" accel="50000" decel="50000" autoRev="1" fill="hold" grpId="0" nodeType="withEffect">
                                  <p:stCondLst>
                                    <p:cond delay="0"/>
                                  </p:stCondLst>
                                  <p:childTnLst>
                                    <p:animMotion origin="layout" path="M 0.0 0.0  C 0.069 0.0  0.125 0.07458  0.125 0.16647  C 0.125 0.25837  0.069 0.33295  0.0 0.33295  C -0.069 0.33295  -0.125 0.25837  -0.125 0.16647  C -0.125 0.07458  -0.069 0.0  0.0 0.0  Z" pathEditMode="relative" ptsTypes="">
                                      <p:cBhvr>
                                        <p:cTn id="70" dur="5000" spd="-100000" fill="hold"/>
                                        <p:tgtEl>
                                          <p:spTgt spid="261145"/>
                                        </p:tgtEl>
                                        <p:attrNameLst>
                                          <p:attrName>ppt_x</p:attrName>
                                          <p:attrName>ppt_y</p:attrName>
                                        </p:attrNameLst>
                                      </p:cBhvr>
                                    </p:animMotion>
                                  </p:childTnLst>
                                </p:cTn>
                              </p:par>
                              <p:par>
                                <p:cTn id="71" presetID="6" presetClass="emph" presetSubtype="0" repeatCount="indefinite" fill="hold" grpId="0" nodeType="withEffect">
                                  <p:stCondLst>
                                    <p:cond delay="0"/>
                                  </p:stCondLst>
                                  <p:childTnLst>
                                    <p:animScale>
                                      <p:cBhvr>
                                        <p:cTn id="72" dur="3000" fill="hold"/>
                                        <p:tgtEl>
                                          <p:spTgt spid="261123"/>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73" fill="hold" display="0">
                  <p:stCondLst>
                    <p:cond delay="indefinite"/>
                  </p:stCondLst>
                  <p:endCondLst>
                    <p:cond evt="onNext" delay="0">
                      <p:tgtEl>
                        <p:sldTgt/>
                      </p:tgtEl>
                    </p:cond>
                    <p:cond evt="onPrev" delay="0">
                      <p:tgtEl>
                        <p:sldTgt/>
                      </p:tgtEl>
                    </p:cond>
                    <p:cond evt="onStopAudio" delay="0">
                      <p:tgtEl>
                        <p:sldTgt/>
                      </p:tgtEl>
                    </p:cond>
                  </p:endCondLst>
                </p:cTn>
                <p:tgtEl>
                  <p:spTgt spid="261146"/>
                </p:tgtEl>
              </p:cMediaNode>
            </p:audio>
          </p:childTnLst>
        </p:cTn>
      </p:par>
    </p:tnLst>
    <p:bldLst>
      <p:bldP spid="261123" grpId="0" animBg="1"/>
      <p:bldP spid="2611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203771" y="125265"/>
            <a:ext cx="11896435" cy="6646718"/>
          </a:xfrm>
          <a:prstGeom prst="flowChartProcess">
            <a:avLst/>
          </a:prstGeom>
          <a:noFill/>
          <a:ln w="76200">
            <a:solidFill>
              <a:srgbClr val="92D050"/>
            </a:solidFill>
          </a:ln>
        </p:spPr>
        <p:style>
          <a:lnRef idx="2">
            <a:schemeClr val="accent5"/>
          </a:lnRef>
          <a:fillRef idx="1">
            <a:schemeClr val="lt1"/>
          </a:fillRef>
          <a:effectRef idx="0">
            <a:schemeClr val="accent5"/>
          </a:effectRef>
          <a:fontRef idx="minor">
            <a:schemeClr val="dk1"/>
          </a:fontRef>
        </p:style>
        <p:txBody>
          <a:bodyPr lIns="91427" tIns="45714" rIns="91427" bIns="45714" anchor="ctr"/>
          <a:lstStyle/>
          <a:p>
            <a:pPr algn="ctr">
              <a:defRPr/>
            </a:pPr>
            <a:endParaRPr lang="en-US" dirty="0">
              <a:solidFill>
                <a:srgbClr val="FFFF00"/>
              </a:solidFill>
            </a:endParaRPr>
          </a:p>
        </p:txBody>
      </p:sp>
      <p:sp>
        <p:nvSpPr>
          <p:cNvPr id="5" name="TextBox 4"/>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6" name="TextBox 5"/>
          <p:cNvSpPr txBox="1"/>
          <p:nvPr/>
        </p:nvSpPr>
        <p:spPr>
          <a:xfrm>
            <a:off x="3291525" y="5915574"/>
            <a:ext cx="4958938" cy="461665"/>
          </a:xfrm>
          <a:prstGeom prst="rect">
            <a:avLst/>
          </a:prstGeom>
          <a:noFill/>
        </p:spPr>
        <p:txBody>
          <a:bodyPr wrap="square" rtlCol="0">
            <a:spAutoFit/>
          </a:bodyPr>
          <a:lstStyle/>
          <a:p>
            <a:pPr algn="ctr"/>
            <a:r>
              <a:rPr lang="en-US" sz="2400" b="1" dirty="0">
                <a:solidFill>
                  <a:srgbClr val="048DA4"/>
                </a:solidFill>
                <a:latin typeface="Bahnschrift" panose="020B0502040204020203" pitchFamily="34" charset="0"/>
              </a:rPr>
              <a:t>HOW DO YOU GO TO SCHOOL?</a:t>
            </a:r>
          </a:p>
        </p:txBody>
      </p:sp>
      <p:sp>
        <p:nvSpPr>
          <p:cNvPr id="7" name="Rounded Rectangle 6"/>
          <p:cNvSpPr/>
          <p:nvPr/>
        </p:nvSpPr>
        <p:spPr>
          <a:xfrm>
            <a:off x="3492640" y="2042288"/>
            <a:ext cx="6103644"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3481" y="1662916"/>
            <a:ext cx="1344559" cy="1243222"/>
          </a:xfrm>
          <a:prstGeom prst="rect">
            <a:avLst/>
          </a:prstGeom>
        </p:spPr>
      </p:pic>
      <p:sp>
        <p:nvSpPr>
          <p:cNvPr id="9" name="TextBox 8"/>
          <p:cNvSpPr txBox="1"/>
          <p:nvPr/>
        </p:nvSpPr>
        <p:spPr>
          <a:xfrm>
            <a:off x="4245410" y="2098850"/>
            <a:ext cx="5213222" cy="461665"/>
          </a:xfrm>
          <a:prstGeom prst="rect">
            <a:avLst/>
          </a:prstGeom>
          <a:noFill/>
        </p:spPr>
        <p:txBody>
          <a:bodyPr wrap="square" rtlCol="0">
            <a:spAutoFit/>
          </a:bodyPr>
          <a:lstStyle/>
          <a:p>
            <a:r>
              <a:rPr lang="en-US" sz="2400" b="1" dirty="0"/>
              <a:t>LESSON 4: COMMUNICATION (P. 76)</a:t>
            </a:r>
          </a:p>
        </p:txBody>
      </p:sp>
      <p:sp>
        <p:nvSpPr>
          <p:cNvPr id="12" name="TextBox 11"/>
          <p:cNvSpPr txBox="1"/>
          <p:nvPr/>
        </p:nvSpPr>
        <p:spPr>
          <a:xfrm>
            <a:off x="2369575" y="1066540"/>
            <a:ext cx="4563618" cy="707886"/>
          </a:xfrm>
          <a:prstGeom prst="rect">
            <a:avLst/>
          </a:prstGeom>
          <a:noFill/>
        </p:spPr>
        <p:txBody>
          <a:bodyPr wrap="square" rtlCol="0">
            <a:spAutoFit/>
          </a:bodyPr>
          <a:lstStyle/>
          <a:p>
            <a:pPr algn="ctr"/>
            <a:r>
              <a:rPr lang="en-US" sz="4000" b="1" dirty="0">
                <a:solidFill>
                  <a:srgbClr val="048DA4"/>
                </a:solidFill>
                <a:latin typeface="Myriad Pro" pitchFamily="34" charset="0"/>
              </a:rPr>
              <a:t>Period 58. Unit 7: </a:t>
            </a:r>
          </a:p>
        </p:txBody>
      </p:sp>
      <p:sp>
        <p:nvSpPr>
          <p:cNvPr id="13" name="TextBox 12"/>
          <p:cNvSpPr txBox="1"/>
          <p:nvPr/>
        </p:nvSpPr>
        <p:spPr>
          <a:xfrm>
            <a:off x="6715243" y="1038405"/>
            <a:ext cx="2567827" cy="707886"/>
          </a:xfrm>
          <a:prstGeom prst="rect">
            <a:avLst/>
          </a:prstGeom>
          <a:noFill/>
        </p:spPr>
        <p:txBody>
          <a:bodyPr wrap="square" rtlCol="0">
            <a:spAutoFit/>
          </a:bodyPr>
          <a:lstStyle/>
          <a:p>
            <a:r>
              <a:rPr lang="en-US" sz="4000" b="1" dirty="0">
                <a:solidFill>
                  <a:srgbClr val="048DA4"/>
                </a:solidFill>
                <a:latin typeface="Myriad Pro" pitchFamily="34" charset="0"/>
              </a:rPr>
              <a:t>TRAFFIC</a:t>
            </a:r>
          </a:p>
        </p:txBody>
      </p:sp>
      <p:pic>
        <p:nvPicPr>
          <p:cNvPr id="15" name="Picture 2" descr="Free Communication Cliparts, Download Free Communication Cliparts png  images, Free ClipArts on Clipart Library">
            <a:extLst>
              <a:ext uri="{FF2B5EF4-FFF2-40B4-BE49-F238E27FC236}">
                <a16:creationId xmlns:a16="http://schemas.microsoft.com/office/drawing/2014/main" id="{1E4F5D93-1E9A-48B5-823E-C281A5110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40" y="2844505"/>
            <a:ext cx="3370035" cy="269414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4">
            <a:extLst>
              <a:ext uri="{FF2B5EF4-FFF2-40B4-BE49-F238E27FC236}">
                <a16:creationId xmlns:a16="http://schemas.microsoft.com/office/drawing/2014/main" id="{2C2BC26F-3233-4AAD-854E-A51DE9A004D8}"/>
              </a:ext>
            </a:extLst>
          </p:cNvPr>
          <p:cNvSpPr txBox="1"/>
          <p:nvPr/>
        </p:nvSpPr>
        <p:spPr>
          <a:xfrm>
            <a:off x="2440656" y="388465"/>
            <a:ext cx="8549174" cy="70788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D1DD74-912C-4BD9-BFB2-9144CFB73BD9}" type="datetime2">
              <a:rPr lang="en-US" altLang="vi-VN" sz="4000" b="1" smtClean="0">
                <a:solidFill>
                  <a:srgbClr val="FF0000"/>
                </a:solidFill>
                <a:latin typeface="Arial" panose="020B0604020202020204" pitchFamily="34" charset="0"/>
              </a:rPr>
              <a:pPr/>
              <a:t>Monday, January 22, 2024</a:t>
            </a:fld>
            <a:endParaRPr lang="vi-VN" sz="4000" dirty="0">
              <a:solidFill>
                <a:srgbClr val="FF0000"/>
              </a:solidFill>
            </a:endParaRPr>
          </a:p>
        </p:txBody>
      </p:sp>
    </p:spTree>
    <p:extLst>
      <p:ext uri="{BB962C8B-B14F-4D97-AF65-F5344CB8AC3E}">
        <p14:creationId xmlns:p14="http://schemas.microsoft.com/office/powerpoint/2010/main" val="1253682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EB6FEA-2AF7-4EC0-B719-CE1398A328BA}"/>
              </a:ext>
            </a:extLst>
          </p:cNvPr>
          <p:cNvSpPr/>
          <p:nvPr/>
        </p:nvSpPr>
        <p:spPr>
          <a:xfrm>
            <a:off x="1071716" y="842502"/>
            <a:ext cx="10284542" cy="3529556"/>
          </a:xfrm>
          <a:prstGeom prst="rect">
            <a:avLst/>
          </a:prstGeom>
        </p:spPr>
        <p:txBody>
          <a:bodyPr wrap="square">
            <a:spAutoFit/>
          </a:bodyPr>
          <a:lstStyle/>
          <a:p>
            <a:pPr>
              <a:lnSpc>
                <a:spcPct val="115000"/>
              </a:lnSpc>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I. OBJECTIVES</a:t>
            </a:r>
            <a:endParaRPr lang="vi-VN" sz="2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By the end of this lesson, students will be able to:</a:t>
            </a:r>
            <a:endParaRPr lang="vi-VN" sz="2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1. Knowledge </a:t>
            </a:r>
            <a:endParaRPr lang="vi-VN" sz="2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learn how to ask and answer about means of transport and some strange traffic rules.</a:t>
            </a:r>
            <a:endParaRPr lang="vi-VN" sz="2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practise</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using some grammar points and vocabulary related to the topic.</a:t>
            </a:r>
            <a:endParaRPr lang="vi-VN"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0574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48E70E-40E9-4CDF-95BC-97FE1E9B824F}"/>
              </a:ext>
            </a:extLst>
          </p:cNvPr>
          <p:cNvSpPr txBox="1"/>
          <p:nvPr/>
        </p:nvSpPr>
        <p:spPr>
          <a:xfrm>
            <a:off x="776748" y="393290"/>
            <a:ext cx="2841523"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 New words </a:t>
            </a:r>
            <a:endParaRPr lang="vi-VN" sz="32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5EB8696-D4B6-4ED0-A21B-212BF63FA601}"/>
              </a:ext>
            </a:extLst>
          </p:cNvPr>
          <p:cNvSpPr txBox="1"/>
          <p:nvPr/>
        </p:nvSpPr>
        <p:spPr>
          <a:xfrm>
            <a:off x="1246241" y="1594530"/>
            <a:ext cx="1799303" cy="816077"/>
          </a:xfrm>
          <a:prstGeom prst="rect">
            <a:avLst/>
          </a:prstGeom>
          <a:noFill/>
        </p:spPr>
        <p:txBody>
          <a:bodyPr wrap="square" rtlCol="0">
            <a:spAutoFit/>
          </a:bodyPr>
          <a:lstStyle/>
          <a:p>
            <a:endParaRPr lang="vi-VN"/>
          </a:p>
        </p:txBody>
      </p:sp>
      <p:sp>
        <p:nvSpPr>
          <p:cNvPr id="2" name="Rectangle 1">
            <a:extLst>
              <a:ext uri="{FF2B5EF4-FFF2-40B4-BE49-F238E27FC236}">
                <a16:creationId xmlns:a16="http://schemas.microsoft.com/office/drawing/2014/main" id="{3162CF10-3CB3-41D9-9D0D-F4160B3DEFB6}"/>
              </a:ext>
            </a:extLst>
          </p:cNvPr>
          <p:cNvSpPr/>
          <p:nvPr/>
        </p:nvSpPr>
        <p:spPr>
          <a:xfrm>
            <a:off x="742334" y="1113902"/>
            <a:ext cx="2020531" cy="461665"/>
          </a:xfrm>
          <a:prstGeom prst="rect">
            <a:avLst/>
          </a:prstGeom>
        </p:spPr>
        <p:txBody>
          <a:bodyPr wrap="square">
            <a:spAutoFit/>
          </a:bodyPr>
          <a:lstStyle/>
          <a:p>
            <a:pPr>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roof (n):</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050" name="Picture 2" descr="Không tốn tiền thuê chuyên gia phong thủy bạn cũng có đủ | 9houz">
            <a:extLst>
              <a:ext uri="{FF2B5EF4-FFF2-40B4-BE49-F238E27FC236}">
                <a16:creationId xmlns:a16="http://schemas.microsoft.com/office/drawing/2014/main" id="{4BE75EB4-458F-493F-B4A1-F9FF42E99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3635" y="94021"/>
            <a:ext cx="4592893" cy="30670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E97CB98-E772-484F-B92A-FAABC86DFFE7}"/>
              </a:ext>
            </a:extLst>
          </p:cNvPr>
          <p:cNvSpPr/>
          <p:nvPr/>
        </p:nvSpPr>
        <p:spPr>
          <a:xfrm>
            <a:off x="776747" y="1793350"/>
            <a:ext cx="4749845" cy="461665"/>
          </a:xfrm>
          <a:prstGeom prst="rect">
            <a:avLst/>
          </a:prstGeom>
        </p:spPr>
        <p:txBody>
          <a:bodyPr wrap="square">
            <a:spAutoFit/>
          </a:bodyPr>
          <a:lstStyle/>
          <a:p>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dlebar </a:t>
            </a:r>
            <a:r>
              <a:rPr lang="vi-VN" b="1" dirty="0"/>
              <a:t>/'hændlbɑ:[r]/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(n):</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58E73A7-B305-4177-A420-31602A864A2B}"/>
              </a:ext>
            </a:extLst>
          </p:cNvPr>
          <p:cNvSpPr/>
          <p:nvPr/>
        </p:nvSpPr>
        <p:spPr>
          <a:xfrm>
            <a:off x="2197509" y="1154234"/>
            <a:ext cx="3687097" cy="461665"/>
          </a:xfrm>
          <a:prstGeom prst="rect">
            <a:avLst/>
          </a:prstGeom>
        </p:spPr>
        <p:txBody>
          <a:bodyPr wrap="square">
            <a:spAutoFit/>
          </a:bodyPr>
          <a:lstStyle/>
          <a:p>
            <a:pPr>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mái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mui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xe</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nóc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xe</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052" name="Picture 4" descr="Tổng hợp Tay Lái Xe Đạp giá rẻ, bán chạy tháng 1/2023 - BeeCost">
            <a:extLst>
              <a:ext uri="{FF2B5EF4-FFF2-40B4-BE49-F238E27FC236}">
                <a16:creationId xmlns:a16="http://schemas.microsoft.com/office/drawing/2014/main" id="{DEDF7DD9-E707-4B04-B2A4-0902933893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1676" y="2753032"/>
            <a:ext cx="3966089" cy="375331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FFAB0AB-9A2B-4FC8-9CA8-C463D19CBC40}"/>
              </a:ext>
            </a:extLst>
          </p:cNvPr>
          <p:cNvSpPr/>
          <p:nvPr/>
        </p:nvSpPr>
        <p:spPr>
          <a:xfrm>
            <a:off x="704235" y="2377590"/>
            <a:ext cx="6096000" cy="461665"/>
          </a:xfrm>
          <a:prstGeom prst="rect">
            <a:avLst/>
          </a:prstGeom>
        </p:spPr>
        <p:txBody>
          <a:bodyPr>
            <a:spAutoFit/>
          </a:bodyPr>
          <a:lstStyle/>
          <a:p>
            <a:pPr>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shirt (n):</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71407076-AD26-46A0-960F-4FDB197BA694}"/>
              </a:ext>
            </a:extLst>
          </p:cNvPr>
          <p:cNvSpPr/>
          <p:nvPr/>
        </p:nvSpPr>
        <p:spPr>
          <a:xfrm>
            <a:off x="4651131" y="1802084"/>
            <a:ext cx="1292469" cy="461665"/>
          </a:xfrm>
          <a:prstGeom prst="rect">
            <a:avLst/>
          </a:prstGeom>
        </p:spPr>
        <p:txBody>
          <a:bodyPr wrap="square">
            <a:spAutoFit/>
          </a:bodyPr>
          <a:lstStyle/>
          <a:p>
            <a:pPr>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lái</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054" name="Picture 6" descr="Hình ảnh Áo Sơ Mi Nam PNG , áo Sơ Mi, áo Sơ Mi, Quần áo PNG miễn phí tải  tập tin PSDComment và Vector">
            <a:extLst>
              <a:ext uri="{FF2B5EF4-FFF2-40B4-BE49-F238E27FC236}">
                <a16:creationId xmlns:a16="http://schemas.microsoft.com/office/drawing/2014/main" id="{AE8EEC4A-2B0F-4142-A96F-A70178F5EA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1676" y="2753032"/>
            <a:ext cx="4404851" cy="375331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BBEEC59A-C8F4-4E25-BEB2-2906463A910F}"/>
              </a:ext>
            </a:extLst>
          </p:cNvPr>
          <p:cNvSpPr/>
          <p:nvPr/>
        </p:nvSpPr>
        <p:spPr>
          <a:xfrm>
            <a:off x="704235" y="3005058"/>
            <a:ext cx="1971980" cy="461665"/>
          </a:xfrm>
          <a:prstGeom prst="rect">
            <a:avLst/>
          </a:prstGeom>
        </p:spPr>
        <p:txBody>
          <a:bodyPr wrap="square">
            <a:spAutoFit/>
          </a:bodyPr>
          <a:lstStyle/>
          <a:p>
            <a:pPr>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 shirt (n):</a:t>
            </a:r>
          </a:p>
        </p:txBody>
      </p:sp>
      <p:sp>
        <p:nvSpPr>
          <p:cNvPr id="13" name="Rectangle 12">
            <a:extLst>
              <a:ext uri="{FF2B5EF4-FFF2-40B4-BE49-F238E27FC236}">
                <a16:creationId xmlns:a16="http://schemas.microsoft.com/office/drawing/2014/main" id="{2387FDED-07DE-4F25-A201-7696452F514C}"/>
              </a:ext>
            </a:extLst>
          </p:cNvPr>
          <p:cNvSpPr/>
          <p:nvPr/>
        </p:nvSpPr>
        <p:spPr>
          <a:xfrm>
            <a:off x="2197508" y="2377619"/>
            <a:ext cx="1641377" cy="461665"/>
          </a:xfrm>
          <a:prstGeom prst="rect">
            <a:avLst/>
          </a:prstGeom>
        </p:spPr>
        <p:txBody>
          <a:bodyPr wrap="square">
            <a:spAutoFit/>
          </a:bodyPr>
          <a:lstStyle/>
          <a:p>
            <a:pPr>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áo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mi</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AutoShape 8" descr="Hình ảnh Mùa Hè áo Thun PNG Miễn Phí Tải Về - Lovepik">
            <a:extLst>
              <a:ext uri="{FF2B5EF4-FFF2-40B4-BE49-F238E27FC236}">
                <a16:creationId xmlns:a16="http://schemas.microsoft.com/office/drawing/2014/main" id="{BF91F282-20DD-4B1D-B14A-7BB9921511E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8" name="AutoShape 10" descr="Hình ảnh Mùa Hè áo Thun PNG Miễn Phí Tải Về - Lovepik">
            <a:extLst>
              <a:ext uri="{FF2B5EF4-FFF2-40B4-BE49-F238E27FC236}">
                <a16:creationId xmlns:a16="http://schemas.microsoft.com/office/drawing/2014/main" id="{7C407D25-45C9-423B-B287-9DD64B7F84D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2060" name="Picture 12" descr="Hình ảnh Mùa Hè áo Thun PNG Miễn Phí Tải Về - Lovepik">
            <a:extLst>
              <a:ext uri="{FF2B5EF4-FFF2-40B4-BE49-F238E27FC236}">
                <a16:creationId xmlns:a16="http://schemas.microsoft.com/office/drawing/2014/main" id="{88494824-C13A-4BDA-8B28-0E67601B039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09883" y="745602"/>
            <a:ext cx="3161122" cy="372563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AFE7BDF0-9A52-46D2-B33B-13E0AC4B9FE2}"/>
              </a:ext>
            </a:extLst>
          </p:cNvPr>
          <p:cNvSpPr/>
          <p:nvPr/>
        </p:nvSpPr>
        <p:spPr>
          <a:xfrm>
            <a:off x="675710" y="3653299"/>
            <a:ext cx="2499569" cy="461665"/>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fine (v):</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66058AAD-E0A2-476F-B89E-77732FF6806B}"/>
              </a:ext>
            </a:extLst>
          </p:cNvPr>
          <p:cNvSpPr/>
          <p:nvPr/>
        </p:nvSpPr>
        <p:spPr>
          <a:xfrm>
            <a:off x="2605465" y="3015459"/>
            <a:ext cx="1971980" cy="461665"/>
          </a:xfrm>
          <a:prstGeom prst="rect">
            <a:avLst/>
          </a:prstGeom>
        </p:spPr>
        <p:txBody>
          <a:bodyPr wrap="square">
            <a:spAutoFit/>
          </a:bodyPr>
          <a:lstStyle/>
          <a:p>
            <a:pPr>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áo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phông</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062" name="Picture 14" descr="CSGT có được thu tiền phạt vi phạt hành chính giao thông đường bộ tại chỗ  không?​">
            <a:extLst>
              <a:ext uri="{FF2B5EF4-FFF2-40B4-BE49-F238E27FC236}">
                <a16:creationId xmlns:a16="http://schemas.microsoft.com/office/drawing/2014/main" id="{3DF08307-7439-491F-A88F-83EB6E963D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2914" y="2255014"/>
            <a:ext cx="4286250" cy="422365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D4E248A4-1758-41C6-ADF0-2E3D89CF1460}"/>
              </a:ext>
            </a:extLst>
          </p:cNvPr>
          <p:cNvSpPr/>
          <p:nvPr/>
        </p:nvSpPr>
        <p:spPr>
          <a:xfrm>
            <a:off x="631233" y="4258522"/>
            <a:ext cx="1689936" cy="461665"/>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llow</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(v):</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C16FC08F-29AA-4EA5-9184-03BD7AB7CC88}"/>
              </a:ext>
            </a:extLst>
          </p:cNvPr>
          <p:cNvSpPr/>
          <p:nvPr/>
        </p:nvSpPr>
        <p:spPr>
          <a:xfrm>
            <a:off x="2033103" y="3634819"/>
            <a:ext cx="2499569" cy="461665"/>
          </a:xfrm>
          <a:prstGeom prst="rect">
            <a:avLst/>
          </a:prstGeom>
        </p:spPr>
        <p:txBody>
          <a:bodyPr wrap="square">
            <a:spAutoFit/>
          </a:bodyPr>
          <a:lstStyle/>
          <a:p>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phạt</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EF3E071D-034D-4F8C-85BD-EEAAAFD9E62D}"/>
              </a:ext>
            </a:extLst>
          </p:cNvPr>
          <p:cNvSpPr/>
          <p:nvPr/>
        </p:nvSpPr>
        <p:spPr>
          <a:xfrm>
            <a:off x="2403031" y="4240408"/>
            <a:ext cx="1544496" cy="461665"/>
          </a:xfrm>
          <a:prstGeom prst="rect">
            <a:avLst/>
          </a:prstGeom>
        </p:spPr>
        <p:txBody>
          <a:bodyPr wrap="square">
            <a:spAutoFit/>
          </a:bodyPr>
          <a:lstStyle/>
          <a:p>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phép</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779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050"/>
                                        </p:tgtEl>
                                        <p:attrNameLst>
                                          <p:attrName>ppt_x</p:attrName>
                                        </p:attrNameLst>
                                      </p:cBhvr>
                                      <p:tavLst>
                                        <p:tav tm="0">
                                          <p:val>
                                            <p:strVal val="ppt_x"/>
                                          </p:val>
                                        </p:tav>
                                        <p:tav tm="100000">
                                          <p:val>
                                            <p:strVal val="ppt_x"/>
                                          </p:val>
                                        </p:tav>
                                      </p:tavLst>
                                    </p:anim>
                                    <p:anim calcmode="lin" valueType="num">
                                      <p:cBhvr additive="base">
                                        <p:cTn id="25" dur="500"/>
                                        <p:tgtEl>
                                          <p:spTgt spid="2050"/>
                                        </p:tgtEl>
                                        <p:attrNameLst>
                                          <p:attrName>ppt_y</p:attrName>
                                        </p:attrNameLst>
                                      </p:cBhvr>
                                      <p:tavLst>
                                        <p:tav tm="0">
                                          <p:val>
                                            <p:strVal val="ppt_y"/>
                                          </p:val>
                                        </p:tav>
                                        <p:tav tm="100000">
                                          <p:val>
                                            <p:strVal val="1+ppt_h/2"/>
                                          </p:val>
                                        </p:tav>
                                      </p:tavLst>
                                    </p:anim>
                                    <p:set>
                                      <p:cBhvr>
                                        <p:cTn id="26" dur="1" fill="hold">
                                          <p:stCondLst>
                                            <p:cond delay="499"/>
                                          </p:stCondLst>
                                        </p:cTn>
                                        <p:tgtEl>
                                          <p:spTgt spid="205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 calcmode="lin" valueType="num">
                                      <p:cBhvr additive="base">
                                        <p:cTn id="31" dur="500" fill="hold"/>
                                        <p:tgtEl>
                                          <p:spTgt spid="2052"/>
                                        </p:tgtEl>
                                        <p:attrNameLst>
                                          <p:attrName>ppt_x</p:attrName>
                                        </p:attrNameLst>
                                      </p:cBhvr>
                                      <p:tavLst>
                                        <p:tav tm="0">
                                          <p:val>
                                            <p:strVal val="#ppt_x"/>
                                          </p:val>
                                        </p:tav>
                                        <p:tav tm="100000">
                                          <p:val>
                                            <p:strVal val="#ppt_x"/>
                                          </p:val>
                                        </p:tav>
                                      </p:tavLst>
                                    </p:anim>
                                    <p:anim calcmode="lin" valueType="num">
                                      <p:cBhvr additive="base">
                                        <p:cTn id="3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2052"/>
                                        </p:tgtEl>
                                        <p:attrNameLst>
                                          <p:attrName>ppt_x</p:attrName>
                                        </p:attrNameLst>
                                      </p:cBhvr>
                                      <p:tavLst>
                                        <p:tav tm="0">
                                          <p:val>
                                            <p:strVal val="ppt_x"/>
                                          </p:val>
                                        </p:tav>
                                        <p:tav tm="100000">
                                          <p:val>
                                            <p:strVal val="ppt_x"/>
                                          </p:val>
                                        </p:tav>
                                      </p:tavLst>
                                    </p:anim>
                                    <p:anim calcmode="lin" valueType="num">
                                      <p:cBhvr additive="base">
                                        <p:cTn id="49" dur="500"/>
                                        <p:tgtEl>
                                          <p:spTgt spid="2052"/>
                                        </p:tgtEl>
                                        <p:attrNameLst>
                                          <p:attrName>ppt_y</p:attrName>
                                        </p:attrNameLst>
                                      </p:cBhvr>
                                      <p:tavLst>
                                        <p:tav tm="0">
                                          <p:val>
                                            <p:strVal val="ppt_y"/>
                                          </p:val>
                                        </p:tav>
                                        <p:tav tm="100000">
                                          <p:val>
                                            <p:strVal val="1+ppt_h/2"/>
                                          </p:val>
                                        </p:tav>
                                      </p:tavLst>
                                    </p:anim>
                                    <p:set>
                                      <p:cBhvr>
                                        <p:cTn id="50" dur="1" fill="hold">
                                          <p:stCondLst>
                                            <p:cond delay="499"/>
                                          </p:stCondLst>
                                        </p:cTn>
                                        <p:tgtEl>
                                          <p:spTgt spid="205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54"/>
                                        </p:tgtEl>
                                        <p:attrNameLst>
                                          <p:attrName>style.visibility</p:attrName>
                                        </p:attrNameLst>
                                      </p:cBhvr>
                                      <p:to>
                                        <p:strVal val="visible"/>
                                      </p:to>
                                    </p:set>
                                    <p:anim calcmode="lin" valueType="num">
                                      <p:cBhvr additive="base">
                                        <p:cTn id="55" dur="500" fill="hold"/>
                                        <p:tgtEl>
                                          <p:spTgt spid="2054"/>
                                        </p:tgtEl>
                                        <p:attrNameLst>
                                          <p:attrName>ppt_x</p:attrName>
                                        </p:attrNameLst>
                                      </p:cBhvr>
                                      <p:tavLst>
                                        <p:tav tm="0">
                                          <p:val>
                                            <p:strVal val="#ppt_x"/>
                                          </p:val>
                                        </p:tav>
                                        <p:tav tm="100000">
                                          <p:val>
                                            <p:strVal val="#ppt_x"/>
                                          </p:val>
                                        </p:tav>
                                      </p:tavLst>
                                    </p:anim>
                                    <p:anim calcmode="lin" valueType="num">
                                      <p:cBhvr additive="base">
                                        <p:cTn id="56"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2054"/>
                                        </p:tgtEl>
                                        <p:attrNameLst>
                                          <p:attrName>ppt_x</p:attrName>
                                        </p:attrNameLst>
                                      </p:cBhvr>
                                      <p:tavLst>
                                        <p:tav tm="0">
                                          <p:val>
                                            <p:strVal val="ppt_x"/>
                                          </p:val>
                                        </p:tav>
                                        <p:tav tm="100000">
                                          <p:val>
                                            <p:strVal val="ppt_x"/>
                                          </p:val>
                                        </p:tav>
                                      </p:tavLst>
                                    </p:anim>
                                    <p:anim calcmode="lin" valueType="num">
                                      <p:cBhvr additive="base">
                                        <p:cTn id="73" dur="500"/>
                                        <p:tgtEl>
                                          <p:spTgt spid="2054"/>
                                        </p:tgtEl>
                                        <p:attrNameLst>
                                          <p:attrName>ppt_y</p:attrName>
                                        </p:attrNameLst>
                                      </p:cBhvr>
                                      <p:tavLst>
                                        <p:tav tm="0">
                                          <p:val>
                                            <p:strVal val="ppt_y"/>
                                          </p:val>
                                        </p:tav>
                                        <p:tav tm="100000">
                                          <p:val>
                                            <p:strVal val="1+ppt_h/2"/>
                                          </p:val>
                                        </p:tav>
                                      </p:tavLst>
                                    </p:anim>
                                    <p:set>
                                      <p:cBhvr>
                                        <p:cTn id="74" dur="1" fill="hold">
                                          <p:stCondLst>
                                            <p:cond delay="499"/>
                                          </p:stCondLst>
                                        </p:cTn>
                                        <p:tgtEl>
                                          <p:spTgt spid="205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060"/>
                                        </p:tgtEl>
                                        <p:attrNameLst>
                                          <p:attrName>style.visibility</p:attrName>
                                        </p:attrNameLst>
                                      </p:cBhvr>
                                      <p:to>
                                        <p:strVal val="visible"/>
                                      </p:to>
                                    </p:set>
                                    <p:anim calcmode="lin" valueType="num">
                                      <p:cBhvr additive="base">
                                        <p:cTn id="79" dur="500" fill="hold"/>
                                        <p:tgtEl>
                                          <p:spTgt spid="2060"/>
                                        </p:tgtEl>
                                        <p:attrNameLst>
                                          <p:attrName>ppt_x</p:attrName>
                                        </p:attrNameLst>
                                      </p:cBhvr>
                                      <p:tavLst>
                                        <p:tav tm="0">
                                          <p:val>
                                            <p:strVal val="#ppt_x"/>
                                          </p:val>
                                        </p:tav>
                                        <p:tav tm="100000">
                                          <p:val>
                                            <p:strVal val="#ppt_x"/>
                                          </p:val>
                                        </p:tav>
                                      </p:tavLst>
                                    </p:anim>
                                    <p:anim calcmode="lin" valueType="num">
                                      <p:cBhvr additive="base">
                                        <p:cTn id="80"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ppt_x"/>
                                          </p:val>
                                        </p:tav>
                                        <p:tav tm="100000">
                                          <p:val>
                                            <p:strVal val="#ppt_x"/>
                                          </p:val>
                                        </p:tav>
                                      </p:tavLst>
                                    </p:anim>
                                    <p:anim calcmode="lin" valueType="num">
                                      <p:cBhvr additive="base">
                                        <p:cTn id="8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2060"/>
                                        </p:tgtEl>
                                        <p:attrNameLst>
                                          <p:attrName>ppt_x</p:attrName>
                                        </p:attrNameLst>
                                      </p:cBhvr>
                                      <p:tavLst>
                                        <p:tav tm="0">
                                          <p:val>
                                            <p:strVal val="ppt_x"/>
                                          </p:val>
                                        </p:tav>
                                        <p:tav tm="100000">
                                          <p:val>
                                            <p:strVal val="ppt_x"/>
                                          </p:val>
                                        </p:tav>
                                      </p:tavLst>
                                    </p:anim>
                                    <p:anim calcmode="lin" valueType="num">
                                      <p:cBhvr additive="base">
                                        <p:cTn id="97" dur="500"/>
                                        <p:tgtEl>
                                          <p:spTgt spid="2060"/>
                                        </p:tgtEl>
                                        <p:attrNameLst>
                                          <p:attrName>ppt_y</p:attrName>
                                        </p:attrNameLst>
                                      </p:cBhvr>
                                      <p:tavLst>
                                        <p:tav tm="0">
                                          <p:val>
                                            <p:strVal val="ppt_y"/>
                                          </p:val>
                                        </p:tav>
                                        <p:tav tm="100000">
                                          <p:val>
                                            <p:strVal val="1+ppt_h/2"/>
                                          </p:val>
                                        </p:tav>
                                      </p:tavLst>
                                    </p:anim>
                                    <p:set>
                                      <p:cBhvr>
                                        <p:cTn id="98" dur="1" fill="hold">
                                          <p:stCondLst>
                                            <p:cond delay="499"/>
                                          </p:stCondLst>
                                        </p:cTn>
                                        <p:tgtEl>
                                          <p:spTgt spid="2060"/>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anim calcmode="lin" valueType="num">
                                      <p:cBhvr additive="base">
                                        <p:cTn id="103" dur="500" fill="hold"/>
                                        <p:tgtEl>
                                          <p:spTgt spid="17"/>
                                        </p:tgtEl>
                                        <p:attrNameLst>
                                          <p:attrName>ppt_x</p:attrName>
                                        </p:attrNameLst>
                                      </p:cBhvr>
                                      <p:tavLst>
                                        <p:tav tm="0">
                                          <p:val>
                                            <p:strVal val="#ppt_x"/>
                                          </p:val>
                                        </p:tav>
                                        <p:tav tm="100000">
                                          <p:val>
                                            <p:strVal val="#ppt_x"/>
                                          </p:val>
                                        </p:tav>
                                      </p:tavLst>
                                    </p:anim>
                                    <p:anim calcmode="lin" valueType="num">
                                      <p:cBhvr additive="base">
                                        <p:cTn id="10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2062"/>
                                        </p:tgtEl>
                                        <p:attrNameLst>
                                          <p:attrName>style.visibility</p:attrName>
                                        </p:attrNameLst>
                                      </p:cBhvr>
                                      <p:to>
                                        <p:strVal val="visible"/>
                                      </p:to>
                                    </p:set>
                                    <p:anim calcmode="lin" valueType="num">
                                      <p:cBhvr additive="base">
                                        <p:cTn id="109" dur="500" fill="hold"/>
                                        <p:tgtEl>
                                          <p:spTgt spid="2062"/>
                                        </p:tgtEl>
                                        <p:attrNameLst>
                                          <p:attrName>ppt_x</p:attrName>
                                        </p:attrNameLst>
                                      </p:cBhvr>
                                      <p:tavLst>
                                        <p:tav tm="0">
                                          <p:val>
                                            <p:strVal val="#ppt_x"/>
                                          </p:val>
                                        </p:tav>
                                        <p:tav tm="100000">
                                          <p:val>
                                            <p:strVal val="#ppt_x"/>
                                          </p:val>
                                        </p:tav>
                                      </p:tavLst>
                                    </p:anim>
                                    <p:anim calcmode="lin" valueType="num">
                                      <p:cBhvr additive="base">
                                        <p:cTn id="110" dur="500" fill="hold"/>
                                        <p:tgtEl>
                                          <p:spTgt spid="2062"/>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ppt_x"/>
                                          </p:val>
                                        </p:tav>
                                        <p:tav tm="100000">
                                          <p:val>
                                            <p:strVal val="#ppt_x"/>
                                          </p:val>
                                        </p:tav>
                                      </p:tavLst>
                                    </p:anim>
                                    <p:anim calcmode="lin" valueType="num">
                                      <p:cBhvr additive="base">
                                        <p:cTn id="1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0"/>
                                        </p:tgtEl>
                                        <p:attrNameLst>
                                          <p:attrName>style.visibility</p:attrName>
                                        </p:attrNameLst>
                                      </p:cBhvr>
                                      <p:to>
                                        <p:strVal val="visible"/>
                                      </p:to>
                                    </p:set>
                                    <p:anim calcmode="lin" valueType="num">
                                      <p:cBhvr additive="base">
                                        <p:cTn id="121" dur="500" fill="hold"/>
                                        <p:tgtEl>
                                          <p:spTgt spid="20"/>
                                        </p:tgtEl>
                                        <p:attrNameLst>
                                          <p:attrName>ppt_x</p:attrName>
                                        </p:attrNameLst>
                                      </p:cBhvr>
                                      <p:tavLst>
                                        <p:tav tm="0">
                                          <p:val>
                                            <p:strVal val="#ppt_x"/>
                                          </p:val>
                                        </p:tav>
                                        <p:tav tm="100000">
                                          <p:val>
                                            <p:strVal val="#ppt_x"/>
                                          </p:val>
                                        </p:tav>
                                      </p:tavLst>
                                    </p:anim>
                                    <p:anim calcmode="lin" valueType="num">
                                      <p:cBhvr additive="base">
                                        <p:cTn id="1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xit" presetSubtype="4" fill="hold" nodeType="clickEffect">
                                  <p:stCondLst>
                                    <p:cond delay="0"/>
                                  </p:stCondLst>
                                  <p:childTnLst>
                                    <p:anim calcmode="lin" valueType="num">
                                      <p:cBhvr additive="base">
                                        <p:cTn id="126" dur="500"/>
                                        <p:tgtEl>
                                          <p:spTgt spid="2062"/>
                                        </p:tgtEl>
                                        <p:attrNameLst>
                                          <p:attrName>ppt_x</p:attrName>
                                        </p:attrNameLst>
                                      </p:cBhvr>
                                      <p:tavLst>
                                        <p:tav tm="0">
                                          <p:val>
                                            <p:strVal val="ppt_x"/>
                                          </p:val>
                                        </p:tav>
                                        <p:tav tm="100000">
                                          <p:val>
                                            <p:strVal val="ppt_x"/>
                                          </p:val>
                                        </p:tav>
                                      </p:tavLst>
                                    </p:anim>
                                    <p:anim calcmode="lin" valueType="num">
                                      <p:cBhvr additive="base">
                                        <p:cTn id="127" dur="500"/>
                                        <p:tgtEl>
                                          <p:spTgt spid="2062"/>
                                        </p:tgtEl>
                                        <p:attrNameLst>
                                          <p:attrName>ppt_y</p:attrName>
                                        </p:attrNameLst>
                                      </p:cBhvr>
                                      <p:tavLst>
                                        <p:tav tm="0">
                                          <p:val>
                                            <p:strVal val="ppt_y"/>
                                          </p:val>
                                        </p:tav>
                                        <p:tav tm="100000">
                                          <p:val>
                                            <p:strVal val="1+ppt_h/2"/>
                                          </p:val>
                                        </p:tav>
                                      </p:tavLst>
                                    </p:anim>
                                    <p:set>
                                      <p:cBhvr>
                                        <p:cTn id="128" dur="1" fill="hold">
                                          <p:stCondLst>
                                            <p:cond delay="499"/>
                                          </p:stCondLst>
                                        </p:cTn>
                                        <p:tgtEl>
                                          <p:spTgt spid="2062"/>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2"/>
                                        </p:tgtEl>
                                        <p:attrNameLst>
                                          <p:attrName>style.visibility</p:attrName>
                                        </p:attrNameLst>
                                      </p:cBhvr>
                                      <p:to>
                                        <p:strVal val="visible"/>
                                      </p:to>
                                    </p:set>
                                    <p:anim calcmode="lin" valueType="num">
                                      <p:cBhvr additive="base">
                                        <p:cTn id="133" dur="500" fill="hold"/>
                                        <p:tgtEl>
                                          <p:spTgt spid="22"/>
                                        </p:tgtEl>
                                        <p:attrNameLst>
                                          <p:attrName>ppt_x</p:attrName>
                                        </p:attrNameLst>
                                      </p:cBhvr>
                                      <p:tavLst>
                                        <p:tav tm="0">
                                          <p:val>
                                            <p:strVal val="#ppt_x"/>
                                          </p:val>
                                        </p:tav>
                                        <p:tav tm="100000">
                                          <p:val>
                                            <p:strVal val="#ppt_x"/>
                                          </p:val>
                                        </p:tav>
                                      </p:tavLst>
                                    </p:anim>
                                    <p:anim calcmode="lin" valueType="num">
                                      <p:cBhvr additive="base">
                                        <p:cTn id="13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P spid="10" grpId="0"/>
      <p:bldP spid="12" grpId="0"/>
      <p:bldP spid="13" grpId="0"/>
      <p:bldP spid="17" grpId="0"/>
      <p:bldP spid="18"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48E70E-40E9-4CDF-95BC-97FE1E9B824F}"/>
              </a:ext>
            </a:extLst>
          </p:cNvPr>
          <p:cNvSpPr txBox="1"/>
          <p:nvPr/>
        </p:nvSpPr>
        <p:spPr>
          <a:xfrm>
            <a:off x="776748" y="393290"/>
            <a:ext cx="2841523"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 New words </a:t>
            </a:r>
            <a:endParaRPr lang="vi-VN" sz="32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5EB8696-D4B6-4ED0-A21B-212BF63FA601}"/>
              </a:ext>
            </a:extLst>
          </p:cNvPr>
          <p:cNvSpPr txBox="1"/>
          <p:nvPr/>
        </p:nvSpPr>
        <p:spPr>
          <a:xfrm>
            <a:off x="1246241" y="1594530"/>
            <a:ext cx="1799303" cy="816077"/>
          </a:xfrm>
          <a:prstGeom prst="rect">
            <a:avLst/>
          </a:prstGeom>
          <a:noFill/>
        </p:spPr>
        <p:txBody>
          <a:bodyPr wrap="square" rtlCol="0">
            <a:spAutoFit/>
          </a:bodyPr>
          <a:lstStyle/>
          <a:p>
            <a:endParaRPr lang="vi-VN"/>
          </a:p>
        </p:txBody>
      </p:sp>
      <p:sp>
        <p:nvSpPr>
          <p:cNvPr id="2" name="Rectangle 1">
            <a:extLst>
              <a:ext uri="{FF2B5EF4-FFF2-40B4-BE49-F238E27FC236}">
                <a16:creationId xmlns:a16="http://schemas.microsoft.com/office/drawing/2014/main" id="{3162CF10-3CB3-41D9-9D0D-F4160B3DEFB6}"/>
              </a:ext>
            </a:extLst>
          </p:cNvPr>
          <p:cNvSpPr/>
          <p:nvPr/>
        </p:nvSpPr>
        <p:spPr>
          <a:xfrm>
            <a:off x="742334" y="1113902"/>
            <a:ext cx="2020531" cy="461665"/>
          </a:xfrm>
          <a:prstGeom prst="rect">
            <a:avLst/>
          </a:prstGeom>
        </p:spPr>
        <p:txBody>
          <a:bodyPr wrap="square">
            <a:spAutoFit/>
          </a:bodyPr>
          <a:lstStyle/>
          <a:p>
            <a:pPr>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roof (n):</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E97CB98-E772-484F-B92A-FAABC86DFFE7}"/>
              </a:ext>
            </a:extLst>
          </p:cNvPr>
          <p:cNvSpPr/>
          <p:nvPr/>
        </p:nvSpPr>
        <p:spPr>
          <a:xfrm>
            <a:off x="776747" y="1793350"/>
            <a:ext cx="4749845" cy="461665"/>
          </a:xfrm>
          <a:prstGeom prst="rect">
            <a:avLst/>
          </a:prstGeom>
        </p:spPr>
        <p:txBody>
          <a:bodyPr wrap="square">
            <a:spAutoFit/>
          </a:bodyPr>
          <a:lstStyle/>
          <a:p>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dlebar </a:t>
            </a:r>
            <a:r>
              <a:rPr lang="vi-VN" b="1" dirty="0"/>
              <a:t>/'hændlbɑ:[r]/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(n):</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58E73A7-B305-4177-A420-31602A864A2B}"/>
              </a:ext>
            </a:extLst>
          </p:cNvPr>
          <p:cNvSpPr/>
          <p:nvPr/>
        </p:nvSpPr>
        <p:spPr>
          <a:xfrm>
            <a:off x="2197509" y="1154234"/>
            <a:ext cx="3687097" cy="461665"/>
          </a:xfrm>
          <a:prstGeom prst="rect">
            <a:avLst/>
          </a:prstGeom>
        </p:spPr>
        <p:txBody>
          <a:bodyPr wrap="square">
            <a:spAutoFit/>
          </a:bodyPr>
          <a:lstStyle/>
          <a:p>
            <a:pPr>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mái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mui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xe</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nóc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xe</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AFFAB0AB-9A2B-4FC8-9CA8-C463D19CBC40}"/>
              </a:ext>
            </a:extLst>
          </p:cNvPr>
          <p:cNvSpPr/>
          <p:nvPr/>
        </p:nvSpPr>
        <p:spPr>
          <a:xfrm>
            <a:off x="704235" y="2377590"/>
            <a:ext cx="6096000" cy="461665"/>
          </a:xfrm>
          <a:prstGeom prst="rect">
            <a:avLst/>
          </a:prstGeom>
        </p:spPr>
        <p:txBody>
          <a:bodyPr>
            <a:spAutoFit/>
          </a:bodyPr>
          <a:lstStyle/>
          <a:p>
            <a:pPr>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shirt (n):</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71407076-AD26-46A0-960F-4FDB197BA694}"/>
              </a:ext>
            </a:extLst>
          </p:cNvPr>
          <p:cNvSpPr/>
          <p:nvPr/>
        </p:nvSpPr>
        <p:spPr>
          <a:xfrm>
            <a:off x="4651131" y="1802084"/>
            <a:ext cx="1292469" cy="461665"/>
          </a:xfrm>
          <a:prstGeom prst="rect">
            <a:avLst/>
          </a:prstGeom>
        </p:spPr>
        <p:txBody>
          <a:bodyPr wrap="square">
            <a:spAutoFit/>
          </a:bodyPr>
          <a:lstStyle/>
          <a:p>
            <a:pPr>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lái</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BBEEC59A-C8F4-4E25-BEB2-2906463A910F}"/>
              </a:ext>
            </a:extLst>
          </p:cNvPr>
          <p:cNvSpPr/>
          <p:nvPr/>
        </p:nvSpPr>
        <p:spPr>
          <a:xfrm>
            <a:off x="704235" y="3005058"/>
            <a:ext cx="1971980" cy="461665"/>
          </a:xfrm>
          <a:prstGeom prst="rect">
            <a:avLst/>
          </a:prstGeom>
        </p:spPr>
        <p:txBody>
          <a:bodyPr wrap="square">
            <a:spAutoFit/>
          </a:bodyPr>
          <a:lstStyle/>
          <a:p>
            <a:pPr>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 shirt (n):</a:t>
            </a:r>
          </a:p>
        </p:txBody>
      </p:sp>
      <p:sp>
        <p:nvSpPr>
          <p:cNvPr id="13" name="Rectangle 12">
            <a:extLst>
              <a:ext uri="{FF2B5EF4-FFF2-40B4-BE49-F238E27FC236}">
                <a16:creationId xmlns:a16="http://schemas.microsoft.com/office/drawing/2014/main" id="{2387FDED-07DE-4F25-A201-7696452F514C}"/>
              </a:ext>
            </a:extLst>
          </p:cNvPr>
          <p:cNvSpPr/>
          <p:nvPr/>
        </p:nvSpPr>
        <p:spPr>
          <a:xfrm>
            <a:off x="2197508" y="2377619"/>
            <a:ext cx="1641377" cy="461665"/>
          </a:xfrm>
          <a:prstGeom prst="rect">
            <a:avLst/>
          </a:prstGeom>
        </p:spPr>
        <p:txBody>
          <a:bodyPr wrap="square">
            <a:spAutoFit/>
          </a:bodyPr>
          <a:lstStyle/>
          <a:p>
            <a:pPr>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áo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mi</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AutoShape 8" descr="Hình ảnh Mùa Hè áo Thun PNG Miễn Phí Tải Về - Lovepik">
            <a:extLst>
              <a:ext uri="{FF2B5EF4-FFF2-40B4-BE49-F238E27FC236}">
                <a16:creationId xmlns:a16="http://schemas.microsoft.com/office/drawing/2014/main" id="{BF91F282-20DD-4B1D-B14A-7BB9921511E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8" name="AutoShape 10" descr="Hình ảnh Mùa Hè áo Thun PNG Miễn Phí Tải Về - Lovepik">
            <a:extLst>
              <a:ext uri="{FF2B5EF4-FFF2-40B4-BE49-F238E27FC236}">
                <a16:creationId xmlns:a16="http://schemas.microsoft.com/office/drawing/2014/main" id="{7C407D25-45C9-423B-B287-9DD64B7F84D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7" name="Rectangle 16">
            <a:extLst>
              <a:ext uri="{FF2B5EF4-FFF2-40B4-BE49-F238E27FC236}">
                <a16:creationId xmlns:a16="http://schemas.microsoft.com/office/drawing/2014/main" id="{AFE7BDF0-9A52-46D2-B33B-13E0AC4B9FE2}"/>
              </a:ext>
            </a:extLst>
          </p:cNvPr>
          <p:cNvSpPr/>
          <p:nvPr/>
        </p:nvSpPr>
        <p:spPr>
          <a:xfrm>
            <a:off x="675710" y="3653299"/>
            <a:ext cx="2499569" cy="461665"/>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fine (v):</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66058AAD-E0A2-476F-B89E-77732FF6806B}"/>
              </a:ext>
            </a:extLst>
          </p:cNvPr>
          <p:cNvSpPr/>
          <p:nvPr/>
        </p:nvSpPr>
        <p:spPr>
          <a:xfrm>
            <a:off x="2605465" y="3015459"/>
            <a:ext cx="1971980" cy="461665"/>
          </a:xfrm>
          <a:prstGeom prst="rect">
            <a:avLst/>
          </a:prstGeom>
        </p:spPr>
        <p:txBody>
          <a:bodyPr wrap="square">
            <a:spAutoFit/>
          </a:bodyPr>
          <a:lstStyle/>
          <a:p>
            <a:pPr>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áo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phông</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D4E248A4-1758-41C6-ADF0-2E3D89CF1460}"/>
              </a:ext>
            </a:extLst>
          </p:cNvPr>
          <p:cNvSpPr/>
          <p:nvPr/>
        </p:nvSpPr>
        <p:spPr>
          <a:xfrm>
            <a:off x="631233" y="4258522"/>
            <a:ext cx="1689936" cy="461665"/>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llow</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(v):</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C16FC08F-29AA-4EA5-9184-03BD7AB7CC88}"/>
              </a:ext>
            </a:extLst>
          </p:cNvPr>
          <p:cNvSpPr/>
          <p:nvPr/>
        </p:nvSpPr>
        <p:spPr>
          <a:xfrm>
            <a:off x="2033103" y="3634819"/>
            <a:ext cx="2499569" cy="461665"/>
          </a:xfrm>
          <a:prstGeom prst="rect">
            <a:avLst/>
          </a:prstGeom>
        </p:spPr>
        <p:txBody>
          <a:bodyPr wrap="square">
            <a:spAutoFit/>
          </a:bodyPr>
          <a:lstStyle/>
          <a:p>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phạt</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EF3E071D-034D-4F8C-85BD-EEAAAFD9E62D}"/>
              </a:ext>
            </a:extLst>
          </p:cNvPr>
          <p:cNvSpPr/>
          <p:nvPr/>
        </p:nvSpPr>
        <p:spPr>
          <a:xfrm>
            <a:off x="2403031" y="4240408"/>
            <a:ext cx="1544496" cy="461665"/>
          </a:xfrm>
          <a:prstGeom prst="rect">
            <a:avLst/>
          </a:prstGeom>
        </p:spPr>
        <p:txBody>
          <a:bodyPr wrap="square">
            <a:spAutoFit/>
          </a:bodyPr>
          <a:lstStyle/>
          <a:p>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phép</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169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P spid="10" grpId="0"/>
      <p:bldP spid="12" grpId="0"/>
      <p:bldP spid="13" grpId="0"/>
      <p:bldP spid="17" grpId="0"/>
      <p:bldP spid="18"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48E70E-40E9-4CDF-95BC-97FE1E9B824F}"/>
              </a:ext>
            </a:extLst>
          </p:cNvPr>
          <p:cNvSpPr txBox="1"/>
          <p:nvPr/>
        </p:nvSpPr>
        <p:spPr>
          <a:xfrm>
            <a:off x="776748" y="393290"/>
            <a:ext cx="2841523"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 New words </a:t>
            </a:r>
            <a:endParaRPr lang="vi-VN" sz="32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5EB8696-D4B6-4ED0-A21B-212BF63FA601}"/>
              </a:ext>
            </a:extLst>
          </p:cNvPr>
          <p:cNvSpPr txBox="1"/>
          <p:nvPr/>
        </p:nvSpPr>
        <p:spPr>
          <a:xfrm>
            <a:off x="1246241" y="1594530"/>
            <a:ext cx="1799303" cy="816077"/>
          </a:xfrm>
          <a:prstGeom prst="rect">
            <a:avLst/>
          </a:prstGeom>
          <a:noFill/>
        </p:spPr>
        <p:txBody>
          <a:bodyPr wrap="square" rtlCol="0">
            <a:spAutoFit/>
          </a:bodyPr>
          <a:lstStyle/>
          <a:p>
            <a:endParaRPr lang="vi-VN"/>
          </a:p>
        </p:txBody>
      </p:sp>
      <p:sp>
        <p:nvSpPr>
          <p:cNvPr id="7" name="Rectangle 6">
            <a:extLst>
              <a:ext uri="{FF2B5EF4-FFF2-40B4-BE49-F238E27FC236}">
                <a16:creationId xmlns:a16="http://schemas.microsoft.com/office/drawing/2014/main" id="{F58E73A7-B305-4177-A420-31602A864A2B}"/>
              </a:ext>
            </a:extLst>
          </p:cNvPr>
          <p:cNvSpPr/>
          <p:nvPr/>
        </p:nvSpPr>
        <p:spPr>
          <a:xfrm>
            <a:off x="5310875" y="1445088"/>
            <a:ext cx="3687097" cy="461665"/>
          </a:xfrm>
          <a:prstGeom prst="rect">
            <a:avLst/>
          </a:prstGeom>
        </p:spPr>
        <p:txBody>
          <a:bodyPr wrap="square">
            <a:spAutoFit/>
          </a:bodyPr>
          <a:lstStyle/>
          <a:p>
            <a:pPr>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mái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mui</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xe</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nóc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xe</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71407076-AD26-46A0-960F-4FDB197BA694}"/>
              </a:ext>
            </a:extLst>
          </p:cNvPr>
          <p:cNvSpPr/>
          <p:nvPr/>
        </p:nvSpPr>
        <p:spPr>
          <a:xfrm>
            <a:off x="5404755" y="1982953"/>
            <a:ext cx="1292469" cy="461665"/>
          </a:xfrm>
          <a:prstGeom prst="rect">
            <a:avLst/>
          </a:prstGeom>
        </p:spPr>
        <p:txBody>
          <a:bodyPr wrap="square">
            <a:spAutoFit/>
          </a:bodyPr>
          <a:lstStyle/>
          <a:p>
            <a:pPr>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lái</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2387FDED-07DE-4F25-A201-7696452F514C}"/>
              </a:ext>
            </a:extLst>
          </p:cNvPr>
          <p:cNvSpPr/>
          <p:nvPr/>
        </p:nvSpPr>
        <p:spPr>
          <a:xfrm>
            <a:off x="5310875" y="2591476"/>
            <a:ext cx="1641377" cy="461665"/>
          </a:xfrm>
          <a:prstGeom prst="rect">
            <a:avLst/>
          </a:prstGeom>
        </p:spPr>
        <p:txBody>
          <a:bodyPr wrap="square">
            <a:spAutoFit/>
          </a:bodyPr>
          <a:lstStyle/>
          <a:p>
            <a:pPr>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áo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sơ</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mi</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AutoShape 8" descr="Hình ảnh Mùa Hè áo Thun PNG Miễn Phí Tải Về - Lovepik">
            <a:extLst>
              <a:ext uri="{FF2B5EF4-FFF2-40B4-BE49-F238E27FC236}">
                <a16:creationId xmlns:a16="http://schemas.microsoft.com/office/drawing/2014/main" id="{BF91F282-20DD-4B1D-B14A-7BB9921511E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8" name="AutoShape 10" descr="Hình ảnh Mùa Hè áo Thun PNG Miễn Phí Tải Về - Lovepik">
            <a:extLst>
              <a:ext uri="{FF2B5EF4-FFF2-40B4-BE49-F238E27FC236}">
                <a16:creationId xmlns:a16="http://schemas.microsoft.com/office/drawing/2014/main" id="{7C407D25-45C9-423B-B287-9DD64B7F84D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8" name="Rectangle 17">
            <a:extLst>
              <a:ext uri="{FF2B5EF4-FFF2-40B4-BE49-F238E27FC236}">
                <a16:creationId xmlns:a16="http://schemas.microsoft.com/office/drawing/2014/main" id="{66058AAD-E0A2-476F-B89E-77732FF6806B}"/>
              </a:ext>
            </a:extLst>
          </p:cNvPr>
          <p:cNvSpPr/>
          <p:nvPr/>
        </p:nvSpPr>
        <p:spPr>
          <a:xfrm>
            <a:off x="5286296" y="3199999"/>
            <a:ext cx="1971980" cy="461665"/>
          </a:xfrm>
          <a:prstGeom prst="rect">
            <a:avLst/>
          </a:prstGeom>
        </p:spPr>
        <p:txBody>
          <a:bodyPr wrap="square">
            <a:spAutoFit/>
          </a:bodyPr>
          <a:lstStyle/>
          <a:p>
            <a:pPr>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áo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phông</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C16FC08F-29AA-4EA5-9184-03BD7AB7CC88}"/>
              </a:ext>
            </a:extLst>
          </p:cNvPr>
          <p:cNvSpPr/>
          <p:nvPr/>
        </p:nvSpPr>
        <p:spPr>
          <a:xfrm>
            <a:off x="5286296" y="3862874"/>
            <a:ext cx="2499569" cy="461665"/>
          </a:xfrm>
          <a:prstGeom prst="rect">
            <a:avLst/>
          </a:prstGeom>
        </p:spPr>
        <p:txBody>
          <a:bodyPr wrap="square">
            <a:spAutoFit/>
          </a:bodyPr>
          <a:lstStyle/>
          <a:p>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phạt</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EF3E071D-034D-4F8C-85BD-EEAAAFD9E62D}"/>
              </a:ext>
            </a:extLst>
          </p:cNvPr>
          <p:cNvSpPr/>
          <p:nvPr/>
        </p:nvSpPr>
        <p:spPr>
          <a:xfrm>
            <a:off x="5286296" y="4525749"/>
            <a:ext cx="1544496" cy="461665"/>
          </a:xfrm>
          <a:prstGeom prst="rect">
            <a:avLst/>
          </a:prstGeom>
        </p:spPr>
        <p:txBody>
          <a:bodyPr wrap="square">
            <a:spAutoFit/>
          </a:bodyPr>
          <a:lstStyle/>
          <a:p>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phép</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6B5E1992-CDE9-4C2B-923D-FD8A033C0FB7}"/>
              </a:ext>
            </a:extLst>
          </p:cNvPr>
          <p:cNvSpPr/>
          <p:nvPr/>
        </p:nvSpPr>
        <p:spPr>
          <a:xfrm>
            <a:off x="1509252" y="1261382"/>
            <a:ext cx="2020531" cy="461665"/>
          </a:xfrm>
          <a:prstGeom prst="rect">
            <a:avLst/>
          </a:prstGeom>
        </p:spPr>
        <p:txBody>
          <a:bodyPr wrap="square">
            <a:spAutoFit/>
          </a:bodyPr>
          <a:lstStyle/>
          <a:p>
            <a:pPr>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roof (n):</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EAD8D8AE-7BA9-4FE7-A942-E1F28DD7EDF3}"/>
              </a:ext>
            </a:extLst>
          </p:cNvPr>
          <p:cNvSpPr/>
          <p:nvPr/>
        </p:nvSpPr>
        <p:spPr>
          <a:xfrm>
            <a:off x="1543665" y="1940830"/>
            <a:ext cx="4749845" cy="461665"/>
          </a:xfrm>
          <a:prstGeom prst="rect">
            <a:avLst/>
          </a:prstGeom>
        </p:spPr>
        <p:txBody>
          <a:bodyPr wrap="square">
            <a:spAutoFit/>
          </a:bodyPr>
          <a:lstStyle/>
          <a:p>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dlebar </a:t>
            </a:r>
            <a:r>
              <a:rPr lang="vi-VN" b="1" dirty="0"/>
              <a:t>/'hændlbɑ:[r]/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(n):</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C57E3074-112F-4718-B175-032A4D67A338}"/>
              </a:ext>
            </a:extLst>
          </p:cNvPr>
          <p:cNvSpPr/>
          <p:nvPr/>
        </p:nvSpPr>
        <p:spPr>
          <a:xfrm>
            <a:off x="1471153" y="2525070"/>
            <a:ext cx="6096000" cy="461665"/>
          </a:xfrm>
          <a:prstGeom prst="rect">
            <a:avLst/>
          </a:prstGeom>
        </p:spPr>
        <p:txBody>
          <a:bodyPr>
            <a:spAutoFit/>
          </a:bodyPr>
          <a:lstStyle/>
          <a:p>
            <a:pPr>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shirt (n):</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85928FB9-D6D2-4D87-9459-7F3F93221CBA}"/>
              </a:ext>
            </a:extLst>
          </p:cNvPr>
          <p:cNvSpPr/>
          <p:nvPr/>
        </p:nvSpPr>
        <p:spPr>
          <a:xfrm>
            <a:off x="1471153" y="3152538"/>
            <a:ext cx="1971980" cy="461665"/>
          </a:xfrm>
          <a:prstGeom prst="rect">
            <a:avLst/>
          </a:prstGeom>
        </p:spPr>
        <p:txBody>
          <a:bodyPr wrap="square">
            <a:spAutoFit/>
          </a:bodyPr>
          <a:lstStyle/>
          <a:p>
            <a:pPr>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 shirt (n):</a:t>
            </a:r>
          </a:p>
        </p:txBody>
      </p:sp>
      <p:sp>
        <p:nvSpPr>
          <p:cNvPr id="17" name="Rectangle 16">
            <a:extLst>
              <a:ext uri="{FF2B5EF4-FFF2-40B4-BE49-F238E27FC236}">
                <a16:creationId xmlns:a16="http://schemas.microsoft.com/office/drawing/2014/main" id="{F54456EA-B78A-40AF-95B1-F9842BC34042}"/>
              </a:ext>
            </a:extLst>
          </p:cNvPr>
          <p:cNvSpPr/>
          <p:nvPr/>
        </p:nvSpPr>
        <p:spPr>
          <a:xfrm>
            <a:off x="1442628" y="3800779"/>
            <a:ext cx="2499569" cy="461665"/>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fine (v):</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64B4017A-66CA-4FE2-82F7-EDFA7B706362}"/>
              </a:ext>
            </a:extLst>
          </p:cNvPr>
          <p:cNvSpPr/>
          <p:nvPr/>
        </p:nvSpPr>
        <p:spPr>
          <a:xfrm>
            <a:off x="1398151" y="4406002"/>
            <a:ext cx="1689936" cy="461665"/>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llow</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(v):</a:t>
            </a:r>
            <a:endParaRPr lang="vi-VN" sz="24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159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94269" y="114300"/>
            <a:ext cx="11977658" cy="6646718"/>
          </a:xfrm>
          <a:prstGeom prst="flowChartProcess">
            <a:avLst/>
          </a:prstGeom>
          <a:noFill/>
          <a:ln w="76200">
            <a:solidFill>
              <a:srgbClr val="92D050"/>
            </a:solidFill>
          </a:ln>
        </p:spPr>
        <p:style>
          <a:lnRef idx="2">
            <a:schemeClr val="accent5"/>
          </a:lnRef>
          <a:fillRef idx="1">
            <a:schemeClr val="lt1"/>
          </a:fillRef>
          <a:effectRef idx="0">
            <a:schemeClr val="accent5"/>
          </a:effectRef>
          <a:fontRef idx="minor">
            <a:schemeClr val="dk1"/>
          </a:fontRef>
        </p:style>
        <p:txBody>
          <a:bodyPr lIns="91427" tIns="45714" rIns="91427" bIns="45714" anchor="ctr"/>
          <a:lstStyle/>
          <a:p>
            <a:pPr algn="ctr">
              <a:defRPr/>
            </a:pPr>
            <a:endParaRPr lang="en-US" dirty="0">
              <a:solidFill>
                <a:srgbClr val="FFFF00"/>
              </a:solidFill>
            </a:endParaRPr>
          </a:p>
        </p:txBody>
      </p:sp>
      <p:sp>
        <p:nvSpPr>
          <p:cNvPr id="5" name="TextBox 4"/>
          <p:cNvSpPr txBox="1"/>
          <p:nvPr/>
        </p:nvSpPr>
        <p:spPr>
          <a:xfrm>
            <a:off x="1042457" y="1249045"/>
            <a:ext cx="10297987" cy="430887"/>
          </a:xfrm>
          <a:prstGeom prst="rect">
            <a:avLst/>
          </a:prstGeom>
          <a:noFill/>
          <a:effectLst/>
        </p:spPr>
        <p:txBody>
          <a:bodyPr wrap="square" rtlCol="0">
            <a:spAutoFit/>
          </a:bodyPr>
          <a:lstStyle/>
          <a:p>
            <a:r>
              <a:rPr lang="en-US" sz="2200" b="1" dirty="0">
                <a:effectLst>
                  <a:glow rad="88900">
                    <a:schemeClr val="bg1"/>
                  </a:glow>
                </a:effectLst>
                <a:latin typeface="Arial" panose="020B0604020202020204" pitchFamily="34" charset="0"/>
                <a:cs typeface="Arial" panose="020B0604020202020204" pitchFamily="34" charset="0"/>
              </a:rPr>
              <a:t>Listen and read the conversation, paying attention to the highlighted parts.</a:t>
            </a:r>
          </a:p>
        </p:txBody>
      </p:sp>
      <p:sp>
        <p:nvSpPr>
          <p:cNvPr id="6" name="Rounded Rectangle 5"/>
          <p:cNvSpPr/>
          <p:nvPr/>
        </p:nvSpPr>
        <p:spPr>
          <a:xfrm>
            <a:off x="521818" y="1254183"/>
            <a:ext cx="520640" cy="427520"/>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574603" y="1151543"/>
            <a:ext cx="411281" cy="584775"/>
          </a:xfrm>
          <a:prstGeom prst="rect">
            <a:avLst/>
          </a:prstGeom>
          <a:noFill/>
        </p:spPr>
        <p:txBody>
          <a:bodyPr wrap="square" rtlCol="0">
            <a:spAutoFit/>
          </a:bodyPr>
          <a:lstStyle/>
          <a:p>
            <a:pPr algn="ctr"/>
            <a:r>
              <a:rPr lang="vi-VN" sz="3200" b="1" dirty="0">
                <a:solidFill>
                  <a:schemeClr val="bg1"/>
                </a:solidFill>
                <a:latin typeface="Myriad Pro" pitchFamily="34" charset="0"/>
              </a:rPr>
              <a:t>1</a:t>
            </a:r>
            <a:endParaRPr lang="en-US" sz="3200" b="1" dirty="0">
              <a:solidFill>
                <a:schemeClr val="bg1"/>
              </a:solidFill>
              <a:latin typeface="Myriad Pro" pitchFamily="34" charset="0"/>
            </a:endParaRPr>
          </a:p>
        </p:txBody>
      </p:sp>
      <p:pic>
        <p:nvPicPr>
          <p:cNvPr id="10" name="Hình ảnh 14">
            <a:extLst>
              <a:ext uri="{FF2B5EF4-FFF2-40B4-BE49-F238E27FC236}">
                <a16:creationId xmlns:a16="http://schemas.microsoft.com/office/drawing/2014/main" id="{C0156FA9-37A1-4605-B23D-C24362EFED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553" y="1791823"/>
            <a:ext cx="4784360" cy="2952633"/>
          </a:xfrm>
          <a:prstGeom prst="rect">
            <a:avLst/>
          </a:prstGeom>
        </p:spPr>
      </p:pic>
      <p:pic>
        <p:nvPicPr>
          <p:cNvPr id="11" name="Hình ảnh 4">
            <a:extLst>
              <a:ext uri="{FF2B5EF4-FFF2-40B4-BE49-F238E27FC236}">
                <a16:creationId xmlns:a16="http://schemas.microsoft.com/office/drawing/2014/main" id="{AC8C4AD5-D7B4-4D21-96B0-3F75D124B2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663" y="5156462"/>
            <a:ext cx="2663072" cy="1443108"/>
          </a:xfrm>
          <a:prstGeom prst="rect">
            <a:avLst/>
          </a:prstGeom>
        </p:spPr>
      </p:pic>
      <p:sp>
        <p:nvSpPr>
          <p:cNvPr id="12" name="Hộp Văn bản 17">
            <a:extLst>
              <a:ext uri="{FF2B5EF4-FFF2-40B4-BE49-F238E27FC236}">
                <a16:creationId xmlns:a16="http://schemas.microsoft.com/office/drawing/2014/main" id="{2747E865-5395-4E10-9EEB-9AF462D87C45}"/>
              </a:ext>
            </a:extLst>
          </p:cNvPr>
          <p:cNvSpPr txBox="1"/>
          <p:nvPr/>
        </p:nvSpPr>
        <p:spPr>
          <a:xfrm>
            <a:off x="5618480" y="2176155"/>
            <a:ext cx="6664960" cy="523220"/>
          </a:xfrm>
          <a:prstGeom prst="rect">
            <a:avLst/>
          </a:prstGeom>
          <a:noFill/>
        </p:spPr>
        <p:txBody>
          <a:bodyPr wrap="square">
            <a:spAutoFit/>
          </a:bodyPr>
          <a:lstStyle/>
          <a:p>
            <a:r>
              <a:rPr lang="vi-VN" sz="2800" dirty="0" err="1">
                <a:solidFill>
                  <a:srgbClr val="0FB7BD"/>
                </a:solidFill>
                <a:effectLst/>
                <a:latin typeface="Calibri" panose="020F0502020204030204" pitchFamily="34" charset="0"/>
                <a:ea typeface="Arial" panose="020B0604020202020204" pitchFamily="34" charset="0"/>
              </a:rPr>
              <a:t>Which</a:t>
            </a:r>
            <a:r>
              <a:rPr lang="vi-VN" sz="2800" dirty="0">
                <a:solidFill>
                  <a:srgbClr val="0FB7BD"/>
                </a:solidFill>
                <a:effectLst/>
                <a:latin typeface="Calibri" panose="020F0502020204030204" pitchFamily="34" charset="0"/>
                <a:ea typeface="Arial" panose="020B0604020202020204" pitchFamily="34" charset="0"/>
              </a:rPr>
              <a:t> </a:t>
            </a:r>
            <a:r>
              <a:rPr lang="vi-VN" sz="2800" dirty="0" err="1">
                <a:solidFill>
                  <a:srgbClr val="C00000"/>
                </a:solidFill>
                <a:effectLst/>
                <a:latin typeface="Calibri" panose="020F0502020204030204" pitchFamily="34" charset="0"/>
                <a:ea typeface="Arial" panose="020B0604020202020204" pitchFamily="34" charset="0"/>
              </a:rPr>
              <a:t>tense</a:t>
            </a:r>
            <a:r>
              <a:rPr lang="vi-VN" sz="2800" dirty="0">
                <a:solidFill>
                  <a:srgbClr val="0FB7BD"/>
                </a:solidFill>
                <a:effectLst/>
                <a:latin typeface="Calibri" panose="020F0502020204030204" pitchFamily="34" charset="0"/>
                <a:ea typeface="Arial" panose="020B0604020202020204" pitchFamily="34" charset="0"/>
              </a:rPr>
              <a:t> do </a:t>
            </a:r>
            <a:r>
              <a:rPr lang="vi-VN" sz="2800" dirty="0" err="1">
                <a:solidFill>
                  <a:srgbClr val="0FB7BD"/>
                </a:solidFill>
                <a:effectLst/>
                <a:latin typeface="Calibri" panose="020F0502020204030204" pitchFamily="34" charset="0"/>
                <a:ea typeface="Arial" panose="020B0604020202020204" pitchFamily="34" charset="0"/>
              </a:rPr>
              <a:t>we</a:t>
            </a:r>
            <a:r>
              <a:rPr lang="vi-VN" sz="2800" dirty="0">
                <a:solidFill>
                  <a:srgbClr val="0FB7BD"/>
                </a:solidFill>
                <a:effectLst/>
                <a:latin typeface="Calibri" panose="020F0502020204030204" pitchFamily="34" charset="0"/>
                <a:ea typeface="Arial" panose="020B0604020202020204" pitchFamily="34" charset="0"/>
              </a:rPr>
              <a:t> </a:t>
            </a:r>
            <a:r>
              <a:rPr lang="vi-VN" sz="2800" dirty="0" err="1">
                <a:solidFill>
                  <a:srgbClr val="0FB7BD"/>
                </a:solidFill>
                <a:effectLst/>
                <a:latin typeface="Calibri" panose="020F0502020204030204" pitchFamily="34" charset="0"/>
                <a:ea typeface="Arial" panose="020B0604020202020204" pitchFamily="34" charset="0"/>
              </a:rPr>
              <a:t>use</a:t>
            </a:r>
            <a:r>
              <a:rPr lang="vi-VN" sz="2800" dirty="0">
                <a:solidFill>
                  <a:srgbClr val="0FB7BD"/>
                </a:solidFill>
                <a:effectLst/>
                <a:latin typeface="Calibri" panose="020F0502020204030204" pitchFamily="34" charset="0"/>
                <a:ea typeface="Arial" panose="020B0604020202020204" pitchFamily="34" charset="0"/>
              </a:rPr>
              <a:t> to </a:t>
            </a:r>
            <a:r>
              <a:rPr lang="vi-VN" sz="2800" dirty="0" err="1">
                <a:solidFill>
                  <a:srgbClr val="0FB7BD"/>
                </a:solidFill>
                <a:effectLst/>
                <a:latin typeface="Calibri" panose="020F0502020204030204" pitchFamily="34" charset="0"/>
                <a:ea typeface="Arial" panose="020B0604020202020204" pitchFamily="34" charset="0"/>
              </a:rPr>
              <a:t>ask</a:t>
            </a:r>
            <a:r>
              <a:rPr lang="vi-VN" sz="2800" dirty="0">
                <a:solidFill>
                  <a:srgbClr val="0FB7BD"/>
                </a:solidFill>
                <a:effectLst/>
                <a:latin typeface="Calibri" panose="020F0502020204030204" pitchFamily="34" charset="0"/>
                <a:ea typeface="Arial" panose="020B0604020202020204" pitchFamily="34" charset="0"/>
              </a:rPr>
              <a:t> </a:t>
            </a:r>
            <a:r>
              <a:rPr lang="vi-VN" sz="2800" dirty="0" err="1">
                <a:solidFill>
                  <a:srgbClr val="0FB7BD"/>
                </a:solidFill>
                <a:effectLst/>
                <a:latin typeface="Calibri" panose="020F0502020204030204" pitchFamily="34" charset="0"/>
                <a:ea typeface="Arial" panose="020B0604020202020204" pitchFamily="34" charset="0"/>
              </a:rPr>
              <a:t>and</a:t>
            </a:r>
            <a:r>
              <a:rPr lang="vi-VN" sz="2800" dirty="0">
                <a:solidFill>
                  <a:srgbClr val="0FB7BD"/>
                </a:solidFill>
                <a:effectLst/>
                <a:latin typeface="Calibri" panose="020F0502020204030204" pitchFamily="34" charset="0"/>
                <a:ea typeface="Arial" panose="020B0604020202020204" pitchFamily="34" charset="0"/>
              </a:rPr>
              <a:t> </a:t>
            </a:r>
            <a:r>
              <a:rPr lang="vi-VN" sz="2800" dirty="0" err="1">
                <a:solidFill>
                  <a:srgbClr val="0FB7BD"/>
                </a:solidFill>
                <a:effectLst/>
                <a:latin typeface="Calibri" panose="020F0502020204030204" pitchFamily="34" charset="0"/>
                <a:ea typeface="Arial" panose="020B0604020202020204" pitchFamily="34" charset="0"/>
              </a:rPr>
              <a:t>answer</a:t>
            </a:r>
            <a:r>
              <a:rPr lang="vi-VN" sz="2800" dirty="0">
                <a:solidFill>
                  <a:srgbClr val="0FB7BD"/>
                </a:solidFill>
                <a:effectLst/>
                <a:latin typeface="Calibri" panose="020F0502020204030204" pitchFamily="34" charset="0"/>
                <a:ea typeface="Arial" panose="020B0604020202020204" pitchFamily="34" charset="0"/>
              </a:rPr>
              <a:t>?</a:t>
            </a:r>
            <a:endParaRPr lang="vi-VN" sz="2800" dirty="0">
              <a:solidFill>
                <a:srgbClr val="0FB7BD"/>
              </a:solidFill>
            </a:endParaRPr>
          </a:p>
        </p:txBody>
      </p:sp>
      <p:sp>
        <p:nvSpPr>
          <p:cNvPr id="13" name="Hộp Văn bản 18">
            <a:extLst>
              <a:ext uri="{FF2B5EF4-FFF2-40B4-BE49-F238E27FC236}">
                <a16:creationId xmlns:a16="http://schemas.microsoft.com/office/drawing/2014/main" id="{A74C794B-A482-47FA-A7ED-7A4C3DD3820D}"/>
              </a:ext>
            </a:extLst>
          </p:cNvPr>
          <p:cNvSpPr txBox="1"/>
          <p:nvPr/>
        </p:nvSpPr>
        <p:spPr>
          <a:xfrm>
            <a:off x="5813835" y="2878822"/>
            <a:ext cx="5880670" cy="523220"/>
          </a:xfrm>
          <a:prstGeom prst="rect">
            <a:avLst/>
          </a:prstGeom>
          <a:noFill/>
        </p:spPr>
        <p:txBody>
          <a:bodyPr wrap="square">
            <a:spAutoFit/>
          </a:bodyPr>
          <a:lstStyle/>
          <a:p>
            <a:r>
              <a:rPr lang="en-US" sz="2800" dirty="0">
                <a:solidFill>
                  <a:srgbClr val="0FB7BD"/>
                </a:solidFill>
              </a:rPr>
              <a:t>Which </a:t>
            </a:r>
            <a:r>
              <a:rPr lang="en-US" sz="2800" dirty="0">
                <a:solidFill>
                  <a:srgbClr val="C00000"/>
                </a:solidFill>
              </a:rPr>
              <a:t>question word </a:t>
            </a:r>
            <a:r>
              <a:rPr lang="en-US" sz="2800" dirty="0">
                <a:solidFill>
                  <a:srgbClr val="0FB7BD"/>
                </a:solidFill>
              </a:rPr>
              <a:t>do we use?</a:t>
            </a:r>
            <a:endParaRPr lang="vi-VN" sz="2800" dirty="0">
              <a:solidFill>
                <a:srgbClr val="0FB7BD"/>
              </a:solidFill>
            </a:endParaRPr>
          </a:p>
        </p:txBody>
      </p:sp>
      <p:pic>
        <p:nvPicPr>
          <p:cNvPr id="22" name="05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498939" y="441541"/>
            <a:ext cx="487363" cy="487363"/>
          </a:xfrm>
          <a:prstGeom prst="rect">
            <a:avLst/>
          </a:prstGeom>
        </p:spPr>
      </p:pic>
      <p:sp>
        <p:nvSpPr>
          <p:cNvPr id="23" name="Rectangle 22"/>
          <p:cNvSpPr/>
          <p:nvPr/>
        </p:nvSpPr>
        <p:spPr>
          <a:xfrm>
            <a:off x="5618480" y="3466101"/>
            <a:ext cx="2060436" cy="461665"/>
          </a:xfrm>
          <a:prstGeom prst="rect">
            <a:avLst/>
          </a:prstGeom>
        </p:spPr>
        <p:txBody>
          <a:bodyPr wrap="none">
            <a:spAutoFit/>
          </a:bodyPr>
          <a:lstStyle/>
          <a:p>
            <a:pPr lvl="0"/>
            <a:r>
              <a:rPr lang="en-US" sz="2400" b="1" dirty="0"/>
              <a:t>* </a:t>
            </a:r>
            <a:r>
              <a:rPr lang="en-US" sz="2400" b="1" u="sng" dirty="0"/>
              <a:t>STRUCTURES</a:t>
            </a:r>
          </a:p>
        </p:txBody>
      </p:sp>
      <p:sp>
        <p:nvSpPr>
          <p:cNvPr id="24" name="Rectangle 23"/>
          <p:cNvSpPr/>
          <p:nvPr/>
        </p:nvSpPr>
        <p:spPr>
          <a:xfrm>
            <a:off x="5479035" y="4033838"/>
            <a:ext cx="4428536"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42900" lvl="0" indent="-342900">
              <a:buFont typeface="Wingdings" panose="05000000000000000000" pitchFamily="2" charset="2"/>
              <a:buChar char="Ø"/>
            </a:pPr>
            <a:r>
              <a:rPr lang="en-GB" sz="2400" b="1" dirty="0"/>
              <a:t>How + do /does + S + go  to …?</a:t>
            </a:r>
            <a:endParaRPr lang="en-US" sz="2400" b="1" dirty="0">
              <a:solidFill>
                <a:schemeClr val="accent6">
                  <a:lumMod val="75000"/>
                </a:schemeClr>
              </a:solidFill>
            </a:endParaRPr>
          </a:p>
        </p:txBody>
      </p:sp>
      <p:sp>
        <p:nvSpPr>
          <p:cNvPr id="25" name="Rectangle 24"/>
          <p:cNvSpPr/>
          <p:nvPr/>
        </p:nvSpPr>
        <p:spPr>
          <a:xfrm>
            <a:off x="5479035" y="4568989"/>
            <a:ext cx="4428535" cy="4616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lvl="0" indent="-342900">
              <a:buFont typeface="Wingdings" panose="05000000000000000000" pitchFamily="2" charset="2"/>
              <a:buChar char="Ø"/>
            </a:pPr>
            <a:r>
              <a:rPr lang="en-GB" sz="2400" b="1" kern="0" dirty="0">
                <a:solidFill>
                  <a:sysClr val="windowText" lastClr="000000"/>
                </a:solidFill>
              </a:rPr>
              <a:t>S + go /goes to  … by …</a:t>
            </a:r>
            <a:endParaRPr lang="en-US" sz="2400" b="1" kern="0" dirty="0">
              <a:solidFill>
                <a:srgbClr val="70AD47">
                  <a:lumMod val="75000"/>
                </a:srgbClr>
              </a:solidFill>
            </a:endParaRPr>
          </a:p>
        </p:txBody>
      </p:sp>
      <p:sp>
        <p:nvSpPr>
          <p:cNvPr id="2" name="TextBox 1">
            <a:extLst>
              <a:ext uri="{FF2B5EF4-FFF2-40B4-BE49-F238E27FC236}">
                <a16:creationId xmlns:a16="http://schemas.microsoft.com/office/drawing/2014/main" id="{883C8EB0-B0A8-4F49-B85C-E8364A5396B1}"/>
              </a:ext>
            </a:extLst>
          </p:cNvPr>
          <p:cNvSpPr txBox="1"/>
          <p:nvPr/>
        </p:nvSpPr>
        <p:spPr>
          <a:xfrm>
            <a:off x="4055724" y="5193456"/>
            <a:ext cx="8046953" cy="830997"/>
          </a:xfrm>
          <a:prstGeom prst="rect">
            <a:avLst/>
          </a:prstGeom>
          <a:noFill/>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(Ask and answer about the means of transport)</a:t>
            </a:r>
          </a:p>
          <a:p>
            <a:r>
              <a:rPr lang="en-US" sz="2400" b="1" dirty="0"/>
              <a:t>                (</a:t>
            </a:r>
            <a:r>
              <a:rPr lang="en-US" sz="2400" b="1" dirty="0" err="1"/>
              <a:t>Hỏi</a:t>
            </a:r>
            <a:r>
              <a:rPr lang="en-US" sz="2400" b="1" dirty="0"/>
              <a:t> </a:t>
            </a:r>
            <a:r>
              <a:rPr lang="en-US" sz="2400" b="1" dirty="0" err="1"/>
              <a:t>và</a:t>
            </a:r>
            <a:r>
              <a:rPr lang="en-US" sz="2400" b="1" dirty="0"/>
              <a:t> </a:t>
            </a:r>
            <a:r>
              <a:rPr lang="en-US" sz="2400" b="1" dirty="0" err="1"/>
              <a:t>trả</a:t>
            </a:r>
            <a:r>
              <a:rPr lang="en-US" sz="2400" b="1" dirty="0"/>
              <a:t> </a:t>
            </a:r>
            <a:r>
              <a:rPr lang="en-US" sz="2400" b="1" dirty="0" err="1"/>
              <a:t>lời</a:t>
            </a:r>
            <a:r>
              <a:rPr lang="en-US" sz="2400" b="1" dirty="0"/>
              <a:t> </a:t>
            </a:r>
            <a:r>
              <a:rPr lang="en-US" sz="2400" b="1" dirty="0" err="1"/>
              <a:t>về</a:t>
            </a:r>
            <a:r>
              <a:rPr lang="en-US" sz="2400" b="1" dirty="0"/>
              <a:t> </a:t>
            </a:r>
            <a:r>
              <a:rPr lang="en-US" sz="2400" b="1" dirty="0" err="1"/>
              <a:t>ph</a:t>
            </a:r>
            <a:r>
              <a:rPr lang="vi-VN" sz="2400" b="1" dirty="0"/>
              <a:t>ư</a:t>
            </a:r>
            <a:r>
              <a:rPr lang="en-US" sz="2400" b="1" dirty="0" err="1"/>
              <a:t>ơng</a:t>
            </a:r>
            <a:r>
              <a:rPr lang="en-US" sz="2400" b="1" dirty="0"/>
              <a:t> </a:t>
            </a:r>
            <a:r>
              <a:rPr lang="en-US" sz="2400" b="1" dirty="0" err="1"/>
              <a:t>tiện</a:t>
            </a:r>
            <a:r>
              <a:rPr lang="en-US" sz="2400" b="1" dirty="0"/>
              <a:t> </a:t>
            </a:r>
            <a:r>
              <a:rPr lang="en-US" sz="2400" b="1" dirty="0" err="1"/>
              <a:t>đi</a:t>
            </a:r>
            <a:r>
              <a:rPr lang="en-US" sz="2400" b="1" dirty="0"/>
              <a:t> </a:t>
            </a:r>
            <a:r>
              <a:rPr lang="en-US" sz="2400" b="1" dirty="0" err="1"/>
              <a:t>lại</a:t>
            </a:r>
            <a:r>
              <a:rPr lang="en-US" sz="2400" b="1" dirty="0"/>
              <a:t>)</a:t>
            </a:r>
            <a:endParaRPr lang="vi-VN" sz="2400" b="1" dirty="0"/>
          </a:p>
        </p:txBody>
      </p:sp>
    </p:spTree>
    <p:extLst>
      <p:ext uri="{BB962C8B-B14F-4D97-AF65-F5344CB8AC3E}">
        <p14:creationId xmlns:p14="http://schemas.microsoft.com/office/powerpoint/2010/main" val="274950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42167" fill="hold"/>
                                        <p:tgtEl>
                                          <p:spTgt spid="22"/>
                                        </p:tgtEl>
                                      </p:cBhvr>
                                    </p:cmd>
                                  </p:childTnLst>
                                </p:cTn>
                              </p:par>
                            </p:childTnLst>
                          </p:cTn>
                        </p:par>
                      </p:childTnLst>
                    </p:cTn>
                  </p:par>
                </p:childTnLst>
              </p:cTn>
              <p:nextCondLst>
                <p:cond evt="onClick" delay="0">
                  <p:tgtEl>
                    <p:spTgt spid="22"/>
                  </p:tgtEl>
                </p:cond>
              </p:nextCondLst>
            </p:seq>
            <p:audio>
              <p:cMediaNode vol="80000">
                <p:cTn id="49" fill="hold" display="0">
                  <p:stCondLst>
                    <p:cond delay="indefinite"/>
                  </p:stCondLst>
                  <p:endCondLst>
                    <p:cond evt="onStopAudio" delay="0">
                      <p:tgtEl>
                        <p:sldTgt/>
                      </p:tgtEl>
                    </p:cond>
                  </p:endCondLst>
                </p:cTn>
                <p:tgtEl>
                  <p:spTgt spid="22"/>
                </p:tgtEl>
              </p:cMediaNode>
            </p:audio>
          </p:childTnLst>
        </p:cTn>
      </p:par>
    </p:tnLst>
    <p:bldLst>
      <p:bldP spid="12" grpId="0"/>
      <p:bldP spid="13" grpId="0"/>
      <p:bldP spid="23" grpId="0"/>
      <p:bldP spid="24" grpId="0" animBg="1"/>
      <p:bldP spid="25"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175491" y="114300"/>
            <a:ext cx="11896435" cy="6646718"/>
          </a:xfrm>
          <a:prstGeom prst="flowChartProcess">
            <a:avLst/>
          </a:prstGeom>
          <a:noFill/>
          <a:ln w="76200">
            <a:solidFill>
              <a:srgbClr val="92D050"/>
            </a:solidFill>
          </a:ln>
        </p:spPr>
        <p:style>
          <a:lnRef idx="2">
            <a:schemeClr val="accent5"/>
          </a:lnRef>
          <a:fillRef idx="1">
            <a:schemeClr val="lt1"/>
          </a:fillRef>
          <a:effectRef idx="0">
            <a:schemeClr val="accent5"/>
          </a:effectRef>
          <a:fontRef idx="minor">
            <a:schemeClr val="dk1"/>
          </a:fontRef>
        </p:style>
        <p:txBody>
          <a:bodyPr lIns="91427" tIns="45714" rIns="91427" bIns="45714" anchor="ctr"/>
          <a:lstStyle/>
          <a:p>
            <a:pPr algn="ctr">
              <a:defRPr/>
            </a:pPr>
            <a:endParaRPr lang="en-US" dirty="0">
              <a:solidFill>
                <a:srgbClr val="FFFF00"/>
              </a:solidFill>
            </a:endParaRPr>
          </a:p>
        </p:txBody>
      </p:sp>
      <p:sp>
        <p:nvSpPr>
          <p:cNvPr id="3" name="TextBox 2"/>
          <p:cNvSpPr txBox="1"/>
          <p:nvPr/>
        </p:nvSpPr>
        <p:spPr>
          <a:xfrm>
            <a:off x="1042458" y="761075"/>
            <a:ext cx="8518102" cy="830997"/>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Work in pairs. Take turns to ask and answer about the means of transport your family members use every day.</a:t>
            </a:r>
          </a:p>
        </p:txBody>
      </p:sp>
      <p:sp>
        <p:nvSpPr>
          <p:cNvPr id="5" name="Rounded Rectangle 4"/>
          <p:cNvSpPr/>
          <p:nvPr/>
        </p:nvSpPr>
        <p:spPr>
          <a:xfrm>
            <a:off x="487067" y="78337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p:cNvSpPr txBox="1"/>
          <p:nvPr/>
        </p:nvSpPr>
        <p:spPr>
          <a:xfrm>
            <a:off x="539852" y="68073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7" name="TextBox 6"/>
          <p:cNvSpPr txBox="1"/>
          <p:nvPr/>
        </p:nvSpPr>
        <p:spPr>
          <a:xfrm>
            <a:off x="487066" y="199630"/>
            <a:ext cx="2111167"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 PRACTICE</a:t>
            </a:r>
          </a:p>
        </p:txBody>
      </p:sp>
      <p:pic>
        <p:nvPicPr>
          <p:cNvPr id="8" name="Hình ảnh 2">
            <a:extLst>
              <a:ext uri="{FF2B5EF4-FFF2-40B4-BE49-F238E27FC236}">
                <a16:creationId xmlns:a16="http://schemas.microsoft.com/office/drawing/2014/main" id="{550E7B83-1ADF-47B6-AAC5-C2DAF32507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9388" y="3445320"/>
            <a:ext cx="4348640" cy="3204857"/>
          </a:xfrm>
          <a:prstGeom prst="rect">
            <a:avLst/>
          </a:prstGeom>
        </p:spPr>
      </p:pic>
      <p:sp>
        <p:nvSpPr>
          <p:cNvPr id="9" name="TextBox 9">
            <a:extLst>
              <a:ext uri="{FF2B5EF4-FFF2-40B4-BE49-F238E27FC236}">
                <a16:creationId xmlns:a16="http://schemas.microsoft.com/office/drawing/2014/main" id="{94B71531-272B-4313-92DC-191671EE714C}"/>
              </a:ext>
            </a:extLst>
          </p:cNvPr>
          <p:cNvSpPr txBox="1"/>
          <p:nvPr/>
        </p:nvSpPr>
        <p:spPr>
          <a:xfrm>
            <a:off x="1042457" y="1906242"/>
            <a:ext cx="3886381" cy="1473467"/>
          </a:xfrm>
          <a:prstGeom prst="cloudCallout">
            <a:avLst>
              <a:gd name="adj1" fmla="val 32817"/>
              <a:gd name="adj2" fmla="val 76148"/>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en-US" sz="2000" b="1" dirty="0"/>
              <a:t>How does your father </a:t>
            </a:r>
          </a:p>
          <a:p>
            <a:pPr algn="ctr">
              <a:lnSpc>
                <a:spcPct val="150000"/>
              </a:lnSpc>
            </a:pPr>
            <a:r>
              <a:rPr lang="en-US" sz="2000" b="1" dirty="0"/>
              <a:t>go to work?</a:t>
            </a:r>
          </a:p>
        </p:txBody>
      </p:sp>
      <p:sp>
        <p:nvSpPr>
          <p:cNvPr id="10" name="TextBox 9">
            <a:extLst>
              <a:ext uri="{FF2B5EF4-FFF2-40B4-BE49-F238E27FC236}">
                <a16:creationId xmlns:a16="http://schemas.microsoft.com/office/drawing/2014/main" id="{B4D29BC1-A4A0-453A-BF96-EC3CA25056FE}"/>
              </a:ext>
            </a:extLst>
          </p:cNvPr>
          <p:cNvSpPr txBox="1"/>
          <p:nvPr/>
        </p:nvSpPr>
        <p:spPr>
          <a:xfrm>
            <a:off x="7227106" y="1729673"/>
            <a:ext cx="4666907" cy="2173208"/>
          </a:xfrm>
          <a:prstGeom prst="cloudCallout">
            <a:avLst>
              <a:gd name="adj1" fmla="val -36272"/>
              <a:gd name="adj2" fmla="val 69913"/>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vi-VN" sz="2000" b="1" dirty="0">
                <a:effectLst/>
                <a:latin typeface="Arial" panose="020B0604020202020204" pitchFamily="34" charset="0"/>
                <a:ea typeface="Arial" panose="020B0604020202020204" pitchFamily="34" charset="0"/>
                <a:cs typeface="Times New Roman" panose="02020603050405020304" pitchFamily="18" charset="0"/>
              </a:rPr>
              <a:t>He </a:t>
            </a:r>
            <a:r>
              <a:rPr lang="vi-VN" sz="2000" b="1" dirty="0" err="1">
                <a:effectLst/>
                <a:latin typeface="Arial" panose="020B0604020202020204" pitchFamily="34" charset="0"/>
                <a:ea typeface="Arial" panose="020B0604020202020204" pitchFamily="34" charset="0"/>
                <a:cs typeface="Times New Roman" panose="02020603050405020304" pitchFamily="18" charset="0"/>
              </a:rPr>
              <a:t>usually</a:t>
            </a:r>
            <a:r>
              <a:rPr lang="vi-VN" sz="2000" b="1" dirty="0">
                <a:effectLst/>
                <a:latin typeface="Arial" panose="020B0604020202020204" pitchFamily="34" charset="0"/>
                <a:ea typeface="Arial" panose="020B0604020202020204" pitchFamily="34" charset="0"/>
                <a:cs typeface="Times New Roman" panose="02020603050405020304" pitchFamily="18" charset="0"/>
              </a:rPr>
              <a:t> </a:t>
            </a:r>
            <a:r>
              <a:rPr lang="vi-VN" sz="2000" b="1" dirty="0" err="1">
                <a:effectLst/>
                <a:latin typeface="Arial" panose="020B0604020202020204" pitchFamily="34" charset="0"/>
                <a:ea typeface="Arial" panose="020B0604020202020204" pitchFamily="34" charset="0"/>
                <a:cs typeface="Times New Roman" panose="02020603050405020304" pitchFamily="18" charset="0"/>
              </a:rPr>
              <a:t>drives</a:t>
            </a:r>
            <a:r>
              <a:rPr lang="vi-VN" sz="2000" b="1" dirty="0">
                <a:effectLst/>
                <a:latin typeface="Arial" panose="020B0604020202020204" pitchFamily="34" charset="0"/>
                <a:ea typeface="Arial" panose="020B0604020202020204" pitchFamily="34" charset="0"/>
                <a:cs typeface="Times New Roman" panose="02020603050405020304" pitchFamily="18" charset="0"/>
              </a:rPr>
              <a:t> </a:t>
            </a:r>
            <a:r>
              <a:rPr lang="vi-VN" sz="2000" b="1" dirty="0" err="1">
                <a:effectLst/>
                <a:latin typeface="Arial" panose="020B0604020202020204" pitchFamily="34" charset="0"/>
                <a:ea typeface="Arial" panose="020B0604020202020204" pitchFamily="34" charset="0"/>
                <a:cs typeface="Times New Roman" panose="02020603050405020304" pitchFamily="18" charset="0"/>
              </a:rPr>
              <a:t>his</a:t>
            </a:r>
            <a:r>
              <a:rPr lang="vi-VN" sz="2000" b="1" dirty="0">
                <a:effectLst/>
                <a:latin typeface="Arial" panose="020B0604020202020204" pitchFamily="34" charset="0"/>
                <a:ea typeface="Arial" panose="020B0604020202020204" pitchFamily="34" charset="0"/>
                <a:cs typeface="Times New Roman" panose="02020603050405020304" pitchFamily="18" charset="0"/>
              </a:rPr>
              <a:t> </a:t>
            </a:r>
            <a:r>
              <a:rPr lang="vi-VN" sz="2000" b="1" dirty="0" err="1">
                <a:effectLst/>
                <a:latin typeface="Arial" panose="020B0604020202020204" pitchFamily="34" charset="0"/>
                <a:ea typeface="Arial" panose="020B0604020202020204" pitchFamily="34" charset="0"/>
                <a:cs typeface="Times New Roman" panose="02020603050405020304" pitchFamily="18" charset="0"/>
              </a:rPr>
              <a:t>car</a:t>
            </a:r>
            <a:r>
              <a:rPr lang="vi-VN" sz="2000" b="1" dirty="0">
                <a:effectLst/>
                <a:latin typeface="Arial" panose="020B0604020202020204" pitchFamily="34" charset="0"/>
                <a:ea typeface="Arial" panose="020B0604020202020204" pitchFamily="34" charset="0"/>
                <a:cs typeface="Times New Roman" panose="02020603050405020304" pitchFamily="18" charset="0"/>
              </a:rPr>
              <a:t> </a:t>
            </a:r>
            <a:r>
              <a:rPr lang="vi-VN" sz="2000" b="1" dirty="0" err="1">
                <a:effectLst/>
                <a:latin typeface="Arial" panose="020B0604020202020204" pitchFamily="34" charset="0"/>
                <a:ea typeface="Arial" panose="020B0604020202020204" pitchFamily="34" charset="0"/>
                <a:cs typeface="Times New Roman" panose="02020603050405020304" pitchFamily="18" charset="0"/>
              </a:rPr>
              <a:t>but</a:t>
            </a:r>
            <a:r>
              <a:rPr lang="vi-VN" sz="2000" b="1" dirty="0">
                <a:effectLst/>
                <a:latin typeface="Arial" panose="020B0604020202020204" pitchFamily="34" charset="0"/>
                <a:ea typeface="Arial" panose="020B0604020202020204" pitchFamily="34" charset="0"/>
                <a:cs typeface="Times New Roman" panose="02020603050405020304" pitchFamily="18" charset="0"/>
              </a:rPr>
              <a:t> </a:t>
            </a:r>
            <a:r>
              <a:rPr lang="vi-VN" sz="2000" b="1" dirty="0" err="1">
                <a:effectLst/>
                <a:latin typeface="Arial" panose="020B0604020202020204" pitchFamily="34" charset="0"/>
                <a:ea typeface="Arial" panose="020B0604020202020204" pitchFamily="34" charset="0"/>
                <a:cs typeface="Times New Roman" panose="02020603050405020304" pitchFamily="18" charset="0"/>
              </a:rPr>
              <a:t>sometimes</a:t>
            </a:r>
            <a:r>
              <a:rPr lang="vi-VN" sz="2000" b="1" dirty="0">
                <a:effectLst/>
                <a:latin typeface="Arial" panose="020B0604020202020204" pitchFamily="34" charset="0"/>
                <a:ea typeface="Arial" panose="020B0604020202020204" pitchFamily="34" charset="0"/>
                <a:cs typeface="Times New Roman" panose="02020603050405020304" pitchFamily="18" charset="0"/>
              </a:rPr>
              <a:t> he </a:t>
            </a:r>
            <a:r>
              <a:rPr lang="vi-VN" sz="2000" b="1" dirty="0" err="1">
                <a:effectLst/>
                <a:latin typeface="Arial" panose="020B0604020202020204" pitchFamily="34" charset="0"/>
                <a:ea typeface="Arial" panose="020B0604020202020204" pitchFamily="34" charset="0"/>
                <a:cs typeface="Times New Roman" panose="02020603050405020304" pitchFamily="18" charset="0"/>
              </a:rPr>
              <a:t>goes</a:t>
            </a:r>
            <a:r>
              <a:rPr lang="vi-VN" sz="2000" b="1" dirty="0">
                <a:effectLst/>
                <a:latin typeface="Arial" panose="020B0604020202020204" pitchFamily="34" charset="0"/>
                <a:ea typeface="Arial" panose="020B0604020202020204" pitchFamily="34" charset="0"/>
                <a:cs typeface="Times New Roman" panose="02020603050405020304" pitchFamily="18" charset="0"/>
              </a:rPr>
              <a:t> </a:t>
            </a:r>
            <a:r>
              <a:rPr lang="vi-VN" sz="2000" b="1" dirty="0" err="1">
                <a:effectLst/>
                <a:latin typeface="Arial" panose="020B0604020202020204" pitchFamily="34" charset="0"/>
                <a:ea typeface="Arial" panose="020B0604020202020204" pitchFamily="34" charset="0"/>
                <a:cs typeface="Times New Roman" panose="02020603050405020304" pitchFamily="18" charset="0"/>
              </a:rPr>
              <a:t>by</a:t>
            </a:r>
            <a:r>
              <a:rPr lang="vi-VN" sz="2000" b="1" dirty="0">
                <a:effectLst/>
                <a:latin typeface="Arial" panose="020B0604020202020204" pitchFamily="34" charset="0"/>
                <a:ea typeface="Arial" panose="020B0604020202020204" pitchFamily="34" charset="0"/>
                <a:cs typeface="Times New Roman" panose="02020603050405020304" pitchFamily="18" charset="0"/>
              </a:rPr>
              <a:t> </a:t>
            </a:r>
            <a:r>
              <a:rPr lang="vi-VN" sz="2000" b="1" dirty="0" err="1">
                <a:effectLst/>
                <a:latin typeface="Arial" panose="020B0604020202020204" pitchFamily="34" charset="0"/>
                <a:ea typeface="Arial" panose="020B0604020202020204" pitchFamily="34" charset="0"/>
                <a:cs typeface="Times New Roman" panose="02020603050405020304" pitchFamily="18" charset="0"/>
              </a:rPr>
              <a:t>bus</a:t>
            </a:r>
            <a:r>
              <a:rPr lang="vi-VN" sz="2000" b="1" dirty="0">
                <a:effectLst/>
                <a:latin typeface="Arial" panose="020B0604020202020204" pitchFamily="34" charset="0"/>
                <a:ea typeface="Arial" panose="020B0604020202020204" pitchFamily="34" charset="0"/>
                <a:cs typeface="Times New Roman" panose="02020603050405020304" pitchFamily="18" charset="0"/>
              </a:rPr>
              <a:t>. </a:t>
            </a:r>
            <a:endParaRPr lang="en-US" sz="2000" b="1" dirty="0"/>
          </a:p>
        </p:txBody>
      </p:sp>
      <p:sp>
        <p:nvSpPr>
          <p:cNvPr id="11" name="TextBox 9">
            <a:extLst>
              <a:ext uri="{FF2B5EF4-FFF2-40B4-BE49-F238E27FC236}">
                <a16:creationId xmlns:a16="http://schemas.microsoft.com/office/drawing/2014/main" id="{2D9715BA-5AAF-4674-9213-54F227494E75}"/>
              </a:ext>
            </a:extLst>
          </p:cNvPr>
          <p:cNvSpPr txBox="1"/>
          <p:nvPr/>
        </p:nvSpPr>
        <p:spPr>
          <a:xfrm>
            <a:off x="8788480" y="4143380"/>
            <a:ext cx="2760173" cy="1470442"/>
          </a:xfrm>
          <a:prstGeom prst="cloudCallout">
            <a:avLst>
              <a:gd name="adj1" fmla="val -78235"/>
              <a:gd name="adj2" fmla="val -942"/>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vi-VN" sz="2000" b="1" dirty="0" err="1">
                <a:effectLst/>
                <a:latin typeface="Arial" panose="020B0604020202020204" pitchFamily="34" charset="0"/>
                <a:ea typeface="Arial" panose="020B0604020202020204" pitchFamily="34" charset="0"/>
                <a:cs typeface="Times New Roman" panose="02020603050405020304" pitchFamily="18" charset="0"/>
              </a:rPr>
              <a:t>How</a:t>
            </a:r>
            <a:r>
              <a:rPr lang="vi-VN" sz="2000" b="1" dirty="0">
                <a:effectLst/>
                <a:latin typeface="Arial" panose="020B0604020202020204" pitchFamily="34" charset="0"/>
                <a:ea typeface="Arial" panose="020B0604020202020204" pitchFamily="34" charset="0"/>
                <a:cs typeface="Times New Roman" panose="02020603050405020304" pitchFamily="18" charset="0"/>
              </a:rPr>
              <a:t> </a:t>
            </a:r>
            <a:r>
              <a:rPr lang="vi-VN" sz="2000" b="1" dirty="0" err="1">
                <a:effectLst/>
                <a:latin typeface="Arial" panose="020B0604020202020204" pitchFamily="34" charset="0"/>
                <a:ea typeface="Arial" panose="020B0604020202020204" pitchFamily="34" charset="0"/>
                <a:cs typeface="Times New Roman" panose="02020603050405020304" pitchFamily="18" charset="0"/>
              </a:rPr>
              <a:t>about</a:t>
            </a:r>
            <a:r>
              <a:rPr lang="vi-VN" sz="2000" b="1" dirty="0">
                <a:effectLst/>
                <a:latin typeface="Arial" panose="020B0604020202020204" pitchFamily="34" charset="0"/>
                <a:ea typeface="Arial" panose="020B0604020202020204" pitchFamily="34" charset="0"/>
                <a:cs typeface="Times New Roman" panose="02020603050405020304" pitchFamily="18" charset="0"/>
              </a:rPr>
              <a:t> </a:t>
            </a:r>
            <a:r>
              <a:rPr lang="vi-VN" sz="2000" b="1" dirty="0" err="1">
                <a:effectLst/>
                <a:latin typeface="Arial" panose="020B0604020202020204" pitchFamily="34" charset="0"/>
                <a:ea typeface="Arial" panose="020B0604020202020204" pitchFamily="34" charset="0"/>
                <a:cs typeface="Times New Roman" panose="02020603050405020304" pitchFamily="18" charset="0"/>
              </a:rPr>
              <a:t>your</a:t>
            </a:r>
            <a:r>
              <a:rPr lang="vi-VN" sz="2000" b="1" dirty="0">
                <a:effectLst/>
                <a:latin typeface="Arial" panose="020B0604020202020204" pitchFamily="34" charset="0"/>
                <a:ea typeface="Arial" panose="020B0604020202020204" pitchFamily="34" charset="0"/>
                <a:cs typeface="Times New Roman" panose="02020603050405020304" pitchFamily="18" charset="0"/>
              </a:rPr>
              <a:t> </a:t>
            </a:r>
            <a:r>
              <a:rPr lang="vi-VN" sz="2000" b="1" dirty="0" err="1">
                <a:effectLst/>
                <a:latin typeface="Arial" panose="020B0604020202020204" pitchFamily="34" charset="0"/>
                <a:ea typeface="Arial" panose="020B0604020202020204" pitchFamily="34" charset="0"/>
                <a:cs typeface="Times New Roman" panose="02020603050405020304" pitchFamily="18" charset="0"/>
              </a:rPr>
              <a:t>father</a:t>
            </a:r>
            <a:r>
              <a:rPr lang="vi-VN" sz="2000" b="1" dirty="0">
                <a:effectLst/>
                <a:latin typeface="Arial" panose="020B0604020202020204" pitchFamily="34" charset="0"/>
                <a:ea typeface="Arial" panose="020B0604020202020204" pitchFamily="34" charset="0"/>
                <a:cs typeface="Times New Roman" panose="02020603050405020304" pitchFamily="18" charset="0"/>
              </a:rPr>
              <a:t>?</a:t>
            </a:r>
            <a:endParaRPr lang="en-US" sz="2000" b="1" dirty="0"/>
          </a:p>
        </p:txBody>
      </p:sp>
      <p:sp>
        <p:nvSpPr>
          <p:cNvPr id="12" name="TextBox 9">
            <a:extLst>
              <a:ext uri="{FF2B5EF4-FFF2-40B4-BE49-F238E27FC236}">
                <a16:creationId xmlns:a16="http://schemas.microsoft.com/office/drawing/2014/main" id="{FAD663BF-A4A9-413E-B18A-05DC0D9F568D}"/>
              </a:ext>
            </a:extLst>
          </p:cNvPr>
          <p:cNvSpPr txBox="1"/>
          <p:nvPr/>
        </p:nvSpPr>
        <p:spPr>
          <a:xfrm>
            <a:off x="120074" y="4008752"/>
            <a:ext cx="4111331" cy="2173208"/>
          </a:xfrm>
          <a:prstGeom prst="cloudCallout">
            <a:avLst>
              <a:gd name="adj1" fmla="val 55699"/>
              <a:gd name="adj2" fmla="val -56802"/>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r>
              <a:rPr lang="vi-VN" sz="2000" b="1" dirty="0">
                <a:effectLst/>
                <a:latin typeface="Arial" panose="020B0604020202020204" pitchFamily="34" charset="0"/>
                <a:ea typeface="Arial" panose="020B0604020202020204" pitchFamily="34" charset="0"/>
                <a:cs typeface="Times New Roman" panose="02020603050405020304" pitchFamily="18" charset="0"/>
              </a:rPr>
              <a:t>He </a:t>
            </a:r>
            <a:r>
              <a:rPr lang="vi-VN" sz="2000" b="1" dirty="0" err="1">
                <a:effectLst/>
                <a:latin typeface="Arial" panose="020B0604020202020204" pitchFamily="34" charset="0"/>
                <a:ea typeface="Arial" panose="020B0604020202020204" pitchFamily="34" charset="0"/>
                <a:cs typeface="Times New Roman" panose="02020603050405020304" pitchFamily="18" charset="0"/>
              </a:rPr>
              <a:t>walks</a:t>
            </a:r>
            <a:r>
              <a:rPr lang="vi-VN" sz="2000" b="1" dirty="0">
                <a:effectLst/>
                <a:latin typeface="Arial" panose="020B0604020202020204" pitchFamily="34" charset="0"/>
                <a:ea typeface="Arial" panose="020B0604020202020204" pitchFamily="34" charset="0"/>
                <a:cs typeface="Times New Roman" panose="02020603050405020304" pitchFamily="18" charset="0"/>
              </a:rPr>
              <a:t> </a:t>
            </a:r>
            <a:r>
              <a:rPr lang="vi-VN" sz="2000" b="1" dirty="0" err="1">
                <a:effectLst/>
                <a:latin typeface="Arial" panose="020B0604020202020204" pitchFamily="34" charset="0"/>
                <a:ea typeface="Arial" panose="020B0604020202020204" pitchFamily="34" charset="0"/>
                <a:cs typeface="Times New Roman" panose="02020603050405020304" pitchFamily="18" charset="0"/>
              </a:rPr>
              <a:t>because</a:t>
            </a:r>
            <a:r>
              <a:rPr lang="vi-VN" sz="2000" b="1" dirty="0">
                <a:effectLst/>
                <a:latin typeface="Arial" panose="020B0604020202020204" pitchFamily="34" charset="0"/>
                <a:ea typeface="Arial" panose="020B0604020202020204" pitchFamily="34" charset="0"/>
                <a:cs typeface="Times New Roman" panose="02020603050405020304" pitchFamily="18" charset="0"/>
              </a:rPr>
              <a:t> </a:t>
            </a:r>
            <a:r>
              <a:rPr lang="vi-VN" sz="2000" b="1" dirty="0" err="1">
                <a:effectLst/>
                <a:latin typeface="Arial" panose="020B0604020202020204" pitchFamily="34" charset="0"/>
                <a:ea typeface="Arial" panose="020B0604020202020204" pitchFamily="34" charset="0"/>
                <a:cs typeface="Times New Roman" panose="02020603050405020304" pitchFamily="18" charset="0"/>
              </a:rPr>
              <a:t>we</a:t>
            </a:r>
            <a:r>
              <a:rPr lang="vi-VN" sz="2000" b="1" dirty="0">
                <a:effectLst/>
                <a:latin typeface="Arial" panose="020B0604020202020204" pitchFamily="34" charset="0"/>
                <a:ea typeface="Arial" panose="020B0604020202020204" pitchFamily="34" charset="0"/>
                <a:cs typeface="Times New Roman" panose="02020603050405020304" pitchFamily="18" charset="0"/>
              </a:rPr>
              <a:t> </a:t>
            </a:r>
            <a:r>
              <a:rPr lang="vi-VN" sz="2000" b="1" dirty="0" err="1">
                <a:effectLst/>
                <a:latin typeface="Arial" panose="020B0604020202020204" pitchFamily="34" charset="0"/>
                <a:ea typeface="Arial" panose="020B0604020202020204" pitchFamily="34" charset="0"/>
                <a:cs typeface="Times New Roman" panose="02020603050405020304" pitchFamily="18" charset="0"/>
              </a:rPr>
              <a:t>live</a:t>
            </a:r>
            <a:r>
              <a:rPr lang="vi-VN" sz="2000" b="1" dirty="0">
                <a:effectLst/>
                <a:latin typeface="Arial" panose="020B0604020202020204" pitchFamily="34" charset="0"/>
                <a:ea typeface="Arial" panose="020B0604020202020204" pitchFamily="34" charset="0"/>
                <a:cs typeface="Times New Roman" panose="02020603050405020304" pitchFamily="18" charset="0"/>
              </a:rPr>
              <a:t> </a:t>
            </a:r>
            <a:r>
              <a:rPr lang="vi-VN" sz="2000" b="1" dirty="0" err="1">
                <a:effectLst/>
                <a:latin typeface="Arial" panose="020B0604020202020204" pitchFamily="34" charset="0"/>
                <a:ea typeface="Arial" panose="020B0604020202020204" pitchFamily="34" charset="0"/>
                <a:cs typeface="Times New Roman" panose="02020603050405020304" pitchFamily="18" charset="0"/>
              </a:rPr>
              <a:t>near</a:t>
            </a:r>
            <a:r>
              <a:rPr lang="vi-VN" sz="2000" b="1" dirty="0">
                <a:effectLst/>
                <a:latin typeface="Arial" panose="020B0604020202020204" pitchFamily="34" charset="0"/>
                <a:ea typeface="Arial" panose="020B0604020202020204" pitchFamily="34" charset="0"/>
                <a:cs typeface="Times New Roman" panose="02020603050405020304" pitchFamily="18" charset="0"/>
              </a:rPr>
              <a:t> </a:t>
            </a:r>
            <a:r>
              <a:rPr lang="vi-VN" sz="2000" b="1" dirty="0" err="1">
                <a:effectLst/>
                <a:latin typeface="Arial" panose="020B0604020202020204" pitchFamily="34" charset="0"/>
                <a:ea typeface="Arial" panose="020B0604020202020204" pitchFamily="34" charset="0"/>
                <a:cs typeface="Times New Roman" panose="02020603050405020304" pitchFamily="18" charset="0"/>
              </a:rPr>
              <a:t>his</a:t>
            </a:r>
            <a:r>
              <a:rPr lang="vi-VN" sz="2000" b="1" dirty="0">
                <a:effectLst/>
                <a:latin typeface="Arial" panose="020B0604020202020204" pitchFamily="34" charset="0"/>
                <a:ea typeface="Arial" panose="020B0604020202020204" pitchFamily="34" charset="0"/>
                <a:cs typeface="Times New Roman" panose="02020603050405020304" pitchFamily="18" charset="0"/>
              </a:rPr>
              <a:t> </a:t>
            </a:r>
            <a:r>
              <a:rPr lang="vi-VN" sz="2000" b="1" dirty="0" err="1">
                <a:effectLst/>
                <a:latin typeface="Arial" panose="020B0604020202020204" pitchFamily="34" charset="0"/>
                <a:ea typeface="Arial" panose="020B0604020202020204" pitchFamily="34" charset="0"/>
                <a:cs typeface="Times New Roman" panose="02020603050405020304" pitchFamily="18" charset="0"/>
              </a:rPr>
              <a:t>office</a:t>
            </a:r>
            <a:r>
              <a:rPr lang="vi-VN" sz="2000" b="1" i="1" dirty="0">
                <a:effectLst/>
                <a:latin typeface="Arial" panose="020B0604020202020204" pitchFamily="34" charset="0"/>
                <a:ea typeface="Arial" panose="020B0604020202020204" pitchFamily="34" charset="0"/>
                <a:cs typeface="Times New Roman" panose="02020603050405020304" pitchFamily="18" charset="0"/>
              </a:rPr>
              <a:t>.</a:t>
            </a:r>
            <a:endParaRPr lang="en-US" sz="2000" b="1" dirty="0"/>
          </a:p>
        </p:txBody>
      </p:sp>
    </p:spTree>
    <p:extLst>
      <p:ext uri="{BB962C8B-B14F-4D97-AF65-F5344CB8AC3E}">
        <p14:creationId xmlns:p14="http://schemas.microsoft.com/office/powerpoint/2010/main" val="175616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3560</TotalTime>
  <Words>818</Words>
  <Application>Microsoft Office PowerPoint</Application>
  <PresentationFormat>Widescreen</PresentationFormat>
  <Paragraphs>144</Paragraphs>
  <Slides>23</Slides>
  <Notes>11</Notes>
  <HiddenSlides>0</HiddenSlides>
  <MMClips>3</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Adobe Gothic Std B</vt:lpstr>
      <vt:lpstr>Arial</vt:lpstr>
      <vt:lpstr>Bahnschrift</vt:lpstr>
      <vt:lpstr>Bahnschrift SemiCondensed</vt:lpstr>
      <vt:lpstr>Calibri</vt:lpstr>
      <vt:lpstr>Calibri (Body)</vt:lpstr>
      <vt:lpstr>Calibri Light</vt:lpstr>
      <vt:lpstr>ChronicaPro-Book</vt:lpstr>
      <vt:lpstr>Myriad Pro</vt:lpstr>
      <vt:lpstr>OpenSansBold</vt:lpstr>
      <vt:lpstr>Times New Roman</vt:lpstr>
      <vt:lpstr>VNI-Ariston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Administrator</cp:lastModifiedBy>
  <cp:revision>202</cp:revision>
  <dcterms:created xsi:type="dcterms:W3CDTF">2020-12-09T02:04:09Z</dcterms:created>
  <dcterms:modified xsi:type="dcterms:W3CDTF">2024-01-22T15:31:57Z</dcterms:modified>
</cp:coreProperties>
</file>