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2" r:id="rId2"/>
    <p:sldId id="294" r:id="rId3"/>
    <p:sldId id="295" r:id="rId4"/>
    <p:sldId id="302" r:id="rId5"/>
    <p:sldId id="299" r:id="rId6"/>
    <p:sldId id="315" r:id="rId7"/>
    <p:sldId id="300" r:id="rId8"/>
    <p:sldId id="301" r:id="rId9"/>
    <p:sldId id="305" r:id="rId10"/>
    <p:sldId id="304" r:id="rId11"/>
    <p:sldId id="307" r:id="rId12"/>
    <p:sldId id="297" r:id="rId13"/>
    <p:sldId id="308" r:id="rId14"/>
    <p:sldId id="317" r:id="rId15"/>
    <p:sldId id="258" r:id="rId16"/>
    <p:sldId id="289" r:id="rId17"/>
    <p:sldId id="309" r:id="rId18"/>
    <p:sldId id="260" r:id="rId19"/>
    <p:sldId id="261" r:id="rId20"/>
    <p:sldId id="293" r:id="rId21"/>
    <p:sldId id="310" r:id="rId22"/>
    <p:sldId id="316" r:id="rId23"/>
    <p:sldId id="312" r:id="rId24"/>
    <p:sldId id="313" r:id="rId25"/>
    <p:sldId id="31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4B1"/>
    <a:srgbClr val="008080"/>
    <a:srgbClr val="005AAB"/>
    <a:srgbClr val="6EA8DC"/>
    <a:srgbClr val="DEEBF7"/>
    <a:srgbClr val="D6EFF2"/>
    <a:srgbClr val="EF008D"/>
    <a:srgbClr val="FFD9F0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10" y="7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8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file:///D:\var\folders\82\4m730xqn4bj1m5zt4_nx948m0000gn\T\com.microsoft.Word\WebArchiveCopyPasteTempFiles\happy-cute-kid-girl-win-game-gold-trophy-happy-cute-kid-girl-win-game-gold-trophy-achievement-athlete-award-best-boy-cartoon-16088555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93501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853992" cy="22867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26" y="1"/>
            <a:ext cx="122608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78039" y="132799"/>
            <a:ext cx="8531457" cy="12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731" tIns="72366" rIns="144731" bIns="72366">
            <a:spAutoFit/>
          </a:bodyPr>
          <a:lstStyle/>
          <a:p>
            <a:r>
              <a:rPr lang="en-US" sz="7000" b="1" dirty="0">
                <a:solidFill>
                  <a:srgbClr val="FF0000"/>
                </a:solidFill>
                <a:latin typeface="VNI-Ariston" pitchFamily="2" charset="0"/>
              </a:rPr>
              <a:t>Good morning class</a:t>
            </a:r>
          </a:p>
        </p:txBody>
      </p:sp>
    </p:spTree>
    <p:extLst>
      <p:ext uri="{BB962C8B-B14F-4D97-AF65-F5344CB8AC3E}">
        <p14:creationId xmlns:p14="http://schemas.microsoft.com/office/powerpoint/2010/main" val="33392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ết quả hình ảnh cho play badminton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62" y="531895"/>
            <a:ext cx="3303638" cy="3111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818969" y="8674"/>
            <a:ext cx="746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* Look at the picture and complete the sentence: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6736" y="4069932"/>
            <a:ext cx="901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6. Jane …………………………... with her brother last weekend.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2970" y="3995880"/>
            <a:ext cx="2895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played badminton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A31351-0AB2-42BA-9343-CA6F99DD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523D13-4610-4E15-B147-37E4F8E62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A9C22B-1EFF-4BD9-B820-FF08A392AA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8" y="0"/>
            <a:ext cx="100682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15730" y="61556"/>
            <a:ext cx="74131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* Translate the following sentence into English:</a:t>
            </a:r>
            <a:endParaRPr lang="en-US" sz="2800" b="1" dirty="0"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2049" name="Picture 3" descr="Description: Kết quả hình ảnh cho won a cup cartoon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39" y="538609"/>
            <a:ext cx="2993922" cy="26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3493" y="4144426"/>
            <a:ext cx="89872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 won in the Speaking English contest last Monday.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7568" y="3119613"/>
            <a:ext cx="809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vi-VN" sz="2800" b="1" dirty="0">
              <a:solidFill>
                <a:srgbClr val="005A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37" y="985608"/>
            <a:ext cx="3771285" cy="329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8914" y="161922"/>
            <a:ext cx="452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 Complete the sentence: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7401" y="4527755"/>
            <a:ext cx="798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8. Nam ………....a good student last year.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36" y="4424519"/>
            <a:ext cx="101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72" y="134201"/>
            <a:ext cx="92181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" y="-276345"/>
            <a:ext cx="12113342" cy="72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4065" y="1364034"/>
            <a:ext cx="10515600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PERIOD 65: 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3108" y="2215066"/>
            <a:ext cx="8626740" cy="2663369"/>
            <a:chOff x="-91684" y="1811975"/>
            <a:chExt cx="8626740" cy="2663369"/>
          </a:xfrm>
        </p:grpSpPr>
        <p:grpSp>
          <p:nvGrpSpPr>
            <p:cNvPr id="11" name="Group 10"/>
            <p:cNvGrpSpPr/>
            <p:nvPr/>
          </p:nvGrpSpPr>
          <p:grpSpPr>
            <a:xfrm>
              <a:off x="-91684" y="1811975"/>
              <a:ext cx="7140942" cy="854715"/>
              <a:chOff x="-85580" y="1811975"/>
              <a:chExt cx="7140942" cy="85471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5580" y="1889079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745339" y="2737320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</a:rPr>
                <a:t>Everyday English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9896" y="339812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Expressing and responding to congratulations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90706E-E274-44F9-8DBD-CFA2E02F40E0}"/>
              </a:ext>
            </a:extLst>
          </p:cNvPr>
          <p:cNvSpPr txBox="1"/>
          <p:nvPr/>
        </p:nvSpPr>
        <p:spPr>
          <a:xfrm>
            <a:off x="2148289" y="2319810"/>
            <a:ext cx="279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LESSON 4: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986AB-AAAD-40E0-9CAF-6DBE0ADFD921}"/>
              </a:ext>
            </a:extLst>
          </p:cNvPr>
          <p:cNvSpPr txBox="1"/>
          <p:nvPr/>
        </p:nvSpPr>
        <p:spPr>
          <a:xfrm>
            <a:off x="8367252" y="2428418"/>
            <a:ext cx="2172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P. 21</a:t>
            </a:r>
            <a:endParaRPr lang="vi-VN" sz="2800" b="1" dirty="0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0F76F4C8-5FB1-46C3-BA0B-692704418705}"/>
              </a:ext>
            </a:extLst>
          </p:cNvPr>
          <p:cNvSpPr txBox="1"/>
          <p:nvPr/>
        </p:nvSpPr>
        <p:spPr>
          <a:xfrm>
            <a:off x="2461727" y="0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003399"/>
                </a:solidFill>
                <a:latin typeface="Arial" panose="020B0604020202020204" pitchFamily="34" charset="0"/>
              </a:rPr>
              <a:pPr/>
              <a:t>Wednesday, February 14, 2024</a:t>
            </a:fld>
            <a:endParaRPr lang="vi-VN" sz="4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3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E1656-44FE-498B-9318-725F4EA9D90E}"/>
              </a:ext>
            </a:extLst>
          </p:cNvPr>
          <p:cNvSpPr txBox="1"/>
          <p:nvPr/>
        </p:nvSpPr>
        <p:spPr>
          <a:xfrm>
            <a:off x="869768" y="1775731"/>
            <a:ext cx="9985044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Get further information about sports and games.</a:t>
            </a:r>
            <a:endParaRPr lang="vi-VN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Students can also talk about sports and games and about the sports people they like.</a:t>
            </a:r>
            <a:endParaRPr lang="vi-VN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98520" y="3596641"/>
            <a:ext cx="2861672" cy="47337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ounded Rectangle 4"/>
          <p:cNvSpPr/>
          <p:nvPr/>
        </p:nvSpPr>
        <p:spPr>
          <a:xfrm>
            <a:off x="3913240" y="4630993"/>
            <a:ext cx="1626705" cy="46404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50465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0465" y="1310192"/>
            <a:ext cx="7325169" cy="487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Last week I played table tennis with </a:t>
            </a:r>
            <a:r>
              <a:rPr lang="en-US" sz="3200" dirty="0" err="1"/>
              <a:t>Duy</a:t>
            </a:r>
            <a:r>
              <a:rPr lang="en-US" sz="3200" dirty="0"/>
              <a:t>, and I won for the first time. 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Congratulations!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Thank you, Mai.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So you’re our class champion now.</a:t>
            </a:r>
          </a:p>
        </p:txBody>
      </p:sp>
      <p:pic>
        <p:nvPicPr>
          <p:cNvPr id="3" name="B2_11">
            <a:hlinkClick r:id="" action="ppaction://media"/>
            <a:extLst>
              <a:ext uri="{FF2B5EF4-FFF2-40B4-BE49-F238E27FC236}">
                <a16:creationId xmlns:a16="http://schemas.microsoft.com/office/drawing/2014/main" id="{49325967-F658-4A8A-8F31-AB8E5C9E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6004" y="55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28432" y="104779"/>
            <a:ext cx="78980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Then change roles.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9364" y="2840218"/>
            <a:ext cx="719581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 Last week I won the first prize of my school’s </a:t>
            </a:r>
            <a:r>
              <a:rPr lang="vi-VN" sz="2800" b="1" u="sng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singing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contest.                         </a:t>
            </a:r>
          </a:p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808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Congratulations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vi-VN" sz="2800" b="1" dirty="0">
                <a:solidFill>
                  <a:srgbClr val="00808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Thank you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, Minh.</a:t>
            </a:r>
          </a:p>
          <a:p>
            <a:pPr>
              <a:lnSpc>
                <a:spcPct val="150000"/>
              </a:lnSpc>
            </a:pPr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44" y="2368799"/>
            <a:ext cx="2106710" cy="23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9807" y="2541211"/>
            <a:ext cx="629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* The sport / game you like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7" y="277100"/>
            <a:ext cx="1787097" cy="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29969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4430709" y="384640"/>
            <a:ext cx="506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48" y="336098"/>
            <a:ext cx="1787097" cy="5498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08956" y="1259888"/>
            <a:ext cx="7167245" cy="470318"/>
            <a:chOff x="363373" y="1262747"/>
            <a:chExt cx="7167245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many players are there in a football match?</a:t>
              </a:r>
              <a:endParaRPr lang="en-US" sz="2400" b="1" i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08956" y="2256908"/>
            <a:ext cx="7565721" cy="461665"/>
            <a:chOff x="369902" y="2142097"/>
            <a:chExt cx="756572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does a football match last?</a:t>
              </a:r>
              <a:endParaRPr lang="en-US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08956" y="3245273"/>
            <a:ext cx="6914269" cy="470318"/>
            <a:chOff x="363373" y="4026312"/>
            <a:chExt cx="6914269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often do the Olympic Games take place?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08956" y="4233639"/>
            <a:ext cx="6471767" cy="470318"/>
            <a:chOff x="363373" y="3312302"/>
            <a:chExt cx="6471767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is a marathon?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2703807" y="20980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703807" y="31648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707932" y="41725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07932" y="50730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66870" y="19635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66870" y="30645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66870" y="40132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266870" y="49481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762" y="5336242"/>
            <a:ext cx="7330101" cy="470318"/>
            <a:chOff x="363373" y="3312302"/>
            <a:chExt cx="7330101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 did the first Olympic Games take place?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2707738" y="617565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266676" y="605071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182CF5-46DC-456B-A4EB-CB9CAE3CEC9F}"/>
              </a:ext>
            </a:extLst>
          </p:cNvPr>
          <p:cNvSpPr txBox="1"/>
          <p:nvPr/>
        </p:nvSpPr>
        <p:spPr>
          <a:xfrm>
            <a:off x="2583592" y="1738125"/>
            <a:ext cx="60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usually 22 players (11 on each side).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39FEE-7AA6-45AF-93D4-75DE4ED1CFC5}"/>
              </a:ext>
            </a:extLst>
          </p:cNvPr>
          <p:cNvSpPr txBox="1"/>
          <p:nvPr/>
        </p:nvSpPr>
        <p:spPr>
          <a:xfrm>
            <a:off x="2587533" y="2819005"/>
            <a:ext cx="703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normally lasts 90 minutes (divided into two halves).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D853A-D08E-44D9-B612-A0786B936518}"/>
              </a:ext>
            </a:extLst>
          </p:cNvPr>
          <p:cNvSpPr txBox="1"/>
          <p:nvPr/>
        </p:nvSpPr>
        <p:spPr>
          <a:xfrm>
            <a:off x="2622199" y="3790310"/>
            <a:ext cx="437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take place every four years.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0ED7C6-A129-46A1-959F-122A22E97368}"/>
              </a:ext>
            </a:extLst>
          </p:cNvPr>
          <p:cNvSpPr txBox="1"/>
          <p:nvPr/>
        </p:nvSpPr>
        <p:spPr>
          <a:xfrm>
            <a:off x="2590182" y="4713436"/>
            <a:ext cx="782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30" dirty="0">
                <a:solidFill>
                  <a:srgbClr val="FF0000"/>
                </a:solidFill>
              </a:rPr>
              <a:t>A marathon is 42.195 </a:t>
            </a:r>
            <a:r>
              <a:rPr lang="en-US" sz="2400" b="1" spc="-30" dirty="0" err="1">
                <a:solidFill>
                  <a:srgbClr val="FF0000"/>
                </a:solidFill>
              </a:rPr>
              <a:t>kilometres</a:t>
            </a:r>
            <a:r>
              <a:rPr lang="en-US" sz="2400" b="1" spc="-30" dirty="0">
                <a:solidFill>
                  <a:srgbClr val="FF0000"/>
                </a:solidFill>
              </a:rPr>
              <a:t> long (26 mile and 385 yards).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217342-5038-4C28-8A41-A9B3ACD0EBDF}"/>
              </a:ext>
            </a:extLst>
          </p:cNvPr>
          <p:cNvSpPr txBox="1"/>
          <p:nvPr/>
        </p:nvSpPr>
        <p:spPr>
          <a:xfrm>
            <a:off x="2570442" y="5803467"/>
            <a:ext cx="768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took place in Olympia (in Ancient Greece) (in 776 BC).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69349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15565" y="73537"/>
            <a:ext cx="825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using the following questions. You may ask for more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9" y="1381404"/>
            <a:ext cx="3824891" cy="254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55" y="4166978"/>
            <a:ext cx="3824890" cy="2545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19" y="1503362"/>
            <a:ext cx="4168850" cy="2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6814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6858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.VnBahamasBH" pitchFamily="34" charset="0"/>
              </a:rPr>
              <a:t>warm -up</a:t>
            </a:r>
            <a:endParaRPr lang="en-US" sz="3600" b="1" dirty="0">
              <a:solidFill>
                <a:srgbClr val="FFFF00"/>
              </a:solidFill>
              <a:latin typeface=".VnBahamasB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2" y="1346880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Game: Lucky number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3079" y="9657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7909" y="944714"/>
            <a:ext cx="758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sports / games do you play in your free time? Do you play them well? When and how often do you play them?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079" y="20259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7910" y="2004912"/>
            <a:ext cx="63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sport / game do you like watching on TV?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3079" y="27935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7909" y="2784928"/>
            <a:ext cx="344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Did you join any clubs?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3079" y="35864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7909" y="3577792"/>
            <a:ext cx="572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you don’t play sport, what do you often do in your spare time?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3080" y="4739987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8466" y="119730"/>
            <a:ext cx="842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4B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Interview your partners using the following questions. </a:t>
            </a:r>
            <a:endParaRPr lang="en-US" sz="2400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4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245" y="346032"/>
            <a:ext cx="9473382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sports / games do you play in your free time?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play them well?</a:t>
            </a:r>
          </a:p>
          <a:p>
            <a:pPr>
              <a:lnSpc>
                <a:spcPct val="150000"/>
              </a:lnSpc>
            </a:pP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and how often do you play them?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sport / game do you like watching on TV?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you join any clubs?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often do anything else in your spare time?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0370" y="69033"/>
            <a:ext cx="2607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</a:rPr>
              <a:t>Give example: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655D-6C50-4ED5-AFE6-B98D86757808}"/>
              </a:ext>
            </a:extLst>
          </p:cNvPr>
          <p:cNvSpPr txBox="1"/>
          <p:nvPr/>
        </p:nvSpPr>
        <p:spPr>
          <a:xfrm>
            <a:off x="820993" y="106958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my free time I play badminton and chess.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8DD8A-97DD-4386-97E9-3C560700870F}"/>
              </a:ext>
            </a:extLst>
          </p:cNvPr>
          <p:cNvSpPr txBox="1"/>
          <p:nvPr/>
        </p:nvSpPr>
        <p:spPr>
          <a:xfrm>
            <a:off x="806245" y="211999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B: I’m  good at badminton, but I’m not good at chess.</a:t>
            </a:r>
            <a:endParaRPr lang="vi-VN" sz="2000" dirty="0">
              <a:solidFill>
                <a:srgbClr val="0000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0F285-E4FC-444E-BB6C-3E04D2F6292E}"/>
              </a:ext>
            </a:extLst>
          </p:cNvPr>
          <p:cNvSpPr txBox="1"/>
          <p:nvPr/>
        </p:nvSpPr>
        <p:spPr>
          <a:xfrm>
            <a:off x="806245" y="3221338"/>
            <a:ext cx="7944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B: I play badminton at the weekend and I play chess 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 the evening.</a:t>
            </a:r>
            <a:endParaRPr lang="vi-VN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A3D5D-796D-4A85-955E-859E34FDCFFD}"/>
              </a:ext>
            </a:extLst>
          </p:cNvPr>
          <p:cNvSpPr txBox="1"/>
          <p:nvPr/>
        </p:nvSpPr>
        <p:spPr>
          <a:xfrm>
            <a:off x="820993" y="4263286"/>
            <a:ext cx="87113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B: I like watching football matches on TV. The players are really amazing.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EDF67D-B26E-4011-ADB8-5662FE07B2FD}"/>
              </a:ext>
            </a:extLst>
          </p:cNvPr>
          <p:cNvSpPr txBox="1"/>
          <p:nvPr/>
        </p:nvSpPr>
        <p:spPr>
          <a:xfrm>
            <a:off x="820993" y="5419083"/>
            <a:ext cx="8971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B: Well, I 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often  listen to music and chat with my friends.</a:t>
            </a:r>
            <a:endParaRPr lang="vi-VN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5A274-4DDB-4C11-896E-95C0DC91550E}"/>
              </a:ext>
            </a:extLst>
          </p:cNvPr>
          <p:cNvSpPr txBox="1"/>
          <p:nvPr/>
        </p:nvSpPr>
        <p:spPr>
          <a:xfrm>
            <a:off x="820993" y="6309490"/>
            <a:ext cx="871138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B: Yes, I do. I’m a member of the chess club of my school.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8969" y="623032"/>
            <a:ext cx="85393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sports / games do you play in your free time?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In my free time I play badminton and chess.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play them well?</a:t>
            </a:r>
          </a:p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I’m  good at badminton, but I’m not good at chess.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and how often do you play them?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play badminton at the weekend and I play chess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in  the evening.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sport / game do you like watching on TV?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like watching football matches on TV. The players are really amazing.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you join any clubs?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Yes, I do. I’m a member of the chess club of my school.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often do anything else in your spare time? 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Well, I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often  listen to music and chat with my friends.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0370" y="69033"/>
            <a:ext cx="2607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</a:rPr>
              <a:t>Give example: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0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4525" y="226981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364766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1651" y="2438614"/>
            <a:ext cx="7933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down the results and feedback of the previous interviews.</a:t>
            </a:r>
          </a:p>
          <a:p>
            <a:pPr marL="571500" indent="-571500">
              <a:buFontTx/>
              <a:buChar char="-"/>
            </a:pP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 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B5, 6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(P. 11, 12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Prepare lesson 5: Skills 1</a:t>
            </a:r>
          </a:p>
          <a:p>
            <a:pPr marL="571500" indent="-571500">
              <a:buFontTx/>
              <a:buChar char="-"/>
            </a:pP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1003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</p:spTree>
    <p:extLst>
      <p:ext uri="{BB962C8B-B14F-4D97-AF65-F5344CB8AC3E}">
        <p14:creationId xmlns:p14="http://schemas.microsoft.com/office/powerpoint/2010/main" val="1504167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7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76" y="1265790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9" y="60054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45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2015" y="5372339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6938" y="4895866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97" y="2587423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67813" y="5355027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9914" y="4943713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676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47852" y="53878"/>
            <a:ext cx="78200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LUCKY NUMBERS</a:t>
            </a:r>
          </a:p>
        </p:txBody>
      </p:sp>
      <p:sp>
        <p:nvSpPr>
          <p:cNvPr id="11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34938" y="1301400"/>
            <a:ext cx="1479074" cy="15414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2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67213" y="1299813"/>
            <a:ext cx="1506537" cy="154146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163330" y="1295049"/>
            <a:ext cx="1506537" cy="154146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44699" y="1301400"/>
            <a:ext cx="1506537" cy="154146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16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7935" y="3074782"/>
            <a:ext cx="1506537" cy="154146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17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67213" y="3060034"/>
            <a:ext cx="1506537" cy="154146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18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148582" y="3043239"/>
            <a:ext cx="1506537" cy="154146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9" name="Rectangl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965797" y="3057986"/>
            <a:ext cx="1506537" cy="152618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789464" y="48743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1789464" y="54077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3008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3008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3999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49898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59804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9710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7961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8952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8952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7961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69710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59804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49898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3999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82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1" y="2085150"/>
            <a:ext cx="4201916" cy="34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46715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9624393" y="5869858"/>
            <a:ext cx="45719" cy="58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5582105" y="589935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9389" y="161922"/>
            <a:ext cx="6603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 Complete the following imperative: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6451" y="4146896"/>
            <a:ext cx="821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2. ...……..watch TV more than 3 hours a day. It’s bad for your eyes.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Kết quả hình ảnh cho watch tv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81" y="884903"/>
            <a:ext cx="3229896" cy="29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320520" y="4050719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9389" y="161922"/>
            <a:ext cx="6603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 Complete the following imperative: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6451" y="4146896"/>
            <a:ext cx="821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2. ...……..use your mobile phone more than 3 hours a day. It’s bad for your eyes.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Kết quả hình ảnh cho watch tv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81" y="884903"/>
            <a:ext cx="3229896" cy="29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320520" y="4050719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3" y="0"/>
            <a:ext cx="107958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8913" y="161922"/>
            <a:ext cx="448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 Complete the question:</a:t>
            </a:r>
          </a:p>
        </p:txBody>
      </p:sp>
      <p:pic>
        <p:nvPicPr>
          <p:cNvPr id="6" name="Picture 5" descr="Kết quả hình ảnh cho have dinner with family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14" y="1032388"/>
            <a:ext cx="4187900" cy="292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77962" y="4132457"/>
            <a:ext cx="8790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0070C0"/>
                </a:solidFill>
              </a:rPr>
              <a:t>3. .……. you have dinner with your parents yesterday?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2351" y="4054872"/>
            <a:ext cx="805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i="1" dirty="0">
                <a:solidFill>
                  <a:srgbClr val="FF0000"/>
                </a:solidFill>
              </a:rPr>
              <a:t>Did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2930" y="156158"/>
            <a:ext cx="7624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* Look at the picture and complete the sentence: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11" y="679378"/>
            <a:ext cx="2639961" cy="297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2930" y="3951946"/>
            <a:ext cx="737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70C0"/>
                </a:solidFill>
              </a:rPr>
              <a:t>4. ……..</a:t>
            </a:r>
            <a:r>
              <a:rPr lang="vi-VN" sz="3200" b="1" i="1" dirty="0">
                <a:solidFill>
                  <a:srgbClr val="0070C0"/>
                </a:solidFill>
              </a:rPr>
              <a:t>… to the instructor at the gym.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2100" y="3863458"/>
            <a:ext cx="117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Listen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1" y="2276874"/>
            <a:ext cx="4010187" cy="332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626927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5684809" y="6046837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2167</TotalTime>
  <Words>1006</Words>
  <Application>Microsoft Office PowerPoint</Application>
  <PresentationFormat>Widescreen</PresentationFormat>
  <Paragraphs>139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.VnBahamasBH</vt:lpstr>
      <vt:lpstr>Arial</vt:lpstr>
      <vt:lpstr>Calibri</vt:lpstr>
      <vt:lpstr>Calibri Light</vt:lpstr>
      <vt:lpstr>Stencil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129</cp:revision>
  <dcterms:created xsi:type="dcterms:W3CDTF">2020-12-09T02:04:09Z</dcterms:created>
  <dcterms:modified xsi:type="dcterms:W3CDTF">2024-02-14T09:55:12Z</dcterms:modified>
</cp:coreProperties>
</file>