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av" ContentType="audio/wav"/>
  <Default Extension="wdp" ContentType="image/vnd.ms-photo"/>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32"/>
  </p:notesMasterIdLst>
  <p:sldIdLst>
    <p:sldId id="308" r:id="rId2"/>
    <p:sldId id="337" r:id="rId3"/>
    <p:sldId id="311" r:id="rId4"/>
    <p:sldId id="315" r:id="rId5"/>
    <p:sldId id="316" r:id="rId6"/>
    <p:sldId id="314" r:id="rId7"/>
    <p:sldId id="317" r:id="rId8"/>
    <p:sldId id="318" r:id="rId9"/>
    <p:sldId id="319" r:id="rId10"/>
    <p:sldId id="320" r:id="rId11"/>
    <p:sldId id="321" r:id="rId12"/>
    <p:sldId id="322" r:id="rId13"/>
    <p:sldId id="328" r:id="rId14"/>
    <p:sldId id="323" r:id="rId15"/>
    <p:sldId id="326" r:id="rId16"/>
    <p:sldId id="338" r:id="rId17"/>
    <p:sldId id="339" r:id="rId18"/>
    <p:sldId id="340" r:id="rId19"/>
    <p:sldId id="327" r:id="rId20"/>
    <p:sldId id="341" r:id="rId21"/>
    <p:sldId id="330" r:id="rId22"/>
    <p:sldId id="331" r:id="rId23"/>
    <p:sldId id="342" r:id="rId24"/>
    <p:sldId id="332" r:id="rId25"/>
    <p:sldId id="299" r:id="rId26"/>
    <p:sldId id="305" r:id="rId27"/>
    <p:sldId id="333" r:id="rId28"/>
    <p:sldId id="334" r:id="rId29"/>
    <p:sldId id="335" r:id="rId30"/>
    <p:sldId id="336" r:id="rId31"/>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84" userDrawn="1">
          <p15:clr>
            <a:srgbClr val="A4A3A4"/>
          </p15:clr>
        </p15:guide>
        <p15:guide id="2" pos="16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6ABDC"/>
    <a:srgbClr val="C0E8FC"/>
    <a:srgbClr val="E4F0DC"/>
    <a:srgbClr val="FFEEB7"/>
    <a:srgbClr val="F48670"/>
    <a:srgbClr val="F16247"/>
    <a:srgbClr val="F27193"/>
    <a:srgbClr val="F1607D"/>
    <a:srgbClr val="0086EA"/>
    <a:srgbClr val="FAC6D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E8B1032C-EA38-4F05-BA0D-38AFFFC7BED3}" styleName="Light Style 3 - Accent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8A107856-5554-42FB-B03E-39F5DBC370BA}" styleName="Medium Style 4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BDBED569-4797-4DF1-A0F4-6AAB3CD982D8}" styleName="Light Style 3 - Accent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 styleId="{22838BEF-8BB2-4498-84A7-C5851F593DF1}" styleName="Medium Style 4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015" autoAdjust="0"/>
    <p:restoredTop sz="95501" autoAdjust="0"/>
  </p:normalViewPr>
  <p:slideViewPr>
    <p:cSldViewPr snapToGrid="0" showGuides="1">
      <p:cViewPr varScale="1">
        <p:scale>
          <a:sx n="83" d="100"/>
          <a:sy n="83" d="100"/>
        </p:scale>
        <p:origin x="518" y="101"/>
      </p:cViewPr>
      <p:guideLst>
        <p:guide orient="horz" pos="2184"/>
        <p:guide pos="160"/>
      </p:guideLst>
    </p:cSldViewPr>
  </p:slideViewPr>
  <p:notesTextViewPr>
    <p:cViewPr>
      <p:scale>
        <a:sx n="1" d="1"/>
        <a:sy n="1" d="1"/>
      </p:scale>
      <p:origin x="0" y="0"/>
    </p:cViewPr>
  </p:notesTextViewPr>
  <p:sorterViewPr>
    <p:cViewPr>
      <p:scale>
        <a:sx n="100" d="100"/>
        <a:sy n="100" d="100"/>
      </p:scale>
      <p:origin x="0" y="0"/>
    </p:cViewPr>
  </p:sorterViewPr>
  <p:notesViewPr>
    <p:cSldViewPr snapToGrid="0">
      <p:cViewPr varScale="1">
        <p:scale>
          <a:sx n="62" d="100"/>
          <a:sy n="62" d="100"/>
        </p:scale>
        <p:origin x="3226" y="77"/>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vi-VN"/>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9C7C7BD-F321-4747-A54F-5FAFC8E9D9E0}" type="datetimeFigureOut">
              <a:rPr lang="vi-VN" smtClean="0"/>
              <a:t>21/02/2024</a:t>
            </a:fld>
            <a:endParaRPr lang="vi-VN"/>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vi-VN"/>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vi-VN"/>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7235877-A569-40FA-A718-D2D40F746DE8}" type="slidenum">
              <a:rPr lang="vi-VN" smtClean="0"/>
              <a:t>‹#›</a:t>
            </a:fld>
            <a:endParaRPr lang="vi-VN"/>
          </a:p>
        </p:txBody>
      </p:sp>
    </p:spTree>
    <p:extLst>
      <p:ext uri="{BB962C8B-B14F-4D97-AF65-F5344CB8AC3E}">
        <p14:creationId xmlns:p14="http://schemas.microsoft.com/office/powerpoint/2010/main" val="55978933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vi-VN"/>
          </a:p>
        </p:txBody>
      </p:sp>
      <p:sp>
        <p:nvSpPr>
          <p:cNvPr id="4" name="Slide Number Placeholder 3"/>
          <p:cNvSpPr>
            <a:spLocks noGrp="1"/>
          </p:cNvSpPr>
          <p:nvPr>
            <p:ph type="sldNum" sz="quarter" idx="5"/>
          </p:nvPr>
        </p:nvSpPr>
        <p:spPr/>
        <p:txBody>
          <a:bodyPr/>
          <a:lstStyle/>
          <a:p>
            <a:fld id="{47235877-A569-40FA-A718-D2D40F746DE8}" type="slidenum">
              <a:rPr lang="vi-VN" smtClean="0"/>
              <a:t>4</a:t>
            </a:fld>
            <a:endParaRPr lang="vi-VN"/>
          </a:p>
        </p:txBody>
      </p:sp>
    </p:spTree>
    <p:extLst>
      <p:ext uri="{BB962C8B-B14F-4D97-AF65-F5344CB8AC3E}">
        <p14:creationId xmlns:p14="http://schemas.microsoft.com/office/powerpoint/2010/main" val="215441011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3B526A92-8AAF-4BF0-85FE-B336BF0F8D2D}" type="datetimeFigureOut">
              <a:rPr lang="en-US" smtClean="0"/>
              <a:t>2/21/2024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2AF2F91-6C79-4775-9E01-5F8EDCA63F89}" type="slidenum">
              <a:rPr lang="en-US" smtClean="0"/>
              <a:t>‹#›</a:t>
            </a:fld>
            <a:endParaRPr lang="en-US"/>
          </a:p>
        </p:txBody>
      </p:sp>
    </p:spTree>
    <p:extLst>
      <p:ext uri="{BB962C8B-B14F-4D97-AF65-F5344CB8AC3E}">
        <p14:creationId xmlns:p14="http://schemas.microsoft.com/office/powerpoint/2010/main" val="138381171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B526A92-8AAF-4BF0-85FE-B336BF0F8D2D}" type="datetimeFigureOut">
              <a:rPr lang="en-US" smtClean="0"/>
              <a:t>2/21/2024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2AF2F91-6C79-4775-9E01-5F8EDCA63F89}" type="slidenum">
              <a:rPr lang="en-US" smtClean="0"/>
              <a:t>‹#›</a:t>
            </a:fld>
            <a:endParaRPr lang="en-US"/>
          </a:p>
        </p:txBody>
      </p:sp>
    </p:spTree>
    <p:extLst>
      <p:ext uri="{BB962C8B-B14F-4D97-AF65-F5344CB8AC3E}">
        <p14:creationId xmlns:p14="http://schemas.microsoft.com/office/powerpoint/2010/main" val="162041913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B526A92-8AAF-4BF0-85FE-B336BF0F8D2D}" type="datetimeFigureOut">
              <a:rPr lang="en-US" smtClean="0"/>
              <a:t>2/21/2024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2AF2F91-6C79-4775-9E01-5F8EDCA63F89}" type="slidenum">
              <a:rPr lang="en-US" smtClean="0"/>
              <a:t>‹#›</a:t>
            </a:fld>
            <a:endParaRPr lang="en-US"/>
          </a:p>
        </p:txBody>
      </p:sp>
    </p:spTree>
    <p:extLst>
      <p:ext uri="{BB962C8B-B14F-4D97-AF65-F5344CB8AC3E}">
        <p14:creationId xmlns:p14="http://schemas.microsoft.com/office/powerpoint/2010/main" val="128641592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B526A92-8AAF-4BF0-85FE-B336BF0F8D2D}" type="datetimeFigureOut">
              <a:rPr lang="en-US" smtClean="0"/>
              <a:t>2/21/2024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2AF2F91-6C79-4775-9E01-5F8EDCA63F89}" type="slidenum">
              <a:rPr lang="en-US" smtClean="0"/>
              <a:t>‹#›</a:t>
            </a:fld>
            <a:endParaRPr lang="en-US"/>
          </a:p>
        </p:txBody>
      </p:sp>
    </p:spTree>
    <p:extLst>
      <p:ext uri="{BB962C8B-B14F-4D97-AF65-F5344CB8AC3E}">
        <p14:creationId xmlns:p14="http://schemas.microsoft.com/office/powerpoint/2010/main" val="131036278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B526A92-8AAF-4BF0-85FE-B336BF0F8D2D}" type="datetimeFigureOut">
              <a:rPr lang="en-US" smtClean="0"/>
              <a:t>2/21/2024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2AF2F91-6C79-4775-9E01-5F8EDCA63F89}" type="slidenum">
              <a:rPr lang="en-US" smtClean="0"/>
              <a:t>‹#›</a:t>
            </a:fld>
            <a:endParaRPr lang="en-US"/>
          </a:p>
        </p:txBody>
      </p:sp>
    </p:spTree>
    <p:extLst>
      <p:ext uri="{BB962C8B-B14F-4D97-AF65-F5344CB8AC3E}">
        <p14:creationId xmlns:p14="http://schemas.microsoft.com/office/powerpoint/2010/main" val="172009062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3B526A92-8AAF-4BF0-85FE-B336BF0F8D2D}" type="datetimeFigureOut">
              <a:rPr lang="en-US" smtClean="0"/>
              <a:t>2/21/2024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2AF2F91-6C79-4775-9E01-5F8EDCA63F89}" type="slidenum">
              <a:rPr lang="en-US" smtClean="0"/>
              <a:t>‹#›</a:t>
            </a:fld>
            <a:endParaRPr lang="en-US"/>
          </a:p>
        </p:txBody>
      </p:sp>
    </p:spTree>
    <p:extLst>
      <p:ext uri="{BB962C8B-B14F-4D97-AF65-F5344CB8AC3E}">
        <p14:creationId xmlns:p14="http://schemas.microsoft.com/office/powerpoint/2010/main" val="105701981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3B526A92-8AAF-4BF0-85FE-B336BF0F8D2D}" type="datetimeFigureOut">
              <a:rPr lang="en-US" smtClean="0"/>
              <a:t>2/21/2024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2AF2F91-6C79-4775-9E01-5F8EDCA63F89}" type="slidenum">
              <a:rPr lang="en-US" smtClean="0"/>
              <a:t>‹#›</a:t>
            </a:fld>
            <a:endParaRPr lang="en-US"/>
          </a:p>
        </p:txBody>
      </p:sp>
    </p:spTree>
    <p:extLst>
      <p:ext uri="{BB962C8B-B14F-4D97-AF65-F5344CB8AC3E}">
        <p14:creationId xmlns:p14="http://schemas.microsoft.com/office/powerpoint/2010/main" val="215198843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3B526A92-8AAF-4BF0-85FE-B336BF0F8D2D}" type="datetimeFigureOut">
              <a:rPr lang="en-US" smtClean="0"/>
              <a:t>2/21/2024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2AF2F91-6C79-4775-9E01-5F8EDCA63F89}" type="slidenum">
              <a:rPr lang="en-US" smtClean="0"/>
              <a:t>‹#›</a:t>
            </a:fld>
            <a:endParaRPr lang="en-US"/>
          </a:p>
        </p:txBody>
      </p:sp>
    </p:spTree>
    <p:extLst>
      <p:ext uri="{BB962C8B-B14F-4D97-AF65-F5344CB8AC3E}">
        <p14:creationId xmlns:p14="http://schemas.microsoft.com/office/powerpoint/2010/main" val="372733087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B526A92-8AAF-4BF0-85FE-B336BF0F8D2D}" type="datetimeFigureOut">
              <a:rPr lang="en-US" smtClean="0"/>
              <a:t>2/21/2024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2AF2F91-6C79-4775-9E01-5F8EDCA63F89}" type="slidenum">
              <a:rPr lang="en-US" smtClean="0"/>
              <a:t>‹#›</a:t>
            </a:fld>
            <a:endParaRPr lang="en-US"/>
          </a:p>
        </p:txBody>
      </p:sp>
    </p:spTree>
    <p:extLst>
      <p:ext uri="{BB962C8B-B14F-4D97-AF65-F5344CB8AC3E}">
        <p14:creationId xmlns:p14="http://schemas.microsoft.com/office/powerpoint/2010/main" val="209393697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3B526A92-8AAF-4BF0-85FE-B336BF0F8D2D}" type="datetimeFigureOut">
              <a:rPr lang="en-US" smtClean="0"/>
              <a:t>2/21/2024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2AF2F91-6C79-4775-9E01-5F8EDCA63F89}" type="slidenum">
              <a:rPr lang="en-US" smtClean="0"/>
              <a:t>‹#›</a:t>
            </a:fld>
            <a:endParaRPr lang="en-US"/>
          </a:p>
        </p:txBody>
      </p:sp>
    </p:spTree>
    <p:extLst>
      <p:ext uri="{BB962C8B-B14F-4D97-AF65-F5344CB8AC3E}">
        <p14:creationId xmlns:p14="http://schemas.microsoft.com/office/powerpoint/2010/main" val="124332723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3B526A92-8AAF-4BF0-85FE-B336BF0F8D2D}" type="datetimeFigureOut">
              <a:rPr lang="en-US" smtClean="0"/>
              <a:t>2/21/2024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2AF2F91-6C79-4775-9E01-5F8EDCA63F89}" type="slidenum">
              <a:rPr lang="en-US" smtClean="0"/>
              <a:t>‹#›</a:t>
            </a:fld>
            <a:endParaRPr lang="en-US"/>
          </a:p>
        </p:txBody>
      </p:sp>
    </p:spTree>
    <p:extLst>
      <p:ext uri="{BB962C8B-B14F-4D97-AF65-F5344CB8AC3E}">
        <p14:creationId xmlns:p14="http://schemas.microsoft.com/office/powerpoint/2010/main" val="171132242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B526A92-8AAF-4BF0-85FE-B336BF0F8D2D}" type="datetimeFigureOut">
              <a:rPr lang="en-US" smtClean="0"/>
              <a:t>2/21/2024</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2AF2F91-6C79-4775-9E01-5F8EDCA63F89}" type="slidenum">
              <a:rPr lang="en-US" smtClean="0"/>
              <a:t>‹#›</a:t>
            </a:fld>
            <a:endParaRPr lang="en-US"/>
          </a:p>
        </p:txBody>
      </p:sp>
    </p:spTree>
    <p:extLst>
      <p:ext uri="{BB962C8B-B14F-4D97-AF65-F5344CB8AC3E}">
        <p14:creationId xmlns:p14="http://schemas.microsoft.com/office/powerpoint/2010/main" val="463714770"/>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slide" Target="slide6.xml"/><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slide" Target="slide6.xml"/><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slide" Target="slide6.xml"/><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audio" Target="../media/audio10.wav"/><Relationship Id="rId1" Type="http://schemas.openxmlformats.org/officeDocument/2006/relationships/slideLayout" Target="../slideLayouts/slideLayout2.xml"/><Relationship Id="rId5" Type="http://schemas.openxmlformats.org/officeDocument/2006/relationships/slide" Target="slide6.xml"/><Relationship Id="rId4" Type="http://schemas.openxmlformats.org/officeDocument/2006/relationships/image" Target="../media/image8.png"/></Relationships>
</file>

<file path=ppt/slides/_rels/slide14.xml.rels><?xml version="1.0" encoding="UTF-8" standalone="yes"?>
<Relationships xmlns="http://schemas.openxmlformats.org/package/2006/relationships"><Relationship Id="rId3" Type="http://schemas.openxmlformats.org/officeDocument/2006/relationships/slide" Target="slide6.xml"/><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 Id="rId5" Type="http://schemas.openxmlformats.org/officeDocument/2006/relationships/image" Target="../media/image13.png"/><Relationship Id="rId4" Type="http://schemas.openxmlformats.org/officeDocument/2006/relationships/image" Target="../media/image12.png"/></Relationships>
</file>

<file path=ppt/slides/_rels/slide1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3.png"/><Relationship Id="rId1" Type="http://schemas.openxmlformats.org/officeDocument/2006/relationships/slideLayout" Target="../slideLayouts/slideLayout2.xml"/><Relationship Id="rId4" Type="http://schemas.openxmlformats.org/officeDocument/2006/relationships/image" Target="../media/image16.jpeg"/></Relationships>
</file>

<file path=ppt/slides/_rels/slide2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1.png"/><Relationship Id="rId1" Type="http://schemas.openxmlformats.org/officeDocument/2006/relationships/slideLayout" Target="../slideLayouts/slideLayout7.xml"/><Relationship Id="rId5" Type="http://schemas.openxmlformats.org/officeDocument/2006/relationships/image" Target="../media/image20.png"/><Relationship Id="rId4" Type="http://schemas.openxmlformats.org/officeDocument/2006/relationships/image" Target="../media/image4.png"/></Relationships>
</file>

<file path=ppt/slides/_rels/slide2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1.png"/><Relationship Id="rId1" Type="http://schemas.openxmlformats.org/officeDocument/2006/relationships/slideLayout" Target="../slideLayouts/slideLayout7.xml"/><Relationship Id="rId5" Type="http://schemas.openxmlformats.org/officeDocument/2006/relationships/image" Target="../media/image21.png"/><Relationship Id="rId4" Type="http://schemas.openxmlformats.org/officeDocument/2006/relationships/image" Target="../media/image5.png"/></Relationships>
</file>

<file path=ppt/slides/_rels/slide2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21.png"/><Relationship Id="rId1" Type="http://schemas.openxmlformats.org/officeDocument/2006/relationships/slideLayout" Target="../slideLayouts/slideLayout7.xml"/><Relationship Id="rId5" Type="http://schemas.openxmlformats.org/officeDocument/2006/relationships/image" Target="../media/image5.png"/><Relationship Id="rId4" Type="http://schemas.openxmlformats.org/officeDocument/2006/relationships/image" Target="../media/image19.png"/></Relationships>
</file>

<file path=ppt/slides/_rels/slide2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png"/><Relationship Id="rId1" Type="http://schemas.openxmlformats.org/officeDocument/2006/relationships/slideLayout" Target="../slideLayouts/slideLayout7.xml"/><Relationship Id="rId4" Type="http://schemas.openxmlformats.org/officeDocument/2006/relationships/image" Target="../media/image25.gif"/></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8" Type="http://schemas.openxmlformats.org/officeDocument/2006/relationships/audio" Target="../media/audio7.wav"/><Relationship Id="rId13" Type="http://schemas.openxmlformats.org/officeDocument/2006/relationships/slide" Target="slide7.xml"/><Relationship Id="rId18" Type="http://schemas.openxmlformats.org/officeDocument/2006/relationships/slide" Target="slide11.xml"/><Relationship Id="rId3" Type="http://schemas.openxmlformats.org/officeDocument/2006/relationships/audio" Target="../media/audio2.wav"/><Relationship Id="rId21" Type="http://schemas.openxmlformats.org/officeDocument/2006/relationships/image" Target="../media/image7.png"/><Relationship Id="rId7" Type="http://schemas.openxmlformats.org/officeDocument/2006/relationships/audio" Target="../media/audio6.wav"/><Relationship Id="rId12" Type="http://schemas.openxmlformats.org/officeDocument/2006/relationships/slide" Target="slide8.xml"/><Relationship Id="rId17" Type="http://schemas.openxmlformats.org/officeDocument/2006/relationships/slide" Target="slide10.xml"/><Relationship Id="rId2" Type="http://schemas.openxmlformats.org/officeDocument/2006/relationships/audio" Target="../media/audio1.wav"/><Relationship Id="rId16" Type="http://schemas.openxmlformats.org/officeDocument/2006/relationships/slide" Target="slide9.xml"/><Relationship Id="rId20" Type="http://schemas.openxmlformats.org/officeDocument/2006/relationships/image" Target="../media/image6.jpeg"/><Relationship Id="rId1" Type="http://schemas.openxmlformats.org/officeDocument/2006/relationships/slideLayout" Target="../slideLayouts/slideLayout2.xml"/><Relationship Id="rId6" Type="http://schemas.openxmlformats.org/officeDocument/2006/relationships/audio" Target="../media/audio5.wav"/><Relationship Id="rId11" Type="http://schemas.openxmlformats.org/officeDocument/2006/relationships/audio" Target="../media/audio10.wav"/><Relationship Id="rId5" Type="http://schemas.openxmlformats.org/officeDocument/2006/relationships/audio" Target="../media/audio4.wav"/><Relationship Id="rId15" Type="http://schemas.openxmlformats.org/officeDocument/2006/relationships/slide" Target="slide13.xml"/><Relationship Id="rId10" Type="http://schemas.openxmlformats.org/officeDocument/2006/relationships/audio" Target="../media/audio9.wav"/><Relationship Id="rId19" Type="http://schemas.openxmlformats.org/officeDocument/2006/relationships/slide" Target="slide14.xml"/><Relationship Id="rId4" Type="http://schemas.openxmlformats.org/officeDocument/2006/relationships/audio" Target="../media/audio3.wav"/><Relationship Id="rId9" Type="http://schemas.openxmlformats.org/officeDocument/2006/relationships/audio" Target="../media/audio8.wav"/><Relationship Id="rId14" Type="http://schemas.openxmlformats.org/officeDocument/2006/relationships/slide" Target="slide12.xml"/></Relationships>
</file>

<file path=ppt/slides/_rels/slide7.xml.rels><?xml version="1.0" encoding="UTF-8" standalone="yes"?>
<Relationships xmlns="http://schemas.openxmlformats.org/package/2006/relationships"><Relationship Id="rId3" Type="http://schemas.openxmlformats.org/officeDocument/2006/relationships/slide" Target="slide6.xml"/><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audio" Target="../media/audio10.wav"/><Relationship Id="rId1" Type="http://schemas.openxmlformats.org/officeDocument/2006/relationships/slideLayout" Target="../slideLayouts/slideLayout2.xml"/><Relationship Id="rId5" Type="http://schemas.openxmlformats.org/officeDocument/2006/relationships/slide" Target="slide6.xml"/><Relationship Id="rId4" Type="http://schemas.openxmlformats.org/officeDocument/2006/relationships/image" Target="../media/image8.png"/></Relationships>
</file>

<file path=ppt/slides/_rels/slide9.xml.rels><?xml version="1.0" encoding="UTF-8" standalone="yes"?>
<Relationships xmlns="http://schemas.openxmlformats.org/package/2006/relationships"><Relationship Id="rId3" Type="http://schemas.openxmlformats.org/officeDocument/2006/relationships/slide" Target="slide6.xml"/><Relationship Id="rId2" Type="http://schemas.openxmlformats.org/officeDocument/2006/relationships/image" Target="../media/image2.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a:p>
        </p:txBody>
      </p:sp>
      <p:sp>
        <p:nvSpPr>
          <p:cNvPr id="3" name="Subtitle 2"/>
          <p:cNvSpPr>
            <a:spLocks noGrp="1"/>
          </p:cNvSpPr>
          <p:nvPr>
            <p:ph type="subTitle" idx="1"/>
          </p:nvPr>
        </p:nvSpPr>
        <p:spPr/>
        <p:txBody>
          <a:bodyPr/>
          <a:lstStyle/>
          <a:p>
            <a:endParaRPr lang="en-US"/>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1"/>
            <a:ext cx="9239534"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Rectangle 3"/>
          <p:cNvSpPr>
            <a:spLocks noChangeArrowheads="1"/>
          </p:cNvSpPr>
          <p:nvPr/>
        </p:nvSpPr>
        <p:spPr bwMode="auto">
          <a:xfrm>
            <a:off x="1878039" y="132799"/>
            <a:ext cx="8531457" cy="1223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44731" tIns="72366" rIns="144731" bIns="72366">
            <a:spAutoFit/>
          </a:bodyPr>
          <a:lstStyle/>
          <a:p>
            <a:r>
              <a:rPr lang="en-US" sz="7000" b="1" dirty="0">
                <a:solidFill>
                  <a:srgbClr val="FF0000"/>
                </a:solidFill>
                <a:latin typeface="VNI-Ariston" pitchFamily="2" charset="0"/>
              </a:rPr>
              <a:t>Good morning class</a:t>
            </a:r>
          </a:p>
        </p:txBody>
      </p:sp>
    </p:spTree>
    <p:extLst>
      <p:ext uri="{BB962C8B-B14F-4D97-AF65-F5344CB8AC3E}">
        <p14:creationId xmlns:p14="http://schemas.microsoft.com/office/powerpoint/2010/main" val="25103740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afterEffect">
                                  <p:stCondLst>
                                    <p:cond delay="0"/>
                                  </p:stCondLst>
                                  <p:iterate type="lt">
                                    <p:tmPct val="5000"/>
                                  </p:iterate>
                                  <p:childTnLst>
                                    <p:set>
                                      <p:cBhvr>
                                        <p:cTn id="6" dur="1" fill="hold">
                                          <p:stCondLst>
                                            <p:cond delay="0"/>
                                          </p:stCondLst>
                                        </p:cTn>
                                        <p:tgtEl>
                                          <p:spTgt spid="5"/>
                                        </p:tgtEl>
                                        <p:attrNameLst>
                                          <p:attrName>style.visibility</p:attrName>
                                        </p:attrNameLst>
                                      </p:cBhvr>
                                      <p:to>
                                        <p:strVal val="visible"/>
                                      </p:to>
                                    </p:set>
                                    <p:anim calcmode="lin" valueType="num">
                                      <p:cBhvr>
                                        <p:cTn id="7" dur="1000" fill="hold"/>
                                        <p:tgtEl>
                                          <p:spTgt spid="5"/>
                                        </p:tgtEl>
                                        <p:attrNameLst>
                                          <p:attrName>ppt_w</p:attrName>
                                        </p:attrNameLst>
                                      </p:cBhvr>
                                      <p:tavLst>
                                        <p:tav tm="0">
                                          <p:val>
                                            <p:fltVal val="0"/>
                                          </p:val>
                                        </p:tav>
                                        <p:tav tm="100000">
                                          <p:val>
                                            <p:strVal val="#ppt_w"/>
                                          </p:val>
                                        </p:tav>
                                      </p:tavLst>
                                    </p:anim>
                                    <p:anim calcmode="lin" valueType="num">
                                      <p:cBhvr>
                                        <p:cTn id="8" dur="1000" fill="hold"/>
                                        <p:tgtEl>
                                          <p:spTgt spid="5"/>
                                        </p:tgtEl>
                                        <p:attrNameLst>
                                          <p:attrName>ppt_h</p:attrName>
                                        </p:attrNameLst>
                                      </p:cBhvr>
                                      <p:tavLst>
                                        <p:tav tm="0">
                                          <p:val>
                                            <p:fltVal val="0"/>
                                          </p:val>
                                        </p:tav>
                                        <p:tav tm="100000">
                                          <p:val>
                                            <p:strVal val="#ppt_h"/>
                                          </p:val>
                                        </p:tav>
                                      </p:tavLst>
                                    </p:anim>
                                    <p:anim calcmode="lin" valueType="num">
                                      <p:cBhvr>
                                        <p:cTn id="9" dur="1000" fill="hold"/>
                                        <p:tgtEl>
                                          <p:spTgt spid="5"/>
                                        </p:tgtEl>
                                        <p:attrNameLst>
                                          <p:attrName>style.rotation</p:attrName>
                                        </p:attrNameLst>
                                      </p:cBhvr>
                                      <p:tavLst>
                                        <p:tav tm="0">
                                          <p:val>
                                            <p:fltVal val="90"/>
                                          </p:val>
                                        </p:tav>
                                        <p:tav tm="100000">
                                          <p:val>
                                            <p:fltVal val="0"/>
                                          </p:val>
                                        </p:tav>
                                      </p:tavLst>
                                    </p:anim>
                                    <p:animEffect transition="in" filter="fade">
                                      <p:cBhvr>
                                        <p:cTn id="10"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1" y="0"/>
            <a:ext cx="9525000" cy="6934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Rectangle 4"/>
          <p:cNvSpPr/>
          <p:nvPr/>
        </p:nvSpPr>
        <p:spPr>
          <a:xfrm>
            <a:off x="2918246" y="1368739"/>
            <a:ext cx="7204280" cy="671851"/>
          </a:xfrm>
          <a:prstGeom prst="rect">
            <a:avLst/>
          </a:prstGeom>
        </p:spPr>
        <p:txBody>
          <a:bodyPr wrap="none">
            <a:spAutoFit/>
          </a:bodyPr>
          <a:lstStyle/>
          <a:p>
            <a:pPr>
              <a:lnSpc>
                <a:spcPct val="150000"/>
              </a:lnSpc>
            </a:pPr>
            <a:r>
              <a:rPr lang="en-GB" sz="2800" b="1" dirty="0"/>
              <a:t>3. Michael ............ swimming nearly every day.</a:t>
            </a:r>
          </a:p>
        </p:txBody>
      </p:sp>
      <p:sp>
        <p:nvSpPr>
          <p:cNvPr id="6" name="Rectangle 5"/>
          <p:cNvSpPr/>
          <p:nvPr/>
        </p:nvSpPr>
        <p:spPr>
          <a:xfrm>
            <a:off x="4809351" y="1385236"/>
            <a:ext cx="867225" cy="523220"/>
          </a:xfrm>
          <a:prstGeom prst="rect">
            <a:avLst/>
          </a:prstGeom>
        </p:spPr>
        <p:txBody>
          <a:bodyPr wrap="none">
            <a:spAutoFit/>
          </a:bodyPr>
          <a:lstStyle/>
          <a:p>
            <a:r>
              <a:rPr lang="en-GB" sz="2800" b="1" dirty="0">
                <a:solidFill>
                  <a:srgbClr val="FF0000"/>
                </a:solidFill>
              </a:rPr>
              <a:t>goes</a:t>
            </a:r>
            <a:endParaRPr lang="en-US" sz="2800" dirty="0"/>
          </a:p>
        </p:txBody>
      </p:sp>
      <p:sp>
        <p:nvSpPr>
          <p:cNvPr id="7" name="Action Button: Home 6">
            <a:hlinkClick r:id="rId3" action="ppaction://hlinksldjump" highlightClick="1"/>
          </p:cNvPr>
          <p:cNvSpPr/>
          <p:nvPr/>
        </p:nvSpPr>
        <p:spPr>
          <a:xfrm>
            <a:off x="2015319" y="6018662"/>
            <a:ext cx="573206" cy="477672"/>
          </a:xfrm>
          <a:prstGeom prst="actionButtonHome">
            <a:avLst/>
          </a:prstGeom>
          <a:solidFill>
            <a:srgbClr val="002060"/>
          </a:solidFill>
          <a:ln>
            <a:solidFill>
              <a:srgbClr val="76ABD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230192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25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1" y="0"/>
            <a:ext cx="9525000" cy="6934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Rectangle 4"/>
          <p:cNvSpPr/>
          <p:nvPr/>
        </p:nvSpPr>
        <p:spPr>
          <a:xfrm>
            <a:off x="3305033" y="1048773"/>
            <a:ext cx="6243851" cy="1318181"/>
          </a:xfrm>
          <a:prstGeom prst="rect">
            <a:avLst/>
          </a:prstGeom>
        </p:spPr>
        <p:txBody>
          <a:bodyPr wrap="square">
            <a:spAutoFit/>
          </a:bodyPr>
          <a:lstStyle/>
          <a:p>
            <a:pPr>
              <a:lnSpc>
                <a:spcPct val="150000"/>
              </a:lnSpc>
            </a:pPr>
            <a:r>
              <a:rPr lang="en-GB" sz="2800" b="1" dirty="0"/>
              <a:t>4. </a:t>
            </a:r>
            <a:r>
              <a:rPr lang="en-GB" sz="2800" b="1" dirty="0" err="1"/>
              <a:t>Phong</a:t>
            </a:r>
            <a:r>
              <a:rPr lang="en-GB" sz="2800" b="1" dirty="0"/>
              <a:t> didn't play football yesterday. He ........... fishing.</a:t>
            </a:r>
          </a:p>
        </p:txBody>
      </p:sp>
      <p:sp>
        <p:nvSpPr>
          <p:cNvPr id="6" name="Rectangle 5"/>
          <p:cNvSpPr/>
          <p:nvPr/>
        </p:nvSpPr>
        <p:spPr>
          <a:xfrm>
            <a:off x="3920661" y="1744119"/>
            <a:ext cx="1026499" cy="523220"/>
          </a:xfrm>
          <a:prstGeom prst="rect">
            <a:avLst/>
          </a:prstGeom>
        </p:spPr>
        <p:txBody>
          <a:bodyPr wrap="none">
            <a:spAutoFit/>
          </a:bodyPr>
          <a:lstStyle/>
          <a:p>
            <a:r>
              <a:rPr lang="en-GB" sz="2800" b="1" dirty="0">
                <a:solidFill>
                  <a:srgbClr val="FF0000"/>
                </a:solidFill>
              </a:rPr>
              <a:t>went</a:t>
            </a:r>
            <a:r>
              <a:rPr lang="en-GB" sz="2800" dirty="0">
                <a:solidFill>
                  <a:prstClr val="black"/>
                </a:solidFill>
              </a:rPr>
              <a:t> </a:t>
            </a:r>
            <a:endParaRPr lang="en-US" sz="2800" dirty="0"/>
          </a:p>
        </p:txBody>
      </p:sp>
      <p:sp>
        <p:nvSpPr>
          <p:cNvPr id="7" name="Action Button: Home 6">
            <a:hlinkClick r:id="rId3" action="ppaction://hlinksldjump" highlightClick="1"/>
          </p:cNvPr>
          <p:cNvSpPr/>
          <p:nvPr/>
        </p:nvSpPr>
        <p:spPr>
          <a:xfrm>
            <a:off x="2042615" y="6086901"/>
            <a:ext cx="573206" cy="477672"/>
          </a:xfrm>
          <a:prstGeom prst="actionButtonHome">
            <a:avLst/>
          </a:prstGeom>
          <a:solidFill>
            <a:srgbClr val="002060"/>
          </a:solidFill>
          <a:ln>
            <a:solidFill>
              <a:srgbClr val="76ABD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230192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25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1" y="0"/>
            <a:ext cx="9525000" cy="6934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Rectangle 4"/>
          <p:cNvSpPr/>
          <p:nvPr/>
        </p:nvSpPr>
        <p:spPr>
          <a:xfrm>
            <a:off x="3261422" y="1032388"/>
            <a:ext cx="6391173" cy="671851"/>
          </a:xfrm>
          <a:prstGeom prst="rect">
            <a:avLst/>
          </a:prstGeom>
        </p:spPr>
        <p:txBody>
          <a:bodyPr wrap="none">
            <a:spAutoFit/>
          </a:bodyPr>
          <a:lstStyle/>
          <a:p>
            <a:pPr>
              <a:lnSpc>
                <a:spcPct val="150000"/>
              </a:lnSpc>
            </a:pPr>
            <a:r>
              <a:rPr lang="en-GB" sz="2800" b="1" dirty="0"/>
              <a:t>5. </a:t>
            </a:r>
            <a:r>
              <a:rPr lang="en-GB" sz="2800" b="1" dirty="0" err="1"/>
              <a:t>Khang</a:t>
            </a:r>
            <a:r>
              <a:rPr lang="en-GB" sz="2800" b="1" dirty="0"/>
              <a:t> ............  volleyball last Saturday.</a:t>
            </a:r>
          </a:p>
        </p:txBody>
      </p:sp>
      <p:sp>
        <p:nvSpPr>
          <p:cNvPr id="6" name="Rectangle 5"/>
          <p:cNvSpPr/>
          <p:nvPr/>
        </p:nvSpPr>
        <p:spPr>
          <a:xfrm>
            <a:off x="4709552" y="1100905"/>
            <a:ext cx="1176028" cy="523220"/>
          </a:xfrm>
          <a:prstGeom prst="rect">
            <a:avLst/>
          </a:prstGeom>
        </p:spPr>
        <p:txBody>
          <a:bodyPr wrap="none">
            <a:spAutoFit/>
          </a:bodyPr>
          <a:lstStyle/>
          <a:p>
            <a:r>
              <a:rPr lang="en-GB" sz="2800" b="1" dirty="0">
                <a:solidFill>
                  <a:srgbClr val="FF0000"/>
                </a:solidFill>
              </a:rPr>
              <a:t>played</a:t>
            </a:r>
            <a:endParaRPr lang="en-US" sz="2800" dirty="0"/>
          </a:p>
        </p:txBody>
      </p:sp>
      <p:sp>
        <p:nvSpPr>
          <p:cNvPr id="7" name="Action Button: Home 6">
            <a:hlinkClick r:id="rId3" action="ppaction://hlinksldjump" highlightClick="1"/>
          </p:cNvPr>
          <p:cNvSpPr/>
          <p:nvPr/>
        </p:nvSpPr>
        <p:spPr>
          <a:xfrm>
            <a:off x="2042615" y="5970895"/>
            <a:ext cx="573206" cy="477672"/>
          </a:xfrm>
          <a:prstGeom prst="actionButtonHome">
            <a:avLst/>
          </a:prstGeom>
          <a:solidFill>
            <a:srgbClr val="002060"/>
          </a:solidFill>
          <a:ln>
            <a:solidFill>
              <a:srgbClr val="76ABD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230192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heel(1)">
                                      <p:cBhvr>
                                        <p:cTn id="7"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1" y="0"/>
            <a:ext cx="9525000" cy="6934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4"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076131" y="2483894"/>
            <a:ext cx="3712191" cy="31526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TextBox 5"/>
          <p:cNvSpPr txBox="1"/>
          <p:nvPr/>
        </p:nvSpPr>
        <p:spPr>
          <a:xfrm>
            <a:off x="3183188" y="464025"/>
            <a:ext cx="6747835" cy="1009933"/>
          </a:xfrm>
          <a:prstGeom prst="rect">
            <a:avLst/>
          </a:prstGeom>
          <a:noFill/>
          <a:ln w="34925">
            <a:noFill/>
          </a:ln>
          <a:effectLst>
            <a:glow rad="101600">
              <a:schemeClr val="accent1">
                <a:satMod val="175000"/>
                <a:alpha val="40000"/>
              </a:schemeClr>
            </a:glow>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lIns="91427" tIns="45714" rIns="91427" bIns="45714" numCol="1" rtlCol="0">
            <a:prstTxWarp prst="textWave1">
              <a:avLst/>
            </a:prstTxWarp>
            <a:spAutoFit/>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pPr>
              <a:defRPr/>
            </a:pPr>
            <a:r>
              <a:rPr lang="en-US" sz="6000" b="1" kern="0" cap="all" dirty="0">
                <a:ln/>
                <a:solidFill>
                  <a:schemeClr val="accent1">
                    <a:lumMod val="75000"/>
                  </a:schemeClr>
                </a:solidFill>
                <a:effectLst>
                  <a:outerShdw blurRad="19685" dist="12700" dir="5400000" algn="tl" rotWithShape="0">
                    <a:srgbClr val="4F81BD">
                      <a:satMod val="130000"/>
                      <a:alpha val="60000"/>
                    </a:srgbClr>
                  </a:outerShdw>
                  <a:reflection blurRad="10000" stA="55000" endPos="48000" dist="500" dir="5400000" sy="-100000" algn="bl" rotWithShape="0"/>
                </a:effectLst>
                <a:latin typeface=".VnBahamasB" pitchFamily="34" charset="0"/>
              </a:rPr>
              <a:t>LUCKY NUMBER!</a:t>
            </a:r>
          </a:p>
        </p:txBody>
      </p:sp>
      <p:sp>
        <p:nvSpPr>
          <p:cNvPr id="7" name="Action Button: Home 6">
            <a:hlinkClick r:id="rId5" action="ppaction://hlinksldjump" highlightClick="1"/>
          </p:cNvPr>
          <p:cNvSpPr/>
          <p:nvPr/>
        </p:nvSpPr>
        <p:spPr>
          <a:xfrm>
            <a:off x="2097206" y="5970895"/>
            <a:ext cx="573206" cy="477672"/>
          </a:xfrm>
          <a:prstGeom prst="actionButtonHome">
            <a:avLst/>
          </a:prstGeom>
          <a:solidFill>
            <a:srgbClr val="002060"/>
          </a:solidFill>
          <a:ln>
            <a:solidFill>
              <a:srgbClr val="76ABD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9257253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mph" presetSubtype="0" repeatCount="indefinite" fill="hold" grpId="0" nodeType="withEffect">
                                  <p:stCondLst>
                                    <p:cond delay="0"/>
                                  </p:stCondLst>
                                  <p:childTnLst>
                                    <p:animEffect transition="out" filter="fade">
                                      <p:cBhvr>
                                        <p:cTn id="6" dur="500" tmFilter="0, 0; .2, .5; .8, .5; 1, 0"/>
                                        <p:tgtEl>
                                          <p:spTgt spid="6"/>
                                        </p:tgtEl>
                                      </p:cBhvr>
                                    </p:animEffect>
                                    <p:animScale>
                                      <p:cBhvr>
                                        <p:cTn id="7" dur="250" autoRev="1" fill="hold"/>
                                        <p:tgtEl>
                                          <p:spTgt spid="6"/>
                                        </p:tgtEl>
                                      </p:cBhvr>
                                      <p:by x="105000" y="105000"/>
                                    </p:animScale>
                                  </p:childTnLst>
                                  <p:subTnLst>
                                    <p:audio>
                                      <p:cMediaNode>
                                        <p:cTn display="0" masterRel="sameClick">
                                          <p:stCondLst>
                                            <p:cond evt="begin" delay="0">
                                              <p:tn val="5"/>
                                            </p:cond>
                                          </p:stCondLst>
                                          <p:endCondLst>
                                            <p:cond evt="onStopAudio" delay="0">
                                              <p:tgtEl>
                                                <p:sldTgt/>
                                              </p:tgtEl>
                                            </p:cond>
                                          </p:endCondLst>
                                        </p:cTn>
                                        <p:tgtEl>
                                          <p:sndTgt r:embed="rId2" name="applause.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1" y="0"/>
            <a:ext cx="9525000" cy="6934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Rectangle 4"/>
          <p:cNvSpPr/>
          <p:nvPr/>
        </p:nvSpPr>
        <p:spPr>
          <a:xfrm>
            <a:off x="1933433" y="1356901"/>
            <a:ext cx="8325134" cy="671851"/>
          </a:xfrm>
          <a:prstGeom prst="rect">
            <a:avLst/>
          </a:prstGeom>
        </p:spPr>
        <p:txBody>
          <a:bodyPr wrap="square">
            <a:spAutoFit/>
          </a:bodyPr>
          <a:lstStyle/>
          <a:p>
            <a:pPr>
              <a:lnSpc>
                <a:spcPct val="150000"/>
              </a:lnSpc>
            </a:pPr>
            <a:r>
              <a:rPr lang="en-GB" sz="2800" b="1" dirty="0"/>
              <a:t>6. The </a:t>
            </a:r>
            <a:r>
              <a:rPr lang="en-GB" sz="2800" b="1" dirty="0" err="1"/>
              <a:t>girLs</a:t>
            </a:r>
            <a:r>
              <a:rPr lang="en-GB" sz="2800" b="1" dirty="0"/>
              <a:t> ................ aerobics in the playground now.</a:t>
            </a:r>
            <a:endParaRPr lang="en-US" sz="2800" b="1" dirty="0"/>
          </a:p>
        </p:txBody>
      </p:sp>
      <p:sp>
        <p:nvSpPr>
          <p:cNvPr id="6" name="Rectangle 5"/>
          <p:cNvSpPr/>
          <p:nvPr/>
        </p:nvSpPr>
        <p:spPr>
          <a:xfrm>
            <a:off x="3764977" y="1411492"/>
            <a:ext cx="1666610" cy="523220"/>
          </a:xfrm>
          <a:prstGeom prst="rect">
            <a:avLst/>
          </a:prstGeom>
        </p:spPr>
        <p:txBody>
          <a:bodyPr wrap="none">
            <a:spAutoFit/>
          </a:bodyPr>
          <a:lstStyle/>
          <a:p>
            <a:r>
              <a:rPr lang="en-GB" sz="2800" b="1" dirty="0">
                <a:solidFill>
                  <a:srgbClr val="FF0000"/>
                </a:solidFill>
              </a:rPr>
              <a:t>are doing </a:t>
            </a:r>
            <a:endParaRPr lang="en-US" sz="2800" dirty="0"/>
          </a:p>
        </p:txBody>
      </p:sp>
      <p:sp>
        <p:nvSpPr>
          <p:cNvPr id="7" name="Action Button: Home 6">
            <a:hlinkClick r:id="rId3" action="ppaction://hlinksldjump" highlightClick="1"/>
          </p:cNvPr>
          <p:cNvSpPr/>
          <p:nvPr/>
        </p:nvSpPr>
        <p:spPr>
          <a:xfrm>
            <a:off x="1933433" y="6209731"/>
            <a:ext cx="573206" cy="477672"/>
          </a:xfrm>
          <a:prstGeom prst="actionButtonHome">
            <a:avLst/>
          </a:prstGeom>
          <a:solidFill>
            <a:srgbClr val="002060"/>
          </a:solidFill>
          <a:ln>
            <a:solidFill>
              <a:srgbClr val="76ABD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230192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500"/>
                                        <p:tgtEl>
                                          <p:spTgt spid="6"/>
                                        </p:tgtEl>
                                      </p:cBhvr>
                                    </p:animEffect>
                                    <p:anim calcmode="lin" valueType="num">
                                      <p:cBhvr>
                                        <p:cTn id="8" dur="1500" fill="hold"/>
                                        <p:tgtEl>
                                          <p:spTgt spid="6"/>
                                        </p:tgtEl>
                                        <p:attrNameLst>
                                          <p:attrName>ppt_x</p:attrName>
                                        </p:attrNameLst>
                                      </p:cBhvr>
                                      <p:tavLst>
                                        <p:tav tm="0">
                                          <p:val>
                                            <p:strVal val="#ppt_x"/>
                                          </p:val>
                                        </p:tav>
                                        <p:tav tm="100000">
                                          <p:val>
                                            <p:strVal val="#ppt_x"/>
                                          </p:val>
                                        </p:tav>
                                      </p:tavLst>
                                    </p:anim>
                                    <p:anim calcmode="lin" valueType="num">
                                      <p:cBhvr>
                                        <p:cTn id="9" dur="15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7170"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934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Rectangle 2"/>
          <p:cNvSpPr/>
          <p:nvPr/>
        </p:nvSpPr>
        <p:spPr>
          <a:xfrm>
            <a:off x="1184988" y="1305324"/>
            <a:ext cx="9965094" cy="3631250"/>
          </a:xfrm>
          <a:prstGeom prst="rect">
            <a:avLst/>
          </a:prstGeom>
        </p:spPr>
        <p:txBody>
          <a:bodyPr wrap="square">
            <a:spAutoFit/>
          </a:bodyPr>
          <a:lstStyle/>
          <a:p>
            <a:pPr>
              <a:lnSpc>
                <a:spcPct val="150000"/>
              </a:lnSpc>
            </a:pPr>
            <a:r>
              <a:rPr lang="en-GB" sz="2600" dirty="0"/>
              <a:t>1. Duong can ________karate.</a:t>
            </a:r>
          </a:p>
          <a:p>
            <a:pPr>
              <a:lnSpc>
                <a:spcPct val="150000"/>
              </a:lnSpc>
            </a:pPr>
            <a:r>
              <a:rPr lang="en-GB" sz="2600" dirty="0"/>
              <a:t>2. </a:t>
            </a:r>
            <a:r>
              <a:rPr lang="en-GB" sz="2600" dirty="0" err="1"/>
              <a:t>Duy</a:t>
            </a:r>
            <a:r>
              <a:rPr lang="en-GB" sz="2600" dirty="0"/>
              <a:t> isn't reading now. He _____________table tennis with his friend.</a:t>
            </a:r>
          </a:p>
          <a:p>
            <a:pPr>
              <a:lnSpc>
                <a:spcPct val="150000"/>
              </a:lnSpc>
            </a:pPr>
            <a:r>
              <a:rPr lang="en-GB" sz="2600" dirty="0"/>
              <a:t>3. Michael ___________swimming nearly every day.</a:t>
            </a:r>
          </a:p>
          <a:p>
            <a:pPr>
              <a:lnSpc>
                <a:spcPct val="150000"/>
              </a:lnSpc>
            </a:pPr>
            <a:r>
              <a:rPr lang="en-GB" sz="2600" dirty="0"/>
              <a:t>4. </a:t>
            </a:r>
            <a:r>
              <a:rPr lang="en-GB" sz="2600" dirty="0" err="1"/>
              <a:t>Phong</a:t>
            </a:r>
            <a:r>
              <a:rPr lang="en-GB" sz="2600" dirty="0"/>
              <a:t> didn't play football yesterday. He __________fishing.</a:t>
            </a:r>
          </a:p>
          <a:p>
            <a:pPr>
              <a:lnSpc>
                <a:spcPct val="150000"/>
              </a:lnSpc>
            </a:pPr>
            <a:r>
              <a:rPr lang="en-GB" sz="2600" dirty="0"/>
              <a:t>5. </a:t>
            </a:r>
            <a:r>
              <a:rPr lang="en-GB" sz="2600" dirty="0" err="1"/>
              <a:t>Khang</a:t>
            </a:r>
            <a:r>
              <a:rPr lang="en-GB" sz="2600" dirty="0"/>
              <a:t> ____________volleyball last Saturday.</a:t>
            </a:r>
          </a:p>
          <a:p>
            <a:pPr>
              <a:lnSpc>
                <a:spcPct val="150000"/>
              </a:lnSpc>
            </a:pPr>
            <a:r>
              <a:rPr lang="en-GB" sz="2600" dirty="0"/>
              <a:t>6. The girls ____________aerobics in the playground now.</a:t>
            </a:r>
            <a:endParaRPr lang="en-US" sz="2600" dirty="0"/>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96263" y="394458"/>
            <a:ext cx="627229" cy="621628"/>
          </a:xfrm>
          <a:prstGeom prst="rect">
            <a:avLst/>
          </a:prstGeom>
        </p:spPr>
        <p:style>
          <a:lnRef idx="2">
            <a:schemeClr val="accent5">
              <a:shade val="50000"/>
            </a:schemeClr>
          </a:lnRef>
          <a:fillRef idx="1">
            <a:schemeClr val="accent5"/>
          </a:fillRef>
          <a:effectRef idx="0">
            <a:schemeClr val="accent5"/>
          </a:effectRef>
          <a:fontRef idx="minor">
            <a:schemeClr val="lt1"/>
          </a:fontRef>
        </p:style>
      </p:pic>
      <p:sp>
        <p:nvSpPr>
          <p:cNvPr id="6" name="TextBox 5"/>
          <p:cNvSpPr txBox="1"/>
          <p:nvPr/>
        </p:nvSpPr>
        <p:spPr>
          <a:xfrm>
            <a:off x="2842342" y="415594"/>
            <a:ext cx="7825658" cy="830997"/>
          </a:xfrm>
          <a:prstGeom prst="rect">
            <a:avLst/>
          </a:prstGeom>
          <a:noFill/>
        </p:spPr>
        <p:txBody>
          <a:bodyPr wrap="square" rtlCol="0">
            <a:spAutoFit/>
          </a:bodyPr>
          <a:lstStyle/>
          <a:p>
            <a:r>
              <a:rPr lang="en-US" sz="2400" b="1" spc="-50" dirty="0">
                <a:effectLst>
                  <a:glow rad="88900">
                    <a:schemeClr val="bg1"/>
                  </a:glow>
                </a:effectLst>
                <a:latin typeface="Arial" panose="020B0604020202020204" pitchFamily="34" charset="0"/>
                <a:cs typeface="Arial" panose="020B0604020202020204" pitchFamily="34" charset="0"/>
              </a:rPr>
              <a:t>Put the correct form of the verbs </a:t>
            </a:r>
            <a:r>
              <a:rPr lang="en-US" sz="2400" b="1" i="1" spc="-50" dirty="0">
                <a:solidFill>
                  <a:srgbClr val="FF0000"/>
                </a:solidFill>
                <a:effectLst>
                  <a:glow rad="88900">
                    <a:schemeClr val="bg1"/>
                  </a:glow>
                </a:effectLst>
                <a:latin typeface="Arial" panose="020B0604020202020204" pitchFamily="34" charset="0"/>
                <a:cs typeface="Arial" panose="020B0604020202020204" pitchFamily="34" charset="0"/>
              </a:rPr>
              <a:t>play</a:t>
            </a:r>
            <a:r>
              <a:rPr lang="en-US" sz="2400" b="1" spc="-50" dirty="0">
                <a:effectLst>
                  <a:glow rad="88900">
                    <a:schemeClr val="bg1"/>
                  </a:glow>
                </a:effectLst>
                <a:latin typeface="Arial" panose="020B0604020202020204" pitchFamily="34" charset="0"/>
                <a:cs typeface="Arial" panose="020B0604020202020204" pitchFamily="34" charset="0"/>
              </a:rPr>
              <a:t>, </a:t>
            </a:r>
            <a:r>
              <a:rPr lang="en-US" sz="2400" b="1" i="1" spc="-50" dirty="0">
                <a:solidFill>
                  <a:srgbClr val="FF0000"/>
                </a:solidFill>
                <a:effectLst>
                  <a:glow rad="88900">
                    <a:schemeClr val="bg1"/>
                  </a:glow>
                </a:effectLst>
                <a:latin typeface="Arial" panose="020B0604020202020204" pitchFamily="34" charset="0"/>
                <a:cs typeface="Arial" panose="020B0604020202020204" pitchFamily="34" charset="0"/>
              </a:rPr>
              <a:t>do</a:t>
            </a:r>
            <a:r>
              <a:rPr lang="en-US" sz="2400" b="1" spc="-50" dirty="0">
                <a:solidFill>
                  <a:srgbClr val="FF0000"/>
                </a:solidFill>
                <a:effectLst>
                  <a:glow rad="88900">
                    <a:schemeClr val="bg1"/>
                  </a:glow>
                </a:effectLst>
                <a:latin typeface="Arial" panose="020B0604020202020204" pitchFamily="34" charset="0"/>
                <a:cs typeface="Arial" panose="020B0604020202020204" pitchFamily="34" charset="0"/>
              </a:rPr>
              <a:t> </a:t>
            </a:r>
            <a:r>
              <a:rPr lang="en-US" sz="2400" b="1" spc="-50" dirty="0">
                <a:effectLst>
                  <a:glow rad="88900">
                    <a:schemeClr val="bg1"/>
                  </a:glow>
                </a:effectLst>
                <a:latin typeface="Arial" panose="020B0604020202020204" pitchFamily="34" charset="0"/>
                <a:cs typeface="Arial" panose="020B0604020202020204" pitchFamily="34" charset="0"/>
              </a:rPr>
              <a:t>or </a:t>
            </a:r>
            <a:r>
              <a:rPr lang="en-US" sz="2400" b="1" i="1" spc="-50" dirty="0">
                <a:solidFill>
                  <a:srgbClr val="FF0000"/>
                </a:solidFill>
                <a:effectLst>
                  <a:glow rad="88900">
                    <a:schemeClr val="bg1"/>
                  </a:glow>
                </a:effectLst>
                <a:latin typeface="Arial" panose="020B0604020202020204" pitchFamily="34" charset="0"/>
                <a:cs typeface="Arial" panose="020B0604020202020204" pitchFamily="34" charset="0"/>
              </a:rPr>
              <a:t>go</a:t>
            </a:r>
            <a:r>
              <a:rPr lang="en-US" sz="2400" b="1" spc="-50" dirty="0">
                <a:solidFill>
                  <a:srgbClr val="FF0000"/>
                </a:solidFill>
                <a:effectLst>
                  <a:glow rad="88900">
                    <a:schemeClr val="bg1"/>
                  </a:glow>
                </a:effectLst>
                <a:latin typeface="Arial" panose="020B0604020202020204" pitchFamily="34" charset="0"/>
                <a:cs typeface="Arial" panose="020B0604020202020204" pitchFamily="34" charset="0"/>
              </a:rPr>
              <a:t> </a:t>
            </a:r>
            <a:r>
              <a:rPr lang="en-US" sz="2400" b="1" spc="-50" dirty="0">
                <a:effectLst>
                  <a:glow rad="88900">
                    <a:schemeClr val="bg1"/>
                  </a:glow>
                </a:effectLst>
                <a:latin typeface="Arial" panose="020B0604020202020204" pitchFamily="34" charset="0"/>
                <a:cs typeface="Arial" panose="020B0604020202020204" pitchFamily="34" charset="0"/>
              </a:rPr>
              <a:t>in the blanks.</a:t>
            </a:r>
          </a:p>
        </p:txBody>
      </p:sp>
      <p:sp>
        <p:nvSpPr>
          <p:cNvPr id="8" name="TextBox 7">
            <a:extLst>
              <a:ext uri="{FF2B5EF4-FFF2-40B4-BE49-F238E27FC236}">
                <a16:creationId xmlns:a16="http://schemas.microsoft.com/office/drawing/2014/main" id="{CE3D6AC1-DD0C-4A23-BA13-F34BEA26DE9B}"/>
              </a:ext>
            </a:extLst>
          </p:cNvPr>
          <p:cNvSpPr txBox="1"/>
          <p:nvPr/>
        </p:nvSpPr>
        <p:spPr>
          <a:xfrm>
            <a:off x="3352800" y="1429078"/>
            <a:ext cx="762000" cy="523220"/>
          </a:xfrm>
          <a:prstGeom prst="rect">
            <a:avLst/>
          </a:prstGeom>
          <a:noFill/>
        </p:spPr>
        <p:txBody>
          <a:bodyPr wrap="square">
            <a:spAutoFit/>
          </a:bodyPr>
          <a:lstStyle/>
          <a:p>
            <a:r>
              <a:rPr lang="en-GB" sz="2800" b="1" dirty="0">
                <a:solidFill>
                  <a:srgbClr val="FF0000"/>
                </a:solidFill>
              </a:rPr>
              <a:t>do</a:t>
            </a:r>
            <a:endParaRPr lang="vi-VN" sz="2800" dirty="0"/>
          </a:p>
        </p:txBody>
      </p:sp>
      <p:sp>
        <p:nvSpPr>
          <p:cNvPr id="10" name="TextBox 9">
            <a:extLst>
              <a:ext uri="{FF2B5EF4-FFF2-40B4-BE49-F238E27FC236}">
                <a16:creationId xmlns:a16="http://schemas.microsoft.com/office/drawing/2014/main" id="{1C2D2FF1-1DE5-491E-AEC8-9F9220E9849B}"/>
              </a:ext>
            </a:extLst>
          </p:cNvPr>
          <p:cNvSpPr txBox="1"/>
          <p:nvPr/>
        </p:nvSpPr>
        <p:spPr>
          <a:xfrm>
            <a:off x="5386875" y="1943841"/>
            <a:ext cx="1872342" cy="523220"/>
          </a:xfrm>
          <a:prstGeom prst="rect">
            <a:avLst/>
          </a:prstGeom>
          <a:noFill/>
        </p:spPr>
        <p:txBody>
          <a:bodyPr wrap="square">
            <a:spAutoFit/>
          </a:bodyPr>
          <a:lstStyle/>
          <a:p>
            <a:r>
              <a:rPr lang="en-GB" sz="2800" b="1" dirty="0">
                <a:solidFill>
                  <a:srgbClr val="FF0000"/>
                </a:solidFill>
                <a:latin typeface="Times New Roman" panose="02020603050405020304" pitchFamily="18" charset="0"/>
                <a:cs typeface="Times New Roman" panose="02020603050405020304" pitchFamily="18" charset="0"/>
              </a:rPr>
              <a:t>is playing </a:t>
            </a:r>
            <a:endParaRPr lang="vi-VN" sz="2800" b="1" dirty="0">
              <a:latin typeface="Times New Roman" panose="02020603050405020304" pitchFamily="18" charset="0"/>
              <a:cs typeface="Times New Roman" panose="02020603050405020304" pitchFamily="18" charset="0"/>
            </a:endParaRPr>
          </a:p>
        </p:txBody>
      </p:sp>
      <p:sp>
        <p:nvSpPr>
          <p:cNvPr id="12" name="TextBox 11">
            <a:extLst>
              <a:ext uri="{FF2B5EF4-FFF2-40B4-BE49-F238E27FC236}">
                <a16:creationId xmlns:a16="http://schemas.microsoft.com/office/drawing/2014/main" id="{FBD348A2-8DD7-49BB-8E42-AE68B4DF6D3B}"/>
              </a:ext>
            </a:extLst>
          </p:cNvPr>
          <p:cNvSpPr txBox="1"/>
          <p:nvPr/>
        </p:nvSpPr>
        <p:spPr>
          <a:xfrm>
            <a:off x="3188736" y="2518915"/>
            <a:ext cx="1261965" cy="523220"/>
          </a:xfrm>
          <a:prstGeom prst="rect">
            <a:avLst/>
          </a:prstGeom>
          <a:noFill/>
        </p:spPr>
        <p:txBody>
          <a:bodyPr wrap="square">
            <a:spAutoFit/>
          </a:bodyPr>
          <a:lstStyle/>
          <a:p>
            <a:r>
              <a:rPr lang="en-GB" sz="2800" b="1" dirty="0">
                <a:solidFill>
                  <a:srgbClr val="FF0000"/>
                </a:solidFill>
                <a:latin typeface="Times New Roman" panose="02020603050405020304" pitchFamily="18" charset="0"/>
                <a:cs typeface="Times New Roman" panose="02020603050405020304" pitchFamily="18" charset="0"/>
              </a:rPr>
              <a:t>goes</a:t>
            </a:r>
            <a:r>
              <a:rPr lang="en-GB" sz="2800" b="1" dirty="0">
                <a:latin typeface="Times New Roman" panose="02020603050405020304" pitchFamily="18" charset="0"/>
                <a:cs typeface="Times New Roman" panose="02020603050405020304" pitchFamily="18" charset="0"/>
              </a:rPr>
              <a:t> </a:t>
            </a:r>
            <a:endParaRPr lang="vi-VN" sz="2800" b="1" dirty="0">
              <a:latin typeface="Times New Roman" panose="02020603050405020304" pitchFamily="18" charset="0"/>
              <a:cs typeface="Times New Roman" panose="02020603050405020304" pitchFamily="18" charset="0"/>
            </a:endParaRPr>
          </a:p>
        </p:txBody>
      </p:sp>
      <p:sp>
        <p:nvSpPr>
          <p:cNvPr id="14" name="TextBox 13">
            <a:extLst>
              <a:ext uri="{FF2B5EF4-FFF2-40B4-BE49-F238E27FC236}">
                <a16:creationId xmlns:a16="http://schemas.microsoft.com/office/drawing/2014/main" id="{6B68C003-340A-453C-98E7-33DC3778D3A6}"/>
              </a:ext>
            </a:extLst>
          </p:cNvPr>
          <p:cNvSpPr txBox="1"/>
          <p:nvPr/>
        </p:nvSpPr>
        <p:spPr>
          <a:xfrm>
            <a:off x="7259217" y="3170462"/>
            <a:ext cx="1038031" cy="523220"/>
          </a:xfrm>
          <a:prstGeom prst="rect">
            <a:avLst/>
          </a:prstGeom>
          <a:noFill/>
        </p:spPr>
        <p:txBody>
          <a:bodyPr wrap="square">
            <a:spAutoFit/>
          </a:bodyPr>
          <a:lstStyle/>
          <a:p>
            <a:r>
              <a:rPr lang="en-GB" sz="2800" b="1" dirty="0">
                <a:solidFill>
                  <a:srgbClr val="FF0000"/>
                </a:solidFill>
                <a:latin typeface="Times New Roman" panose="02020603050405020304" pitchFamily="18" charset="0"/>
                <a:cs typeface="Times New Roman" panose="02020603050405020304" pitchFamily="18" charset="0"/>
              </a:rPr>
              <a:t>went</a:t>
            </a:r>
            <a:endParaRPr lang="vi-VN" sz="2800" b="1" dirty="0">
              <a:latin typeface="Times New Roman" panose="02020603050405020304" pitchFamily="18" charset="0"/>
              <a:cs typeface="Times New Roman" panose="02020603050405020304" pitchFamily="18" charset="0"/>
            </a:endParaRPr>
          </a:p>
        </p:txBody>
      </p:sp>
      <p:sp>
        <p:nvSpPr>
          <p:cNvPr id="16" name="TextBox 15">
            <a:extLst>
              <a:ext uri="{FF2B5EF4-FFF2-40B4-BE49-F238E27FC236}">
                <a16:creationId xmlns:a16="http://schemas.microsoft.com/office/drawing/2014/main" id="{BC976135-A566-4ABC-B65D-8E1F1248C547}"/>
              </a:ext>
            </a:extLst>
          </p:cNvPr>
          <p:cNvSpPr txBox="1"/>
          <p:nvPr/>
        </p:nvSpPr>
        <p:spPr>
          <a:xfrm>
            <a:off x="2927479" y="3745810"/>
            <a:ext cx="1261965" cy="523220"/>
          </a:xfrm>
          <a:prstGeom prst="rect">
            <a:avLst/>
          </a:prstGeom>
          <a:noFill/>
        </p:spPr>
        <p:txBody>
          <a:bodyPr wrap="square">
            <a:spAutoFit/>
          </a:bodyPr>
          <a:lstStyle/>
          <a:p>
            <a:r>
              <a:rPr lang="en-GB" sz="2800" b="1" dirty="0">
                <a:solidFill>
                  <a:srgbClr val="FF0000"/>
                </a:solidFill>
                <a:latin typeface="Times New Roman" panose="02020603050405020304" pitchFamily="18" charset="0"/>
                <a:cs typeface="Times New Roman" panose="02020603050405020304" pitchFamily="18" charset="0"/>
              </a:rPr>
              <a:t>played</a:t>
            </a:r>
            <a:endParaRPr lang="vi-VN" sz="2800" b="1" dirty="0">
              <a:latin typeface="Times New Roman" panose="02020603050405020304" pitchFamily="18" charset="0"/>
              <a:cs typeface="Times New Roman" panose="02020603050405020304" pitchFamily="18" charset="0"/>
            </a:endParaRPr>
          </a:p>
        </p:txBody>
      </p:sp>
      <p:sp>
        <p:nvSpPr>
          <p:cNvPr id="18" name="TextBox 17">
            <a:extLst>
              <a:ext uri="{FF2B5EF4-FFF2-40B4-BE49-F238E27FC236}">
                <a16:creationId xmlns:a16="http://schemas.microsoft.com/office/drawing/2014/main" id="{F0B030F7-D0B1-4DE1-BFB9-48858399F501}"/>
              </a:ext>
            </a:extLst>
          </p:cNvPr>
          <p:cNvSpPr txBox="1"/>
          <p:nvPr/>
        </p:nvSpPr>
        <p:spPr>
          <a:xfrm>
            <a:off x="2997458" y="4341192"/>
            <a:ext cx="2041072" cy="523220"/>
          </a:xfrm>
          <a:prstGeom prst="rect">
            <a:avLst/>
          </a:prstGeom>
          <a:noFill/>
        </p:spPr>
        <p:txBody>
          <a:bodyPr wrap="square">
            <a:spAutoFit/>
          </a:bodyPr>
          <a:lstStyle/>
          <a:p>
            <a:r>
              <a:rPr lang="en-GB" sz="2800" b="1" dirty="0">
                <a:solidFill>
                  <a:srgbClr val="FF0000"/>
                </a:solidFill>
                <a:latin typeface="Times New Roman" panose="02020603050405020304" pitchFamily="18" charset="0"/>
                <a:cs typeface="Times New Roman" panose="02020603050405020304" pitchFamily="18" charset="0"/>
              </a:rPr>
              <a:t>are doing </a:t>
            </a:r>
            <a:endParaRPr lang="vi-VN" sz="28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5334581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down)">
                                      <p:cBhvr>
                                        <p:cTn id="7" dur="580">
                                          <p:stCondLst>
                                            <p:cond delay="0"/>
                                          </p:stCondLst>
                                        </p:cTn>
                                        <p:tgtEl>
                                          <p:spTgt spid="8"/>
                                        </p:tgtEl>
                                      </p:cBhvr>
                                    </p:animEffect>
                                    <p:anim calcmode="lin" valueType="num">
                                      <p:cBhvr>
                                        <p:cTn id="8" dur="1822" tmFilter="0,0; 0.14,0.36; 0.43,0.73; 0.71,0.91; 1.0,1.0">
                                          <p:stCondLst>
                                            <p:cond delay="0"/>
                                          </p:stCondLst>
                                        </p:cTn>
                                        <p:tgtEl>
                                          <p:spTgt spid="8"/>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8"/>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8"/>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8"/>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8"/>
                                        </p:tgtEl>
                                        <p:attrNameLst>
                                          <p:attrName>ppt_y</p:attrName>
                                        </p:attrNameLst>
                                      </p:cBhvr>
                                      <p:tavLst>
                                        <p:tav tm="0" fmla="#ppt_y-sin(pi*$)/81">
                                          <p:val>
                                            <p:fltVal val="0"/>
                                          </p:val>
                                        </p:tav>
                                        <p:tav tm="100000">
                                          <p:val>
                                            <p:fltVal val="1"/>
                                          </p:val>
                                        </p:tav>
                                      </p:tavLst>
                                    </p:anim>
                                    <p:animScale>
                                      <p:cBhvr>
                                        <p:cTn id="13" dur="26">
                                          <p:stCondLst>
                                            <p:cond delay="650"/>
                                          </p:stCondLst>
                                        </p:cTn>
                                        <p:tgtEl>
                                          <p:spTgt spid="8"/>
                                        </p:tgtEl>
                                      </p:cBhvr>
                                      <p:to x="100000" y="60000"/>
                                    </p:animScale>
                                    <p:animScale>
                                      <p:cBhvr>
                                        <p:cTn id="14" dur="166" decel="50000">
                                          <p:stCondLst>
                                            <p:cond delay="676"/>
                                          </p:stCondLst>
                                        </p:cTn>
                                        <p:tgtEl>
                                          <p:spTgt spid="8"/>
                                        </p:tgtEl>
                                      </p:cBhvr>
                                      <p:to x="100000" y="100000"/>
                                    </p:animScale>
                                    <p:animScale>
                                      <p:cBhvr>
                                        <p:cTn id="15" dur="26">
                                          <p:stCondLst>
                                            <p:cond delay="1312"/>
                                          </p:stCondLst>
                                        </p:cTn>
                                        <p:tgtEl>
                                          <p:spTgt spid="8"/>
                                        </p:tgtEl>
                                      </p:cBhvr>
                                      <p:to x="100000" y="80000"/>
                                    </p:animScale>
                                    <p:animScale>
                                      <p:cBhvr>
                                        <p:cTn id="16" dur="166" decel="50000">
                                          <p:stCondLst>
                                            <p:cond delay="1338"/>
                                          </p:stCondLst>
                                        </p:cTn>
                                        <p:tgtEl>
                                          <p:spTgt spid="8"/>
                                        </p:tgtEl>
                                      </p:cBhvr>
                                      <p:to x="100000" y="100000"/>
                                    </p:animScale>
                                    <p:animScale>
                                      <p:cBhvr>
                                        <p:cTn id="17" dur="26">
                                          <p:stCondLst>
                                            <p:cond delay="1642"/>
                                          </p:stCondLst>
                                        </p:cTn>
                                        <p:tgtEl>
                                          <p:spTgt spid="8"/>
                                        </p:tgtEl>
                                      </p:cBhvr>
                                      <p:to x="100000" y="90000"/>
                                    </p:animScale>
                                    <p:animScale>
                                      <p:cBhvr>
                                        <p:cTn id="18" dur="166" decel="50000">
                                          <p:stCondLst>
                                            <p:cond delay="1668"/>
                                          </p:stCondLst>
                                        </p:cTn>
                                        <p:tgtEl>
                                          <p:spTgt spid="8"/>
                                        </p:tgtEl>
                                      </p:cBhvr>
                                      <p:to x="100000" y="100000"/>
                                    </p:animScale>
                                    <p:animScale>
                                      <p:cBhvr>
                                        <p:cTn id="19" dur="26">
                                          <p:stCondLst>
                                            <p:cond delay="1808"/>
                                          </p:stCondLst>
                                        </p:cTn>
                                        <p:tgtEl>
                                          <p:spTgt spid="8"/>
                                        </p:tgtEl>
                                      </p:cBhvr>
                                      <p:to x="100000" y="95000"/>
                                    </p:animScale>
                                    <p:animScale>
                                      <p:cBhvr>
                                        <p:cTn id="20" dur="166" decel="50000">
                                          <p:stCondLst>
                                            <p:cond delay="1834"/>
                                          </p:stCondLst>
                                        </p:cTn>
                                        <p:tgtEl>
                                          <p:spTgt spid="8"/>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26" presetClass="entr" presetSubtype="0" fill="hold" grpId="0" nodeType="clickEffect">
                                  <p:stCondLst>
                                    <p:cond delay="0"/>
                                  </p:stCondLst>
                                  <p:childTnLst>
                                    <p:set>
                                      <p:cBhvr>
                                        <p:cTn id="24" dur="1" fill="hold">
                                          <p:stCondLst>
                                            <p:cond delay="0"/>
                                          </p:stCondLst>
                                        </p:cTn>
                                        <p:tgtEl>
                                          <p:spTgt spid="10"/>
                                        </p:tgtEl>
                                        <p:attrNameLst>
                                          <p:attrName>style.visibility</p:attrName>
                                        </p:attrNameLst>
                                      </p:cBhvr>
                                      <p:to>
                                        <p:strVal val="visible"/>
                                      </p:to>
                                    </p:set>
                                    <p:animEffect transition="in" filter="wipe(down)">
                                      <p:cBhvr>
                                        <p:cTn id="25" dur="580">
                                          <p:stCondLst>
                                            <p:cond delay="0"/>
                                          </p:stCondLst>
                                        </p:cTn>
                                        <p:tgtEl>
                                          <p:spTgt spid="10"/>
                                        </p:tgtEl>
                                      </p:cBhvr>
                                    </p:animEffect>
                                    <p:anim calcmode="lin" valueType="num">
                                      <p:cBhvr>
                                        <p:cTn id="26" dur="1822" tmFilter="0,0; 0.14,0.36; 0.43,0.73; 0.71,0.91; 1.0,1.0">
                                          <p:stCondLst>
                                            <p:cond delay="0"/>
                                          </p:stCondLst>
                                        </p:cTn>
                                        <p:tgtEl>
                                          <p:spTgt spid="10"/>
                                        </p:tgtEl>
                                        <p:attrNameLst>
                                          <p:attrName>ppt_x</p:attrName>
                                        </p:attrNameLst>
                                      </p:cBhvr>
                                      <p:tavLst>
                                        <p:tav tm="0">
                                          <p:val>
                                            <p:strVal val="#ppt_x-0.25"/>
                                          </p:val>
                                        </p:tav>
                                        <p:tav tm="100000">
                                          <p:val>
                                            <p:strVal val="#ppt_x"/>
                                          </p:val>
                                        </p:tav>
                                      </p:tavLst>
                                    </p:anim>
                                    <p:anim calcmode="lin" valueType="num">
                                      <p:cBhvr>
                                        <p:cTn id="27" dur="664" tmFilter="0.0,0.0; 0.25,0.07; 0.50,0.2; 0.75,0.467; 1.0,1.0">
                                          <p:stCondLst>
                                            <p:cond delay="0"/>
                                          </p:stCondLst>
                                        </p:cTn>
                                        <p:tgtEl>
                                          <p:spTgt spid="10"/>
                                        </p:tgtEl>
                                        <p:attrNameLst>
                                          <p:attrName>ppt_y</p:attrName>
                                        </p:attrNameLst>
                                      </p:cBhvr>
                                      <p:tavLst>
                                        <p:tav tm="0" fmla="#ppt_y-sin(pi*$)/3">
                                          <p:val>
                                            <p:fltVal val="0.5"/>
                                          </p:val>
                                        </p:tav>
                                        <p:tav tm="100000">
                                          <p:val>
                                            <p:fltVal val="1"/>
                                          </p:val>
                                        </p:tav>
                                      </p:tavLst>
                                    </p:anim>
                                    <p:anim calcmode="lin" valueType="num">
                                      <p:cBhvr>
                                        <p:cTn id="28" dur="664" tmFilter="0, 0; 0.125,0.2665; 0.25,0.4; 0.375,0.465; 0.5,0.5;  0.625,0.535; 0.75,0.6; 0.875,0.7335; 1,1">
                                          <p:stCondLst>
                                            <p:cond delay="664"/>
                                          </p:stCondLst>
                                        </p:cTn>
                                        <p:tgtEl>
                                          <p:spTgt spid="10"/>
                                        </p:tgtEl>
                                        <p:attrNameLst>
                                          <p:attrName>ppt_y</p:attrName>
                                        </p:attrNameLst>
                                      </p:cBhvr>
                                      <p:tavLst>
                                        <p:tav tm="0" fmla="#ppt_y-sin(pi*$)/9">
                                          <p:val>
                                            <p:fltVal val="0"/>
                                          </p:val>
                                        </p:tav>
                                        <p:tav tm="100000">
                                          <p:val>
                                            <p:fltVal val="1"/>
                                          </p:val>
                                        </p:tav>
                                      </p:tavLst>
                                    </p:anim>
                                    <p:anim calcmode="lin" valueType="num">
                                      <p:cBhvr>
                                        <p:cTn id="29" dur="332" tmFilter="0, 0; 0.125,0.2665; 0.25,0.4; 0.375,0.465; 0.5,0.5;  0.625,0.535; 0.75,0.6; 0.875,0.7335; 1,1">
                                          <p:stCondLst>
                                            <p:cond delay="1324"/>
                                          </p:stCondLst>
                                        </p:cTn>
                                        <p:tgtEl>
                                          <p:spTgt spid="10"/>
                                        </p:tgtEl>
                                        <p:attrNameLst>
                                          <p:attrName>ppt_y</p:attrName>
                                        </p:attrNameLst>
                                      </p:cBhvr>
                                      <p:tavLst>
                                        <p:tav tm="0" fmla="#ppt_y-sin(pi*$)/27">
                                          <p:val>
                                            <p:fltVal val="0"/>
                                          </p:val>
                                        </p:tav>
                                        <p:tav tm="100000">
                                          <p:val>
                                            <p:fltVal val="1"/>
                                          </p:val>
                                        </p:tav>
                                      </p:tavLst>
                                    </p:anim>
                                    <p:anim calcmode="lin" valueType="num">
                                      <p:cBhvr>
                                        <p:cTn id="30" dur="164" tmFilter="0, 0; 0.125,0.2665; 0.25,0.4; 0.375,0.465; 0.5,0.5;  0.625,0.535; 0.75,0.6; 0.875,0.7335; 1,1">
                                          <p:stCondLst>
                                            <p:cond delay="1656"/>
                                          </p:stCondLst>
                                        </p:cTn>
                                        <p:tgtEl>
                                          <p:spTgt spid="10"/>
                                        </p:tgtEl>
                                        <p:attrNameLst>
                                          <p:attrName>ppt_y</p:attrName>
                                        </p:attrNameLst>
                                      </p:cBhvr>
                                      <p:tavLst>
                                        <p:tav tm="0" fmla="#ppt_y-sin(pi*$)/81">
                                          <p:val>
                                            <p:fltVal val="0"/>
                                          </p:val>
                                        </p:tav>
                                        <p:tav tm="100000">
                                          <p:val>
                                            <p:fltVal val="1"/>
                                          </p:val>
                                        </p:tav>
                                      </p:tavLst>
                                    </p:anim>
                                    <p:animScale>
                                      <p:cBhvr>
                                        <p:cTn id="31" dur="26">
                                          <p:stCondLst>
                                            <p:cond delay="650"/>
                                          </p:stCondLst>
                                        </p:cTn>
                                        <p:tgtEl>
                                          <p:spTgt spid="10"/>
                                        </p:tgtEl>
                                      </p:cBhvr>
                                      <p:to x="100000" y="60000"/>
                                    </p:animScale>
                                    <p:animScale>
                                      <p:cBhvr>
                                        <p:cTn id="32" dur="166" decel="50000">
                                          <p:stCondLst>
                                            <p:cond delay="676"/>
                                          </p:stCondLst>
                                        </p:cTn>
                                        <p:tgtEl>
                                          <p:spTgt spid="10"/>
                                        </p:tgtEl>
                                      </p:cBhvr>
                                      <p:to x="100000" y="100000"/>
                                    </p:animScale>
                                    <p:animScale>
                                      <p:cBhvr>
                                        <p:cTn id="33" dur="26">
                                          <p:stCondLst>
                                            <p:cond delay="1312"/>
                                          </p:stCondLst>
                                        </p:cTn>
                                        <p:tgtEl>
                                          <p:spTgt spid="10"/>
                                        </p:tgtEl>
                                      </p:cBhvr>
                                      <p:to x="100000" y="80000"/>
                                    </p:animScale>
                                    <p:animScale>
                                      <p:cBhvr>
                                        <p:cTn id="34" dur="166" decel="50000">
                                          <p:stCondLst>
                                            <p:cond delay="1338"/>
                                          </p:stCondLst>
                                        </p:cTn>
                                        <p:tgtEl>
                                          <p:spTgt spid="10"/>
                                        </p:tgtEl>
                                      </p:cBhvr>
                                      <p:to x="100000" y="100000"/>
                                    </p:animScale>
                                    <p:animScale>
                                      <p:cBhvr>
                                        <p:cTn id="35" dur="26">
                                          <p:stCondLst>
                                            <p:cond delay="1642"/>
                                          </p:stCondLst>
                                        </p:cTn>
                                        <p:tgtEl>
                                          <p:spTgt spid="10"/>
                                        </p:tgtEl>
                                      </p:cBhvr>
                                      <p:to x="100000" y="90000"/>
                                    </p:animScale>
                                    <p:animScale>
                                      <p:cBhvr>
                                        <p:cTn id="36" dur="166" decel="50000">
                                          <p:stCondLst>
                                            <p:cond delay="1668"/>
                                          </p:stCondLst>
                                        </p:cTn>
                                        <p:tgtEl>
                                          <p:spTgt spid="10"/>
                                        </p:tgtEl>
                                      </p:cBhvr>
                                      <p:to x="100000" y="100000"/>
                                    </p:animScale>
                                    <p:animScale>
                                      <p:cBhvr>
                                        <p:cTn id="37" dur="26">
                                          <p:stCondLst>
                                            <p:cond delay="1808"/>
                                          </p:stCondLst>
                                        </p:cTn>
                                        <p:tgtEl>
                                          <p:spTgt spid="10"/>
                                        </p:tgtEl>
                                      </p:cBhvr>
                                      <p:to x="100000" y="95000"/>
                                    </p:animScale>
                                    <p:animScale>
                                      <p:cBhvr>
                                        <p:cTn id="38" dur="166" decel="50000">
                                          <p:stCondLst>
                                            <p:cond delay="1834"/>
                                          </p:stCondLst>
                                        </p:cTn>
                                        <p:tgtEl>
                                          <p:spTgt spid="10"/>
                                        </p:tgtEl>
                                      </p:cBhvr>
                                      <p:to x="100000" y="100000"/>
                                    </p:animScale>
                                  </p:childTnLst>
                                </p:cTn>
                              </p:par>
                            </p:childTnLst>
                          </p:cTn>
                        </p:par>
                      </p:childTnLst>
                    </p:cTn>
                  </p:par>
                  <p:par>
                    <p:cTn id="39" fill="hold">
                      <p:stCondLst>
                        <p:cond delay="indefinite"/>
                      </p:stCondLst>
                      <p:childTnLst>
                        <p:par>
                          <p:cTn id="40" fill="hold">
                            <p:stCondLst>
                              <p:cond delay="0"/>
                            </p:stCondLst>
                            <p:childTnLst>
                              <p:par>
                                <p:cTn id="41" presetID="26" presetClass="entr" presetSubtype="0" fill="hold" grpId="0" nodeType="clickEffect">
                                  <p:stCondLst>
                                    <p:cond delay="0"/>
                                  </p:stCondLst>
                                  <p:childTnLst>
                                    <p:set>
                                      <p:cBhvr>
                                        <p:cTn id="42" dur="1" fill="hold">
                                          <p:stCondLst>
                                            <p:cond delay="0"/>
                                          </p:stCondLst>
                                        </p:cTn>
                                        <p:tgtEl>
                                          <p:spTgt spid="12"/>
                                        </p:tgtEl>
                                        <p:attrNameLst>
                                          <p:attrName>style.visibility</p:attrName>
                                        </p:attrNameLst>
                                      </p:cBhvr>
                                      <p:to>
                                        <p:strVal val="visible"/>
                                      </p:to>
                                    </p:set>
                                    <p:animEffect transition="in" filter="wipe(down)">
                                      <p:cBhvr>
                                        <p:cTn id="43" dur="580">
                                          <p:stCondLst>
                                            <p:cond delay="0"/>
                                          </p:stCondLst>
                                        </p:cTn>
                                        <p:tgtEl>
                                          <p:spTgt spid="12"/>
                                        </p:tgtEl>
                                      </p:cBhvr>
                                    </p:animEffect>
                                    <p:anim calcmode="lin" valueType="num">
                                      <p:cBhvr>
                                        <p:cTn id="44"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45"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46"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47"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48"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49" dur="26">
                                          <p:stCondLst>
                                            <p:cond delay="650"/>
                                          </p:stCondLst>
                                        </p:cTn>
                                        <p:tgtEl>
                                          <p:spTgt spid="12"/>
                                        </p:tgtEl>
                                      </p:cBhvr>
                                      <p:to x="100000" y="60000"/>
                                    </p:animScale>
                                    <p:animScale>
                                      <p:cBhvr>
                                        <p:cTn id="50" dur="166" decel="50000">
                                          <p:stCondLst>
                                            <p:cond delay="676"/>
                                          </p:stCondLst>
                                        </p:cTn>
                                        <p:tgtEl>
                                          <p:spTgt spid="12"/>
                                        </p:tgtEl>
                                      </p:cBhvr>
                                      <p:to x="100000" y="100000"/>
                                    </p:animScale>
                                    <p:animScale>
                                      <p:cBhvr>
                                        <p:cTn id="51" dur="26">
                                          <p:stCondLst>
                                            <p:cond delay="1312"/>
                                          </p:stCondLst>
                                        </p:cTn>
                                        <p:tgtEl>
                                          <p:spTgt spid="12"/>
                                        </p:tgtEl>
                                      </p:cBhvr>
                                      <p:to x="100000" y="80000"/>
                                    </p:animScale>
                                    <p:animScale>
                                      <p:cBhvr>
                                        <p:cTn id="52" dur="166" decel="50000">
                                          <p:stCondLst>
                                            <p:cond delay="1338"/>
                                          </p:stCondLst>
                                        </p:cTn>
                                        <p:tgtEl>
                                          <p:spTgt spid="12"/>
                                        </p:tgtEl>
                                      </p:cBhvr>
                                      <p:to x="100000" y="100000"/>
                                    </p:animScale>
                                    <p:animScale>
                                      <p:cBhvr>
                                        <p:cTn id="53" dur="26">
                                          <p:stCondLst>
                                            <p:cond delay="1642"/>
                                          </p:stCondLst>
                                        </p:cTn>
                                        <p:tgtEl>
                                          <p:spTgt spid="12"/>
                                        </p:tgtEl>
                                      </p:cBhvr>
                                      <p:to x="100000" y="90000"/>
                                    </p:animScale>
                                    <p:animScale>
                                      <p:cBhvr>
                                        <p:cTn id="54" dur="166" decel="50000">
                                          <p:stCondLst>
                                            <p:cond delay="1668"/>
                                          </p:stCondLst>
                                        </p:cTn>
                                        <p:tgtEl>
                                          <p:spTgt spid="12"/>
                                        </p:tgtEl>
                                      </p:cBhvr>
                                      <p:to x="100000" y="100000"/>
                                    </p:animScale>
                                    <p:animScale>
                                      <p:cBhvr>
                                        <p:cTn id="55" dur="26">
                                          <p:stCondLst>
                                            <p:cond delay="1808"/>
                                          </p:stCondLst>
                                        </p:cTn>
                                        <p:tgtEl>
                                          <p:spTgt spid="12"/>
                                        </p:tgtEl>
                                      </p:cBhvr>
                                      <p:to x="100000" y="95000"/>
                                    </p:animScale>
                                    <p:animScale>
                                      <p:cBhvr>
                                        <p:cTn id="56" dur="166" decel="50000">
                                          <p:stCondLst>
                                            <p:cond delay="1834"/>
                                          </p:stCondLst>
                                        </p:cTn>
                                        <p:tgtEl>
                                          <p:spTgt spid="12"/>
                                        </p:tgtEl>
                                      </p:cBhvr>
                                      <p:to x="100000" y="100000"/>
                                    </p:animScale>
                                  </p:childTnLst>
                                </p:cTn>
                              </p:par>
                            </p:childTnLst>
                          </p:cTn>
                        </p:par>
                      </p:childTnLst>
                    </p:cTn>
                  </p:par>
                  <p:par>
                    <p:cTn id="57" fill="hold">
                      <p:stCondLst>
                        <p:cond delay="indefinite"/>
                      </p:stCondLst>
                      <p:childTnLst>
                        <p:par>
                          <p:cTn id="58" fill="hold">
                            <p:stCondLst>
                              <p:cond delay="0"/>
                            </p:stCondLst>
                            <p:childTnLst>
                              <p:par>
                                <p:cTn id="59" presetID="26" presetClass="entr" presetSubtype="0" fill="hold" grpId="0" nodeType="clickEffect">
                                  <p:stCondLst>
                                    <p:cond delay="0"/>
                                  </p:stCondLst>
                                  <p:childTnLst>
                                    <p:set>
                                      <p:cBhvr>
                                        <p:cTn id="60" dur="1" fill="hold">
                                          <p:stCondLst>
                                            <p:cond delay="0"/>
                                          </p:stCondLst>
                                        </p:cTn>
                                        <p:tgtEl>
                                          <p:spTgt spid="14"/>
                                        </p:tgtEl>
                                        <p:attrNameLst>
                                          <p:attrName>style.visibility</p:attrName>
                                        </p:attrNameLst>
                                      </p:cBhvr>
                                      <p:to>
                                        <p:strVal val="visible"/>
                                      </p:to>
                                    </p:set>
                                    <p:animEffect transition="in" filter="wipe(down)">
                                      <p:cBhvr>
                                        <p:cTn id="61" dur="580">
                                          <p:stCondLst>
                                            <p:cond delay="0"/>
                                          </p:stCondLst>
                                        </p:cTn>
                                        <p:tgtEl>
                                          <p:spTgt spid="14"/>
                                        </p:tgtEl>
                                      </p:cBhvr>
                                    </p:animEffect>
                                    <p:anim calcmode="lin" valueType="num">
                                      <p:cBhvr>
                                        <p:cTn id="62" dur="1822" tmFilter="0,0; 0.14,0.36; 0.43,0.73; 0.71,0.91; 1.0,1.0">
                                          <p:stCondLst>
                                            <p:cond delay="0"/>
                                          </p:stCondLst>
                                        </p:cTn>
                                        <p:tgtEl>
                                          <p:spTgt spid="14"/>
                                        </p:tgtEl>
                                        <p:attrNameLst>
                                          <p:attrName>ppt_x</p:attrName>
                                        </p:attrNameLst>
                                      </p:cBhvr>
                                      <p:tavLst>
                                        <p:tav tm="0">
                                          <p:val>
                                            <p:strVal val="#ppt_x-0.25"/>
                                          </p:val>
                                        </p:tav>
                                        <p:tav tm="100000">
                                          <p:val>
                                            <p:strVal val="#ppt_x"/>
                                          </p:val>
                                        </p:tav>
                                      </p:tavLst>
                                    </p:anim>
                                    <p:anim calcmode="lin" valueType="num">
                                      <p:cBhvr>
                                        <p:cTn id="63" dur="664" tmFilter="0.0,0.0; 0.25,0.07; 0.50,0.2; 0.75,0.467; 1.0,1.0">
                                          <p:stCondLst>
                                            <p:cond delay="0"/>
                                          </p:stCondLst>
                                        </p:cTn>
                                        <p:tgtEl>
                                          <p:spTgt spid="14"/>
                                        </p:tgtEl>
                                        <p:attrNameLst>
                                          <p:attrName>ppt_y</p:attrName>
                                        </p:attrNameLst>
                                      </p:cBhvr>
                                      <p:tavLst>
                                        <p:tav tm="0" fmla="#ppt_y-sin(pi*$)/3">
                                          <p:val>
                                            <p:fltVal val="0.5"/>
                                          </p:val>
                                        </p:tav>
                                        <p:tav tm="100000">
                                          <p:val>
                                            <p:fltVal val="1"/>
                                          </p:val>
                                        </p:tav>
                                      </p:tavLst>
                                    </p:anim>
                                    <p:anim calcmode="lin" valueType="num">
                                      <p:cBhvr>
                                        <p:cTn id="64" dur="664" tmFilter="0, 0; 0.125,0.2665; 0.25,0.4; 0.375,0.465; 0.5,0.5;  0.625,0.535; 0.75,0.6; 0.875,0.7335; 1,1">
                                          <p:stCondLst>
                                            <p:cond delay="664"/>
                                          </p:stCondLst>
                                        </p:cTn>
                                        <p:tgtEl>
                                          <p:spTgt spid="14"/>
                                        </p:tgtEl>
                                        <p:attrNameLst>
                                          <p:attrName>ppt_y</p:attrName>
                                        </p:attrNameLst>
                                      </p:cBhvr>
                                      <p:tavLst>
                                        <p:tav tm="0" fmla="#ppt_y-sin(pi*$)/9">
                                          <p:val>
                                            <p:fltVal val="0"/>
                                          </p:val>
                                        </p:tav>
                                        <p:tav tm="100000">
                                          <p:val>
                                            <p:fltVal val="1"/>
                                          </p:val>
                                        </p:tav>
                                      </p:tavLst>
                                    </p:anim>
                                    <p:anim calcmode="lin" valueType="num">
                                      <p:cBhvr>
                                        <p:cTn id="65" dur="332" tmFilter="0, 0; 0.125,0.2665; 0.25,0.4; 0.375,0.465; 0.5,0.5;  0.625,0.535; 0.75,0.6; 0.875,0.7335; 1,1">
                                          <p:stCondLst>
                                            <p:cond delay="1324"/>
                                          </p:stCondLst>
                                        </p:cTn>
                                        <p:tgtEl>
                                          <p:spTgt spid="14"/>
                                        </p:tgtEl>
                                        <p:attrNameLst>
                                          <p:attrName>ppt_y</p:attrName>
                                        </p:attrNameLst>
                                      </p:cBhvr>
                                      <p:tavLst>
                                        <p:tav tm="0" fmla="#ppt_y-sin(pi*$)/27">
                                          <p:val>
                                            <p:fltVal val="0"/>
                                          </p:val>
                                        </p:tav>
                                        <p:tav tm="100000">
                                          <p:val>
                                            <p:fltVal val="1"/>
                                          </p:val>
                                        </p:tav>
                                      </p:tavLst>
                                    </p:anim>
                                    <p:anim calcmode="lin" valueType="num">
                                      <p:cBhvr>
                                        <p:cTn id="66" dur="164" tmFilter="0, 0; 0.125,0.2665; 0.25,0.4; 0.375,0.465; 0.5,0.5;  0.625,0.535; 0.75,0.6; 0.875,0.7335; 1,1">
                                          <p:stCondLst>
                                            <p:cond delay="1656"/>
                                          </p:stCondLst>
                                        </p:cTn>
                                        <p:tgtEl>
                                          <p:spTgt spid="14"/>
                                        </p:tgtEl>
                                        <p:attrNameLst>
                                          <p:attrName>ppt_y</p:attrName>
                                        </p:attrNameLst>
                                      </p:cBhvr>
                                      <p:tavLst>
                                        <p:tav tm="0" fmla="#ppt_y-sin(pi*$)/81">
                                          <p:val>
                                            <p:fltVal val="0"/>
                                          </p:val>
                                        </p:tav>
                                        <p:tav tm="100000">
                                          <p:val>
                                            <p:fltVal val="1"/>
                                          </p:val>
                                        </p:tav>
                                      </p:tavLst>
                                    </p:anim>
                                    <p:animScale>
                                      <p:cBhvr>
                                        <p:cTn id="67" dur="26">
                                          <p:stCondLst>
                                            <p:cond delay="650"/>
                                          </p:stCondLst>
                                        </p:cTn>
                                        <p:tgtEl>
                                          <p:spTgt spid="14"/>
                                        </p:tgtEl>
                                      </p:cBhvr>
                                      <p:to x="100000" y="60000"/>
                                    </p:animScale>
                                    <p:animScale>
                                      <p:cBhvr>
                                        <p:cTn id="68" dur="166" decel="50000">
                                          <p:stCondLst>
                                            <p:cond delay="676"/>
                                          </p:stCondLst>
                                        </p:cTn>
                                        <p:tgtEl>
                                          <p:spTgt spid="14"/>
                                        </p:tgtEl>
                                      </p:cBhvr>
                                      <p:to x="100000" y="100000"/>
                                    </p:animScale>
                                    <p:animScale>
                                      <p:cBhvr>
                                        <p:cTn id="69" dur="26">
                                          <p:stCondLst>
                                            <p:cond delay="1312"/>
                                          </p:stCondLst>
                                        </p:cTn>
                                        <p:tgtEl>
                                          <p:spTgt spid="14"/>
                                        </p:tgtEl>
                                      </p:cBhvr>
                                      <p:to x="100000" y="80000"/>
                                    </p:animScale>
                                    <p:animScale>
                                      <p:cBhvr>
                                        <p:cTn id="70" dur="166" decel="50000">
                                          <p:stCondLst>
                                            <p:cond delay="1338"/>
                                          </p:stCondLst>
                                        </p:cTn>
                                        <p:tgtEl>
                                          <p:spTgt spid="14"/>
                                        </p:tgtEl>
                                      </p:cBhvr>
                                      <p:to x="100000" y="100000"/>
                                    </p:animScale>
                                    <p:animScale>
                                      <p:cBhvr>
                                        <p:cTn id="71" dur="26">
                                          <p:stCondLst>
                                            <p:cond delay="1642"/>
                                          </p:stCondLst>
                                        </p:cTn>
                                        <p:tgtEl>
                                          <p:spTgt spid="14"/>
                                        </p:tgtEl>
                                      </p:cBhvr>
                                      <p:to x="100000" y="90000"/>
                                    </p:animScale>
                                    <p:animScale>
                                      <p:cBhvr>
                                        <p:cTn id="72" dur="166" decel="50000">
                                          <p:stCondLst>
                                            <p:cond delay="1668"/>
                                          </p:stCondLst>
                                        </p:cTn>
                                        <p:tgtEl>
                                          <p:spTgt spid="14"/>
                                        </p:tgtEl>
                                      </p:cBhvr>
                                      <p:to x="100000" y="100000"/>
                                    </p:animScale>
                                    <p:animScale>
                                      <p:cBhvr>
                                        <p:cTn id="73" dur="26">
                                          <p:stCondLst>
                                            <p:cond delay="1808"/>
                                          </p:stCondLst>
                                        </p:cTn>
                                        <p:tgtEl>
                                          <p:spTgt spid="14"/>
                                        </p:tgtEl>
                                      </p:cBhvr>
                                      <p:to x="100000" y="95000"/>
                                    </p:animScale>
                                    <p:animScale>
                                      <p:cBhvr>
                                        <p:cTn id="74" dur="166" decel="50000">
                                          <p:stCondLst>
                                            <p:cond delay="1834"/>
                                          </p:stCondLst>
                                        </p:cTn>
                                        <p:tgtEl>
                                          <p:spTgt spid="14"/>
                                        </p:tgtEl>
                                      </p:cBhvr>
                                      <p:to x="100000" y="100000"/>
                                    </p:animScale>
                                  </p:childTnLst>
                                </p:cTn>
                              </p:par>
                            </p:childTnLst>
                          </p:cTn>
                        </p:par>
                      </p:childTnLst>
                    </p:cTn>
                  </p:par>
                  <p:par>
                    <p:cTn id="75" fill="hold">
                      <p:stCondLst>
                        <p:cond delay="indefinite"/>
                      </p:stCondLst>
                      <p:childTnLst>
                        <p:par>
                          <p:cTn id="76" fill="hold">
                            <p:stCondLst>
                              <p:cond delay="0"/>
                            </p:stCondLst>
                            <p:childTnLst>
                              <p:par>
                                <p:cTn id="77" presetID="26" presetClass="entr" presetSubtype="0" fill="hold" grpId="0" nodeType="clickEffect">
                                  <p:stCondLst>
                                    <p:cond delay="0"/>
                                  </p:stCondLst>
                                  <p:childTnLst>
                                    <p:set>
                                      <p:cBhvr>
                                        <p:cTn id="78" dur="1" fill="hold">
                                          <p:stCondLst>
                                            <p:cond delay="0"/>
                                          </p:stCondLst>
                                        </p:cTn>
                                        <p:tgtEl>
                                          <p:spTgt spid="16"/>
                                        </p:tgtEl>
                                        <p:attrNameLst>
                                          <p:attrName>style.visibility</p:attrName>
                                        </p:attrNameLst>
                                      </p:cBhvr>
                                      <p:to>
                                        <p:strVal val="visible"/>
                                      </p:to>
                                    </p:set>
                                    <p:animEffect transition="in" filter="wipe(down)">
                                      <p:cBhvr>
                                        <p:cTn id="79" dur="580">
                                          <p:stCondLst>
                                            <p:cond delay="0"/>
                                          </p:stCondLst>
                                        </p:cTn>
                                        <p:tgtEl>
                                          <p:spTgt spid="16"/>
                                        </p:tgtEl>
                                      </p:cBhvr>
                                    </p:animEffect>
                                    <p:anim calcmode="lin" valueType="num">
                                      <p:cBhvr>
                                        <p:cTn id="80" dur="1822" tmFilter="0,0; 0.14,0.36; 0.43,0.73; 0.71,0.91; 1.0,1.0">
                                          <p:stCondLst>
                                            <p:cond delay="0"/>
                                          </p:stCondLst>
                                        </p:cTn>
                                        <p:tgtEl>
                                          <p:spTgt spid="16"/>
                                        </p:tgtEl>
                                        <p:attrNameLst>
                                          <p:attrName>ppt_x</p:attrName>
                                        </p:attrNameLst>
                                      </p:cBhvr>
                                      <p:tavLst>
                                        <p:tav tm="0">
                                          <p:val>
                                            <p:strVal val="#ppt_x-0.25"/>
                                          </p:val>
                                        </p:tav>
                                        <p:tav tm="100000">
                                          <p:val>
                                            <p:strVal val="#ppt_x"/>
                                          </p:val>
                                        </p:tav>
                                      </p:tavLst>
                                    </p:anim>
                                    <p:anim calcmode="lin" valueType="num">
                                      <p:cBhvr>
                                        <p:cTn id="81" dur="664" tmFilter="0.0,0.0; 0.25,0.07; 0.50,0.2; 0.75,0.467; 1.0,1.0">
                                          <p:stCondLst>
                                            <p:cond delay="0"/>
                                          </p:stCondLst>
                                        </p:cTn>
                                        <p:tgtEl>
                                          <p:spTgt spid="16"/>
                                        </p:tgtEl>
                                        <p:attrNameLst>
                                          <p:attrName>ppt_y</p:attrName>
                                        </p:attrNameLst>
                                      </p:cBhvr>
                                      <p:tavLst>
                                        <p:tav tm="0" fmla="#ppt_y-sin(pi*$)/3">
                                          <p:val>
                                            <p:fltVal val="0.5"/>
                                          </p:val>
                                        </p:tav>
                                        <p:tav tm="100000">
                                          <p:val>
                                            <p:fltVal val="1"/>
                                          </p:val>
                                        </p:tav>
                                      </p:tavLst>
                                    </p:anim>
                                    <p:anim calcmode="lin" valueType="num">
                                      <p:cBhvr>
                                        <p:cTn id="82" dur="664" tmFilter="0, 0; 0.125,0.2665; 0.25,0.4; 0.375,0.465; 0.5,0.5;  0.625,0.535; 0.75,0.6; 0.875,0.7335; 1,1">
                                          <p:stCondLst>
                                            <p:cond delay="664"/>
                                          </p:stCondLst>
                                        </p:cTn>
                                        <p:tgtEl>
                                          <p:spTgt spid="16"/>
                                        </p:tgtEl>
                                        <p:attrNameLst>
                                          <p:attrName>ppt_y</p:attrName>
                                        </p:attrNameLst>
                                      </p:cBhvr>
                                      <p:tavLst>
                                        <p:tav tm="0" fmla="#ppt_y-sin(pi*$)/9">
                                          <p:val>
                                            <p:fltVal val="0"/>
                                          </p:val>
                                        </p:tav>
                                        <p:tav tm="100000">
                                          <p:val>
                                            <p:fltVal val="1"/>
                                          </p:val>
                                        </p:tav>
                                      </p:tavLst>
                                    </p:anim>
                                    <p:anim calcmode="lin" valueType="num">
                                      <p:cBhvr>
                                        <p:cTn id="83" dur="332" tmFilter="0, 0; 0.125,0.2665; 0.25,0.4; 0.375,0.465; 0.5,0.5;  0.625,0.535; 0.75,0.6; 0.875,0.7335; 1,1">
                                          <p:stCondLst>
                                            <p:cond delay="1324"/>
                                          </p:stCondLst>
                                        </p:cTn>
                                        <p:tgtEl>
                                          <p:spTgt spid="16"/>
                                        </p:tgtEl>
                                        <p:attrNameLst>
                                          <p:attrName>ppt_y</p:attrName>
                                        </p:attrNameLst>
                                      </p:cBhvr>
                                      <p:tavLst>
                                        <p:tav tm="0" fmla="#ppt_y-sin(pi*$)/27">
                                          <p:val>
                                            <p:fltVal val="0"/>
                                          </p:val>
                                        </p:tav>
                                        <p:tav tm="100000">
                                          <p:val>
                                            <p:fltVal val="1"/>
                                          </p:val>
                                        </p:tav>
                                      </p:tavLst>
                                    </p:anim>
                                    <p:anim calcmode="lin" valueType="num">
                                      <p:cBhvr>
                                        <p:cTn id="84" dur="164" tmFilter="0, 0; 0.125,0.2665; 0.25,0.4; 0.375,0.465; 0.5,0.5;  0.625,0.535; 0.75,0.6; 0.875,0.7335; 1,1">
                                          <p:stCondLst>
                                            <p:cond delay="1656"/>
                                          </p:stCondLst>
                                        </p:cTn>
                                        <p:tgtEl>
                                          <p:spTgt spid="16"/>
                                        </p:tgtEl>
                                        <p:attrNameLst>
                                          <p:attrName>ppt_y</p:attrName>
                                        </p:attrNameLst>
                                      </p:cBhvr>
                                      <p:tavLst>
                                        <p:tav tm="0" fmla="#ppt_y-sin(pi*$)/81">
                                          <p:val>
                                            <p:fltVal val="0"/>
                                          </p:val>
                                        </p:tav>
                                        <p:tav tm="100000">
                                          <p:val>
                                            <p:fltVal val="1"/>
                                          </p:val>
                                        </p:tav>
                                      </p:tavLst>
                                    </p:anim>
                                    <p:animScale>
                                      <p:cBhvr>
                                        <p:cTn id="85" dur="26">
                                          <p:stCondLst>
                                            <p:cond delay="650"/>
                                          </p:stCondLst>
                                        </p:cTn>
                                        <p:tgtEl>
                                          <p:spTgt spid="16"/>
                                        </p:tgtEl>
                                      </p:cBhvr>
                                      <p:to x="100000" y="60000"/>
                                    </p:animScale>
                                    <p:animScale>
                                      <p:cBhvr>
                                        <p:cTn id="86" dur="166" decel="50000">
                                          <p:stCondLst>
                                            <p:cond delay="676"/>
                                          </p:stCondLst>
                                        </p:cTn>
                                        <p:tgtEl>
                                          <p:spTgt spid="16"/>
                                        </p:tgtEl>
                                      </p:cBhvr>
                                      <p:to x="100000" y="100000"/>
                                    </p:animScale>
                                    <p:animScale>
                                      <p:cBhvr>
                                        <p:cTn id="87" dur="26">
                                          <p:stCondLst>
                                            <p:cond delay="1312"/>
                                          </p:stCondLst>
                                        </p:cTn>
                                        <p:tgtEl>
                                          <p:spTgt spid="16"/>
                                        </p:tgtEl>
                                      </p:cBhvr>
                                      <p:to x="100000" y="80000"/>
                                    </p:animScale>
                                    <p:animScale>
                                      <p:cBhvr>
                                        <p:cTn id="88" dur="166" decel="50000">
                                          <p:stCondLst>
                                            <p:cond delay="1338"/>
                                          </p:stCondLst>
                                        </p:cTn>
                                        <p:tgtEl>
                                          <p:spTgt spid="16"/>
                                        </p:tgtEl>
                                      </p:cBhvr>
                                      <p:to x="100000" y="100000"/>
                                    </p:animScale>
                                    <p:animScale>
                                      <p:cBhvr>
                                        <p:cTn id="89" dur="26">
                                          <p:stCondLst>
                                            <p:cond delay="1642"/>
                                          </p:stCondLst>
                                        </p:cTn>
                                        <p:tgtEl>
                                          <p:spTgt spid="16"/>
                                        </p:tgtEl>
                                      </p:cBhvr>
                                      <p:to x="100000" y="90000"/>
                                    </p:animScale>
                                    <p:animScale>
                                      <p:cBhvr>
                                        <p:cTn id="90" dur="166" decel="50000">
                                          <p:stCondLst>
                                            <p:cond delay="1668"/>
                                          </p:stCondLst>
                                        </p:cTn>
                                        <p:tgtEl>
                                          <p:spTgt spid="16"/>
                                        </p:tgtEl>
                                      </p:cBhvr>
                                      <p:to x="100000" y="100000"/>
                                    </p:animScale>
                                    <p:animScale>
                                      <p:cBhvr>
                                        <p:cTn id="91" dur="26">
                                          <p:stCondLst>
                                            <p:cond delay="1808"/>
                                          </p:stCondLst>
                                        </p:cTn>
                                        <p:tgtEl>
                                          <p:spTgt spid="16"/>
                                        </p:tgtEl>
                                      </p:cBhvr>
                                      <p:to x="100000" y="95000"/>
                                    </p:animScale>
                                    <p:animScale>
                                      <p:cBhvr>
                                        <p:cTn id="92" dur="166" decel="50000">
                                          <p:stCondLst>
                                            <p:cond delay="1834"/>
                                          </p:stCondLst>
                                        </p:cTn>
                                        <p:tgtEl>
                                          <p:spTgt spid="16"/>
                                        </p:tgtEl>
                                      </p:cBhvr>
                                      <p:to x="100000" y="100000"/>
                                    </p:animScale>
                                  </p:childTnLst>
                                </p:cTn>
                              </p:par>
                            </p:childTnLst>
                          </p:cTn>
                        </p:par>
                      </p:childTnLst>
                    </p:cTn>
                  </p:par>
                  <p:par>
                    <p:cTn id="93" fill="hold">
                      <p:stCondLst>
                        <p:cond delay="indefinite"/>
                      </p:stCondLst>
                      <p:childTnLst>
                        <p:par>
                          <p:cTn id="94" fill="hold">
                            <p:stCondLst>
                              <p:cond delay="0"/>
                            </p:stCondLst>
                            <p:childTnLst>
                              <p:par>
                                <p:cTn id="95" presetID="26" presetClass="entr" presetSubtype="0" fill="hold" grpId="0" nodeType="clickEffect">
                                  <p:stCondLst>
                                    <p:cond delay="0"/>
                                  </p:stCondLst>
                                  <p:childTnLst>
                                    <p:set>
                                      <p:cBhvr>
                                        <p:cTn id="96" dur="1" fill="hold">
                                          <p:stCondLst>
                                            <p:cond delay="0"/>
                                          </p:stCondLst>
                                        </p:cTn>
                                        <p:tgtEl>
                                          <p:spTgt spid="18"/>
                                        </p:tgtEl>
                                        <p:attrNameLst>
                                          <p:attrName>style.visibility</p:attrName>
                                        </p:attrNameLst>
                                      </p:cBhvr>
                                      <p:to>
                                        <p:strVal val="visible"/>
                                      </p:to>
                                    </p:set>
                                    <p:animEffect transition="in" filter="wipe(down)">
                                      <p:cBhvr>
                                        <p:cTn id="97" dur="580">
                                          <p:stCondLst>
                                            <p:cond delay="0"/>
                                          </p:stCondLst>
                                        </p:cTn>
                                        <p:tgtEl>
                                          <p:spTgt spid="18"/>
                                        </p:tgtEl>
                                      </p:cBhvr>
                                    </p:animEffect>
                                    <p:anim calcmode="lin" valueType="num">
                                      <p:cBhvr>
                                        <p:cTn id="98" dur="1822" tmFilter="0,0; 0.14,0.36; 0.43,0.73; 0.71,0.91; 1.0,1.0">
                                          <p:stCondLst>
                                            <p:cond delay="0"/>
                                          </p:stCondLst>
                                        </p:cTn>
                                        <p:tgtEl>
                                          <p:spTgt spid="18"/>
                                        </p:tgtEl>
                                        <p:attrNameLst>
                                          <p:attrName>ppt_x</p:attrName>
                                        </p:attrNameLst>
                                      </p:cBhvr>
                                      <p:tavLst>
                                        <p:tav tm="0">
                                          <p:val>
                                            <p:strVal val="#ppt_x-0.25"/>
                                          </p:val>
                                        </p:tav>
                                        <p:tav tm="100000">
                                          <p:val>
                                            <p:strVal val="#ppt_x"/>
                                          </p:val>
                                        </p:tav>
                                      </p:tavLst>
                                    </p:anim>
                                    <p:anim calcmode="lin" valueType="num">
                                      <p:cBhvr>
                                        <p:cTn id="99" dur="664" tmFilter="0.0,0.0; 0.25,0.07; 0.50,0.2; 0.75,0.467; 1.0,1.0">
                                          <p:stCondLst>
                                            <p:cond delay="0"/>
                                          </p:stCondLst>
                                        </p:cTn>
                                        <p:tgtEl>
                                          <p:spTgt spid="18"/>
                                        </p:tgtEl>
                                        <p:attrNameLst>
                                          <p:attrName>ppt_y</p:attrName>
                                        </p:attrNameLst>
                                      </p:cBhvr>
                                      <p:tavLst>
                                        <p:tav tm="0" fmla="#ppt_y-sin(pi*$)/3">
                                          <p:val>
                                            <p:fltVal val="0.5"/>
                                          </p:val>
                                        </p:tav>
                                        <p:tav tm="100000">
                                          <p:val>
                                            <p:fltVal val="1"/>
                                          </p:val>
                                        </p:tav>
                                      </p:tavLst>
                                    </p:anim>
                                    <p:anim calcmode="lin" valueType="num">
                                      <p:cBhvr>
                                        <p:cTn id="100" dur="664" tmFilter="0, 0; 0.125,0.2665; 0.25,0.4; 0.375,0.465; 0.5,0.5;  0.625,0.535; 0.75,0.6; 0.875,0.7335; 1,1">
                                          <p:stCondLst>
                                            <p:cond delay="664"/>
                                          </p:stCondLst>
                                        </p:cTn>
                                        <p:tgtEl>
                                          <p:spTgt spid="18"/>
                                        </p:tgtEl>
                                        <p:attrNameLst>
                                          <p:attrName>ppt_y</p:attrName>
                                        </p:attrNameLst>
                                      </p:cBhvr>
                                      <p:tavLst>
                                        <p:tav tm="0" fmla="#ppt_y-sin(pi*$)/9">
                                          <p:val>
                                            <p:fltVal val="0"/>
                                          </p:val>
                                        </p:tav>
                                        <p:tav tm="100000">
                                          <p:val>
                                            <p:fltVal val="1"/>
                                          </p:val>
                                        </p:tav>
                                      </p:tavLst>
                                    </p:anim>
                                    <p:anim calcmode="lin" valueType="num">
                                      <p:cBhvr>
                                        <p:cTn id="101" dur="332" tmFilter="0, 0; 0.125,0.2665; 0.25,0.4; 0.375,0.465; 0.5,0.5;  0.625,0.535; 0.75,0.6; 0.875,0.7335; 1,1">
                                          <p:stCondLst>
                                            <p:cond delay="1324"/>
                                          </p:stCondLst>
                                        </p:cTn>
                                        <p:tgtEl>
                                          <p:spTgt spid="18"/>
                                        </p:tgtEl>
                                        <p:attrNameLst>
                                          <p:attrName>ppt_y</p:attrName>
                                        </p:attrNameLst>
                                      </p:cBhvr>
                                      <p:tavLst>
                                        <p:tav tm="0" fmla="#ppt_y-sin(pi*$)/27">
                                          <p:val>
                                            <p:fltVal val="0"/>
                                          </p:val>
                                        </p:tav>
                                        <p:tav tm="100000">
                                          <p:val>
                                            <p:fltVal val="1"/>
                                          </p:val>
                                        </p:tav>
                                      </p:tavLst>
                                    </p:anim>
                                    <p:anim calcmode="lin" valueType="num">
                                      <p:cBhvr>
                                        <p:cTn id="102" dur="164" tmFilter="0, 0; 0.125,0.2665; 0.25,0.4; 0.375,0.465; 0.5,0.5;  0.625,0.535; 0.75,0.6; 0.875,0.7335; 1,1">
                                          <p:stCondLst>
                                            <p:cond delay="1656"/>
                                          </p:stCondLst>
                                        </p:cTn>
                                        <p:tgtEl>
                                          <p:spTgt spid="18"/>
                                        </p:tgtEl>
                                        <p:attrNameLst>
                                          <p:attrName>ppt_y</p:attrName>
                                        </p:attrNameLst>
                                      </p:cBhvr>
                                      <p:tavLst>
                                        <p:tav tm="0" fmla="#ppt_y-sin(pi*$)/81">
                                          <p:val>
                                            <p:fltVal val="0"/>
                                          </p:val>
                                        </p:tav>
                                        <p:tav tm="100000">
                                          <p:val>
                                            <p:fltVal val="1"/>
                                          </p:val>
                                        </p:tav>
                                      </p:tavLst>
                                    </p:anim>
                                    <p:animScale>
                                      <p:cBhvr>
                                        <p:cTn id="103" dur="26">
                                          <p:stCondLst>
                                            <p:cond delay="650"/>
                                          </p:stCondLst>
                                        </p:cTn>
                                        <p:tgtEl>
                                          <p:spTgt spid="18"/>
                                        </p:tgtEl>
                                      </p:cBhvr>
                                      <p:to x="100000" y="60000"/>
                                    </p:animScale>
                                    <p:animScale>
                                      <p:cBhvr>
                                        <p:cTn id="104" dur="166" decel="50000">
                                          <p:stCondLst>
                                            <p:cond delay="676"/>
                                          </p:stCondLst>
                                        </p:cTn>
                                        <p:tgtEl>
                                          <p:spTgt spid="18"/>
                                        </p:tgtEl>
                                      </p:cBhvr>
                                      <p:to x="100000" y="100000"/>
                                    </p:animScale>
                                    <p:animScale>
                                      <p:cBhvr>
                                        <p:cTn id="105" dur="26">
                                          <p:stCondLst>
                                            <p:cond delay="1312"/>
                                          </p:stCondLst>
                                        </p:cTn>
                                        <p:tgtEl>
                                          <p:spTgt spid="18"/>
                                        </p:tgtEl>
                                      </p:cBhvr>
                                      <p:to x="100000" y="80000"/>
                                    </p:animScale>
                                    <p:animScale>
                                      <p:cBhvr>
                                        <p:cTn id="106" dur="166" decel="50000">
                                          <p:stCondLst>
                                            <p:cond delay="1338"/>
                                          </p:stCondLst>
                                        </p:cTn>
                                        <p:tgtEl>
                                          <p:spTgt spid="18"/>
                                        </p:tgtEl>
                                      </p:cBhvr>
                                      <p:to x="100000" y="100000"/>
                                    </p:animScale>
                                    <p:animScale>
                                      <p:cBhvr>
                                        <p:cTn id="107" dur="26">
                                          <p:stCondLst>
                                            <p:cond delay="1642"/>
                                          </p:stCondLst>
                                        </p:cTn>
                                        <p:tgtEl>
                                          <p:spTgt spid="18"/>
                                        </p:tgtEl>
                                      </p:cBhvr>
                                      <p:to x="100000" y="90000"/>
                                    </p:animScale>
                                    <p:animScale>
                                      <p:cBhvr>
                                        <p:cTn id="108" dur="166" decel="50000">
                                          <p:stCondLst>
                                            <p:cond delay="1668"/>
                                          </p:stCondLst>
                                        </p:cTn>
                                        <p:tgtEl>
                                          <p:spTgt spid="18"/>
                                        </p:tgtEl>
                                      </p:cBhvr>
                                      <p:to x="100000" y="100000"/>
                                    </p:animScale>
                                    <p:animScale>
                                      <p:cBhvr>
                                        <p:cTn id="109" dur="26">
                                          <p:stCondLst>
                                            <p:cond delay="1808"/>
                                          </p:stCondLst>
                                        </p:cTn>
                                        <p:tgtEl>
                                          <p:spTgt spid="18"/>
                                        </p:tgtEl>
                                      </p:cBhvr>
                                      <p:to x="100000" y="95000"/>
                                    </p:animScale>
                                    <p:animScale>
                                      <p:cBhvr>
                                        <p:cTn id="110" dur="166" decel="50000">
                                          <p:stCondLst>
                                            <p:cond delay="1834"/>
                                          </p:stCondLst>
                                        </p:cTn>
                                        <p:tgtEl>
                                          <p:spTgt spid="18"/>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12" grpId="0"/>
      <p:bldP spid="14" grpId="0"/>
      <p:bldP spid="16" grpId="0"/>
      <p:bldP spid="18"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7170"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934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Rectangle 2"/>
          <p:cNvSpPr/>
          <p:nvPr/>
        </p:nvSpPr>
        <p:spPr>
          <a:xfrm>
            <a:off x="2046136" y="1305324"/>
            <a:ext cx="8526331" cy="4293483"/>
          </a:xfrm>
          <a:prstGeom prst="rect">
            <a:avLst/>
          </a:prstGeom>
        </p:spPr>
        <p:txBody>
          <a:bodyPr wrap="square">
            <a:spAutoFit/>
          </a:bodyPr>
          <a:lstStyle/>
          <a:p>
            <a:pPr>
              <a:lnSpc>
                <a:spcPct val="150000"/>
              </a:lnSpc>
            </a:pPr>
            <a:r>
              <a:rPr lang="en-GB" sz="2600" dirty="0"/>
              <a:t>1. Duong can </a:t>
            </a:r>
            <a:r>
              <a:rPr lang="en-GB" sz="2600" b="1" dirty="0">
                <a:solidFill>
                  <a:srgbClr val="FF0000"/>
                </a:solidFill>
              </a:rPr>
              <a:t>do </a:t>
            </a:r>
            <a:r>
              <a:rPr lang="en-GB" sz="2600" dirty="0"/>
              <a:t>karate.</a:t>
            </a:r>
          </a:p>
          <a:p>
            <a:pPr>
              <a:lnSpc>
                <a:spcPct val="150000"/>
              </a:lnSpc>
            </a:pPr>
            <a:r>
              <a:rPr lang="en-GB" sz="2600" dirty="0"/>
              <a:t>2. </a:t>
            </a:r>
            <a:r>
              <a:rPr lang="en-GB" sz="2600" dirty="0" err="1"/>
              <a:t>Duy</a:t>
            </a:r>
            <a:r>
              <a:rPr lang="en-GB" sz="2600" dirty="0"/>
              <a:t> isn't reading now. He </a:t>
            </a:r>
            <a:r>
              <a:rPr lang="en-GB" sz="2600" b="1" dirty="0">
                <a:solidFill>
                  <a:srgbClr val="FF0000"/>
                </a:solidFill>
              </a:rPr>
              <a:t>is playing </a:t>
            </a:r>
            <a:r>
              <a:rPr lang="en-GB" sz="2600" dirty="0"/>
              <a:t>table tennis with his friend.</a:t>
            </a:r>
          </a:p>
          <a:p>
            <a:pPr>
              <a:lnSpc>
                <a:spcPct val="150000"/>
              </a:lnSpc>
            </a:pPr>
            <a:r>
              <a:rPr lang="en-GB" sz="2600" dirty="0"/>
              <a:t>3. Michael </a:t>
            </a:r>
            <a:r>
              <a:rPr lang="en-GB" sz="2600" b="1" dirty="0">
                <a:solidFill>
                  <a:srgbClr val="FF0000"/>
                </a:solidFill>
              </a:rPr>
              <a:t>goes</a:t>
            </a:r>
            <a:r>
              <a:rPr lang="en-GB" sz="2600" dirty="0"/>
              <a:t> swimming nearly every day.</a:t>
            </a:r>
          </a:p>
          <a:p>
            <a:pPr>
              <a:lnSpc>
                <a:spcPct val="150000"/>
              </a:lnSpc>
            </a:pPr>
            <a:r>
              <a:rPr lang="en-GB" sz="2600" dirty="0"/>
              <a:t>4. </a:t>
            </a:r>
            <a:r>
              <a:rPr lang="en-GB" sz="2600" dirty="0" err="1"/>
              <a:t>Phong</a:t>
            </a:r>
            <a:r>
              <a:rPr lang="en-GB" sz="2600" dirty="0"/>
              <a:t> didn't play football yesterday. He </a:t>
            </a:r>
            <a:r>
              <a:rPr lang="en-GB" sz="2600" b="1" dirty="0">
                <a:solidFill>
                  <a:srgbClr val="FF0000"/>
                </a:solidFill>
              </a:rPr>
              <a:t>went</a:t>
            </a:r>
            <a:r>
              <a:rPr lang="en-GB" sz="2600" dirty="0"/>
              <a:t> fishing.</a:t>
            </a:r>
          </a:p>
          <a:p>
            <a:pPr>
              <a:lnSpc>
                <a:spcPct val="150000"/>
              </a:lnSpc>
            </a:pPr>
            <a:r>
              <a:rPr lang="en-GB" sz="2600" dirty="0"/>
              <a:t>5. </a:t>
            </a:r>
            <a:r>
              <a:rPr lang="en-GB" sz="2600" dirty="0" err="1"/>
              <a:t>Khang</a:t>
            </a:r>
            <a:r>
              <a:rPr lang="en-GB" sz="2600" dirty="0"/>
              <a:t> </a:t>
            </a:r>
            <a:r>
              <a:rPr lang="en-GB" sz="2600" b="1" dirty="0">
                <a:solidFill>
                  <a:srgbClr val="FF0000"/>
                </a:solidFill>
              </a:rPr>
              <a:t>played </a:t>
            </a:r>
            <a:r>
              <a:rPr lang="en-GB" sz="2600" dirty="0"/>
              <a:t>volleyball last Saturday.</a:t>
            </a:r>
          </a:p>
          <a:p>
            <a:pPr>
              <a:lnSpc>
                <a:spcPct val="150000"/>
              </a:lnSpc>
            </a:pPr>
            <a:r>
              <a:rPr lang="en-GB" sz="2600" dirty="0"/>
              <a:t>6. The girls </a:t>
            </a:r>
            <a:r>
              <a:rPr lang="en-GB" sz="2600" b="1" dirty="0">
                <a:solidFill>
                  <a:srgbClr val="FF0000"/>
                </a:solidFill>
              </a:rPr>
              <a:t>are doing  </a:t>
            </a:r>
            <a:r>
              <a:rPr lang="en-GB" sz="2600" dirty="0"/>
              <a:t>aerobics in the playground now.</a:t>
            </a:r>
            <a:endParaRPr lang="en-US" sz="2600" dirty="0"/>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96263" y="394458"/>
            <a:ext cx="627229" cy="621628"/>
          </a:xfrm>
          <a:prstGeom prst="rect">
            <a:avLst/>
          </a:prstGeom>
        </p:spPr>
        <p:style>
          <a:lnRef idx="2">
            <a:schemeClr val="accent5">
              <a:shade val="50000"/>
            </a:schemeClr>
          </a:lnRef>
          <a:fillRef idx="1">
            <a:schemeClr val="accent5"/>
          </a:fillRef>
          <a:effectRef idx="0">
            <a:schemeClr val="accent5"/>
          </a:effectRef>
          <a:fontRef idx="minor">
            <a:schemeClr val="lt1"/>
          </a:fontRef>
        </p:style>
      </p:pic>
      <p:sp>
        <p:nvSpPr>
          <p:cNvPr id="6" name="TextBox 5"/>
          <p:cNvSpPr txBox="1"/>
          <p:nvPr/>
        </p:nvSpPr>
        <p:spPr>
          <a:xfrm>
            <a:off x="2842342" y="415594"/>
            <a:ext cx="7825658" cy="830997"/>
          </a:xfrm>
          <a:prstGeom prst="rect">
            <a:avLst/>
          </a:prstGeom>
          <a:noFill/>
        </p:spPr>
        <p:txBody>
          <a:bodyPr wrap="square" rtlCol="0">
            <a:spAutoFit/>
          </a:bodyPr>
          <a:lstStyle/>
          <a:p>
            <a:r>
              <a:rPr lang="en-US" sz="2400" b="1" spc="-50" dirty="0">
                <a:effectLst>
                  <a:glow rad="88900">
                    <a:schemeClr val="bg1"/>
                  </a:glow>
                </a:effectLst>
                <a:latin typeface="Arial" panose="020B0604020202020204" pitchFamily="34" charset="0"/>
                <a:cs typeface="Arial" panose="020B0604020202020204" pitchFamily="34" charset="0"/>
              </a:rPr>
              <a:t>Put the correct form of the verbs </a:t>
            </a:r>
            <a:r>
              <a:rPr lang="en-US" sz="2400" b="1" i="1" spc="-50" dirty="0">
                <a:solidFill>
                  <a:srgbClr val="FF0000"/>
                </a:solidFill>
                <a:effectLst>
                  <a:glow rad="88900">
                    <a:schemeClr val="bg1"/>
                  </a:glow>
                </a:effectLst>
                <a:latin typeface="Arial" panose="020B0604020202020204" pitchFamily="34" charset="0"/>
                <a:cs typeface="Arial" panose="020B0604020202020204" pitchFamily="34" charset="0"/>
              </a:rPr>
              <a:t>play</a:t>
            </a:r>
            <a:r>
              <a:rPr lang="en-US" sz="2400" b="1" spc="-50" dirty="0">
                <a:effectLst>
                  <a:glow rad="88900">
                    <a:schemeClr val="bg1"/>
                  </a:glow>
                </a:effectLst>
                <a:latin typeface="Arial" panose="020B0604020202020204" pitchFamily="34" charset="0"/>
                <a:cs typeface="Arial" panose="020B0604020202020204" pitchFamily="34" charset="0"/>
              </a:rPr>
              <a:t>, </a:t>
            </a:r>
            <a:r>
              <a:rPr lang="en-US" sz="2400" b="1" i="1" spc="-50" dirty="0">
                <a:solidFill>
                  <a:srgbClr val="FF0000"/>
                </a:solidFill>
                <a:effectLst>
                  <a:glow rad="88900">
                    <a:schemeClr val="bg1"/>
                  </a:glow>
                </a:effectLst>
                <a:latin typeface="Arial" panose="020B0604020202020204" pitchFamily="34" charset="0"/>
                <a:cs typeface="Arial" panose="020B0604020202020204" pitchFamily="34" charset="0"/>
              </a:rPr>
              <a:t>do</a:t>
            </a:r>
            <a:r>
              <a:rPr lang="en-US" sz="2400" b="1" spc="-50" dirty="0">
                <a:solidFill>
                  <a:srgbClr val="FF0000"/>
                </a:solidFill>
                <a:effectLst>
                  <a:glow rad="88900">
                    <a:schemeClr val="bg1"/>
                  </a:glow>
                </a:effectLst>
                <a:latin typeface="Arial" panose="020B0604020202020204" pitchFamily="34" charset="0"/>
                <a:cs typeface="Arial" panose="020B0604020202020204" pitchFamily="34" charset="0"/>
              </a:rPr>
              <a:t> </a:t>
            </a:r>
            <a:r>
              <a:rPr lang="en-US" sz="2400" b="1" spc="-50" dirty="0">
                <a:effectLst>
                  <a:glow rad="88900">
                    <a:schemeClr val="bg1"/>
                  </a:glow>
                </a:effectLst>
                <a:latin typeface="Arial" panose="020B0604020202020204" pitchFamily="34" charset="0"/>
                <a:cs typeface="Arial" panose="020B0604020202020204" pitchFamily="34" charset="0"/>
              </a:rPr>
              <a:t>or </a:t>
            </a:r>
            <a:r>
              <a:rPr lang="en-US" sz="2400" b="1" i="1" spc="-50" dirty="0">
                <a:solidFill>
                  <a:srgbClr val="FF0000"/>
                </a:solidFill>
                <a:effectLst>
                  <a:glow rad="88900">
                    <a:schemeClr val="bg1"/>
                  </a:glow>
                </a:effectLst>
                <a:latin typeface="Arial" panose="020B0604020202020204" pitchFamily="34" charset="0"/>
                <a:cs typeface="Arial" panose="020B0604020202020204" pitchFamily="34" charset="0"/>
              </a:rPr>
              <a:t>go</a:t>
            </a:r>
            <a:r>
              <a:rPr lang="en-US" sz="2400" b="1" spc="-50" dirty="0">
                <a:solidFill>
                  <a:srgbClr val="FF0000"/>
                </a:solidFill>
                <a:effectLst>
                  <a:glow rad="88900">
                    <a:schemeClr val="bg1"/>
                  </a:glow>
                </a:effectLst>
                <a:latin typeface="Arial" panose="020B0604020202020204" pitchFamily="34" charset="0"/>
                <a:cs typeface="Arial" panose="020B0604020202020204" pitchFamily="34" charset="0"/>
              </a:rPr>
              <a:t> </a:t>
            </a:r>
            <a:r>
              <a:rPr lang="en-US" sz="2400" b="1" spc="-50" dirty="0">
                <a:effectLst>
                  <a:glow rad="88900">
                    <a:schemeClr val="bg1"/>
                  </a:glow>
                </a:effectLst>
                <a:latin typeface="Arial" panose="020B0604020202020204" pitchFamily="34" charset="0"/>
                <a:cs typeface="Arial" panose="020B0604020202020204" pitchFamily="34" charset="0"/>
              </a:rPr>
              <a:t>in the blanks.</a:t>
            </a:r>
          </a:p>
        </p:txBody>
      </p:sp>
    </p:spTree>
    <p:extLst>
      <p:ext uri="{BB962C8B-B14F-4D97-AF65-F5344CB8AC3E}">
        <p14:creationId xmlns:p14="http://schemas.microsoft.com/office/powerpoint/2010/main" val="356916889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393290" y="1683198"/>
            <a:ext cx="11798710" cy="4943743"/>
          </a:xfrm>
          <a:prstGeom prst="rect">
            <a:avLst/>
          </a:prstGeom>
          <a:solidFill>
            <a:schemeClr val="accent6">
              <a:lumMod val="40000"/>
              <a:lumOff val="60000"/>
            </a:schemeClr>
          </a:solidFill>
          <a:ln>
            <a:solidFill>
              <a:srgbClr val="FDE1D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p:cNvPicPr>
            <a:picLocks noChangeAspect="1"/>
          </p:cNvPicPr>
          <p:nvPr/>
        </p:nvPicPr>
        <p:blipFill>
          <a:blip r:embed="rId2">
            <a:extLst>
              <a:ext uri="{BEBA8EAE-BF5A-486C-A8C5-ECC9F3942E4B}">
                <a14:imgProps xmlns:a14="http://schemas.microsoft.com/office/drawing/2010/main">
                  <a14:imgLayer r:embed="rId3">
                    <a14:imgEffect>
                      <a14:sharpenSoften amount="25000"/>
                    </a14:imgEffect>
                  </a14:imgLayer>
                </a14:imgProps>
              </a:ext>
              <a:ext uri="{28A0092B-C50C-407E-A947-70E740481C1C}">
                <a14:useLocalDpi xmlns:a14="http://schemas.microsoft.com/office/drawing/2010/main" val="0"/>
              </a:ext>
            </a:extLst>
          </a:blip>
          <a:stretch>
            <a:fillRect/>
          </a:stretch>
        </p:blipFill>
        <p:spPr>
          <a:xfrm>
            <a:off x="1389675" y="940799"/>
            <a:ext cx="3703791" cy="947794"/>
          </a:xfrm>
          <a:prstGeom prst="rect">
            <a:avLst/>
          </a:prstGeom>
        </p:spPr>
      </p:pic>
      <p:sp>
        <p:nvSpPr>
          <p:cNvPr id="2" name="Rectangle 1"/>
          <p:cNvSpPr/>
          <p:nvPr/>
        </p:nvSpPr>
        <p:spPr>
          <a:xfrm>
            <a:off x="2520666" y="2042520"/>
            <a:ext cx="7150668" cy="892552"/>
          </a:xfrm>
          <a:prstGeom prst="rect">
            <a:avLst/>
          </a:prstGeom>
        </p:spPr>
        <p:txBody>
          <a:bodyPr wrap="square">
            <a:spAutoFit/>
          </a:bodyPr>
          <a:lstStyle/>
          <a:p>
            <a:r>
              <a:rPr lang="en-US" sz="2600" dirty="0"/>
              <a:t>We use the past simple to talk about something that happened in the past.</a:t>
            </a:r>
          </a:p>
        </p:txBody>
      </p:sp>
      <p:sp>
        <p:nvSpPr>
          <p:cNvPr id="3" name="Rectangle 2"/>
          <p:cNvSpPr/>
          <p:nvPr/>
        </p:nvSpPr>
        <p:spPr>
          <a:xfrm>
            <a:off x="2520667" y="3067259"/>
            <a:ext cx="1452257" cy="492443"/>
          </a:xfrm>
          <a:prstGeom prst="rect">
            <a:avLst/>
          </a:prstGeom>
        </p:spPr>
        <p:txBody>
          <a:bodyPr wrap="none">
            <a:spAutoFit/>
          </a:bodyPr>
          <a:lstStyle/>
          <a:p>
            <a:r>
              <a:rPr lang="en-US" sz="2600" b="1">
                <a:solidFill>
                  <a:srgbClr val="0070C0"/>
                </a:solidFill>
              </a:rPr>
              <a:t>Example:</a:t>
            </a:r>
          </a:p>
        </p:txBody>
      </p:sp>
      <p:sp>
        <p:nvSpPr>
          <p:cNvPr id="10" name="Rectangle 9"/>
          <p:cNvSpPr/>
          <p:nvPr/>
        </p:nvSpPr>
        <p:spPr>
          <a:xfrm>
            <a:off x="2599080" y="3677473"/>
            <a:ext cx="7469151" cy="492443"/>
          </a:xfrm>
          <a:prstGeom prst="rect">
            <a:avLst/>
          </a:prstGeom>
        </p:spPr>
        <p:txBody>
          <a:bodyPr wrap="square">
            <a:spAutoFit/>
          </a:bodyPr>
          <a:lstStyle/>
          <a:p>
            <a:r>
              <a:rPr lang="en-US" sz="2600" dirty="0"/>
              <a:t>(+): I </a:t>
            </a:r>
            <a:r>
              <a:rPr lang="en-US" sz="2600" b="1" dirty="0"/>
              <a:t>played</a:t>
            </a:r>
            <a:r>
              <a:rPr lang="en-US" sz="2600" dirty="0"/>
              <a:t> badminton with </a:t>
            </a:r>
            <a:r>
              <a:rPr lang="en-US" sz="2600" dirty="0" err="1"/>
              <a:t>Phong</a:t>
            </a:r>
            <a:r>
              <a:rPr lang="en-US" sz="2600" dirty="0"/>
              <a:t> yesterday.</a:t>
            </a:r>
          </a:p>
        </p:txBody>
      </p:sp>
      <p:sp>
        <p:nvSpPr>
          <p:cNvPr id="11" name="TextBox 10"/>
          <p:cNvSpPr txBox="1"/>
          <p:nvPr/>
        </p:nvSpPr>
        <p:spPr>
          <a:xfrm>
            <a:off x="1625758" y="47931"/>
            <a:ext cx="3061739" cy="523220"/>
          </a:xfrm>
          <a:prstGeom prst="rect">
            <a:avLst/>
          </a:prstGeom>
          <a:noFill/>
        </p:spPr>
        <p:txBody>
          <a:bodyPr wrap="square" rtlCol="0">
            <a:spAutoFit/>
          </a:bodyPr>
          <a:lstStyle/>
          <a:p>
            <a:r>
              <a:rPr lang="en-US" sz="2800" b="1" dirty="0">
                <a:solidFill>
                  <a:srgbClr val="0FB7BD"/>
                </a:solidFill>
              </a:rPr>
              <a:t>* Grammar:</a:t>
            </a:r>
          </a:p>
        </p:txBody>
      </p:sp>
      <p:sp>
        <p:nvSpPr>
          <p:cNvPr id="12" name="Rectangle 11"/>
          <p:cNvSpPr/>
          <p:nvPr/>
        </p:nvSpPr>
        <p:spPr>
          <a:xfrm>
            <a:off x="4347572" y="27710"/>
            <a:ext cx="5393592" cy="523220"/>
          </a:xfrm>
          <a:prstGeom prst="rect">
            <a:avLst/>
          </a:prstGeom>
        </p:spPr>
        <p:txBody>
          <a:bodyPr wrap="none">
            <a:spAutoFit/>
          </a:bodyPr>
          <a:lstStyle/>
          <a:p>
            <a:r>
              <a:rPr lang="en-US" sz="2800" b="1" dirty="0"/>
              <a:t>The past simple </a:t>
            </a:r>
            <a:r>
              <a:rPr lang="en-US" sz="2800" b="1" i="1" dirty="0"/>
              <a:t>( </a:t>
            </a:r>
            <a:r>
              <a:rPr lang="en-US" sz="2800" b="1" i="1" dirty="0" err="1"/>
              <a:t>Thì</a:t>
            </a:r>
            <a:r>
              <a:rPr lang="en-US" sz="2800" b="1" i="1" dirty="0"/>
              <a:t> </a:t>
            </a:r>
            <a:r>
              <a:rPr lang="en-US" sz="2800" b="1" i="1" dirty="0" err="1"/>
              <a:t>quá</a:t>
            </a:r>
            <a:r>
              <a:rPr lang="en-US" sz="2800" b="1" i="1" dirty="0"/>
              <a:t> </a:t>
            </a:r>
            <a:r>
              <a:rPr lang="en-US" sz="2800" b="1" i="1" dirty="0" err="1"/>
              <a:t>khứ</a:t>
            </a:r>
            <a:r>
              <a:rPr lang="en-US" sz="2800" b="1" i="1" dirty="0"/>
              <a:t> </a:t>
            </a:r>
            <a:r>
              <a:rPr lang="en-US" sz="2800" b="1" i="1" dirty="0" err="1"/>
              <a:t>đơn</a:t>
            </a:r>
            <a:r>
              <a:rPr lang="en-US" sz="2800" b="1" i="1" dirty="0"/>
              <a:t>)</a:t>
            </a:r>
          </a:p>
        </p:txBody>
      </p:sp>
      <p:sp>
        <p:nvSpPr>
          <p:cNvPr id="13" name="Rectangle 12">
            <a:extLst>
              <a:ext uri="{FF2B5EF4-FFF2-40B4-BE49-F238E27FC236}">
                <a16:creationId xmlns:a16="http://schemas.microsoft.com/office/drawing/2014/main" id="{EB06CA42-75D5-411D-94D6-5C7897C70BE3}"/>
              </a:ext>
            </a:extLst>
          </p:cNvPr>
          <p:cNvSpPr/>
          <p:nvPr/>
        </p:nvSpPr>
        <p:spPr>
          <a:xfrm>
            <a:off x="2599080" y="4191678"/>
            <a:ext cx="7469151" cy="492443"/>
          </a:xfrm>
          <a:prstGeom prst="rect">
            <a:avLst/>
          </a:prstGeom>
        </p:spPr>
        <p:txBody>
          <a:bodyPr wrap="square">
            <a:spAutoFit/>
          </a:bodyPr>
          <a:lstStyle/>
          <a:p>
            <a:r>
              <a:rPr lang="en-US" sz="2600" dirty="0"/>
              <a:t>(-): I didn’t </a:t>
            </a:r>
            <a:r>
              <a:rPr lang="en-US" sz="2600" b="1" dirty="0"/>
              <a:t>play</a:t>
            </a:r>
            <a:r>
              <a:rPr lang="en-US" sz="2600" dirty="0"/>
              <a:t> badminton…………………………….</a:t>
            </a:r>
          </a:p>
        </p:txBody>
      </p:sp>
      <p:sp>
        <p:nvSpPr>
          <p:cNvPr id="14" name="Rectangle 13">
            <a:extLst>
              <a:ext uri="{FF2B5EF4-FFF2-40B4-BE49-F238E27FC236}">
                <a16:creationId xmlns:a16="http://schemas.microsoft.com/office/drawing/2014/main" id="{CED505A0-518B-42D5-9BE5-3330F38001D9}"/>
              </a:ext>
            </a:extLst>
          </p:cNvPr>
          <p:cNvSpPr/>
          <p:nvPr/>
        </p:nvSpPr>
        <p:spPr>
          <a:xfrm>
            <a:off x="2599079" y="4846897"/>
            <a:ext cx="7469151" cy="1292662"/>
          </a:xfrm>
          <a:prstGeom prst="rect">
            <a:avLst/>
          </a:prstGeom>
        </p:spPr>
        <p:txBody>
          <a:bodyPr wrap="square">
            <a:spAutoFit/>
          </a:bodyPr>
          <a:lstStyle/>
          <a:p>
            <a:r>
              <a:rPr lang="en-US" sz="2600" dirty="0"/>
              <a:t>(?): Did you </a:t>
            </a:r>
            <a:r>
              <a:rPr lang="en-US" sz="2600" b="1" dirty="0"/>
              <a:t>play</a:t>
            </a:r>
            <a:r>
              <a:rPr lang="en-US" sz="2600" dirty="0"/>
              <a:t> badminton…………………………….?</a:t>
            </a:r>
          </a:p>
          <a:p>
            <a:r>
              <a:rPr lang="en-US" sz="2600" dirty="0"/>
              <a:t>Yes, I did.           </a:t>
            </a:r>
          </a:p>
          <a:p>
            <a:r>
              <a:rPr lang="en-US" sz="2600" dirty="0"/>
              <a:t> No, I didn’t</a:t>
            </a:r>
          </a:p>
        </p:txBody>
      </p:sp>
    </p:spTree>
    <p:extLst>
      <p:ext uri="{BB962C8B-B14F-4D97-AF65-F5344CB8AC3E}">
        <p14:creationId xmlns:p14="http://schemas.microsoft.com/office/powerpoint/2010/main" val="25075795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ppt_x"/>
                                          </p:val>
                                        </p:tav>
                                        <p:tav tm="100000">
                                          <p:val>
                                            <p:strVal val="#ppt_x"/>
                                          </p:val>
                                        </p:tav>
                                      </p:tavLst>
                                    </p:anim>
                                    <p:anim calcmode="lin" valueType="num">
                                      <p:cBhvr additive="base">
                                        <p:cTn id="8"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3"/>
                                        </p:tgtEl>
                                        <p:attrNameLst>
                                          <p:attrName>style.visibility</p:attrName>
                                        </p:attrNameLst>
                                      </p:cBhvr>
                                      <p:to>
                                        <p:strVal val="visible"/>
                                      </p:to>
                                    </p:set>
                                    <p:anim calcmode="lin" valueType="num">
                                      <p:cBhvr additive="base">
                                        <p:cTn id="13" dur="500" fill="hold"/>
                                        <p:tgtEl>
                                          <p:spTgt spid="13"/>
                                        </p:tgtEl>
                                        <p:attrNameLst>
                                          <p:attrName>ppt_x</p:attrName>
                                        </p:attrNameLst>
                                      </p:cBhvr>
                                      <p:tavLst>
                                        <p:tav tm="0">
                                          <p:val>
                                            <p:strVal val="#ppt_x"/>
                                          </p:val>
                                        </p:tav>
                                        <p:tav tm="100000">
                                          <p:val>
                                            <p:strVal val="#ppt_x"/>
                                          </p:val>
                                        </p:tav>
                                      </p:tavLst>
                                    </p:anim>
                                    <p:anim calcmode="lin" valueType="num">
                                      <p:cBhvr additive="base">
                                        <p:cTn id="14"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additive="base">
                                        <p:cTn id="19" dur="500" fill="hold"/>
                                        <p:tgtEl>
                                          <p:spTgt spid="14"/>
                                        </p:tgtEl>
                                        <p:attrNameLst>
                                          <p:attrName>ppt_x</p:attrName>
                                        </p:attrNameLst>
                                      </p:cBhvr>
                                      <p:tavLst>
                                        <p:tav tm="0">
                                          <p:val>
                                            <p:strVal val="#ppt_x"/>
                                          </p:val>
                                        </p:tav>
                                        <p:tav tm="100000">
                                          <p:val>
                                            <p:strVal val="#ppt_x"/>
                                          </p:val>
                                        </p:tav>
                                      </p:tavLst>
                                    </p:anim>
                                    <p:anim calcmode="lin" valueType="num">
                                      <p:cBhvr additive="base">
                                        <p:cTn id="20"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3" grpId="0"/>
      <p:bldP spid="14"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76127" y="2565265"/>
            <a:ext cx="4176100" cy="720507"/>
          </a:xfrm>
          <a:prstGeom prst="rect">
            <a:avLst/>
          </a:prstGeom>
        </p:spPr>
      </p:pic>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97712" y="2555930"/>
            <a:ext cx="961782" cy="777611"/>
          </a:xfrm>
          <a:prstGeom prst="rect">
            <a:avLst/>
          </a:prstGeom>
        </p:spPr>
      </p:pic>
      <p:sp>
        <p:nvSpPr>
          <p:cNvPr id="16" name="TextBox 15"/>
          <p:cNvSpPr txBox="1"/>
          <p:nvPr/>
        </p:nvSpPr>
        <p:spPr>
          <a:xfrm>
            <a:off x="2022798" y="5761225"/>
            <a:ext cx="4150321" cy="646331"/>
          </a:xfrm>
          <a:prstGeom prst="rect">
            <a:avLst/>
          </a:prstGeom>
          <a:noFill/>
        </p:spPr>
        <p:txBody>
          <a:bodyPr wrap="square" rtlCol="0">
            <a:spAutoFit/>
          </a:bodyPr>
          <a:lstStyle/>
          <a:p>
            <a:r>
              <a:rPr lang="en-US" b="1">
                <a:latin typeface="Arial" panose="020B0604020202020204" pitchFamily="34" charset="0"/>
                <a:cs typeface="Arial" panose="020B0604020202020204" pitchFamily="34" charset="0"/>
              </a:rPr>
              <a:t>Work in groups. Ask and answer questions about your last weekend.</a:t>
            </a:r>
          </a:p>
        </p:txBody>
      </p:sp>
      <p:sp>
        <p:nvSpPr>
          <p:cNvPr id="2" name="TextBox 1"/>
          <p:cNvSpPr txBox="1"/>
          <p:nvPr/>
        </p:nvSpPr>
        <p:spPr>
          <a:xfrm>
            <a:off x="6819022" y="2683124"/>
            <a:ext cx="1909524" cy="523220"/>
          </a:xfrm>
          <a:prstGeom prst="rect">
            <a:avLst/>
          </a:prstGeom>
          <a:noFill/>
        </p:spPr>
        <p:txBody>
          <a:bodyPr wrap="square" rtlCol="0">
            <a:spAutoFit/>
          </a:bodyPr>
          <a:lstStyle/>
          <a:p>
            <a:r>
              <a:rPr lang="en-US" sz="2800" b="1">
                <a:solidFill>
                  <a:srgbClr val="0FB7BD"/>
                </a:solidFill>
              </a:rPr>
              <a:t>Grammar</a:t>
            </a:r>
          </a:p>
        </p:txBody>
      </p:sp>
      <p:sp>
        <p:nvSpPr>
          <p:cNvPr id="3" name="Rectangle 2"/>
          <p:cNvSpPr/>
          <p:nvPr/>
        </p:nvSpPr>
        <p:spPr>
          <a:xfrm>
            <a:off x="2376128" y="3467081"/>
            <a:ext cx="2228239" cy="461665"/>
          </a:xfrm>
          <a:prstGeom prst="rect">
            <a:avLst/>
          </a:prstGeom>
        </p:spPr>
        <p:txBody>
          <a:bodyPr wrap="none">
            <a:spAutoFit/>
          </a:bodyPr>
          <a:lstStyle/>
          <a:p>
            <a:r>
              <a:rPr lang="en-US" sz="2400" b="1"/>
              <a:t>The past simple</a:t>
            </a:r>
          </a:p>
        </p:txBody>
      </p:sp>
      <p:sp>
        <p:nvSpPr>
          <p:cNvPr id="22" name="Rectangle 21"/>
          <p:cNvSpPr/>
          <p:nvPr/>
        </p:nvSpPr>
        <p:spPr>
          <a:xfrm>
            <a:off x="7644849" y="3486835"/>
            <a:ext cx="1693412" cy="461665"/>
          </a:xfrm>
          <a:prstGeom prst="rect">
            <a:avLst/>
          </a:prstGeom>
        </p:spPr>
        <p:txBody>
          <a:bodyPr wrap="none">
            <a:spAutoFit/>
          </a:bodyPr>
          <a:lstStyle/>
          <a:p>
            <a:r>
              <a:rPr lang="en-US" sz="2400" b="1"/>
              <a:t>Imperatives</a:t>
            </a:r>
          </a:p>
        </p:txBody>
      </p:sp>
      <p:pic>
        <p:nvPicPr>
          <p:cNvPr id="20" name="Picture 1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524000" y="20221"/>
            <a:ext cx="8853992" cy="2286792"/>
          </a:xfrm>
          <a:prstGeom prst="rect">
            <a:avLst/>
          </a:prstGeom>
        </p:spPr>
      </p:pic>
      <p:pic>
        <p:nvPicPr>
          <p:cNvPr id="23"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109315"/>
            <a:ext cx="12093677"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4" name="TextBox 23"/>
          <p:cNvSpPr txBox="1"/>
          <p:nvPr/>
        </p:nvSpPr>
        <p:spPr>
          <a:xfrm>
            <a:off x="1625758" y="-7489"/>
            <a:ext cx="3061739" cy="523220"/>
          </a:xfrm>
          <a:prstGeom prst="rect">
            <a:avLst/>
          </a:prstGeom>
          <a:noFill/>
        </p:spPr>
        <p:txBody>
          <a:bodyPr wrap="square" rtlCol="0">
            <a:spAutoFit/>
          </a:bodyPr>
          <a:lstStyle/>
          <a:p>
            <a:r>
              <a:rPr lang="en-US" sz="2800" b="1" dirty="0">
                <a:solidFill>
                  <a:srgbClr val="0FB7BD"/>
                </a:solidFill>
              </a:rPr>
              <a:t>* Grammar 1:</a:t>
            </a:r>
          </a:p>
        </p:txBody>
      </p:sp>
      <p:sp>
        <p:nvSpPr>
          <p:cNvPr id="25" name="Rectangle 24"/>
          <p:cNvSpPr/>
          <p:nvPr/>
        </p:nvSpPr>
        <p:spPr>
          <a:xfrm>
            <a:off x="4347572" y="-27710"/>
            <a:ext cx="5393592" cy="523220"/>
          </a:xfrm>
          <a:prstGeom prst="rect">
            <a:avLst/>
          </a:prstGeom>
        </p:spPr>
        <p:txBody>
          <a:bodyPr wrap="none">
            <a:spAutoFit/>
          </a:bodyPr>
          <a:lstStyle/>
          <a:p>
            <a:r>
              <a:rPr lang="en-US" sz="2800" b="1" dirty="0"/>
              <a:t>The past simple </a:t>
            </a:r>
            <a:r>
              <a:rPr lang="en-US" sz="2800" b="1" i="1" dirty="0"/>
              <a:t>( </a:t>
            </a:r>
            <a:r>
              <a:rPr lang="en-US" sz="2800" b="1" i="1" dirty="0" err="1"/>
              <a:t>Thì</a:t>
            </a:r>
            <a:r>
              <a:rPr lang="en-US" sz="2800" b="1" i="1" dirty="0"/>
              <a:t> </a:t>
            </a:r>
            <a:r>
              <a:rPr lang="en-US" sz="2800" b="1" i="1" dirty="0" err="1"/>
              <a:t>quá</a:t>
            </a:r>
            <a:r>
              <a:rPr lang="en-US" sz="2800" b="1" i="1" dirty="0"/>
              <a:t> </a:t>
            </a:r>
            <a:r>
              <a:rPr lang="en-US" sz="2800" b="1" i="1" dirty="0" err="1"/>
              <a:t>khứ</a:t>
            </a:r>
            <a:r>
              <a:rPr lang="en-US" sz="2800" b="1" i="1" dirty="0"/>
              <a:t> </a:t>
            </a:r>
            <a:r>
              <a:rPr lang="en-US" sz="2800" b="1" i="1" dirty="0" err="1"/>
              <a:t>đơn</a:t>
            </a:r>
            <a:r>
              <a:rPr lang="en-US" sz="2800" b="1" i="1" dirty="0"/>
              <a:t>)</a:t>
            </a:r>
          </a:p>
        </p:txBody>
      </p:sp>
      <p:graphicFrame>
        <p:nvGraphicFramePr>
          <p:cNvPr id="26" name="Table 25"/>
          <p:cNvGraphicFramePr>
            <a:graphicFrameLocks noGrp="1"/>
          </p:cNvGraphicFramePr>
          <p:nvPr/>
        </p:nvGraphicFramePr>
        <p:xfrm>
          <a:off x="707922" y="535952"/>
          <a:ext cx="10333702" cy="4009806"/>
        </p:xfrm>
        <a:graphic>
          <a:graphicData uri="http://schemas.openxmlformats.org/drawingml/2006/table">
            <a:tbl>
              <a:tblPr firstRow="1" firstCol="1" bandRow="1">
                <a:tableStyleId>{5C22544A-7EE6-4342-B048-85BDC9FD1C3A}</a:tableStyleId>
              </a:tblPr>
              <a:tblGrid>
                <a:gridCol w="2431034">
                  <a:extLst>
                    <a:ext uri="{9D8B030D-6E8A-4147-A177-3AD203B41FA5}">
                      <a16:colId xmlns:a16="http://schemas.microsoft.com/office/drawing/2014/main" val="20000"/>
                    </a:ext>
                  </a:extLst>
                </a:gridCol>
                <a:gridCol w="3883704">
                  <a:extLst>
                    <a:ext uri="{9D8B030D-6E8A-4147-A177-3AD203B41FA5}">
                      <a16:colId xmlns:a16="http://schemas.microsoft.com/office/drawing/2014/main" val="20001"/>
                    </a:ext>
                  </a:extLst>
                </a:gridCol>
                <a:gridCol w="4018964">
                  <a:extLst>
                    <a:ext uri="{9D8B030D-6E8A-4147-A177-3AD203B41FA5}">
                      <a16:colId xmlns:a16="http://schemas.microsoft.com/office/drawing/2014/main" val="20002"/>
                    </a:ext>
                  </a:extLst>
                </a:gridCol>
              </a:tblGrid>
              <a:tr h="446219">
                <a:tc>
                  <a:txBody>
                    <a:bodyPr/>
                    <a:lstStyle/>
                    <a:p>
                      <a:pPr marL="0" marR="0">
                        <a:lnSpc>
                          <a:spcPct val="115000"/>
                        </a:lnSpc>
                        <a:spcBef>
                          <a:spcPts val="0"/>
                        </a:spcBef>
                        <a:spcAft>
                          <a:spcPts val="0"/>
                        </a:spcAft>
                      </a:pPr>
                      <a:r>
                        <a:rPr lang="en-US" sz="2400" dirty="0">
                          <a:effectLst/>
                          <a:latin typeface="Times New Roman" pitchFamily="18" charset="0"/>
                          <a:cs typeface="Times New Roman" pitchFamily="18" charset="0"/>
                        </a:rPr>
                        <a:t> </a:t>
                      </a:r>
                      <a:endParaRPr lang="en-US" sz="2400" dirty="0">
                        <a:effectLst/>
                        <a:latin typeface="Times New Roman" pitchFamily="18" charset="0"/>
                        <a:ea typeface="Times New Roman"/>
                        <a:cs typeface="Times New Roman" pitchFamily="18" charset="0"/>
                      </a:endParaRPr>
                    </a:p>
                  </a:txBody>
                  <a:tcPr marL="17780" marR="17780" marT="0" marB="0"/>
                </a:tc>
                <a:tc>
                  <a:txBody>
                    <a:bodyPr/>
                    <a:lstStyle/>
                    <a:p>
                      <a:pPr marL="0" marR="0" algn="ctr">
                        <a:lnSpc>
                          <a:spcPct val="115000"/>
                        </a:lnSpc>
                        <a:spcBef>
                          <a:spcPts val="0"/>
                        </a:spcBef>
                        <a:spcAft>
                          <a:spcPts val="0"/>
                        </a:spcAft>
                      </a:pPr>
                      <a:r>
                        <a:rPr lang="en-US" sz="2400" dirty="0">
                          <a:effectLst/>
                          <a:latin typeface="Times New Roman" pitchFamily="18" charset="0"/>
                          <a:cs typeface="Times New Roman" pitchFamily="18" charset="0"/>
                        </a:rPr>
                        <a:t>To verb</a:t>
                      </a:r>
                      <a:endParaRPr lang="en-US" sz="2400" dirty="0">
                        <a:effectLst/>
                        <a:latin typeface="Times New Roman" pitchFamily="18" charset="0"/>
                        <a:ea typeface="Times New Roman"/>
                        <a:cs typeface="Times New Roman" pitchFamily="18" charset="0"/>
                      </a:endParaRPr>
                    </a:p>
                  </a:txBody>
                  <a:tcPr marL="17780" marR="17780" marT="0" marB="0"/>
                </a:tc>
                <a:tc>
                  <a:txBody>
                    <a:bodyPr/>
                    <a:lstStyle/>
                    <a:p>
                      <a:pPr marL="0" marR="0" algn="ctr">
                        <a:lnSpc>
                          <a:spcPct val="115000"/>
                        </a:lnSpc>
                        <a:spcBef>
                          <a:spcPts val="0"/>
                        </a:spcBef>
                        <a:spcAft>
                          <a:spcPts val="0"/>
                        </a:spcAft>
                      </a:pPr>
                      <a:r>
                        <a:rPr lang="en-US" sz="2400" dirty="0">
                          <a:effectLst/>
                          <a:latin typeface="Times New Roman" pitchFamily="18" charset="0"/>
                          <a:cs typeface="Times New Roman" pitchFamily="18" charset="0"/>
                        </a:rPr>
                        <a:t>To be</a:t>
                      </a:r>
                      <a:endParaRPr lang="en-US" sz="2400" dirty="0">
                        <a:effectLst/>
                        <a:latin typeface="Times New Roman" pitchFamily="18" charset="0"/>
                        <a:ea typeface="Times New Roman"/>
                        <a:cs typeface="Times New Roman" pitchFamily="18" charset="0"/>
                      </a:endParaRPr>
                    </a:p>
                  </a:txBody>
                  <a:tcPr marL="17780" marR="17780" marT="0" marB="0"/>
                </a:tc>
                <a:extLst>
                  <a:ext uri="{0D108BD9-81ED-4DB2-BD59-A6C34878D82A}">
                    <a16:rowId xmlns:a16="http://schemas.microsoft.com/office/drawing/2014/main" val="10000"/>
                  </a:ext>
                </a:extLst>
              </a:tr>
              <a:tr h="446219">
                <a:tc>
                  <a:txBody>
                    <a:bodyPr/>
                    <a:lstStyle/>
                    <a:p>
                      <a:pPr marL="0" marR="0">
                        <a:lnSpc>
                          <a:spcPct val="115000"/>
                        </a:lnSpc>
                        <a:spcBef>
                          <a:spcPts val="0"/>
                        </a:spcBef>
                        <a:spcAft>
                          <a:spcPts val="0"/>
                        </a:spcAft>
                      </a:pPr>
                      <a:r>
                        <a:rPr lang="en-US" sz="2400" dirty="0">
                          <a:solidFill>
                            <a:schemeClr val="tx1"/>
                          </a:solidFill>
                          <a:effectLst/>
                          <a:latin typeface="Times New Roman" pitchFamily="18" charset="0"/>
                          <a:cs typeface="Times New Roman" pitchFamily="18" charset="0"/>
                        </a:rPr>
                        <a:t>(+):</a:t>
                      </a:r>
                      <a:endParaRPr lang="en-US" sz="2400" dirty="0">
                        <a:solidFill>
                          <a:schemeClr val="tx1"/>
                        </a:solidFill>
                        <a:effectLst/>
                        <a:latin typeface="Times New Roman" pitchFamily="18" charset="0"/>
                        <a:ea typeface="Times New Roman"/>
                        <a:cs typeface="Times New Roman" pitchFamily="18" charset="0"/>
                      </a:endParaRPr>
                    </a:p>
                  </a:txBody>
                  <a:tcPr marL="17780" marR="17780" marT="0" marB="0">
                    <a:solidFill>
                      <a:schemeClr val="accent6">
                        <a:lumMod val="20000"/>
                        <a:lumOff val="80000"/>
                      </a:schemeClr>
                    </a:solidFill>
                  </a:tcPr>
                </a:tc>
                <a:tc>
                  <a:txBody>
                    <a:bodyPr/>
                    <a:lstStyle/>
                    <a:p>
                      <a:pPr marL="0" marR="0">
                        <a:lnSpc>
                          <a:spcPct val="115000"/>
                        </a:lnSpc>
                        <a:spcBef>
                          <a:spcPts val="0"/>
                        </a:spcBef>
                        <a:spcAft>
                          <a:spcPts val="0"/>
                        </a:spcAft>
                      </a:pPr>
                      <a:r>
                        <a:rPr lang="en-US" sz="2200" dirty="0">
                          <a:effectLst/>
                          <a:latin typeface="Times New Roman" pitchFamily="18" charset="0"/>
                          <a:cs typeface="Times New Roman" pitchFamily="18" charset="0"/>
                        </a:rPr>
                        <a:t>S + V(2/ed/) + … .</a:t>
                      </a:r>
                      <a:endParaRPr lang="en-US" sz="2200" dirty="0">
                        <a:effectLst/>
                        <a:latin typeface="Times New Roman" pitchFamily="18" charset="0"/>
                        <a:ea typeface="Times New Roman"/>
                        <a:cs typeface="Times New Roman" pitchFamily="18" charset="0"/>
                      </a:endParaRPr>
                    </a:p>
                  </a:txBody>
                  <a:tcPr marL="17780" marR="17780" marT="0" marB="0"/>
                </a:tc>
                <a:tc>
                  <a:txBody>
                    <a:bodyPr/>
                    <a:lstStyle/>
                    <a:p>
                      <a:pPr marL="0" marR="0">
                        <a:lnSpc>
                          <a:spcPct val="115000"/>
                        </a:lnSpc>
                        <a:spcBef>
                          <a:spcPts val="0"/>
                        </a:spcBef>
                        <a:spcAft>
                          <a:spcPts val="0"/>
                        </a:spcAft>
                      </a:pPr>
                      <a:r>
                        <a:rPr lang="en-US" sz="2200" dirty="0">
                          <a:effectLst/>
                          <a:latin typeface="Times New Roman" pitchFamily="18" charset="0"/>
                          <a:cs typeface="Times New Roman" pitchFamily="18" charset="0"/>
                        </a:rPr>
                        <a:t>S + was/ were + … .</a:t>
                      </a:r>
                      <a:endParaRPr lang="en-US" sz="2200" dirty="0">
                        <a:effectLst/>
                        <a:latin typeface="Times New Roman" pitchFamily="18" charset="0"/>
                        <a:ea typeface="Times New Roman"/>
                        <a:cs typeface="Times New Roman" pitchFamily="18" charset="0"/>
                      </a:endParaRPr>
                    </a:p>
                  </a:txBody>
                  <a:tcPr marL="17780" marR="17780" marT="0" marB="0"/>
                </a:tc>
                <a:extLst>
                  <a:ext uri="{0D108BD9-81ED-4DB2-BD59-A6C34878D82A}">
                    <a16:rowId xmlns:a16="http://schemas.microsoft.com/office/drawing/2014/main" val="10001"/>
                  </a:ext>
                </a:extLst>
              </a:tr>
              <a:tr h="446219">
                <a:tc>
                  <a:txBody>
                    <a:bodyPr/>
                    <a:lstStyle/>
                    <a:p>
                      <a:pPr marL="0" marR="0">
                        <a:lnSpc>
                          <a:spcPct val="115000"/>
                        </a:lnSpc>
                        <a:spcBef>
                          <a:spcPts val="0"/>
                        </a:spcBef>
                        <a:spcAft>
                          <a:spcPts val="0"/>
                        </a:spcAft>
                      </a:pPr>
                      <a:r>
                        <a:rPr lang="en-US" sz="2400" dirty="0">
                          <a:solidFill>
                            <a:schemeClr val="tx1"/>
                          </a:solidFill>
                          <a:effectLst/>
                          <a:latin typeface="Times New Roman" pitchFamily="18" charset="0"/>
                          <a:cs typeface="Times New Roman" pitchFamily="18" charset="0"/>
                        </a:rPr>
                        <a:t>(-):</a:t>
                      </a:r>
                      <a:endParaRPr lang="en-US" sz="2400" dirty="0">
                        <a:solidFill>
                          <a:schemeClr val="tx1"/>
                        </a:solidFill>
                        <a:effectLst/>
                        <a:latin typeface="Times New Roman" pitchFamily="18" charset="0"/>
                        <a:ea typeface="Times New Roman"/>
                        <a:cs typeface="Times New Roman" pitchFamily="18" charset="0"/>
                      </a:endParaRPr>
                    </a:p>
                  </a:txBody>
                  <a:tcPr marL="17780" marR="17780" marT="0" marB="0">
                    <a:solidFill>
                      <a:schemeClr val="accent6">
                        <a:lumMod val="20000"/>
                        <a:lumOff val="80000"/>
                      </a:schemeClr>
                    </a:solidFill>
                  </a:tcPr>
                </a:tc>
                <a:tc>
                  <a:txBody>
                    <a:bodyPr/>
                    <a:lstStyle/>
                    <a:p>
                      <a:pPr marL="0" marR="0">
                        <a:lnSpc>
                          <a:spcPct val="115000"/>
                        </a:lnSpc>
                        <a:spcBef>
                          <a:spcPts val="0"/>
                        </a:spcBef>
                        <a:spcAft>
                          <a:spcPts val="0"/>
                        </a:spcAft>
                      </a:pPr>
                      <a:r>
                        <a:rPr lang="en-US" sz="2200" dirty="0">
                          <a:effectLst/>
                          <a:latin typeface="Times New Roman" pitchFamily="18" charset="0"/>
                          <a:cs typeface="Times New Roman" pitchFamily="18" charset="0"/>
                        </a:rPr>
                        <a:t>S + didn’t + V</a:t>
                      </a:r>
                      <a:r>
                        <a:rPr lang="en-US" sz="2200" baseline="0" dirty="0">
                          <a:effectLst/>
                          <a:latin typeface="Times New Roman" pitchFamily="18" charset="0"/>
                          <a:cs typeface="Times New Roman" pitchFamily="18" charset="0"/>
                        </a:rPr>
                        <a:t>o</a:t>
                      </a:r>
                      <a:r>
                        <a:rPr lang="en-US" sz="2200" dirty="0">
                          <a:effectLst/>
                          <a:latin typeface="Times New Roman" pitchFamily="18" charset="0"/>
                          <a:cs typeface="Times New Roman" pitchFamily="18" charset="0"/>
                        </a:rPr>
                        <a:t> + … .</a:t>
                      </a:r>
                      <a:endParaRPr lang="en-US" sz="2200" dirty="0">
                        <a:effectLst/>
                        <a:latin typeface="Times New Roman" pitchFamily="18" charset="0"/>
                        <a:ea typeface="Times New Roman"/>
                        <a:cs typeface="Times New Roman" pitchFamily="18" charset="0"/>
                      </a:endParaRPr>
                    </a:p>
                  </a:txBody>
                  <a:tcPr marL="17780" marR="17780" marT="0" marB="0"/>
                </a:tc>
                <a:tc>
                  <a:txBody>
                    <a:bodyPr/>
                    <a:lstStyle/>
                    <a:p>
                      <a:pPr marL="0" marR="0">
                        <a:lnSpc>
                          <a:spcPct val="115000"/>
                        </a:lnSpc>
                        <a:spcBef>
                          <a:spcPts val="0"/>
                        </a:spcBef>
                        <a:spcAft>
                          <a:spcPts val="0"/>
                        </a:spcAft>
                      </a:pPr>
                      <a:r>
                        <a:rPr lang="en-US" sz="2200">
                          <a:effectLst/>
                          <a:latin typeface="Times New Roman" pitchFamily="18" charset="0"/>
                          <a:cs typeface="Times New Roman" pitchFamily="18" charset="0"/>
                        </a:rPr>
                        <a:t>S + wasn’t/ weren’t + …</a:t>
                      </a:r>
                      <a:endParaRPr lang="en-US" sz="2200">
                        <a:effectLst/>
                        <a:latin typeface="Times New Roman" pitchFamily="18" charset="0"/>
                        <a:ea typeface="Times New Roman"/>
                        <a:cs typeface="Times New Roman" pitchFamily="18" charset="0"/>
                      </a:endParaRPr>
                    </a:p>
                  </a:txBody>
                  <a:tcPr marL="17780" marR="17780" marT="0" marB="0"/>
                </a:tc>
                <a:extLst>
                  <a:ext uri="{0D108BD9-81ED-4DB2-BD59-A6C34878D82A}">
                    <a16:rowId xmlns:a16="http://schemas.microsoft.com/office/drawing/2014/main" val="10002"/>
                  </a:ext>
                </a:extLst>
              </a:tr>
              <a:tr h="446219">
                <a:tc>
                  <a:txBody>
                    <a:bodyPr/>
                    <a:lstStyle/>
                    <a:p>
                      <a:pPr marL="0" marR="0">
                        <a:lnSpc>
                          <a:spcPct val="115000"/>
                        </a:lnSpc>
                        <a:spcBef>
                          <a:spcPts val="0"/>
                        </a:spcBef>
                        <a:spcAft>
                          <a:spcPts val="0"/>
                        </a:spcAft>
                      </a:pPr>
                      <a:r>
                        <a:rPr lang="en-US" sz="2400" dirty="0">
                          <a:solidFill>
                            <a:schemeClr val="tx1"/>
                          </a:solidFill>
                          <a:effectLst/>
                          <a:latin typeface="Times New Roman" pitchFamily="18" charset="0"/>
                          <a:cs typeface="Times New Roman" pitchFamily="18" charset="0"/>
                        </a:rPr>
                        <a:t> (?):</a:t>
                      </a:r>
                      <a:endParaRPr lang="en-US" sz="2400" dirty="0">
                        <a:solidFill>
                          <a:schemeClr val="tx1"/>
                        </a:solidFill>
                        <a:effectLst/>
                        <a:latin typeface="Times New Roman" pitchFamily="18" charset="0"/>
                        <a:ea typeface="Times New Roman"/>
                        <a:cs typeface="Times New Roman" pitchFamily="18" charset="0"/>
                      </a:endParaRPr>
                    </a:p>
                  </a:txBody>
                  <a:tcPr marL="17780" marR="17780" marT="0" marB="0">
                    <a:solidFill>
                      <a:schemeClr val="accent6">
                        <a:lumMod val="20000"/>
                        <a:lumOff val="80000"/>
                      </a:schemeClr>
                    </a:solidFill>
                  </a:tcPr>
                </a:tc>
                <a:tc>
                  <a:txBody>
                    <a:bodyPr/>
                    <a:lstStyle/>
                    <a:p>
                      <a:pPr marL="0" marR="0">
                        <a:lnSpc>
                          <a:spcPct val="115000"/>
                        </a:lnSpc>
                        <a:spcBef>
                          <a:spcPts val="0"/>
                        </a:spcBef>
                        <a:spcAft>
                          <a:spcPts val="0"/>
                        </a:spcAft>
                      </a:pPr>
                      <a:r>
                        <a:rPr lang="en-US" sz="2200" dirty="0">
                          <a:effectLst/>
                          <a:latin typeface="Times New Roman" pitchFamily="18" charset="0"/>
                          <a:cs typeface="Times New Roman" pitchFamily="18" charset="0"/>
                        </a:rPr>
                        <a:t>Did + S + Vo + … ?</a:t>
                      </a:r>
                      <a:endParaRPr lang="en-US" sz="2200" dirty="0">
                        <a:effectLst/>
                        <a:latin typeface="Times New Roman" pitchFamily="18" charset="0"/>
                        <a:ea typeface="Times New Roman"/>
                        <a:cs typeface="Times New Roman" pitchFamily="18" charset="0"/>
                      </a:endParaRPr>
                    </a:p>
                  </a:txBody>
                  <a:tcPr marL="17780" marR="17780" marT="0" marB="0"/>
                </a:tc>
                <a:tc>
                  <a:txBody>
                    <a:bodyPr/>
                    <a:lstStyle/>
                    <a:p>
                      <a:pPr marL="0" marR="0">
                        <a:lnSpc>
                          <a:spcPct val="115000"/>
                        </a:lnSpc>
                        <a:spcBef>
                          <a:spcPts val="0"/>
                        </a:spcBef>
                        <a:spcAft>
                          <a:spcPts val="0"/>
                        </a:spcAft>
                      </a:pPr>
                      <a:r>
                        <a:rPr lang="en-US" sz="2200">
                          <a:effectLst/>
                          <a:latin typeface="Times New Roman" pitchFamily="18" charset="0"/>
                          <a:cs typeface="Times New Roman" pitchFamily="18" charset="0"/>
                        </a:rPr>
                        <a:t>Was/ Were + S + … .</a:t>
                      </a:r>
                      <a:endParaRPr lang="en-US" sz="2200">
                        <a:effectLst/>
                        <a:latin typeface="Times New Roman" pitchFamily="18" charset="0"/>
                        <a:ea typeface="Times New Roman"/>
                        <a:cs typeface="Times New Roman" pitchFamily="18" charset="0"/>
                      </a:endParaRPr>
                    </a:p>
                  </a:txBody>
                  <a:tcPr marL="17780" marR="17780" marT="0" marB="0"/>
                </a:tc>
                <a:extLst>
                  <a:ext uri="{0D108BD9-81ED-4DB2-BD59-A6C34878D82A}">
                    <a16:rowId xmlns:a16="http://schemas.microsoft.com/office/drawing/2014/main" val="10003"/>
                  </a:ext>
                </a:extLst>
              </a:tr>
              <a:tr h="853330">
                <a:tc>
                  <a:txBody>
                    <a:bodyPr/>
                    <a:lstStyle/>
                    <a:p>
                      <a:pPr marL="0" marR="0">
                        <a:lnSpc>
                          <a:spcPct val="115000"/>
                        </a:lnSpc>
                        <a:spcBef>
                          <a:spcPts val="0"/>
                        </a:spcBef>
                        <a:spcAft>
                          <a:spcPts val="0"/>
                        </a:spcAft>
                      </a:pPr>
                      <a:r>
                        <a:rPr lang="en-US" sz="2400" dirty="0">
                          <a:solidFill>
                            <a:schemeClr val="tx1"/>
                          </a:solidFill>
                          <a:effectLst/>
                          <a:latin typeface="Times New Roman" pitchFamily="18" charset="0"/>
                          <a:cs typeface="Times New Roman" pitchFamily="18" charset="0"/>
                        </a:rPr>
                        <a:t>Answer </a:t>
                      </a:r>
                      <a:endParaRPr lang="en-US" sz="2400" dirty="0">
                        <a:solidFill>
                          <a:schemeClr val="tx1"/>
                        </a:solidFill>
                        <a:effectLst/>
                        <a:latin typeface="Times New Roman" pitchFamily="18" charset="0"/>
                        <a:ea typeface="Times New Roman"/>
                        <a:cs typeface="Times New Roman" pitchFamily="18" charset="0"/>
                      </a:endParaRPr>
                    </a:p>
                  </a:txBody>
                  <a:tcPr marL="17780" marR="17780" marT="0" marB="0">
                    <a:solidFill>
                      <a:schemeClr val="accent6">
                        <a:lumMod val="20000"/>
                        <a:lumOff val="80000"/>
                      </a:schemeClr>
                    </a:solidFill>
                  </a:tcPr>
                </a:tc>
                <a:tc>
                  <a:txBody>
                    <a:bodyPr/>
                    <a:lstStyle/>
                    <a:p>
                      <a:pPr marL="0" marR="0">
                        <a:lnSpc>
                          <a:spcPct val="115000"/>
                        </a:lnSpc>
                        <a:spcBef>
                          <a:spcPts val="0"/>
                        </a:spcBef>
                        <a:spcAft>
                          <a:spcPts val="0"/>
                        </a:spcAft>
                      </a:pPr>
                      <a:r>
                        <a:rPr lang="en-US" sz="2200" dirty="0">
                          <a:effectLst/>
                          <a:latin typeface="Times New Roman" pitchFamily="18" charset="0"/>
                          <a:cs typeface="Times New Roman" pitchFamily="18" charset="0"/>
                          <a:sym typeface="Wingdings" pitchFamily="2" charset="2"/>
                        </a:rPr>
                        <a:t></a:t>
                      </a:r>
                      <a:r>
                        <a:rPr lang="en-US" sz="2200" dirty="0">
                          <a:effectLst/>
                          <a:latin typeface="Times New Roman" pitchFamily="18" charset="0"/>
                          <a:cs typeface="Times New Roman" pitchFamily="18" charset="0"/>
                        </a:rPr>
                        <a:t>Yes, S + did.</a:t>
                      </a:r>
                    </a:p>
                    <a:p>
                      <a:pPr marL="0" marR="0">
                        <a:lnSpc>
                          <a:spcPct val="115000"/>
                        </a:lnSpc>
                        <a:spcBef>
                          <a:spcPts val="0"/>
                        </a:spcBef>
                        <a:spcAft>
                          <a:spcPts val="0"/>
                        </a:spcAft>
                      </a:pPr>
                      <a:r>
                        <a:rPr lang="en-US" sz="2200" dirty="0">
                          <a:effectLst/>
                          <a:latin typeface="Times New Roman" pitchFamily="18" charset="0"/>
                          <a:cs typeface="Times New Roman" pitchFamily="18" charset="0"/>
                          <a:sym typeface="Wingdings" pitchFamily="2" charset="2"/>
                        </a:rPr>
                        <a:t></a:t>
                      </a:r>
                      <a:r>
                        <a:rPr lang="en-US" sz="2200" dirty="0">
                          <a:effectLst/>
                          <a:latin typeface="Times New Roman" pitchFamily="18" charset="0"/>
                          <a:cs typeface="Times New Roman" pitchFamily="18" charset="0"/>
                        </a:rPr>
                        <a:t>No, S + didn’t.</a:t>
                      </a:r>
                      <a:endParaRPr lang="en-US" sz="2200" dirty="0">
                        <a:effectLst/>
                        <a:latin typeface="Times New Roman" pitchFamily="18" charset="0"/>
                        <a:ea typeface="Times New Roman"/>
                        <a:cs typeface="Times New Roman" pitchFamily="18" charset="0"/>
                      </a:endParaRPr>
                    </a:p>
                  </a:txBody>
                  <a:tcPr marL="17780" marR="17780" marT="0" marB="0"/>
                </a:tc>
                <a:tc>
                  <a:txBody>
                    <a:bodyPr/>
                    <a:lstStyle/>
                    <a:p>
                      <a:pPr marL="0" marR="0">
                        <a:lnSpc>
                          <a:spcPct val="115000"/>
                        </a:lnSpc>
                        <a:spcBef>
                          <a:spcPts val="0"/>
                        </a:spcBef>
                        <a:spcAft>
                          <a:spcPts val="0"/>
                        </a:spcAft>
                      </a:pPr>
                      <a:r>
                        <a:rPr lang="en-US" sz="2200" dirty="0">
                          <a:effectLst/>
                          <a:latin typeface="Times New Roman" pitchFamily="18" charset="0"/>
                          <a:cs typeface="Times New Roman" pitchFamily="18" charset="0"/>
                          <a:sym typeface="Wingdings" pitchFamily="2" charset="2"/>
                        </a:rPr>
                        <a:t></a:t>
                      </a:r>
                      <a:r>
                        <a:rPr lang="en-US" sz="2200" dirty="0">
                          <a:effectLst/>
                          <a:latin typeface="Times New Roman" pitchFamily="18" charset="0"/>
                          <a:cs typeface="Times New Roman" pitchFamily="18" charset="0"/>
                        </a:rPr>
                        <a:t>Yes, S + was/were.</a:t>
                      </a:r>
                    </a:p>
                    <a:p>
                      <a:pPr marL="0" marR="0">
                        <a:lnSpc>
                          <a:spcPct val="115000"/>
                        </a:lnSpc>
                        <a:spcBef>
                          <a:spcPts val="0"/>
                        </a:spcBef>
                        <a:spcAft>
                          <a:spcPts val="0"/>
                        </a:spcAft>
                      </a:pPr>
                      <a:r>
                        <a:rPr lang="en-US" sz="2200" dirty="0">
                          <a:effectLst/>
                          <a:latin typeface="Times New Roman" pitchFamily="18" charset="0"/>
                          <a:cs typeface="Times New Roman" pitchFamily="18" charset="0"/>
                          <a:sym typeface="Wingdings" pitchFamily="2" charset="2"/>
                        </a:rPr>
                        <a:t></a:t>
                      </a:r>
                      <a:r>
                        <a:rPr lang="en-US" sz="2200" dirty="0">
                          <a:effectLst/>
                          <a:latin typeface="Times New Roman" pitchFamily="18" charset="0"/>
                          <a:cs typeface="Times New Roman" pitchFamily="18" charset="0"/>
                        </a:rPr>
                        <a:t>No, S + wasn’t/ weren’t.</a:t>
                      </a:r>
                      <a:endParaRPr lang="en-US" sz="2200" dirty="0">
                        <a:effectLst/>
                        <a:latin typeface="Times New Roman" pitchFamily="18" charset="0"/>
                        <a:ea typeface="Times New Roman"/>
                        <a:cs typeface="Times New Roman" pitchFamily="18" charset="0"/>
                      </a:endParaRPr>
                    </a:p>
                  </a:txBody>
                  <a:tcPr marL="17780" marR="17780" marT="0" marB="0"/>
                </a:tc>
                <a:extLst>
                  <a:ext uri="{0D108BD9-81ED-4DB2-BD59-A6C34878D82A}">
                    <a16:rowId xmlns:a16="http://schemas.microsoft.com/office/drawing/2014/main" val="10004"/>
                  </a:ext>
                </a:extLst>
              </a:tr>
              <a:tr h="1195189">
                <a:tc gridSpan="3">
                  <a:txBody>
                    <a:bodyPr/>
                    <a:lstStyle/>
                    <a:p>
                      <a:r>
                        <a:rPr lang="en-US" sz="2400" b="1" u="sng" kern="1200" dirty="0">
                          <a:solidFill>
                            <a:schemeClr val="bg1"/>
                          </a:solidFill>
                          <a:effectLst/>
                          <a:latin typeface="+mn-lt"/>
                          <a:ea typeface="+mn-ea"/>
                          <a:cs typeface="+mn-cs"/>
                        </a:rPr>
                        <a:t>* Notes: </a:t>
                      </a:r>
                    </a:p>
                    <a:p>
                      <a:r>
                        <a:rPr lang="en-US" sz="2200" b="1" kern="1200" dirty="0">
                          <a:solidFill>
                            <a:schemeClr val="lt1"/>
                          </a:solidFill>
                          <a:effectLst/>
                          <a:latin typeface="+mn-lt"/>
                          <a:ea typeface="+mn-ea"/>
                          <a:cs typeface="+mn-cs"/>
                        </a:rPr>
                        <a:t>Irregular verbs                              Regular verbs.</a:t>
                      </a:r>
                    </a:p>
                    <a:p>
                      <a:r>
                        <a:rPr lang="en-GB" sz="2200" b="1" kern="1200" baseline="0" dirty="0">
                          <a:solidFill>
                            <a:schemeClr val="lt1"/>
                          </a:solidFill>
                          <a:effectLst/>
                          <a:latin typeface="+mn-lt"/>
                          <a:ea typeface="+mn-ea"/>
                          <a:cs typeface="+mn-cs"/>
                        </a:rPr>
                        <a:t>Vo    -   V(2/ed)                               Vo      -    V(2/ed)</a:t>
                      </a:r>
                    </a:p>
                    <a:p>
                      <a:r>
                        <a:rPr lang="en-GB" sz="2200" b="1" kern="1200" baseline="0" dirty="0">
                          <a:solidFill>
                            <a:schemeClr val="lt1"/>
                          </a:solidFill>
                          <a:effectLst/>
                          <a:latin typeface="+mn-lt"/>
                          <a:ea typeface="+mn-ea"/>
                          <a:cs typeface="+mn-cs"/>
                        </a:rPr>
                        <a:t>go -   went                                        play  -  played</a:t>
                      </a:r>
                      <a:endParaRPr lang="en-US" sz="2200" dirty="0">
                        <a:effectLst/>
                        <a:latin typeface="Times New Roman" pitchFamily="18" charset="0"/>
                        <a:ea typeface="Times New Roman"/>
                        <a:cs typeface="Times New Roman" pitchFamily="18" charset="0"/>
                      </a:endParaRPr>
                    </a:p>
                  </a:txBody>
                  <a:tcPr marL="17780" marR="17780" marT="0" marB="0"/>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6"/>
                  </a:ext>
                </a:extLst>
              </a:tr>
            </a:tbl>
          </a:graphicData>
        </a:graphic>
      </p:graphicFrame>
      <p:sp>
        <p:nvSpPr>
          <p:cNvPr id="14" name="Rectangle 13"/>
          <p:cNvSpPr/>
          <p:nvPr/>
        </p:nvSpPr>
        <p:spPr>
          <a:xfrm>
            <a:off x="2094498" y="5257266"/>
            <a:ext cx="7398594" cy="1107996"/>
          </a:xfrm>
          <a:prstGeom prst="rect">
            <a:avLst/>
          </a:prstGeom>
        </p:spPr>
        <p:txBody>
          <a:bodyPr wrap="square">
            <a:spAutoFit/>
          </a:bodyPr>
          <a:lstStyle/>
          <a:p>
            <a:pPr marL="342900" indent="-342900">
              <a:buFont typeface="Arial" panose="020B0604020202020204" pitchFamily="34" charset="0"/>
              <a:buChar char="•"/>
            </a:pPr>
            <a:r>
              <a:rPr lang="en-US" sz="2200" b="1" dirty="0"/>
              <a:t>Adverbs of time </a:t>
            </a:r>
          </a:p>
          <a:p>
            <a:pPr marL="342900" indent="-342900">
              <a:buFont typeface="Arial" panose="020B0604020202020204" pitchFamily="34" charset="0"/>
              <a:buChar char="•"/>
            </a:pPr>
            <a:r>
              <a:rPr lang="en-US" sz="2200" b="1" i="1" dirty="0">
                <a:solidFill>
                  <a:srgbClr val="C00000"/>
                </a:solidFill>
              </a:rPr>
              <a:t>yesterday, ago, last, in 2000, in the past, when (</a:t>
            </a:r>
            <a:r>
              <a:rPr lang="en-US" sz="2200" b="1" i="1" dirty="0" err="1">
                <a:solidFill>
                  <a:srgbClr val="C00000"/>
                </a:solidFill>
              </a:rPr>
              <a:t>Trong</a:t>
            </a:r>
            <a:r>
              <a:rPr lang="en-US" sz="2200" b="1" i="1" dirty="0">
                <a:solidFill>
                  <a:srgbClr val="C00000"/>
                </a:solidFill>
              </a:rPr>
              <a:t> </a:t>
            </a:r>
            <a:r>
              <a:rPr lang="en-US" sz="2200" b="1" i="1" dirty="0" err="1">
                <a:solidFill>
                  <a:srgbClr val="C00000"/>
                </a:solidFill>
              </a:rPr>
              <a:t>câu</a:t>
            </a:r>
            <a:r>
              <a:rPr lang="en-US" sz="2200" b="1" i="1" dirty="0">
                <a:solidFill>
                  <a:srgbClr val="C00000"/>
                </a:solidFill>
              </a:rPr>
              <a:t> </a:t>
            </a:r>
            <a:r>
              <a:rPr lang="en-US" sz="2200" b="1" i="1" dirty="0" err="1">
                <a:solidFill>
                  <a:srgbClr val="C00000"/>
                </a:solidFill>
              </a:rPr>
              <a:t>khẳng</a:t>
            </a:r>
            <a:r>
              <a:rPr lang="en-US" sz="2200" b="1" i="1" dirty="0">
                <a:solidFill>
                  <a:srgbClr val="C00000"/>
                </a:solidFill>
              </a:rPr>
              <a:t> </a:t>
            </a:r>
            <a:r>
              <a:rPr lang="en-US" sz="2200" b="1" i="1" dirty="0" err="1">
                <a:solidFill>
                  <a:srgbClr val="C00000"/>
                </a:solidFill>
              </a:rPr>
              <a:t>định</a:t>
            </a:r>
            <a:r>
              <a:rPr lang="en-US" sz="2200" b="1" i="1" dirty="0">
                <a:solidFill>
                  <a:srgbClr val="C00000"/>
                </a:solidFill>
              </a:rPr>
              <a:t>)</a:t>
            </a:r>
            <a:endParaRPr lang="en-US" sz="2200" b="1" dirty="0">
              <a:solidFill>
                <a:srgbClr val="C00000"/>
              </a:solidFill>
            </a:endParaRPr>
          </a:p>
        </p:txBody>
      </p:sp>
      <p:sp>
        <p:nvSpPr>
          <p:cNvPr id="17" name="Rectangle 16"/>
          <p:cNvSpPr/>
          <p:nvPr/>
        </p:nvSpPr>
        <p:spPr>
          <a:xfrm>
            <a:off x="1285433" y="535952"/>
            <a:ext cx="1057149" cy="523220"/>
          </a:xfrm>
          <a:prstGeom prst="rect">
            <a:avLst/>
          </a:prstGeom>
        </p:spPr>
        <p:txBody>
          <a:bodyPr wrap="none">
            <a:spAutoFit/>
          </a:bodyPr>
          <a:lstStyle/>
          <a:p>
            <a:r>
              <a:rPr lang="en-GB" sz="2800" b="1" dirty="0">
                <a:solidFill>
                  <a:srgbClr val="FF0000"/>
                </a:solidFill>
              </a:rPr>
              <a:t>Form:</a:t>
            </a:r>
            <a:endParaRPr lang="en-US" dirty="0"/>
          </a:p>
        </p:txBody>
      </p:sp>
    </p:spTree>
    <p:extLst>
      <p:ext uri="{BB962C8B-B14F-4D97-AF65-F5344CB8AC3E}">
        <p14:creationId xmlns:p14="http://schemas.microsoft.com/office/powerpoint/2010/main" val="339692059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01171" y="0"/>
            <a:ext cx="9758149" cy="6934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Box 4"/>
          <p:cNvSpPr txBox="1"/>
          <p:nvPr/>
        </p:nvSpPr>
        <p:spPr>
          <a:xfrm>
            <a:off x="4658606" y="334861"/>
            <a:ext cx="2829466" cy="707886"/>
          </a:xfrm>
          <a:prstGeom prst="rect">
            <a:avLst/>
          </a:prstGeom>
          <a:noFill/>
        </p:spPr>
        <p:txBody>
          <a:bodyPr wrap="square" rtlCol="0">
            <a:spAutoFit/>
          </a:bodyPr>
          <a:lstStyle/>
          <a:p>
            <a:pPr algn="ctr"/>
            <a:r>
              <a:rPr lang="en-US" sz="4000" b="1" dirty="0">
                <a:solidFill>
                  <a:srgbClr val="0084B1"/>
                </a:solidFill>
              </a:rPr>
              <a:t>* Grammar</a:t>
            </a: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69156" y="898613"/>
            <a:ext cx="587409" cy="621628"/>
          </a:xfrm>
          <a:prstGeom prst="rect">
            <a:avLst/>
          </a:prstGeom>
        </p:spPr>
        <p:style>
          <a:lnRef idx="2">
            <a:schemeClr val="accent1">
              <a:shade val="50000"/>
            </a:schemeClr>
          </a:lnRef>
          <a:fillRef idx="1">
            <a:schemeClr val="accent1"/>
          </a:fillRef>
          <a:effectRef idx="0">
            <a:schemeClr val="accent1"/>
          </a:effectRef>
          <a:fontRef idx="minor">
            <a:schemeClr val="lt1"/>
          </a:fontRef>
        </p:style>
      </p:pic>
      <p:sp>
        <p:nvSpPr>
          <p:cNvPr id="7" name="TextBox 6"/>
          <p:cNvSpPr txBox="1"/>
          <p:nvPr/>
        </p:nvSpPr>
        <p:spPr>
          <a:xfrm>
            <a:off x="3020312" y="931426"/>
            <a:ext cx="7647688" cy="523220"/>
          </a:xfrm>
          <a:prstGeom prst="rect">
            <a:avLst/>
          </a:prstGeom>
          <a:noFill/>
        </p:spPr>
        <p:txBody>
          <a:bodyPr wrap="square" rtlCol="0">
            <a:spAutoFit/>
          </a:bodyPr>
          <a:lstStyle>
            <a:defPPr>
              <a:defRPr lang="en-US"/>
            </a:defPPr>
            <a:lvl1pPr algn="just">
              <a:defRPr sz="2500" b="1" spc="-50">
                <a:effectLst>
                  <a:glow rad="88900">
                    <a:schemeClr val="bg1"/>
                  </a:glow>
                </a:effectLst>
                <a:latin typeface="Arial" panose="020B0604020202020204" pitchFamily="34" charset="0"/>
                <a:cs typeface="Arial" panose="020B0604020202020204" pitchFamily="34" charset="0"/>
              </a:defRPr>
            </a:lvl1pPr>
          </a:lstStyle>
          <a:p>
            <a:pPr algn="l"/>
            <a:r>
              <a:rPr lang="en-US" sz="2800" dirty="0">
                <a:latin typeface="Times New Roman" pitchFamily="18" charset="0"/>
                <a:cs typeface="Times New Roman" pitchFamily="18" charset="0"/>
              </a:rPr>
              <a:t>Put the verbs in brackets in the correct form.</a:t>
            </a:r>
          </a:p>
        </p:txBody>
      </p:sp>
      <p:sp>
        <p:nvSpPr>
          <p:cNvPr id="8" name="Rectangle 7"/>
          <p:cNvSpPr/>
          <p:nvPr/>
        </p:nvSpPr>
        <p:spPr>
          <a:xfrm>
            <a:off x="1984717" y="1623785"/>
            <a:ext cx="8683283" cy="4401205"/>
          </a:xfrm>
          <a:prstGeom prst="rect">
            <a:avLst/>
          </a:prstGeom>
        </p:spPr>
        <p:txBody>
          <a:bodyPr wrap="square">
            <a:spAutoFit/>
          </a:bodyPr>
          <a:lstStyle/>
          <a:p>
            <a:r>
              <a:rPr lang="en-GB" sz="2800" dirty="0">
                <a:latin typeface="Times New Roman" pitchFamily="18" charset="0"/>
                <a:cs typeface="Times New Roman" pitchFamily="18" charset="0"/>
              </a:rPr>
              <a:t>1. The </a:t>
            </a:r>
            <a:r>
              <a:rPr lang="en-GB" sz="2800">
                <a:latin typeface="Times New Roman" pitchFamily="18" charset="0"/>
                <a:cs typeface="Times New Roman" pitchFamily="18" charset="0"/>
              </a:rPr>
              <a:t>first Olympic </a:t>
            </a:r>
            <a:r>
              <a:rPr lang="en-GB" sz="2800" dirty="0">
                <a:latin typeface="Times New Roman" pitchFamily="18" charset="0"/>
                <a:cs typeface="Times New Roman" pitchFamily="18" charset="0"/>
              </a:rPr>
              <a:t>Games (take)............. place in Greece in 776 BC.</a:t>
            </a:r>
          </a:p>
          <a:p>
            <a:r>
              <a:rPr lang="en-GB" sz="2800" dirty="0">
                <a:latin typeface="Times New Roman" pitchFamily="18" charset="0"/>
                <a:cs typeface="Times New Roman" pitchFamily="18" charset="0"/>
              </a:rPr>
              <a:t>2. People (start) ........... to use computers about 50 years ago.</a:t>
            </a:r>
          </a:p>
          <a:p>
            <a:r>
              <a:rPr lang="en-GB" sz="2800" dirty="0">
                <a:latin typeface="Times New Roman" pitchFamily="18" charset="0"/>
                <a:cs typeface="Times New Roman" pitchFamily="18" charset="0"/>
              </a:rPr>
              <a:t>3. My brother (not like) .................. to play games when he was small.</a:t>
            </a:r>
          </a:p>
          <a:p>
            <a:r>
              <a:rPr lang="en-GB" sz="2800" dirty="0">
                <a:latin typeface="Times New Roman" pitchFamily="18" charset="0"/>
                <a:cs typeface="Times New Roman" pitchFamily="18" charset="0"/>
              </a:rPr>
              <a:t>4. - What ........ you (do) ............. last weekend?</a:t>
            </a:r>
          </a:p>
          <a:p>
            <a:r>
              <a:rPr lang="en-GB" sz="2800" dirty="0">
                <a:latin typeface="Times New Roman" pitchFamily="18" charset="0"/>
                <a:cs typeface="Times New Roman" pitchFamily="18" charset="0"/>
              </a:rPr>
              <a:t>- I (cycle)............  round the lake with my friends. Then I (watch).............  TV in the afternoon.</a:t>
            </a:r>
          </a:p>
          <a:p>
            <a:endParaRPr lang="en-GB" sz="2800" dirty="0">
              <a:latin typeface="Times New Roman" pitchFamily="18" charset="0"/>
              <a:cs typeface="Times New Roman" pitchFamily="18" charset="0"/>
            </a:endParaRPr>
          </a:p>
        </p:txBody>
      </p:sp>
      <p:sp>
        <p:nvSpPr>
          <p:cNvPr id="9" name="Rectangle 8"/>
          <p:cNvSpPr/>
          <p:nvPr/>
        </p:nvSpPr>
        <p:spPr>
          <a:xfrm>
            <a:off x="7100669" y="1573784"/>
            <a:ext cx="864019" cy="523220"/>
          </a:xfrm>
          <a:prstGeom prst="rect">
            <a:avLst/>
          </a:prstGeom>
        </p:spPr>
        <p:txBody>
          <a:bodyPr wrap="none">
            <a:spAutoFit/>
          </a:bodyPr>
          <a:lstStyle/>
          <a:p>
            <a:r>
              <a:rPr lang="en-US" sz="2800" b="1" dirty="0">
                <a:solidFill>
                  <a:srgbClr val="FF0000"/>
                </a:solidFill>
              </a:rPr>
              <a:t>took</a:t>
            </a:r>
          </a:p>
        </p:txBody>
      </p:sp>
      <p:sp>
        <p:nvSpPr>
          <p:cNvPr id="10" name="Rectangle 9"/>
          <p:cNvSpPr/>
          <p:nvPr/>
        </p:nvSpPr>
        <p:spPr>
          <a:xfrm>
            <a:off x="4335145" y="2439114"/>
            <a:ext cx="1326902" cy="523220"/>
          </a:xfrm>
          <a:prstGeom prst="rect">
            <a:avLst/>
          </a:prstGeom>
        </p:spPr>
        <p:txBody>
          <a:bodyPr wrap="none">
            <a:spAutoFit/>
          </a:bodyPr>
          <a:lstStyle/>
          <a:p>
            <a:r>
              <a:rPr lang="en-US" sz="2800" b="1" dirty="0">
                <a:solidFill>
                  <a:srgbClr val="FF0000"/>
                </a:solidFill>
              </a:rPr>
              <a:t>started </a:t>
            </a:r>
          </a:p>
        </p:txBody>
      </p:sp>
      <p:sp>
        <p:nvSpPr>
          <p:cNvPr id="11" name="Rectangle 10"/>
          <p:cNvSpPr/>
          <p:nvPr/>
        </p:nvSpPr>
        <p:spPr>
          <a:xfrm>
            <a:off x="5436500" y="3293704"/>
            <a:ext cx="1752211" cy="523220"/>
          </a:xfrm>
          <a:prstGeom prst="rect">
            <a:avLst/>
          </a:prstGeom>
        </p:spPr>
        <p:txBody>
          <a:bodyPr wrap="none">
            <a:spAutoFit/>
          </a:bodyPr>
          <a:lstStyle/>
          <a:p>
            <a:r>
              <a:rPr lang="en-US" sz="2800" b="1" dirty="0">
                <a:solidFill>
                  <a:srgbClr val="FF0000"/>
                </a:solidFill>
              </a:rPr>
              <a:t>didn’t like </a:t>
            </a:r>
          </a:p>
        </p:txBody>
      </p:sp>
      <p:sp>
        <p:nvSpPr>
          <p:cNvPr id="12" name="Rectangle 11"/>
          <p:cNvSpPr/>
          <p:nvPr/>
        </p:nvSpPr>
        <p:spPr>
          <a:xfrm>
            <a:off x="3513674" y="4153511"/>
            <a:ext cx="684803" cy="523220"/>
          </a:xfrm>
          <a:prstGeom prst="rect">
            <a:avLst/>
          </a:prstGeom>
        </p:spPr>
        <p:txBody>
          <a:bodyPr wrap="none">
            <a:spAutoFit/>
          </a:bodyPr>
          <a:lstStyle/>
          <a:p>
            <a:r>
              <a:rPr lang="en-US" sz="2800" b="1" dirty="0">
                <a:solidFill>
                  <a:srgbClr val="FF0000"/>
                </a:solidFill>
                <a:latin typeface="Times New Roman" pitchFamily="18" charset="0"/>
                <a:cs typeface="Times New Roman" pitchFamily="18" charset="0"/>
              </a:rPr>
              <a:t>did</a:t>
            </a:r>
          </a:p>
        </p:txBody>
      </p:sp>
      <p:sp>
        <p:nvSpPr>
          <p:cNvPr id="13" name="Rectangle 12"/>
          <p:cNvSpPr/>
          <p:nvPr/>
        </p:nvSpPr>
        <p:spPr>
          <a:xfrm>
            <a:off x="5750758" y="4153511"/>
            <a:ext cx="569387" cy="523220"/>
          </a:xfrm>
          <a:prstGeom prst="rect">
            <a:avLst/>
          </a:prstGeom>
        </p:spPr>
        <p:txBody>
          <a:bodyPr wrap="none">
            <a:spAutoFit/>
          </a:bodyPr>
          <a:lstStyle/>
          <a:p>
            <a:r>
              <a:rPr lang="en-US" sz="2800" b="1" dirty="0">
                <a:solidFill>
                  <a:srgbClr val="FF0000"/>
                </a:solidFill>
              </a:rPr>
              <a:t>do</a:t>
            </a:r>
          </a:p>
        </p:txBody>
      </p:sp>
      <p:sp>
        <p:nvSpPr>
          <p:cNvPr id="14" name="Rectangle 13"/>
          <p:cNvSpPr/>
          <p:nvPr/>
        </p:nvSpPr>
        <p:spPr>
          <a:xfrm>
            <a:off x="3418041" y="4581195"/>
            <a:ext cx="1276568" cy="523220"/>
          </a:xfrm>
          <a:prstGeom prst="rect">
            <a:avLst/>
          </a:prstGeom>
        </p:spPr>
        <p:txBody>
          <a:bodyPr wrap="none">
            <a:spAutoFit/>
          </a:bodyPr>
          <a:lstStyle/>
          <a:p>
            <a:r>
              <a:rPr lang="en-US" sz="2800" b="1" dirty="0">
                <a:solidFill>
                  <a:srgbClr val="FF0000"/>
                </a:solidFill>
              </a:rPr>
              <a:t> cycled </a:t>
            </a:r>
          </a:p>
        </p:txBody>
      </p:sp>
      <p:sp>
        <p:nvSpPr>
          <p:cNvPr id="15" name="Rectangle 14"/>
          <p:cNvSpPr/>
          <p:nvPr/>
        </p:nvSpPr>
        <p:spPr>
          <a:xfrm>
            <a:off x="3230198" y="5022527"/>
            <a:ext cx="1459951" cy="523220"/>
          </a:xfrm>
          <a:prstGeom prst="rect">
            <a:avLst/>
          </a:prstGeom>
        </p:spPr>
        <p:txBody>
          <a:bodyPr wrap="none">
            <a:spAutoFit/>
          </a:bodyPr>
          <a:lstStyle/>
          <a:p>
            <a:r>
              <a:rPr lang="en-US" sz="2800" b="1" dirty="0">
                <a:solidFill>
                  <a:srgbClr val="FF0000"/>
                </a:solidFill>
              </a:rPr>
              <a:t>watched</a:t>
            </a:r>
          </a:p>
        </p:txBody>
      </p:sp>
    </p:spTree>
    <p:extLst>
      <p:ext uri="{BB962C8B-B14F-4D97-AF65-F5344CB8AC3E}">
        <p14:creationId xmlns:p14="http://schemas.microsoft.com/office/powerpoint/2010/main" val="37863642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arn(inVertical)">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500"/>
                                        <p:tgtEl>
                                          <p:spTgt spid="10"/>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fade">
                                      <p:cBhvr>
                                        <p:cTn id="17" dur="500"/>
                                        <p:tgtEl>
                                          <p:spTgt spid="11"/>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fade">
                                      <p:cBhvr>
                                        <p:cTn id="22" dur="500"/>
                                        <p:tgtEl>
                                          <p:spTgt spid="12"/>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13"/>
                                        </p:tgtEl>
                                        <p:attrNameLst>
                                          <p:attrName>style.visibility</p:attrName>
                                        </p:attrNameLst>
                                      </p:cBhvr>
                                      <p:to>
                                        <p:strVal val="visible"/>
                                      </p:to>
                                    </p:set>
                                    <p:animEffect transition="in" filter="fade">
                                      <p:cBhvr>
                                        <p:cTn id="25" dur="500"/>
                                        <p:tgtEl>
                                          <p:spTgt spid="13"/>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grpId="0" nodeType="clickEffect">
                                  <p:stCondLst>
                                    <p:cond delay="0"/>
                                  </p:stCondLst>
                                  <p:childTnLst>
                                    <p:set>
                                      <p:cBhvr>
                                        <p:cTn id="29" dur="1" fill="hold">
                                          <p:stCondLst>
                                            <p:cond delay="0"/>
                                          </p:stCondLst>
                                        </p:cTn>
                                        <p:tgtEl>
                                          <p:spTgt spid="14"/>
                                        </p:tgtEl>
                                        <p:attrNameLst>
                                          <p:attrName>style.visibility</p:attrName>
                                        </p:attrNameLst>
                                      </p:cBhvr>
                                      <p:to>
                                        <p:strVal val="visible"/>
                                      </p:to>
                                    </p:set>
                                    <p:animEffect transition="in" filter="fade">
                                      <p:cBhvr>
                                        <p:cTn id="30" dur="500"/>
                                        <p:tgtEl>
                                          <p:spTgt spid="14"/>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grpId="0" nodeType="clickEffect">
                                  <p:stCondLst>
                                    <p:cond delay="0"/>
                                  </p:stCondLst>
                                  <p:childTnLst>
                                    <p:set>
                                      <p:cBhvr>
                                        <p:cTn id="34" dur="1" fill="hold">
                                          <p:stCondLst>
                                            <p:cond delay="0"/>
                                          </p:stCondLst>
                                        </p:cTn>
                                        <p:tgtEl>
                                          <p:spTgt spid="15"/>
                                        </p:tgtEl>
                                        <p:attrNameLst>
                                          <p:attrName>style.visibility</p:attrName>
                                        </p:attrNameLst>
                                      </p:cBhvr>
                                      <p:to>
                                        <p:strVal val="visible"/>
                                      </p:to>
                                    </p:set>
                                    <p:animEffect transition="in" filter="fade">
                                      <p:cBhvr>
                                        <p:cTn id="35"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11" grpId="0"/>
      <p:bldP spid="12" grpId="0"/>
      <p:bldP spid="13" grpId="0"/>
      <p:bldP spid="14" grpId="0"/>
      <p:bldP spid="15"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61834" y="1129415"/>
            <a:ext cx="7886700" cy="1325563"/>
          </a:xfrm>
        </p:spPr>
        <p:txBody>
          <a:bodyPr/>
          <a:lstStyle/>
          <a:p>
            <a:endParaRPr lang="en-US"/>
          </a:p>
        </p:txBody>
      </p:sp>
      <p:sp>
        <p:nvSpPr>
          <p:cNvPr id="3" name="Content Placeholder 2"/>
          <p:cNvSpPr>
            <a:spLocks noGrp="1"/>
          </p:cNvSpPr>
          <p:nvPr>
            <p:ph idx="1"/>
          </p:nvPr>
        </p:nvSpPr>
        <p:spPr>
          <a:xfrm>
            <a:off x="2152650" y="2371545"/>
            <a:ext cx="7886700" cy="4351338"/>
          </a:xfrm>
        </p:spPr>
        <p:txBody>
          <a:bodyPr/>
          <a:lstStyle/>
          <a:p>
            <a:endParaRPr lang="en-US"/>
          </a:p>
        </p:txBody>
      </p:sp>
      <p:pic>
        <p:nvPicPr>
          <p:cNvPr id="5"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05445" y="135117"/>
            <a:ext cx="9525000" cy="6934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Rectangle 6"/>
          <p:cNvSpPr/>
          <p:nvPr/>
        </p:nvSpPr>
        <p:spPr>
          <a:xfrm>
            <a:off x="3012345" y="352830"/>
            <a:ext cx="2290970" cy="461665"/>
          </a:xfrm>
          <a:prstGeom prst="rect">
            <a:avLst/>
          </a:prstGeom>
          <a:ln/>
        </p:spPr>
        <p:style>
          <a:lnRef idx="1">
            <a:schemeClr val="accent6"/>
          </a:lnRef>
          <a:fillRef idx="2">
            <a:schemeClr val="accent6"/>
          </a:fillRef>
          <a:effectRef idx="1">
            <a:schemeClr val="accent6"/>
          </a:effectRef>
          <a:fontRef idx="minor">
            <a:schemeClr val="dk1"/>
          </a:fontRef>
        </p:style>
        <p:txBody>
          <a:bodyPr wrap="square">
            <a:spAutoFit/>
          </a:bodyPr>
          <a:lstStyle/>
          <a:p>
            <a:r>
              <a:rPr lang="en-US" sz="2400" b="1" i="1" dirty="0">
                <a:solidFill>
                  <a:srgbClr val="002060"/>
                </a:solidFill>
                <a:latin typeface=".VnBlack" pitchFamily="34" charset="0"/>
                <a:cs typeface="Times New Roman" pitchFamily="18" charset="0"/>
              </a:rPr>
              <a:t>* </a:t>
            </a:r>
            <a:r>
              <a:rPr lang="en-US" sz="2400" b="1" dirty="0">
                <a:solidFill>
                  <a:srgbClr val="002060"/>
                </a:solidFill>
                <a:latin typeface=".VnBlack" pitchFamily="34" charset="0"/>
                <a:cs typeface="Times New Roman" pitchFamily="18" charset="0"/>
              </a:rPr>
              <a:t>WARM –UP </a:t>
            </a:r>
          </a:p>
        </p:txBody>
      </p:sp>
      <p:sp>
        <p:nvSpPr>
          <p:cNvPr id="8" name="Rectangle 7"/>
          <p:cNvSpPr/>
          <p:nvPr/>
        </p:nvSpPr>
        <p:spPr>
          <a:xfrm>
            <a:off x="7909194" y="291274"/>
            <a:ext cx="2212897" cy="584775"/>
          </a:xfrm>
          <a:prstGeom prst="rect">
            <a:avLst/>
          </a:prstGeom>
          <a:noFill/>
          <a:ln w="28575">
            <a:solidFill>
              <a:schemeClr val="bg1"/>
            </a:solidFill>
          </a:ln>
        </p:spPr>
        <p:txBody>
          <a:bodyPr wrap="square">
            <a:spAutoFit/>
          </a:bodyPr>
          <a:lstStyle/>
          <a:p>
            <a:r>
              <a:rPr lang="en-US" sz="3200" b="1" i="1" dirty="0">
                <a:solidFill>
                  <a:srgbClr val="C00000"/>
                </a:solidFill>
              </a:rPr>
              <a:t>* Mind map</a:t>
            </a:r>
            <a:endParaRPr lang="en-US" sz="3200" dirty="0">
              <a:solidFill>
                <a:srgbClr val="C00000"/>
              </a:solidFill>
            </a:endParaRPr>
          </a:p>
        </p:txBody>
      </p:sp>
      <p:sp>
        <p:nvSpPr>
          <p:cNvPr id="9" name="Rectangle 8"/>
          <p:cNvSpPr/>
          <p:nvPr/>
        </p:nvSpPr>
        <p:spPr>
          <a:xfrm>
            <a:off x="3691649" y="1101102"/>
            <a:ext cx="3441700" cy="812800"/>
          </a:xfrm>
          <a:prstGeom prst="rect">
            <a:avLst/>
          </a:prstGeom>
          <a:solidFill>
            <a:schemeClr val="bg1"/>
          </a:solid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b="1" dirty="0">
                <a:solidFill>
                  <a:srgbClr val="0070C0"/>
                </a:solidFill>
                <a:latin typeface="Times New Roman" pitchFamily="18" charset="0"/>
                <a:cs typeface="Times New Roman" pitchFamily="18" charset="0"/>
              </a:rPr>
              <a:t>(1)…………and Games</a:t>
            </a:r>
          </a:p>
        </p:txBody>
      </p:sp>
      <p:cxnSp>
        <p:nvCxnSpPr>
          <p:cNvPr id="10" name="Straight Connector 9"/>
          <p:cNvCxnSpPr/>
          <p:nvPr/>
        </p:nvCxnSpPr>
        <p:spPr>
          <a:xfrm>
            <a:off x="5395060" y="1913902"/>
            <a:ext cx="0" cy="60960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2758640" y="2104402"/>
            <a:ext cx="5724669" cy="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2771518" y="2104402"/>
            <a:ext cx="0" cy="326032"/>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8483487" y="2091702"/>
            <a:ext cx="0" cy="32698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14" name="Rectangle 13"/>
          <p:cNvSpPr/>
          <p:nvPr/>
        </p:nvSpPr>
        <p:spPr>
          <a:xfrm>
            <a:off x="1940384" y="2430434"/>
            <a:ext cx="1862794" cy="736600"/>
          </a:xfrm>
          <a:prstGeom prst="rect">
            <a:avLst/>
          </a:prstGeom>
          <a:solidFill>
            <a:schemeClr val="bg1"/>
          </a:solid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GB" sz="2200" b="1" dirty="0">
                <a:solidFill>
                  <a:srgbClr val="0070C0"/>
                </a:solidFill>
                <a:latin typeface="Times New Roman" pitchFamily="18" charset="0"/>
                <a:cs typeface="Times New Roman" pitchFamily="18" charset="0"/>
              </a:rPr>
              <a:t>(2)…………..</a:t>
            </a:r>
            <a:endParaRPr lang="en-US" sz="2200" b="1" dirty="0">
              <a:solidFill>
                <a:srgbClr val="0070C0"/>
              </a:solidFill>
              <a:latin typeface="Times New Roman" pitchFamily="18" charset="0"/>
              <a:cs typeface="Times New Roman" pitchFamily="18" charset="0"/>
            </a:endParaRPr>
          </a:p>
        </p:txBody>
      </p:sp>
      <p:sp>
        <p:nvSpPr>
          <p:cNvPr id="15" name="Rectangle 14"/>
          <p:cNvSpPr/>
          <p:nvPr/>
        </p:nvSpPr>
        <p:spPr>
          <a:xfrm>
            <a:off x="4512410" y="2430434"/>
            <a:ext cx="1869627" cy="736600"/>
          </a:xfrm>
          <a:prstGeom prst="rect">
            <a:avLst/>
          </a:prstGeom>
          <a:solidFill>
            <a:schemeClr val="bg1"/>
          </a:solid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GB" sz="2200" b="1" dirty="0">
                <a:solidFill>
                  <a:srgbClr val="0070C0"/>
                </a:solidFill>
                <a:latin typeface="Times New Roman" pitchFamily="18" charset="0"/>
                <a:cs typeface="Times New Roman" pitchFamily="18" charset="0"/>
              </a:rPr>
              <a:t>(3)…………..</a:t>
            </a:r>
            <a:endParaRPr lang="en-US" sz="2200" b="1" dirty="0">
              <a:solidFill>
                <a:srgbClr val="0070C0"/>
              </a:solidFill>
              <a:latin typeface="Times New Roman" pitchFamily="18" charset="0"/>
              <a:cs typeface="Times New Roman" pitchFamily="18" charset="0"/>
            </a:endParaRPr>
          </a:p>
        </p:txBody>
      </p:sp>
      <p:sp>
        <p:nvSpPr>
          <p:cNvPr id="16" name="Rectangle 15"/>
          <p:cNvSpPr/>
          <p:nvPr/>
        </p:nvSpPr>
        <p:spPr>
          <a:xfrm>
            <a:off x="7458809" y="2418682"/>
            <a:ext cx="2240202" cy="762000"/>
          </a:xfrm>
          <a:prstGeom prst="rect">
            <a:avLst/>
          </a:prstGeom>
          <a:solidFill>
            <a:schemeClr val="bg1"/>
          </a:solid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200" b="1" dirty="0">
                <a:solidFill>
                  <a:srgbClr val="0070C0"/>
                </a:solidFill>
                <a:latin typeface="Times New Roman" pitchFamily="18" charset="0"/>
                <a:cs typeface="Times New Roman" pitchFamily="18" charset="0"/>
              </a:rPr>
              <a:t>Communication</a:t>
            </a:r>
            <a:endParaRPr lang="en-US" sz="2200" b="1" dirty="0">
              <a:solidFill>
                <a:srgbClr val="0070C0"/>
              </a:solidFill>
              <a:latin typeface="Times New Roman" pitchFamily="18" charset="0"/>
              <a:cs typeface="Times New Roman" pitchFamily="18" charset="0"/>
            </a:endParaRPr>
          </a:p>
        </p:txBody>
      </p:sp>
      <p:cxnSp>
        <p:nvCxnSpPr>
          <p:cNvPr id="17" name="Straight Connector 16"/>
          <p:cNvCxnSpPr/>
          <p:nvPr/>
        </p:nvCxnSpPr>
        <p:spPr>
          <a:xfrm>
            <a:off x="2080263" y="3167983"/>
            <a:ext cx="4690" cy="797059"/>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2072254" y="3977562"/>
            <a:ext cx="257319"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21" name="Rectangle 20"/>
          <p:cNvSpPr/>
          <p:nvPr/>
        </p:nvSpPr>
        <p:spPr>
          <a:xfrm>
            <a:off x="2278414" y="3609262"/>
            <a:ext cx="2141610" cy="647700"/>
          </a:xfrm>
          <a:prstGeom prst="rect">
            <a:avLst/>
          </a:prstGeom>
          <a:solidFill>
            <a:schemeClr val="bg1"/>
          </a:solid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b="1" dirty="0">
              <a:solidFill>
                <a:schemeClr val="tx1"/>
              </a:solidFill>
              <a:latin typeface="Times New Roman" pitchFamily="18" charset="0"/>
              <a:cs typeface="Times New Roman" pitchFamily="18" charset="0"/>
            </a:endParaRPr>
          </a:p>
          <a:p>
            <a:pPr algn="ctr"/>
            <a:endParaRPr lang="en-US" sz="2000" b="1" dirty="0">
              <a:solidFill>
                <a:schemeClr val="tx1"/>
              </a:solidFill>
              <a:latin typeface="Times New Roman" pitchFamily="18" charset="0"/>
              <a:cs typeface="Times New Roman" pitchFamily="18" charset="0"/>
            </a:endParaRPr>
          </a:p>
          <a:p>
            <a:pPr algn="ctr"/>
            <a:r>
              <a:rPr lang="en-US" sz="2000" b="1" dirty="0">
                <a:solidFill>
                  <a:schemeClr val="tx1"/>
                </a:solidFill>
                <a:latin typeface="Times New Roman" pitchFamily="18" charset="0"/>
                <a:cs typeface="Times New Roman" pitchFamily="18" charset="0"/>
              </a:rPr>
              <a:t>Names of sports and games </a:t>
            </a:r>
          </a:p>
          <a:p>
            <a:pPr algn="ctr"/>
            <a:endParaRPr lang="en-US" sz="2000" b="1" dirty="0">
              <a:solidFill>
                <a:schemeClr val="tx1"/>
              </a:solidFill>
              <a:latin typeface="Times New Roman" pitchFamily="18" charset="0"/>
              <a:cs typeface="Times New Roman" pitchFamily="18" charset="0"/>
            </a:endParaRPr>
          </a:p>
          <a:p>
            <a:pPr algn="ctr"/>
            <a:endParaRPr lang="en-US" sz="2000" b="1" dirty="0">
              <a:solidFill>
                <a:schemeClr val="tx1"/>
              </a:solidFill>
            </a:endParaRPr>
          </a:p>
        </p:txBody>
      </p:sp>
      <p:cxnSp>
        <p:nvCxnSpPr>
          <p:cNvPr id="24" name="Straight Connector 23"/>
          <p:cNvCxnSpPr/>
          <p:nvPr/>
        </p:nvCxnSpPr>
        <p:spPr>
          <a:xfrm>
            <a:off x="4655500" y="3167982"/>
            <a:ext cx="4869" cy="1707828"/>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a:off x="4660369" y="3965041"/>
            <a:ext cx="257319" cy="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a:off x="4659421" y="4876723"/>
            <a:ext cx="257319"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28" name="Rectangle 27"/>
          <p:cNvSpPr/>
          <p:nvPr/>
        </p:nvSpPr>
        <p:spPr>
          <a:xfrm>
            <a:off x="4866529" y="3541970"/>
            <a:ext cx="2592281" cy="749300"/>
          </a:xfrm>
          <a:prstGeom prst="rect">
            <a:avLst/>
          </a:prstGeom>
          <a:solidFill>
            <a:schemeClr val="bg1"/>
          </a:solid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GB" sz="2000" b="1" dirty="0">
              <a:solidFill>
                <a:schemeClr val="tx1"/>
              </a:solidFill>
              <a:latin typeface="Times New Roman" pitchFamily="18" charset="0"/>
              <a:cs typeface="Times New Roman" pitchFamily="18" charset="0"/>
            </a:endParaRPr>
          </a:p>
          <a:p>
            <a:pPr lvl="0" algn="ctr"/>
            <a:r>
              <a:rPr lang="en-GB" sz="2000" b="1" dirty="0">
                <a:solidFill>
                  <a:schemeClr val="tx1"/>
                </a:solidFill>
                <a:latin typeface="Times New Roman" pitchFamily="18" charset="0"/>
                <a:cs typeface="Times New Roman" pitchFamily="18" charset="0"/>
              </a:rPr>
              <a:t>The </a:t>
            </a:r>
            <a:r>
              <a:rPr lang="en-GB" sz="2000" b="1" dirty="0">
                <a:solidFill>
                  <a:srgbClr val="0070C0"/>
                </a:solidFill>
                <a:latin typeface="Times New Roman" pitchFamily="18" charset="0"/>
                <a:cs typeface="Times New Roman" pitchFamily="18" charset="0"/>
              </a:rPr>
              <a:t>(4) ………….</a:t>
            </a:r>
          </a:p>
          <a:p>
            <a:pPr lvl="0" algn="ctr"/>
            <a:r>
              <a:rPr lang="en-GB" sz="2000" b="1" dirty="0">
                <a:solidFill>
                  <a:schemeClr val="tx1"/>
                </a:solidFill>
                <a:latin typeface="Times New Roman" pitchFamily="18" charset="0"/>
                <a:cs typeface="Times New Roman" pitchFamily="18" charset="0"/>
              </a:rPr>
              <a:t>simple.</a:t>
            </a:r>
            <a:endParaRPr lang="en-US" sz="2000" b="1" dirty="0">
              <a:solidFill>
                <a:schemeClr val="tx1"/>
              </a:solidFill>
              <a:latin typeface="Times New Roman" pitchFamily="18" charset="0"/>
              <a:cs typeface="Times New Roman" pitchFamily="18" charset="0"/>
            </a:endParaRPr>
          </a:p>
          <a:p>
            <a:endParaRPr lang="en-GB" sz="2000" b="1" dirty="0">
              <a:solidFill>
                <a:schemeClr val="tx1"/>
              </a:solidFill>
              <a:latin typeface="Times New Roman" pitchFamily="18" charset="0"/>
              <a:cs typeface="Times New Roman" pitchFamily="18" charset="0"/>
            </a:endParaRPr>
          </a:p>
        </p:txBody>
      </p:sp>
      <p:cxnSp>
        <p:nvCxnSpPr>
          <p:cNvPr id="31" name="Straight Connector 30"/>
          <p:cNvCxnSpPr/>
          <p:nvPr/>
        </p:nvCxnSpPr>
        <p:spPr>
          <a:xfrm>
            <a:off x="7600248" y="3194330"/>
            <a:ext cx="0" cy="696916"/>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7601196" y="3856858"/>
            <a:ext cx="324036"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34" name="Rectangle 33"/>
          <p:cNvSpPr/>
          <p:nvPr/>
        </p:nvSpPr>
        <p:spPr>
          <a:xfrm>
            <a:off x="7809663" y="3424521"/>
            <a:ext cx="2653622" cy="933450"/>
          </a:xfrm>
          <a:prstGeom prst="rect">
            <a:avLst/>
          </a:prstGeom>
          <a:solidFill>
            <a:schemeClr val="bg1"/>
          </a:solid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b="1" dirty="0">
                <a:solidFill>
                  <a:schemeClr val="tx1"/>
                </a:solidFill>
                <a:latin typeface="Times New Roman" pitchFamily="18" charset="0"/>
                <a:cs typeface="Times New Roman" pitchFamily="18" charset="0"/>
              </a:rPr>
              <a:t>Talk about sports and games</a:t>
            </a:r>
          </a:p>
        </p:txBody>
      </p:sp>
      <p:cxnSp>
        <p:nvCxnSpPr>
          <p:cNvPr id="37" name="Straight Connector 36"/>
          <p:cNvCxnSpPr/>
          <p:nvPr/>
        </p:nvCxnSpPr>
        <p:spPr>
          <a:xfrm>
            <a:off x="7504712" y="6627486"/>
            <a:ext cx="149318"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41" name="Rectangle 40"/>
          <p:cNvSpPr/>
          <p:nvPr/>
        </p:nvSpPr>
        <p:spPr>
          <a:xfrm>
            <a:off x="4866529" y="4501160"/>
            <a:ext cx="2592281" cy="749300"/>
          </a:xfrm>
          <a:prstGeom prst="rect">
            <a:avLst/>
          </a:prstGeom>
          <a:solidFill>
            <a:schemeClr val="bg1"/>
          </a:solid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r>
              <a:rPr lang="en-GB" b="1" dirty="0">
                <a:solidFill>
                  <a:schemeClr val="tx1"/>
                </a:solidFill>
                <a:latin typeface="Times New Roman" pitchFamily="18" charset="0"/>
                <a:cs typeface="Times New Roman" pitchFamily="18" charset="0"/>
              </a:rPr>
              <a:t> </a:t>
            </a:r>
            <a:r>
              <a:rPr lang="en-GB" sz="2000" b="1" dirty="0">
                <a:solidFill>
                  <a:srgbClr val="0070C0"/>
                </a:solidFill>
                <a:latin typeface="Times New Roman" pitchFamily="18" charset="0"/>
                <a:cs typeface="Times New Roman" pitchFamily="18" charset="0"/>
              </a:rPr>
              <a:t>(5) ………………….</a:t>
            </a:r>
          </a:p>
          <a:p>
            <a:endParaRPr lang="en-GB" b="1" dirty="0">
              <a:solidFill>
                <a:schemeClr val="tx1"/>
              </a:solidFill>
              <a:latin typeface="Times New Roman" pitchFamily="18" charset="0"/>
              <a:cs typeface="Times New Roman" pitchFamily="18" charset="0"/>
            </a:endParaRPr>
          </a:p>
        </p:txBody>
      </p:sp>
      <p:sp>
        <p:nvSpPr>
          <p:cNvPr id="49" name="TextBox 48"/>
          <p:cNvSpPr txBox="1"/>
          <p:nvPr/>
        </p:nvSpPr>
        <p:spPr>
          <a:xfrm>
            <a:off x="4293321" y="1201188"/>
            <a:ext cx="1037230" cy="461665"/>
          </a:xfrm>
          <a:prstGeom prst="rect">
            <a:avLst/>
          </a:prstGeom>
          <a:noFill/>
        </p:spPr>
        <p:txBody>
          <a:bodyPr wrap="square" rtlCol="0">
            <a:spAutoFit/>
          </a:bodyPr>
          <a:lstStyle/>
          <a:p>
            <a:r>
              <a:rPr lang="en-GB" sz="2400" b="1" dirty="0">
                <a:solidFill>
                  <a:srgbClr val="FF0000"/>
                </a:solidFill>
                <a:latin typeface="Times New Roman" pitchFamily="18" charset="0"/>
                <a:cs typeface="Times New Roman" pitchFamily="18" charset="0"/>
              </a:rPr>
              <a:t>Sports</a:t>
            </a:r>
          </a:p>
        </p:txBody>
      </p:sp>
      <p:sp>
        <p:nvSpPr>
          <p:cNvPr id="50" name="Rectangle 49"/>
          <p:cNvSpPr/>
          <p:nvPr/>
        </p:nvSpPr>
        <p:spPr>
          <a:xfrm>
            <a:off x="2345169" y="2544087"/>
            <a:ext cx="1443536" cy="400110"/>
          </a:xfrm>
          <a:prstGeom prst="rect">
            <a:avLst/>
          </a:prstGeom>
        </p:spPr>
        <p:txBody>
          <a:bodyPr wrap="none">
            <a:spAutoFit/>
          </a:bodyPr>
          <a:lstStyle/>
          <a:p>
            <a:pPr lvl="0" algn="ctr"/>
            <a:r>
              <a:rPr lang="en-GB" sz="2000" b="1" dirty="0">
                <a:solidFill>
                  <a:srgbClr val="FF0000"/>
                </a:solidFill>
                <a:latin typeface="Times New Roman" pitchFamily="18" charset="0"/>
                <a:cs typeface="Times New Roman" pitchFamily="18" charset="0"/>
              </a:rPr>
              <a:t>Vocabulary</a:t>
            </a:r>
            <a:endParaRPr lang="en-US" sz="2000" b="1" dirty="0">
              <a:solidFill>
                <a:srgbClr val="FF0000"/>
              </a:solidFill>
              <a:latin typeface="Times New Roman" pitchFamily="18" charset="0"/>
              <a:cs typeface="Times New Roman" pitchFamily="18" charset="0"/>
            </a:endParaRPr>
          </a:p>
        </p:txBody>
      </p:sp>
      <p:sp>
        <p:nvSpPr>
          <p:cNvPr id="51" name="Rectangle 50"/>
          <p:cNvSpPr/>
          <p:nvPr/>
        </p:nvSpPr>
        <p:spPr>
          <a:xfrm>
            <a:off x="4974001" y="2545224"/>
            <a:ext cx="1293944" cy="400110"/>
          </a:xfrm>
          <a:prstGeom prst="rect">
            <a:avLst/>
          </a:prstGeom>
        </p:spPr>
        <p:txBody>
          <a:bodyPr wrap="none">
            <a:spAutoFit/>
          </a:bodyPr>
          <a:lstStyle/>
          <a:p>
            <a:pPr lvl="0" algn="ctr"/>
            <a:r>
              <a:rPr lang="en-GB" sz="2000" b="1" dirty="0">
                <a:solidFill>
                  <a:srgbClr val="FF0000"/>
                </a:solidFill>
                <a:latin typeface="Times New Roman" pitchFamily="18" charset="0"/>
                <a:cs typeface="Times New Roman" pitchFamily="18" charset="0"/>
              </a:rPr>
              <a:t>Grammar</a:t>
            </a:r>
            <a:endParaRPr lang="en-US" sz="2000" b="1" dirty="0">
              <a:solidFill>
                <a:srgbClr val="FF0000"/>
              </a:solidFill>
              <a:latin typeface="Times New Roman" pitchFamily="18" charset="0"/>
              <a:cs typeface="Times New Roman" pitchFamily="18" charset="0"/>
            </a:endParaRPr>
          </a:p>
        </p:txBody>
      </p:sp>
      <p:sp>
        <p:nvSpPr>
          <p:cNvPr id="52" name="Rectangle 51"/>
          <p:cNvSpPr/>
          <p:nvPr/>
        </p:nvSpPr>
        <p:spPr>
          <a:xfrm>
            <a:off x="6049163" y="3494618"/>
            <a:ext cx="639919" cy="400110"/>
          </a:xfrm>
          <a:prstGeom prst="rect">
            <a:avLst/>
          </a:prstGeom>
        </p:spPr>
        <p:txBody>
          <a:bodyPr wrap="none">
            <a:spAutoFit/>
          </a:bodyPr>
          <a:lstStyle/>
          <a:p>
            <a:r>
              <a:rPr lang="en-US" sz="2000" b="1" dirty="0">
                <a:solidFill>
                  <a:srgbClr val="FF0000"/>
                </a:solidFill>
                <a:latin typeface="Times New Roman"/>
                <a:ea typeface="Times New Roman"/>
              </a:rPr>
              <a:t>past</a:t>
            </a:r>
            <a:endParaRPr lang="en-US" sz="2000" b="1" dirty="0">
              <a:solidFill>
                <a:srgbClr val="FF0000"/>
              </a:solidFill>
            </a:endParaRPr>
          </a:p>
        </p:txBody>
      </p:sp>
      <p:sp>
        <p:nvSpPr>
          <p:cNvPr id="53" name="Rectangle 52"/>
          <p:cNvSpPr/>
          <p:nvPr/>
        </p:nvSpPr>
        <p:spPr>
          <a:xfrm>
            <a:off x="5486963" y="4486424"/>
            <a:ext cx="1492716" cy="400110"/>
          </a:xfrm>
          <a:prstGeom prst="rect">
            <a:avLst/>
          </a:prstGeom>
        </p:spPr>
        <p:txBody>
          <a:bodyPr wrap="none">
            <a:spAutoFit/>
          </a:bodyPr>
          <a:lstStyle/>
          <a:p>
            <a:r>
              <a:rPr lang="en-US" sz="2000" b="1" dirty="0">
                <a:solidFill>
                  <a:srgbClr val="FF0000"/>
                </a:solidFill>
                <a:latin typeface="Times New Roman"/>
                <a:ea typeface="Times New Roman"/>
                <a:cs typeface="Times New Roman"/>
              </a:rPr>
              <a:t>Imperatives</a:t>
            </a:r>
            <a:endParaRPr lang="en-US" sz="2000" b="1" dirty="0">
              <a:solidFill>
                <a:srgbClr val="FF0000"/>
              </a:solidFill>
              <a:ea typeface="Times New Roman"/>
              <a:cs typeface="Times New Roman"/>
            </a:endParaRPr>
          </a:p>
        </p:txBody>
      </p:sp>
    </p:spTree>
    <p:extLst>
      <p:ext uri="{BB962C8B-B14F-4D97-AF65-F5344CB8AC3E}">
        <p14:creationId xmlns:p14="http://schemas.microsoft.com/office/powerpoint/2010/main" val="3533545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fade">
                                      <p:cBhvr>
                                        <p:cTn id="7" dur="1000"/>
                                        <p:tgtEl>
                                          <p:spTgt spid="49"/>
                                        </p:tgtEl>
                                      </p:cBhvr>
                                    </p:animEffect>
                                    <p:anim calcmode="lin" valueType="num">
                                      <p:cBhvr>
                                        <p:cTn id="8" dur="1000" fill="hold"/>
                                        <p:tgtEl>
                                          <p:spTgt spid="49"/>
                                        </p:tgtEl>
                                        <p:attrNameLst>
                                          <p:attrName>ppt_x</p:attrName>
                                        </p:attrNameLst>
                                      </p:cBhvr>
                                      <p:tavLst>
                                        <p:tav tm="0">
                                          <p:val>
                                            <p:strVal val="#ppt_x"/>
                                          </p:val>
                                        </p:tav>
                                        <p:tav tm="100000">
                                          <p:val>
                                            <p:strVal val="#ppt_x"/>
                                          </p:val>
                                        </p:tav>
                                      </p:tavLst>
                                    </p:anim>
                                    <p:anim calcmode="lin" valueType="num">
                                      <p:cBhvr>
                                        <p:cTn id="9" dur="1000" fill="hold"/>
                                        <p:tgtEl>
                                          <p:spTgt spid="49"/>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50"/>
                                        </p:tgtEl>
                                        <p:attrNameLst>
                                          <p:attrName>style.visibility</p:attrName>
                                        </p:attrNameLst>
                                      </p:cBhvr>
                                      <p:to>
                                        <p:strVal val="visible"/>
                                      </p:to>
                                    </p:set>
                                    <p:animEffect transition="in" filter="fade">
                                      <p:cBhvr>
                                        <p:cTn id="14" dur="1000"/>
                                        <p:tgtEl>
                                          <p:spTgt spid="50"/>
                                        </p:tgtEl>
                                      </p:cBhvr>
                                    </p:animEffect>
                                    <p:anim calcmode="lin" valueType="num">
                                      <p:cBhvr>
                                        <p:cTn id="15" dur="1000" fill="hold"/>
                                        <p:tgtEl>
                                          <p:spTgt spid="50"/>
                                        </p:tgtEl>
                                        <p:attrNameLst>
                                          <p:attrName>ppt_x</p:attrName>
                                        </p:attrNameLst>
                                      </p:cBhvr>
                                      <p:tavLst>
                                        <p:tav tm="0">
                                          <p:val>
                                            <p:strVal val="#ppt_x"/>
                                          </p:val>
                                        </p:tav>
                                        <p:tav tm="100000">
                                          <p:val>
                                            <p:strVal val="#ppt_x"/>
                                          </p:val>
                                        </p:tav>
                                      </p:tavLst>
                                    </p:anim>
                                    <p:anim calcmode="lin" valueType="num">
                                      <p:cBhvr>
                                        <p:cTn id="16" dur="1000" fill="hold"/>
                                        <p:tgtEl>
                                          <p:spTgt spid="50"/>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51"/>
                                        </p:tgtEl>
                                        <p:attrNameLst>
                                          <p:attrName>style.visibility</p:attrName>
                                        </p:attrNameLst>
                                      </p:cBhvr>
                                      <p:to>
                                        <p:strVal val="visible"/>
                                      </p:to>
                                    </p:set>
                                    <p:animEffect transition="in" filter="fade">
                                      <p:cBhvr>
                                        <p:cTn id="21" dur="1000"/>
                                        <p:tgtEl>
                                          <p:spTgt spid="51"/>
                                        </p:tgtEl>
                                      </p:cBhvr>
                                    </p:animEffect>
                                    <p:anim calcmode="lin" valueType="num">
                                      <p:cBhvr>
                                        <p:cTn id="22" dur="1000" fill="hold"/>
                                        <p:tgtEl>
                                          <p:spTgt spid="51"/>
                                        </p:tgtEl>
                                        <p:attrNameLst>
                                          <p:attrName>ppt_x</p:attrName>
                                        </p:attrNameLst>
                                      </p:cBhvr>
                                      <p:tavLst>
                                        <p:tav tm="0">
                                          <p:val>
                                            <p:strVal val="#ppt_x"/>
                                          </p:val>
                                        </p:tav>
                                        <p:tav tm="100000">
                                          <p:val>
                                            <p:strVal val="#ppt_x"/>
                                          </p:val>
                                        </p:tav>
                                      </p:tavLst>
                                    </p:anim>
                                    <p:anim calcmode="lin" valueType="num">
                                      <p:cBhvr>
                                        <p:cTn id="23" dur="1000" fill="hold"/>
                                        <p:tgtEl>
                                          <p:spTgt spid="51"/>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21" presetClass="entr" presetSubtype="1" fill="hold" grpId="0" nodeType="clickEffect">
                                  <p:stCondLst>
                                    <p:cond delay="0"/>
                                  </p:stCondLst>
                                  <p:childTnLst>
                                    <p:set>
                                      <p:cBhvr>
                                        <p:cTn id="27" dur="1" fill="hold">
                                          <p:stCondLst>
                                            <p:cond delay="0"/>
                                          </p:stCondLst>
                                        </p:cTn>
                                        <p:tgtEl>
                                          <p:spTgt spid="52"/>
                                        </p:tgtEl>
                                        <p:attrNameLst>
                                          <p:attrName>style.visibility</p:attrName>
                                        </p:attrNameLst>
                                      </p:cBhvr>
                                      <p:to>
                                        <p:strVal val="visible"/>
                                      </p:to>
                                    </p:set>
                                    <p:animEffect transition="in" filter="wheel(1)">
                                      <p:cBhvr>
                                        <p:cTn id="28" dur="2000"/>
                                        <p:tgtEl>
                                          <p:spTgt spid="52"/>
                                        </p:tgtEl>
                                      </p:cBhvr>
                                    </p:animEffect>
                                  </p:childTnLst>
                                </p:cTn>
                              </p:par>
                            </p:childTnLst>
                          </p:cTn>
                        </p:par>
                      </p:childTnLst>
                    </p:cTn>
                  </p:par>
                  <p:par>
                    <p:cTn id="29" fill="hold">
                      <p:stCondLst>
                        <p:cond delay="indefinite"/>
                      </p:stCondLst>
                      <p:childTnLst>
                        <p:par>
                          <p:cTn id="30" fill="hold">
                            <p:stCondLst>
                              <p:cond delay="0"/>
                            </p:stCondLst>
                            <p:childTnLst>
                              <p:par>
                                <p:cTn id="31" presetID="16" presetClass="entr" presetSubtype="21" fill="hold" grpId="0" nodeType="clickEffect">
                                  <p:stCondLst>
                                    <p:cond delay="0"/>
                                  </p:stCondLst>
                                  <p:childTnLst>
                                    <p:set>
                                      <p:cBhvr>
                                        <p:cTn id="32" dur="1" fill="hold">
                                          <p:stCondLst>
                                            <p:cond delay="0"/>
                                          </p:stCondLst>
                                        </p:cTn>
                                        <p:tgtEl>
                                          <p:spTgt spid="53"/>
                                        </p:tgtEl>
                                        <p:attrNameLst>
                                          <p:attrName>style.visibility</p:attrName>
                                        </p:attrNameLst>
                                      </p:cBhvr>
                                      <p:to>
                                        <p:strVal val="visible"/>
                                      </p:to>
                                    </p:set>
                                    <p:animEffect transition="in" filter="barn(inVertical)">
                                      <p:cBhvr>
                                        <p:cTn id="33" dur="1250"/>
                                        <p:tgtEl>
                                          <p:spTgt spid="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p:bldP spid="50" grpId="0"/>
      <p:bldP spid="51" grpId="0"/>
      <p:bldP spid="52" grpId="0"/>
      <p:bldP spid="53"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152650" y="1035890"/>
            <a:ext cx="7886700" cy="4351338"/>
          </a:xfrm>
        </p:spPr>
        <p:txBody>
          <a:bodyPr/>
          <a:lstStyle/>
          <a:p>
            <a:endParaRPr lang="en-US"/>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7710"/>
            <a:ext cx="12192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Rectangle 5"/>
          <p:cNvSpPr/>
          <p:nvPr/>
        </p:nvSpPr>
        <p:spPr>
          <a:xfrm>
            <a:off x="4742905" y="49653"/>
            <a:ext cx="2192652" cy="584775"/>
          </a:xfrm>
          <a:prstGeom prst="rect">
            <a:avLst/>
          </a:prstGeom>
        </p:spPr>
        <p:txBody>
          <a:bodyPr wrap="none">
            <a:spAutoFit/>
          </a:bodyPr>
          <a:lstStyle/>
          <a:p>
            <a:r>
              <a:rPr lang="en-US" sz="3200" b="1" dirty="0"/>
              <a:t>Imperatives</a:t>
            </a:r>
          </a:p>
        </p:txBody>
      </p:sp>
      <p:grpSp>
        <p:nvGrpSpPr>
          <p:cNvPr id="7" name="Group 6"/>
          <p:cNvGrpSpPr/>
          <p:nvPr/>
        </p:nvGrpSpPr>
        <p:grpSpPr>
          <a:xfrm>
            <a:off x="299483" y="721137"/>
            <a:ext cx="10060561" cy="5360305"/>
            <a:chOff x="-134326" y="2434128"/>
            <a:chExt cx="9021294" cy="5360305"/>
          </a:xfrm>
        </p:grpSpPr>
        <p:sp>
          <p:nvSpPr>
            <p:cNvPr id="8" name="Rectangle 7"/>
            <p:cNvSpPr/>
            <p:nvPr/>
          </p:nvSpPr>
          <p:spPr>
            <a:xfrm>
              <a:off x="257032" y="3013285"/>
              <a:ext cx="8629936" cy="4781148"/>
            </a:xfrm>
            <a:prstGeom prst="rect">
              <a:avLst/>
            </a:prstGeom>
            <a:solidFill>
              <a:srgbClr val="FDE1D8"/>
            </a:solidFill>
            <a:ln>
              <a:solidFill>
                <a:srgbClr val="FDE1D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594190" y="3343869"/>
              <a:ext cx="7645706" cy="1230593"/>
            </a:xfrm>
            <a:prstGeom prst="rect">
              <a:avLst/>
            </a:prstGeom>
            <a:noFill/>
          </p:spPr>
          <p:txBody>
            <a:bodyPr wrap="square" rtlCol="0">
              <a:spAutoFit/>
            </a:bodyPr>
            <a:lstStyle/>
            <a:p>
              <a:pPr algn="just">
                <a:lnSpc>
                  <a:spcPct val="150000"/>
                </a:lnSpc>
              </a:pPr>
              <a:r>
                <a:rPr lang="en-US" sz="2600" dirty="0"/>
                <a:t>We use imperatives to tell someone to do something, or to give a direct order.</a:t>
              </a:r>
            </a:p>
          </p:txBody>
        </p:sp>
        <p:pic>
          <p:nvPicPr>
            <p:cNvPr id="10" name="Picture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4326" y="2434128"/>
              <a:ext cx="3703791" cy="947794"/>
            </a:xfrm>
            <a:prstGeom prst="rect">
              <a:avLst/>
            </a:prstGeom>
          </p:spPr>
        </p:pic>
        <p:sp>
          <p:nvSpPr>
            <p:cNvPr id="11" name="Rectangle 10"/>
            <p:cNvSpPr/>
            <p:nvPr/>
          </p:nvSpPr>
          <p:spPr>
            <a:xfrm>
              <a:off x="594191" y="4682169"/>
              <a:ext cx="3162562" cy="59491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600">
                  <a:solidFill>
                    <a:schemeClr val="tx1"/>
                  </a:solidFill>
                </a:rPr>
                <a:t>It’s a chewing gum. </a:t>
              </a:r>
            </a:p>
          </p:txBody>
        </p:sp>
        <p:sp>
          <p:nvSpPr>
            <p:cNvPr id="12" name="Rectangle 11"/>
            <p:cNvSpPr/>
            <p:nvPr/>
          </p:nvSpPr>
          <p:spPr>
            <a:xfrm>
              <a:off x="594190" y="5357126"/>
              <a:ext cx="3162562" cy="59491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600" b="1" dirty="0">
                  <a:solidFill>
                    <a:schemeClr val="tx1"/>
                  </a:solidFill>
                </a:rPr>
                <a:t>Chew</a:t>
              </a:r>
              <a:r>
                <a:rPr lang="en-US" sz="2600" dirty="0">
                  <a:solidFill>
                    <a:schemeClr val="tx1"/>
                  </a:solidFill>
                </a:rPr>
                <a:t> it.</a:t>
              </a:r>
            </a:p>
          </p:txBody>
        </p:sp>
        <p:sp>
          <p:nvSpPr>
            <p:cNvPr id="13" name="Rectangle 12"/>
            <p:cNvSpPr/>
            <p:nvPr/>
          </p:nvSpPr>
          <p:spPr>
            <a:xfrm>
              <a:off x="594190" y="6027359"/>
              <a:ext cx="3162562" cy="59491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600" b="1">
                  <a:solidFill>
                    <a:schemeClr val="tx1"/>
                  </a:solidFill>
                </a:rPr>
                <a:t>Don’t swallow </a:t>
              </a:r>
              <a:r>
                <a:rPr lang="en-US" sz="2600">
                  <a:solidFill>
                    <a:schemeClr val="tx1"/>
                  </a:solidFill>
                </a:rPr>
                <a:t>it.</a:t>
              </a:r>
            </a:p>
          </p:txBody>
        </p:sp>
        <p:pic>
          <p:nvPicPr>
            <p:cNvPr id="14" name="Picture 1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890769" y="4381431"/>
              <a:ext cx="3349127" cy="2232751"/>
            </a:xfrm>
            <a:prstGeom prst="rect">
              <a:avLst/>
            </a:prstGeom>
            <a:ln>
              <a:noFill/>
            </a:ln>
            <a:effectLst>
              <a:outerShdw blurRad="292100" dist="139700" dir="2700000" algn="tl" rotWithShape="0">
                <a:srgbClr val="333333">
                  <a:alpha val="65000"/>
                </a:srgbClr>
              </a:outerShdw>
            </a:effectLst>
          </p:spPr>
        </p:pic>
      </p:grpSp>
      <p:sp>
        <p:nvSpPr>
          <p:cNvPr id="15" name="TextBox 14"/>
          <p:cNvSpPr txBox="1"/>
          <p:nvPr/>
        </p:nvSpPr>
        <p:spPr>
          <a:xfrm>
            <a:off x="4559147" y="5137338"/>
            <a:ext cx="3073706" cy="892552"/>
          </a:xfrm>
          <a:prstGeom prst="rect">
            <a:avLst/>
          </a:prstGeom>
          <a:noFill/>
        </p:spPr>
        <p:txBody>
          <a:bodyPr wrap="square" rtlCol="0">
            <a:spAutoFit/>
          </a:bodyPr>
          <a:lstStyle/>
          <a:p>
            <a:r>
              <a:rPr lang="en-US" sz="2600" b="1" dirty="0"/>
              <a:t>Positive:   </a:t>
            </a:r>
            <a:r>
              <a:rPr lang="en-US" sz="2600" b="1" dirty="0">
                <a:solidFill>
                  <a:srgbClr val="FF0000"/>
                </a:solidFill>
              </a:rPr>
              <a:t>Vo</a:t>
            </a:r>
          </a:p>
          <a:p>
            <a:r>
              <a:rPr lang="en-US" sz="2600" b="1" dirty="0"/>
              <a:t>Negative:  </a:t>
            </a:r>
            <a:r>
              <a:rPr lang="en-US" sz="2600" b="1" dirty="0">
                <a:solidFill>
                  <a:srgbClr val="FF0000"/>
                </a:solidFill>
              </a:rPr>
              <a:t>Don’t + Vo</a:t>
            </a:r>
          </a:p>
        </p:txBody>
      </p:sp>
      <p:cxnSp>
        <p:nvCxnSpPr>
          <p:cNvPr id="17" name="Straight Connector 16">
            <a:extLst>
              <a:ext uri="{FF2B5EF4-FFF2-40B4-BE49-F238E27FC236}">
                <a16:creationId xmlns:a16="http://schemas.microsoft.com/office/drawing/2014/main" id="{75EE96A8-5D1C-4902-9D8D-34A94336EE5A}"/>
              </a:ext>
            </a:extLst>
          </p:cNvPr>
          <p:cNvCxnSpPr>
            <a:cxnSpLocks/>
          </p:cNvCxnSpPr>
          <p:nvPr/>
        </p:nvCxnSpPr>
        <p:spPr>
          <a:xfrm>
            <a:off x="1292975" y="4050891"/>
            <a:ext cx="727587"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13A450EB-F177-415F-A272-329D7E98979F}"/>
              </a:ext>
            </a:extLst>
          </p:cNvPr>
          <p:cNvCxnSpPr>
            <a:cxnSpLocks/>
          </p:cNvCxnSpPr>
          <p:nvPr/>
        </p:nvCxnSpPr>
        <p:spPr>
          <a:xfrm>
            <a:off x="1312607" y="4744065"/>
            <a:ext cx="1917290"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
        <p:nvSpPr>
          <p:cNvPr id="25" name="Rectangle 24">
            <a:extLst>
              <a:ext uri="{FF2B5EF4-FFF2-40B4-BE49-F238E27FC236}">
                <a16:creationId xmlns:a16="http://schemas.microsoft.com/office/drawing/2014/main" id="{CB22B66B-E00C-48BC-B69D-16ED056F4651}"/>
              </a:ext>
            </a:extLst>
          </p:cNvPr>
          <p:cNvSpPr/>
          <p:nvPr/>
        </p:nvSpPr>
        <p:spPr>
          <a:xfrm>
            <a:off x="4513931" y="5063613"/>
            <a:ext cx="3194559" cy="1004653"/>
          </a:xfrm>
          <a:prstGeom prst="rect">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Tree>
    <p:extLst>
      <p:ext uri="{BB962C8B-B14F-4D97-AF65-F5344CB8AC3E}">
        <p14:creationId xmlns:p14="http://schemas.microsoft.com/office/powerpoint/2010/main" val="27083886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additive="base">
                                        <p:cTn id="7" dur="500" fill="hold"/>
                                        <p:tgtEl>
                                          <p:spTgt spid="17"/>
                                        </p:tgtEl>
                                        <p:attrNameLst>
                                          <p:attrName>ppt_x</p:attrName>
                                        </p:attrNameLst>
                                      </p:cBhvr>
                                      <p:tavLst>
                                        <p:tav tm="0">
                                          <p:val>
                                            <p:strVal val="#ppt_x"/>
                                          </p:val>
                                        </p:tav>
                                        <p:tav tm="100000">
                                          <p:val>
                                            <p:strVal val="#ppt_x"/>
                                          </p:val>
                                        </p:tav>
                                      </p:tavLst>
                                    </p:anim>
                                    <p:anim calcmode="lin" valueType="num">
                                      <p:cBhvr additive="base">
                                        <p:cTn id="8"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23"/>
                                        </p:tgtEl>
                                        <p:attrNameLst>
                                          <p:attrName>style.visibility</p:attrName>
                                        </p:attrNameLst>
                                      </p:cBhvr>
                                      <p:to>
                                        <p:strVal val="visible"/>
                                      </p:to>
                                    </p:set>
                                    <p:anim calcmode="lin" valueType="num">
                                      <p:cBhvr additive="base">
                                        <p:cTn id="13" dur="500" fill="hold"/>
                                        <p:tgtEl>
                                          <p:spTgt spid="23"/>
                                        </p:tgtEl>
                                        <p:attrNameLst>
                                          <p:attrName>ppt_x</p:attrName>
                                        </p:attrNameLst>
                                      </p:cBhvr>
                                      <p:tavLst>
                                        <p:tav tm="0">
                                          <p:val>
                                            <p:strVal val="#ppt_x"/>
                                          </p:val>
                                        </p:tav>
                                        <p:tav tm="100000">
                                          <p:val>
                                            <p:strVal val="#ppt_x"/>
                                          </p:val>
                                        </p:tav>
                                      </p:tavLst>
                                    </p:anim>
                                    <p:anim calcmode="lin" valueType="num">
                                      <p:cBhvr additive="base">
                                        <p:cTn id="14" dur="500" fill="hold"/>
                                        <p:tgtEl>
                                          <p:spTgt spid="23"/>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5"/>
                                        </p:tgtEl>
                                        <p:attrNameLst>
                                          <p:attrName>style.visibility</p:attrName>
                                        </p:attrNameLst>
                                      </p:cBhvr>
                                      <p:to>
                                        <p:strVal val="visible"/>
                                      </p:to>
                                    </p:set>
                                    <p:anim calcmode="lin" valueType="num">
                                      <p:cBhvr additive="base">
                                        <p:cTn id="19" dur="500" fill="hold"/>
                                        <p:tgtEl>
                                          <p:spTgt spid="15"/>
                                        </p:tgtEl>
                                        <p:attrNameLst>
                                          <p:attrName>ppt_x</p:attrName>
                                        </p:attrNameLst>
                                      </p:cBhvr>
                                      <p:tavLst>
                                        <p:tav tm="0">
                                          <p:val>
                                            <p:strVal val="#ppt_x"/>
                                          </p:val>
                                        </p:tav>
                                        <p:tav tm="100000">
                                          <p:val>
                                            <p:strVal val="#ppt_x"/>
                                          </p:val>
                                        </p:tav>
                                      </p:tavLst>
                                    </p:anim>
                                    <p:anim calcmode="lin" valueType="num">
                                      <p:cBhvr additive="base">
                                        <p:cTn id="20"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25"/>
                                        </p:tgtEl>
                                        <p:attrNameLst>
                                          <p:attrName>style.visibility</p:attrName>
                                        </p:attrNameLst>
                                      </p:cBhvr>
                                      <p:to>
                                        <p:strVal val="visible"/>
                                      </p:to>
                                    </p:set>
                                    <p:anim calcmode="lin" valueType="num">
                                      <p:cBhvr additive="base">
                                        <p:cTn id="25" dur="500" fill="hold"/>
                                        <p:tgtEl>
                                          <p:spTgt spid="25"/>
                                        </p:tgtEl>
                                        <p:attrNameLst>
                                          <p:attrName>ppt_x</p:attrName>
                                        </p:attrNameLst>
                                      </p:cBhvr>
                                      <p:tavLst>
                                        <p:tav tm="0">
                                          <p:val>
                                            <p:strVal val="#ppt_x"/>
                                          </p:val>
                                        </p:tav>
                                        <p:tav tm="100000">
                                          <p:val>
                                            <p:strVal val="#ppt_x"/>
                                          </p:val>
                                        </p:tav>
                                      </p:tavLst>
                                    </p:anim>
                                    <p:anim calcmode="lin" valueType="num">
                                      <p:cBhvr additive="base">
                                        <p:cTn id="26" dur="500" fill="hold"/>
                                        <p:tgtEl>
                                          <p:spTgt spid="2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25"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838200" y="1825625"/>
            <a:ext cx="11353800" cy="4351338"/>
          </a:xfrm>
        </p:spPr>
        <p:txBody>
          <a:bodyPr/>
          <a:lstStyle/>
          <a:p>
            <a:endParaRPr lang="en-US" dirty="0"/>
          </a:p>
        </p:txBody>
      </p:sp>
      <p:pic>
        <p:nvPicPr>
          <p:cNvPr id="5"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1"/>
            <a:ext cx="11159320" cy="713777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854666" y="366024"/>
            <a:ext cx="587409" cy="604353"/>
          </a:xfrm>
          <a:prstGeom prst="rect">
            <a:avLst/>
          </a:prstGeom>
        </p:spPr>
        <p:style>
          <a:lnRef idx="2">
            <a:schemeClr val="accent1">
              <a:shade val="50000"/>
            </a:schemeClr>
          </a:lnRef>
          <a:fillRef idx="1">
            <a:schemeClr val="accent1"/>
          </a:fillRef>
          <a:effectRef idx="0">
            <a:schemeClr val="accent1"/>
          </a:effectRef>
          <a:fontRef idx="minor">
            <a:schemeClr val="lt1"/>
          </a:fontRef>
        </p:style>
      </p:pic>
      <p:sp>
        <p:nvSpPr>
          <p:cNvPr id="7" name="TextBox 6"/>
          <p:cNvSpPr txBox="1"/>
          <p:nvPr/>
        </p:nvSpPr>
        <p:spPr>
          <a:xfrm>
            <a:off x="3018664" y="3917381"/>
            <a:ext cx="1615101" cy="461665"/>
          </a:xfrm>
          <a:prstGeom prst="rect">
            <a:avLst/>
          </a:prstGeom>
          <a:noFill/>
        </p:spPr>
        <p:txBody>
          <a:bodyPr wrap="square" rtlCol="0">
            <a:spAutoFit/>
          </a:bodyPr>
          <a:lstStyle/>
          <a:p>
            <a:r>
              <a:rPr lang="en-US" sz="2400" b="1" dirty="0">
                <a:solidFill>
                  <a:srgbClr val="FF0000"/>
                </a:solidFill>
              </a:rPr>
              <a:t>Don’t feed </a:t>
            </a:r>
            <a:endParaRPr lang="en-US" sz="2600" b="1" dirty="0">
              <a:effectLst>
                <a:glow rad="88900">
                  <a:schemeClr val="bg1"/>
                </a:glow>
              </a:effectLst>
              <a:latin typeface="Arial" panose="020B0604020202020204" pitchFamily="34" charset="0"/>
              <a:cs typeface="Arial" panose="020B0604020202020204" pitchFamily="34" charset="0"/>
            </a:endParaRPr>
          </a:p>
        </p:txBody>
      </p:sp>
      <p:sp>
        <p:nvSpPr>
          <p:cNvPr id="8" name="Rectangle 7"/>
          <p:cNvSpPr/>
          <p:nvPr/>
        </p:nvSpPr>
        <p:spPr>
          <a:xfrm>
            <a:off x="1892489" y="1073929"/>
            <a:ext cx="8557146" cy="5632311"/>
          </a:xfrm>
          <a:prstGeom prst="rect">
            <a:avLst/>
          </a:prstGeom>
        </p:spPr>
        <p:txBody>
          <a:bodyPr wrap="square">
            <a:spAutoFit/>
          </a:bodyPr>
          <a:lstStyle/>
          <a:p>
            <a:r>
              <a:rPr lang="en-GB" sz="2400" dirty="0"/>
              <a:t> 1. Your friends are making a lot of noise.</a:t>
            </a:r>
          </a:p>
          <a:p>
            <a:r>
              <a:rPr lang="en-GB" sz="2400" dirty="0"/>
              <a:t>+ Please, stop ............ …………..</a:t>
            </a:r>
          </a:p>
          <a:p>
            <a:endParaRPr lang="en-GB" sz="2400" dirty="0"/>
          </a:p>
          <a:p>
            <a:r>
              <a:rPr lang="en-GB" sz="2400" dirty="0"/>
              <a:t>2. The boy is watching TV for too long.</a:t>
            </a:r>
          </a:p>
          <a:p>
            <a:pPr marL="342900" indent="-342900">
              <a:buFont typeface="Symbol"/>
              <a:buChar char="Þ"/>
            </a:pPr>
            <a:r>
              <a:rPr lang="en-GB" sz="2400" dirty="0"/>
              <a:t>.......................to play with your friends.</a:t>
            </a:r>
          </a:p>
          <a:p>
            <a:endParaRPr lang="en-GB" sz="2400" dirty="0"/>
          </a:p>
          <a:p>
            <a:r>
              <a:rPr lang="en-GB" sz="2400" dirty="0"/>
              <a:t>3. Some children are feeding the animals at the zoo, but it is not allowed.</a:t>
            </a:r>
          </a:p>
          <a:p>
            <a:pPr marL="342900" indent="-342900">
              <a:buFont typeface="Symbol"/>
              <a:buChar char="Þ"/>
            </a:pPr>
            <a:r>
              <a:rPr lang="en-GB" sz="2400" dirty="0"/>
              <a:t>..............................  the animals.</a:t>
            </a:r>
          </a:p>
          <a:p>
            <a:endParaRPr lang="en-GB" sz="2400" dirty="0"/>
          </a:p>
          <a:p>
            <a:r>
              <a:rPr lang="en-GB" sz="2400" dirty="0"/>
              <a:t>4. The teacher wants the boys to stand in line.</a:t>
            </a:r>
          </a:p>
          <a:p>
            <a:pPr marL="342900" indent="-342900">
              <a:buFont typeface="Symbol"/>
              <a:buChar char="Þ"/>
            </a:pPr>
            <a:r>
              <a:rPr lang="en-GB" sz="2400" dirty="0"/>
              <a:t>.........................................................</a:t>
            </a:r>
          </a:p>
          <a:p>
            <a:endParaRPr lang="en-GB" sz="2400" dirty="0"/>
          </a:p>
          <a:p>
            <a:r>
              <a:rPr lang="en-GB" sz="2400" dirty="0"/>
              <a:t>5. Your mother tells you not to touch the dog.</a:t>
            </a:r>
          </a:p>
          <a:p>
            <a:r>
              <a:rPr lang="en-GB" sz="2400" dirty="0"/>
              <a:t>=&gt; ..........................................................</a:t>
            </a:r>
          </a:p>
        </p:txBody>
      </p:sp>
      <p:sp>
        <p:nvSpPr>
          <p:cNvPr id="9" name="TextBox 8">
            <a:extLst>
              <a:ext uri="{FF2B5EF4-FFF2-40B4-BE49-F238E27FC236}">
                <a16:creationId xmlns:a16="http://schemas.microsoft.com/office/drawing/2014/main" id="{BBA46308-EAEF-4F43-AFAE-46AAC669CAEC}"/>
              </a:ext>
            </a:extLst>
          </p:cNvPr>
          <p:cNvSpPr txBox="1"/>
          <p:nvPr/>
        </p:nvSpPr>
        <p:spPr>
          <a:xfrm>
            <a:off x="3717030" y="1361908"/>
            <a:ext cx="2010478" cy="461665"/>
          </a:xfrm>
          <a:prstGeom prst="rect">
            <a:avLst/>
          </a:prstGeom>
          <a:noFill/>
        </p:spPr>
        <p:txBody>
          <a:bodyPr wrap="square">
            <a:spAutoFit/>
          </a:bodyPr>
          <a:lstStyle/>
          <a:p>
            <a:r>
              <a:rPr lang="en-US" sz="2400" b="1" dirty="0">
                <a:solidFill>
                  <a:srgbClr val="FF0000"/>
                </a:solidFill>
              </a:rPr>
              <a:t>making noise.</a:t>
            </a:r>
          </a:p>
        </p:txBody>
      </p:sp>
      <p:sp>
        <p:nvSpPr>
          <p:cNvPr id="10" name="Rectangle 9"/>
          <p:cNvSpPr/>
          <p:nvPr/>
        </p:nvSpPr>
        <p:spPr>
          <a:xfrm>
            <a:off x="2854665" y="2488485"/>
            <a:ext cx="1120820" cy="461665"/>
          </a:xfrm>
          <a:prstGeom prst="rect">
            <a:avLst/>
          </a:prstGeom>
        </p:spPr>
        <p:txBody>
          <a:bodyPr wrap="none">
            <a:spAutoFit/>
          </a:bodyPr>
          <a:lstStyle/>
          <a:p>
            <a:r>
              <a:rPr lang="en-US" sz="2400" b="1" dirty="0">
                <a:solidFill>
                  <a:srgbClr val="FF0000"/>
                </a:solidFill>
              </a:rPr>
              <a:t>Go out </a:t>
            </a:r>
            <a:endParaRPr lang="en-US" dirty="0"/>
          </a:p>
        </p:txBody>
      </p:sp>
      <p:sp>
        <p:nvSpPr>
          <p:cNvPr id="11" name="Rectangle 10"/>
          <p:cNvSpPr/>
          <p:nvPr/>
        </p:nvSpPr>
        <p:spPr>
          <a:xfrm>
            <a:off x="2529384" y="5026968"/>
            <a:ext cx="2593659" cy="461665"/>
          </a:xfrm>
          <a:prstGeom prst="rect">
            <a:avLst/>
          </a:prstGeom>
        </p:spPr>
        <p:txBody>
          <a:bodyPr wrap="none">
            <a:spAutoFit/>
          </a:bodyPr>
          <a:lstStyle/>
          <a:p>
            <a:pPr lvl="0"/>
            <a:r>
              <a:rPr lang="en-US" sz="2400" b="1" dirty="0">
                <a:solidFill>
                  <a:srgbClr val="FF0000"/>
                </a:solidFill>
              </a:rPr>
              <a:t>Stand in line, boys.</a:t>
            </a:r>
          </a:p>
        </p:txBody>
      </p:sp>
      <p:sp>
        <p:nvSpPr>
          <p:cNvPr id="13" name="TextBox 12">
            <a:extLst>
              <a:ext uri="{FF2B5EF4-FFF2-40B4-BE49-F238E27FC236}">
                <a16:creationId xmlns:a16="http://schemas.microsoft.com/office/drawing/2014/main" id="{F1350BD7-2277-4C9D-B875-A18A39862B66}"/>
              </a:ext>
            </a:extLst>
          </p:cNvPr>
          <p:cNvSpPr txBox="1"/>
          <p:nvPr/>
        </p:nvSpPr>
        <p:spPr>
          <a:xfrm>
            <a:off x="2368393" y="6118053"/>
            <a:ext cx="2915641" cy="461665"/>
          </a:xfrm>
          <a:prstGeom prst="rect">
            <a:avLst/>
          </a:prstGeom>
          <a:noFill/>
        </p:spPr>
        <p:txBody>
          <a:bodyPr wrap="square">
            <a:spAutoFit/>
          </a:bodyPr>
          <a:lstStyle/>
          <a:p>
            <a:r>
              <a:rPr lang="en-US" sz="2400" b="1" dirty="0">
                <a:solidFill>
                  <a:srgbClr val="FF0000"/>
                </a:solidFill>
              </a:rPr>
              <a:t>Don’t touch the dog.</a:t>
            </a:r>
          </a:p>
        </p:txBody>
      </p:sp>
      <p:sp>
        <p:nvSpPr>
          <p:cNvPr id="14" name="TextBox 13"/>
          <p:cNvSpPr txBox="1"/>
          <p:nvPr/>
        </p:nvSpPr>
        <p:spPr>
          <a:xfrm>
            <a:off x="3566500" y="449362"/>
            <a:ext cx="7101501" cy="492443"/>
          </a:xfrm>
          <a:prstGeom prst="rect">
            <a:avLst/>
          </a:prstGeom>
          <a:noFill/>
        </p:spPr>
        <p:txBody>
          <a:bodyPr wrap="square" rtlCol="0">
            <a:spAutoFit/>
          </a:bodyPr>
          <a:lstStyle/>
          <a:p>
            <a:r>
              <a:rPr lang="en-US" sz="2600" b="1" dirty="0">
                <a:effectLst>
                  <a:glow rad="88900">
                    <a:schemeClr val="bg1"/>
                  </a:glow>
                </a:effectLst>
                <a:latin typeface="Arial" panose="020B0604020202020204" pitchFamily="34" charset="0"/>
                <a:cs typeface="Arial" panose="020B0604020202020204" pitchFamily="34" charset="0"/>
              </a:rPr>
              <a:t>What do you say in these situations?</a:t>
            </a:r>
          </a:p>
        </p:txBody>
      </p:sp>
    </p:spTree>
    <p:extLst>
      <p:ext uri="{BB962C8B-B14F-4D97-AF65-F5344CB8AC3E}">
        <p14:creationId xmlns:p14="http://schemas.microsoft.com/office/powerpoint/2010/main" val="2962117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999"/>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6" presetClass="entr" presetSubtype="21" fill="hold" grpId="0" nodeType="click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barn(inVertical)">
                                      <p:cBhvr>
                                        <p:cTn id="11" dur="750"/>
                                        <p:tgtEl>
                                          <p:spTgt spid="10"/>
                                        </p:tgtEl>
                                      </p:cBhvr>
                                    </p:animEffect>
                                  </p:childTnLst>
                                </p:cTn>
                              </p:par>
                            </p:childTnLst>
                          </p:cTn>
                        </p:par>
                      </p:childTnLst>
                    </p:cTn>
                  </p:par>
                  <p:par>
                    <p:cTn id="12" fill="hold">
                      <p:stCondLst>
                        <p:cond delay="indefinite"/>
                      </p:stCondLst>
                      <p:childTnLst>
                        <p:par>
                          <p:cTn id="13" fill="hold">
                            <p:stCondLst>
                              <p:cond delay="0"/>
                            </p:stCondLst>
                            <p:childTnLst>
                              <p:par>
                                <p:cTn id="14" presetID="42" presetClass="entr" presetSubtype="0" fill="hold" grpId="0" nodeType="click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fade">
                                      <p:cBhvr>
                                        <p:cTn id="16" dur="1000"/>
                                        <p:tgtEl>
                                          <p:spTgt spid="7"/>
                                        </p:tgtEl>
                                      </p:cBhvr>
                                    </p:animEffect>
                                    <p:anim calcmode="lin" valueType="num">
                                      <p:cBhvr>
                                        <p:cTn id="17" dur="1000" fill="hold"/>
                                        <p:tgtEl>
                                          <p:spTgt spid="7"/>
                                        </p:tgtEl>
                                        <p:attrNameLst>
                                          <p:attrName>ppt_x</p:attrName>
                                        </p:attrNameLst>
                                      </p:cBhvr>
                                      <p:tavLst>
                                        <p:tav tm="0">
                                          <p:val>
                                            <p:strVal val="#ppt_x"/>
                                          </p:val>
                                        </p:tav>
                                        <p:tav tm="100000">
                                          <p:val>
                                            <p:strVal val="#ppt_x"/>
                                          </p:val>
                                        </p:tav>
                                      </p:tavLst>
                                    </p:anim>
                                    <p:anim calcmode="lin" valueType="num">
                                      <p:cBhvr>
                                        <p:cTn id="18"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42" presetClass="entr" presetSubtype="0" fill="hold" grpId="0" nodeType="clickEffect">
                                  <p:stCondLst>
                                    <p:cond delay="0"/>
                                  </p:stCondLst>
                                  <p:childTnLst>
                                    <p:set>
                                      <p:cBhvr>
                                        <p:cTn id="22" dur="1" fill="hold">
                                          <p:stCondLst>
                                            <p:cond delay="0"/>
                                          </p:stCondLst>
                                        </p:cTn>
                                        <p:tgtEl>
                                          <p:spTgt spid="11"/>
                                        </p:tgtEl>
                                        <p:attrNameLst>
                                          <p:attrName>style.visibility</p:attrName>
                                        </p:attrNameLst>
                                      </p:cBhvr>
                                      <p:to>
                                        <p:strVal val="visible"/>
                                      </p:to>
                                    </p:set>
                                    <p:animEffect transition="in" filter="fade">
                                      <p:cBhvr>
                                        <p:cTn id="23" dur="1000"/>
                                        <p:tgtEl>
                                          <p:spTgt spid="11"/>
                                        </p:tgtEl>
                                      </p:cBhvr>
                                    </p:animEffect>
                                    <p:anim calcmode="lin" valueType="num">
                                      <p:cBhvr>
                                        <p:cTn id="24" dur="1000" fill="hold"/>
                                        <p:tgtEl>
                                          <p:spTgt spid="11"/>
                                        </p:tgtEl>
                                        <p:attrNameLst>
                                          <p:attrName>ppt_x</p:attrName>
                                        </p:attrNameLst>
                                      </p:cBhvr>
                                      <p:tavLst>
                                        <p:tav tm="0">
                                          <p:val>
                                            <p:strVal val="#ppt_x"/>
                                          </p:val>
                                        </p:tav>
                                        <p:tav tm="100000">
                                          <p:val>
                                            <p:strVal val="#ppt_x"/>
                                          </p:val>
                                        </p:tav>
                                      </p:tavLst>
                                    </p:anim>
                                    <p:anim calcmode="lin" valueType="num">
                                      <p:cBhvr>
                                        <p:cTn id="25"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1" presetClass="entr" presetSubtype="0" fill="hold" grpId="0" nodeType="clickEffect">
                                  <p:stCondLst>
                                    <p:cond delay="0"/>
                                  </p:stCondLst>
                                  <p:childTnLst>
                                    <p:set>
                                      <p:cBhvr>
                                        <p:cTn id="29"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p:bldP spid="10" grpId="0"/>
      <p:bldP spid="11" grpId="0"/>
      <p:bldP spid="13"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5"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0"/>
            <a:ext cx="11159320" cy="6934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53150" y="490152"/>
            <a:ext cx="587409" cy="553842"/>
          </a:xfrm>
          <a:prstGeom prst="rect">
            <a:avLst/>
          </a:prstGeom>
        </p:spPr>
        <p:style>
          <a:lnRef idx="2">
            <a:schemeClr val="accent1">
              <a:shade val="50000"/>
            </a:schemeClr>
          </a:lnRef>
          <a:fillRef idx="1">
            <a:schemeClr val="accent1"/>
          </a:fillRef>
          <a:effectRef idx="0">
            <a:schemeClr val="accent1"/>
          </a:effectRef>
          <a:fontRef idx="minor">
            <a:schemeClr val="lt1"/>
          </a:fontRef>
        </p:style>
      </p:pic>
      <p:sp>
        <p:nvSpPr>
          <p:cNvPr id="7" name="TextBox 6"/>
          <p:cNvSpPr txBox="1"/>
          <p:nvPr/>
        </p:nvSpPr>
        <p:spPr>
          <a:xfrm>
            <a:off x="3004331" y="336186"/>
            <a:ext cx="7827442" cy="861774"/>
          </a:xfrm>
          <a:prstGeom prst="rect">
            <a:avLst/>
          </a:prstGeom>
          <a:noFill/>
        </p:spPr>
        <p:txBody>
          <a:bodyPr wrap="square" rtlCol="0">
            <a:spAutoFit/>
          </a:bodyPr>
          <a:lstStyle/>
          <a:p>
            <a:r>
              <a:rPr lang="en-US" sz="2500" b="1" dirty="0">
                <a:effectLst>
                  <a:glow rad="88900">
                    <a:schemeClr val="bg1"/>
                  </a:glow>
                </a:effectLst>
                <a:latin typeface="Arial" panose="020B0604020202020204" pitchFamily="34" charset="0"/>
                <a:cs typeface="Arial" panose="020B0604020202020204" pitchFamily="34" charset="0"/>
              </a:rPr>
              <a:t>Fill each blank with ONE word to complete the passage.</a:t>
            </a:r>
          </a:p>
        </p:txBody>
      </p:sp>
      <p:sp>
        <p:nvSpPr>
          <p:cNvPr id="8" name="TextBox 7"/>
          <p:cNvSpPr txBox="1"/>
          <p:nvPr/>
        </p:nvSpPr>
        <p:spPr>
          <a:xfrm>
            <a:off x="578498" y="1235170"/>
            <a:ext cx="9675845" cy="3901324"/>
          </a:xfrm>
          <a:prstGeom prst="rect">
            <a:avLst/>
          </a:prstGeom>
          <a:noFill/>
        </p:spPr>
        <p:txBody>
          <a:bodyPr wrap="square" rtlCol="0">
            <a:spAutoFit/>
          </a:bodyPr>
          <a:lstStyle/>
          <a:p>
            <a:pPr algn="just">
              <a:lnSpc>
                <a:spcPct val="120000"/>
              </a:lnSpc>
            </a:pPr>
            <a:r>
              <a:rPr lang="en-US" sz="2600" dirty="0"/>
              <a:t>Sports and games are very important in our lives. We all can (1) _______ a sport, or a game, or watch sports events on TV or at the stadium. When you listen to the radio every day, you can always (2) _______ sports news. When you open a newspaper, you will always find an article about your (3) _______kind of game. Television </a:t>
            </a:r>
            <a:r>
              <a:rPr lang="en-US" sz="2600" dirty="0" err="1"/>
              <a:t>programmes</a:t>
            </a:r>
            <a:r>
              <a:rPr lang="en-US" sz="2600" dirty="0"/>
              <a:t> about (4) _______ are also very popular, and you can watch something interesting every day.  Stories  about  (5) _______ sports stars are often very interesting.</a:t>
            </a:r>
          </a:p>
        </p:txBody>
      </p:sp>
    </p:spTree>
    <p:extLst>
      <p:ext uri="{BB962C8B-B14F-4D97-AF65-F5344CB8AC3E}">
        <p14:creationId xmlns:p14="http://schemas.microsoft.com/office/powerpoint/2010/main" val="68091237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5"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4175" y="8516"/>
            <a:ext cx="11947825" cy="6934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430571" y="484023"/>
            <a:ext cx="587409" cy="553842"/>
          </a:xfrm>
          <a:prstGeom prst="rect">
            <a:avLst/>
          </a:prstGeom>
        </p:spPr>
        <p:style>
          <a:lnRef idx="2">
            <a:schemeClr val="accent1">
              <a:shade val="50000"/>
            </a:schemeClr>
          </a:lnRef>
          <a:fillRef idx="1">
            <a:schemeClr val="accent1"/>
          </a:fillRef>
          <a:effectRef idx="0">
            <a:schemeClr val="accent1"/>
          </a:effectRef>
          <a:fontRef idx="minor">
            <a:schemeClr val="lt1"/>
          </a:fontRef>
        </p:style>
      </p:pic>
      <p:sp>
        <p:nvSpPr>
          <p:cNvPr id="7" name="TextBox 6"/>
          <p:cNvSpPr txBox="1"/>
          <p:nvPr/>
        </p:nvSpPr>
        <p:spPr>
          <a:xfrm>
            <a:off x="3017979" y="415592"/>
            <a:ext cx="7827442" cy="861774"/>
          </a:xfrm>
          <a:prstGeom prst="rect">
            <a:avLst/>
          </a:prstGeom>
          <a:noFill/>
        </p:spPr>
        <p:txBody>
          <a:bodyPr wrap="square" rtlCol="0">
            <a:spAutoFit/>
          </a:bodyPr>
          <a:lstStyle/>
          <a:p>
            <a:pPr>
              <a:defRPr/>
            </a:pPr>
            <a:r>
              <a:rPr lang="en-US" sz="2500" b="1" dirty="0">
                <a:solidFill>
                  <a:prstClr val="black"/>
                </a:solidFill>
                <a:effectLst>
                  <a:glow rad="88900">
                    <a:prstClr val="white"/>
                  </a:glow>
                </a:effectLst>
                <a:latin typeface="Arial" panose="020B0604020202020204" pitchFamily="34" charset="0"/>
                <a:cs typeface="Arial" panose="020B0604020202020204" pitchFamily="34" charset="0"/>
              </a:rPr>
              <a:t>Fill each blank with ONE word to complete the passage.</a:t>
            </a:r>
          </a:p>
        </p:txBody>
      </p:sp>
      <p:sp>
        <p:nvSpPr>
          <p:cNvPr id="8" name="TextBox 7"/>
          <p:cNvSpPr txBox="1"/>
          <p:nvPr/>
        </p:nvSpPr>
        <p:spPr>
          <a:xfrm>
            <a:off x="1312227" y="1277366"/>
            <a:ext cx="9616890" cy="4821769"/>
          </a:xfrm>
          <a:prstGeom prst="rect">
            <a:avLst/>
          </a:prstGeom>
          <a:noFill/>
        </p:spPr>
        <p:txBody>
          <a:bodyPr wrap="square" rtlCol="0">
            <a:spAutoFit/>
          </a:bodyPr>
          <a:lstStyle/>
          <a:p>
            <a:pPr algn="just">
              <a:lnSpc>
                <a:spcPct val="150000"/>
              </a:lnSpc>
              <a:defRPr/>
            </a:pPr>
            <a:r>
              <a:rPr lang="en-US" sz="2600" b="1" dirty="0">
                <a:solidFill>
                  <a:prstClr val="black"/>
                </a:solidFill>
                <a:latin typeface="Times New Roman" panose="02020603050405020304" pitchFamily="18" charset="0"/>
                <a:cs typeface="Times New Roman" panose="02020603050405020304" pitchFamily="18" charset="0"/>
              </a:rPr>
              <a:t>Sports and games are very important in our lives. We all can (1) _______a sport, or a game, or watch sports events on TV or at the stadium. When you listen to the radio every day, you can always (2</a:t>
            </a:r>
            <a:r>
              <a:rPr lang="en-US" sz="2600" b="1" dirty="0">
                <a:latin typeface="Times New Roman" panose="02020603050405020304" pitchFamily="18" charset="0"/>
                <a:cs typeface="Times New Roman" panose="02020603050405020304" pitchFamily="18" charset="0"/>
              </a:rPr>
              <a:t>) _______</a:t>
            </a:r>
            <a:r>
              <a:rPr lang="en-US" sz="2600" b="1" dirty="0">
                <a:solidFill>
                  <a:prstClr val="black"/>
                </a:solidFill>
                <a:latin typeface="Times New Roman" panose="02020603050405020304" pitchFamily="18" charset="0"/>
                <a:cs typeface="Times New Roman" panose="02020603050405020304" pitchFamily="18" charset="0"/>
              </a:rPr>
              <a:t>sports news. When you open a newspaper, you will always find an article about your (3) __________kind of game. Television </a:t>
            </a:r>
            <a:r>
              <a:rPr lang="en-US" sz="2600" b="1" dirty="0" err="1">
                <a:solidFill>
                  <a:prstClr val="black"/>
                </a:solidFill>
                <a:latin typeface="Times New Roman" panose="02020603050405020304" pitchFamily="18" charset="0"/>
                <a:cs typeface="Times New Roman" panose="02020603050405020304" pitchFamily="18" charset="0"/>
              </a:rPr>
              <a:t>programmes</a:t>
            </a:r>
            <a:r>
              <a:rPr lang="en-US" sz="2600" b="1" dirty="0">
                <a:solidFill>
                  <a:prstClr val="black"/>
                </a:solidFill>
                <a:latin typeface="Times New Roman" panose="02020603050405020304" pitchFamily="18" charset="0"/>
                <a:cs typeface="Times New Roman" panose="02020603050405020304" pitchFamily="18" charset="0"/>
              </a:rPr>
              <a:t> about (4) _________are also very popular, and you can watch something interesting every day.  Stories  about  (5) ___________sports stars are often very interesting.</a:t>
            </a:r>
          </a:p>
        </p:txBody>
      </p:sp>
      <p:sp>
        <p:nvSpPr>
          <p:cNvPr id="9" name="TextBox 8">
            <a:extLst>
              <a:ext uri="{FF2B5EF4-FFF2-40B4-BE49-F238E27FC236}">
                <a16:creationId xmlns:a16="http://schemas.microsoft.com/office/drawing/2014/main" id="{FD87EE4C-0BFF-4951-9318-3625A12DAF9A}"/>
              </a:ext>
            </a:extLst>
          </p:cNvPr>
          <p:cNvSpPr txBox="1"/>
          <p:nvPr/>
        </p:nvSpPr>
        <p:spPr>
          <a:xfrm>
            <a:off x="1546549" y="2027820"/>
            <a:ext cx="884022" cy="461665"/>
          </a:xfrm>
          <a:prstGeom prst="rect">
            <a:avLst/>
          </a:prstGeom>
          <a:noFill/>
        </p:spPr>
        <p:txBody>
          <a:bodyPr wrap="square">
            <a:spAutoFit/>
          </a:bodyPr>
          <a:lstStyle/>
          <a:p>
            <a:r>
              <a:rPr lang="en-US" sz="2400" b="1" dirty="0">
                <a:solidFill>
                  <a:srgbClr val="FF0000"/>
                </a:solidFill>
                <a:latin typeface="Times New Roman" panose="02020603050405020304" pitchFamily="18" charset="0"/>
                <a:cs typeface="Times New Roman" panose="02020603050405020304" pitchFamily="18" charset="0"/>
              </a:rPr>
              <a:t>play</a:t>
            </a:r>
            <a:endParaRPr lang="vi-VN" sz="2400" dirty="0"/>
          </a:p>
        </p:txBody>
      </p:sp>
      <p:sp>
        <p:nvSpPr>
          <p:cNvPr id="11" name="TextBox 10">
            <a:extLst>
              <a:ext uri="{FF2B5EF4-FFF2-40B4-BE49-F238E27FC236}">
                <a16:creationId xmlns:a16="http://schemas.microsoft.com/office/drawing/2014/main" id="{34144E65-A8DD-4D52-A005-3DA2A23DEF15}"/>
              </a:ext>
            </a:extLst>
          </p:cNvPr>
          <p:cNvSpPr txBox="1"/>
          <p:nvPr/>
        </p:nvSpPr>
        <p:spPr>
          <a:xfrm>
            <a:off x="1987420" y="3216341"/>
            <a:ext cx="1042505" cy="461665"/>
          </a:xfrm>
          <a:prstGeom prst="rect">
            <a:avLst/>
          </a:prstGeom>
          <a:noFill/>
        </p:spPr>
        <p:txBody>
          <a:bodyPr wrap="square">
            <a:spAutoFit/>
          </a:bodyPr>
          <a:lstStyle/>
          <a:p>
            <a:r>
              <a:rPr lang="en-US" sz="2400" b="1" dirty="0">
                <a:solidFill>
                  <a:srgbClr val="FF0000"/>
                </a:solidFill>
                <a:latin typeface="Times New Roman" panose="02020603050405020304" pitchFamily="18" charset="0"/>
                <a:cs typeface="Times New Roman" panose="02020603050405020304" pitchFamily="18" charset="0"/>
              </a:rPr>
              <a:t>hear</a:t>
            </a:r>
            <a:endParaRPr lang="vi-VN" sz="2400" dirty="0"/>
          </a:p>
        </p:txBody>
      </p:sp>
      <p:sp>
        <p:nvSpPr>
          <p:cNvPr id="13" name="TextBox 12">
            <a:extLst>
              <a:ext uri="{FF2B5EF4-FFF2-40B4-BE49-F238E27FC236}">
                <a16:creationId xmlns:a16="http://schemas.microsoft.com/office/drawing/2014/main" id="{31A490AC-A076-426D-A380-75302A18C1CB}"/>
              </a:ext>
            </a:extLst>
          </p:cNvPr>
          <p:cNvSpPr txBox="1"/>
          <p:nvPr/>
        </p:nvSpPr>
        <p:spPr>
          <a:xfrm>
            <a:off x="7359519" y="3788635"/>
            <a:ext cx="1532553" cy="461665"/>
          </a:xfrm>
          <a:prstGeom prst="rect">
            <a:avLst/>
          </a:prstGeom>
          <a:noFill/>
        </p:spPr>
        <p:txBody>
          <a:bodyPr wrap="square">
            <a:spAutoFit/>
          </a:bodyPr>
          <a:lstStyle/>
          <a:p>
            <a:r>
              <a:rPr lang="en-US" sz="2400" b="1" dirty="0">
                <a:solidFill>
                  <a:srgbClr val="FF0000"/>
                </a:solidFill>
                <a:latin typeface="Times New Roman" panose="02020603050405020304" pitchFamily="18" charset="0"/>
                <a:cs typeface="Times New Roman" panose="02020603050405020304" pitchFamily="18" charset="0"/>
              </a:rPr>
              <a:t>favorite</a:t>
            </a:r>
            <a:endParaRPr lang="vi-VN" sz="2400" dirty="0"/>
          </a:p>
        </p:txBody>
      </p:sp>
      <p:sp>
        <p:nvSpPr>
          <p:cNvPr id="15" name="TextBox 14">
            <a:extLst>
              <a:ext uri="{FF2B5EF4-FFF2-40B4-BE49-F238E27FC236}">
                <a16:creationId xmlns:a16="http://schemas.microsoft.com/office/drawing/2014/main" id="{E62832E2-E265-4A67-9B52-B3D7E25CE81C}"/>
              </a:ext>
            </a:extLst>
          </p:cNvPr>
          <p:cNvSpPr txBox="1"/>
          <p:nvPr/>
        </p:nvSpPr>
        <p:spPr>
          <a:xfrm>
            <a:off x="6324044" y="4397468"/>
            <a:ext cx="1215312" cy="461665"/>
          </a:xfrm>
          <a:prstGeom prst="rect">
            <a:avLst/>
          </a:prstGeom>
          <a:noFill/>
        </p:spPr>
        <p:txBody>
          <a:bodyPr wrap="square">
            <a:spAutoFit/>
          </a:bodyPr>
          <a:lstStyle/>
          <a:p>
            <a:r>
              <a:rPr lang="en-US" sz="2400" b="1" dirty="0">
                <a:solidFill>
                  <a:srgbClr val="FF0000"/>
                </a:solidFill>
                <a:latin typeface="Times New Roman" panose="02020603050405020304" pitchFamily="18" charset="0"/>
                <a:cs typeface="Times New Roman" panose="02020603050405020304" pitchFamily="18" charset="0"/>
              </a:rPr>
              <a:t>sports</a:t>
            </a:r>
            <a:endParaRPr lang="vi-VN" sz="2400" dirty="0"/>
          </a:p>
        </p:txBody>
      </p:sp>
      <p:sp>
        <p:nvSpPr>
          <p:cNvPr id="17" name="TextBox 16">
            <a:extLst>
              <a:ext uri="{FF2B5EF4-FFF2-40B4-BE49-F238E27FC236}">
                <a16:creationId xmlns:a16="http://schemas.microsoft.com/office/drawing/2014/main" id="{C32EAC4B-068D-42C3-8F03-1245C9C5C302}"/>
              </a:ext>
            </a:extLst>
          </p:cNvPr>
          <p:cNvSpPr txBox="1"/>
          <p:nvPr/>
        </p:nvSpPr>
        <p:spPr>
          <a:xfrm>
            <a:off x="2181030" y="5621836"/>
            <a:ext cx="1327279" cy="461665"/>
          </a:xfrm>
          <a:prstGeom prst="rect">
            <a:avLst/>
          </a:prstGeom>
          <a:noFill/>
        </p:spPr>
        <p:txBody>
          <a:bodyPr wrap="square">
            <a:spAutoFit/>
          </a:bodyPr>
          <a:lstStyle/>
          <a:p>
            <a:r>
              <a:rPr lang="en-US" sz="2400" b="1" dirty="0">
                <a:solidFill>
                  <a:srgbClr val="FF0000"/>
                </a:solidFill>
                <a:latin typeface="Times New Roman" panose="02020603050405020304" pitchFamily="18" charset="0"/>
                <a:cs typeface="Times New Roman" panose="02020603050405020304" pitchFamily="18" charset="0"/>
              </a:rPr>
              <a:t>famous</a:t>
            </a:r>
            <a:endParaRPr lang="vi-VN" sz="2400" dirty="0"/>
          </a:p>
        </p:txBody>
      </p:sp>
    </p:spTree>
    <p:extLst>
      <p:ext uri="{BB962C8B-B14F-4D97-AF65-F5344CB8AC3E}">
        <p14:creationId xmlns:p14="http://schemas.microsoft.com/office/powerpoint/2010/main" val="19937496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6" presetClass="entr" presetSubtype="0" fill="hold" grpId="0" nodeType="clickEffect">
                                  <p:stCondLst>
                                    <p:cond delay="0"/>
                                  </p:stCondLst>
                                  <p:childTnLst>
                                    <p:set>
                                      <p:cBhvr>
                                        <p:cTn id="12" dur="1" fill="hold">
                                          <p:stCondLst>
                                            <p:cond delay="0"/>
                                          </p:stCondLst>
                                        </p:cTn>
                                        <p:tgtEl>
                                          <p:spTgt spid="11"/>
                                        </p:tgtEl>
                                        <p:attrNameLst>
                                          <p:attrName>style.visibility</p:attrName>
                                        </p:attrNameLst>
                                      </p:cBhvr>
                                      <p:to>
                                        <p:strVal val="visible"/>
                                      </p:to>
                                    </p:set>
                                    <p:animEffect transition="in" filter="wipe(down)">
                                      <p:cBhvr>
                                        <p:cTn id="13" dur="580">
                                          <p:stCondLst>
                                            <p:cond delay="0"/>
                                          </p:stCondLst>
                                        </p:cTn>
                                        <p:tgtEl>
                                          <p:spTgt spid="11"/>
                                        </p:tgtEl>
                                      </p:cBhvr>
                                    </p:animEffect>
                                    <p:anim calcmode="lin" valueType="num">
                                      <p:cBhvr>
                                        <p:cTn id="14" dur="1822" tmFilter="0,0; 0.14,0.36; 0.43,0.73; 0.71,0.91; 1.0,1.0">
                                          <p:stCondLst>
                                            <p:cond delay="0"/>
                                          </p:stCondLst>
                                        </p:cTn>
                                        <p:tgtEl>
                                          <p:spTgt spid="11"/>
                                        </p:tgtEl>
                                        <p:attrNameLst>
                                          <p:attrName>ppt_x</p:attrName>
                                        </p:attrNameLst>
                                      </p:cBhvr>
                                      <p:tavLst>
                                        <p:tav tm="0">
                                          <p:val>
                                            <p:strVal val="#ppt_x-0.25"/>
                                          </p:val>
                                        </p:tav>
                                        <p:tav tm="100000">
                                          <p:val>
                                            <p:strVal val="#ppt_x"/>
                                          </p:val>
                                        </p:tav>
                                      </p:tavLst>
                                    </p:anim>
                                    <p:anim calcmode="lin" valueType="num">
                                      <p:cBhvr>
                                        <p:cTn id="15" dur="664" tmFilter="0.0,0.0; 0.25,0.07; 0.50,0.2; 0.75,0.467; 1.0,1.0">
                                          <p:stCondLst>
                                            <p:cond delay="0"/>
                                          </p:stCondLst>
                                        </p:cTn>
                                        <p:tgtEl>
                                          <p:spTgt spid="11"/>
                                        </p:tgtEl>
                                        <p:attrNameLst>
                                          <p:attrName>ppt_y</p:attrName>
                                        </p:attrNameLst>
                                      </p:cBhvr>
                                      <p:tavLst>
                                        <p:tav tm="0" fmla="#ppt_y-sin(pi*$)/3">
                                          <p:val>
                                            <p:fltVal val="0.5"/>
                                          </p:val>
                                        </p:tav>
                                        <p:tav tm="100000">
                                          <p:val>
                                            <p:fltVal val="1"/>
                                          </p:val>
                                        </p:tav>
                                      </p:tavLst>
                                    </p:anim>
                                    <p:anim calcmode="lin" valueType="num">
                                      <p:cBhvr>
                                        <p:cTn id="16" dur="664" tmFilter="0, 0; 0.125,0.2665; 0.25,0.4; 0.375,0.465; 0.5,0.5;  0.625,0.535; 0.75,0.6; 0.875,0.7335; 1,1">
                                          <p:stCondLst>
                                            <p:cond delay="664"/>
                                          </p:stCondLst>
                                        </p:cTn>
                                        <p:tgtEl>
                                          <p:spTgt spid="11"/>
                                        </p:tgtEl>
                                        <p:attrNameLst>
                                          <p:attrName>ppt_y</p:attrName>
                                        </p:attrNameLst>
                                      </p:cBhvr>
                                      <p:tavLst>
                                        <p:tav tm="0" fmla="#ppt_y-sin(pi*$)/9">
                                          <p:val>
                                            <p:fltVal val="0"/>
                                          </p:val>
                                        </p:tav>
                                        <p:tav tm="100000">
                                          <p:val>
                                            <p:fltVal val="1"/>
                                          </p:val>
                                        </p:tav>
                                      </p:tavLst>
                                    </p:anim>
                                    <p:anim calcmode="lin" valueType="num">
                                      <p:cBhvr>
                                        <p:cTn id="17" dur="332" tmFilter="0, 0; 0.125,0.2665; 0.25,0.4; 0.375,0.465; 0.5,0.5;  0.625,0.535; 0.75,0.6; 0.875,0.7335; 1,1">
                                          <p:stCondLst>
                                            <p:cond delay="1324"/>
                                          </p:stCondLst>
                                        </p:cTn>
                                        <p:tgtEl>
                                          <p:spTgt spid="11"/>
                                        </p:tgtEl>
                                        <p:attrNameLst>
                                          <p:attrName>ppt_y</p:attrName>
                                        </p:attrNameLst>
                                      </p:cBhvr>
                                      <p:tavLst>
                                        <p:tav tm="0" fmla="#ppt_y-sin(pi*$)/27">
                                          <p:val>
                                            <p:fltVal val="0"/>
                                          </p:val>
                                        </p:tav>
                                        <p:tav tm="100000">
                                          <p:val>
                                            <p:fltVal val="1"/>
                                          </p:val>
                                        </p:tav>
                                      </p:tavLst>
                                    </p:anim>
                                    <p:anim calcmode="lin" valueType="num">
                                      <p:cBhvr>
                                        <p:cTn id="18" dur="164" tmFilter="0, 0; 0.125,0.2665; 0.25,0.4; 0.375,0.465; 0.5,0.5;  0.625,0.535; 0.75,0.6; 0.875,0.7335; 1,1">
                                          <p:stCondLst>
                                            <p:cond delay="1656"/>
                                          </p:stCondLst>
                                        </p:cTn>
                                        <p:tgtEl>
                                          <p:spTgt spid="11"/>
                                        </p:tgtEl>
                                        <p:attrNameLst>
                                          <p:attrName>ppt_y</p:attrName>
                                        </p:attrNameLst>
                                      </p:cBhvr>
                                      <p:tavLst>
                                        <p:tav tm="0" fmla="#ppt_y-sin(pi*$)/81">
                                          <p:val>
                                            <p:fltVal val="0"/>
                                          </p:val>
                                        </p:tav>
                                        <p:tav tm="100000">
                                          <p:val>
                                            <p:fltVal val="1"/>
                                          </p:val>
                                        </p:tav>
                                      </p:tavLst>
                                    </p:anim>
                                    <p:animScale>
                                      <p:cBhvr>
                                        <p:cTn id="19" dur="26">
                                          <p:stCondLst>
                                            <p:cond delay="650"/>
                                          </p:stCondLst>
                                        </p:cTn>
                                        <p:tgtEl>
                                          <p:spTgt spid="11"/>
                                        </p:tgtEl>
                                      </p:cBhvr>
                                      <p:to x="100000" y="60000"/>
                                    </p:animScale>
                                    <p:animScale>
                                      <p:cBhvr>
                                        <p:cTn id="20" dur="166" decel="50000">
                                          <p:stCondLst>
                                            <p:cond delay="676"/>
                                          </p:stCondLst>
                                        </p:cTn>
                                        <p:tgtEl>
                                          <p:spTgt spid="11"/>
                                        </p:tgtEl>
                                      </p:cBhvr>
                                      <p:to x="100000" y="100000"/>
                                    </p:animScale>
                                    <p:animScale>
                                      <p:cBhvr>
                                        <p:cTn id="21" dur="26">
                                          <p:stCondLst>
                                            <p:cond delay="1312"/>
                                          </p:stCondLst>
                                        </p:cTn>
                                        <p:tgtEl>
                                          <p:spTgt spid="11"/>
                                        </p:tgtEl>
                                      </p:cBhvr>
                                      <p:to x="100000" y="80000"/>
                                    </p:animScale>
                                    <p:animScale>
                                      <p:cBhvr>
                                        <p:cTn id="22" dur="166" decel="50000">
                                          <p:stCondLst>
                                            <p:cond delay="1338"/>
                                          </p:stCondLst>
                                        </p:cTn>
                                        <p:tgtEl>
                                          <p:spTgt spid="11"/>
                                        </p:tgtEl>
                                      </p:cBhvr>
                                      <p:to x="100000" y="100000"/>
                                    </p:animScale>
                                    <p:animScale>
                                      <p:cBhvr>
                                        <p:cTn id="23" dur="26">
                                          <p:stCondLst>
                                            <p:cond delay="1642"/>
                                          </p:stCondLst>
                                        </p:cTn>
                                        <p:tgtEl>
                                          <p:spTgt spid="11"/>
                                        </p:tgtEl>
                                      </p:cBhvr>
                                      <p:to x="100000" y="90000"/>
                                    </p:animScale>
                                    <p:animScale>
                                      <p:cBhvr>
                                        <p:cTn id="24" dur="166" decel="50000">
                                          <p:stCondLst>
                                            <p:cond delay="1668"/>
                                          </p:stCondLst>
                                        </p:cTn>
                                        <p:tgtEl>
                                          <p:spTgt spid="11"/>
                                        </p:tgtEl>
                                      </p:cBhvr>
                                      <p:to x="100000" y="100000"/>
                                    </p:animScale>
                                    <p:animScale>
                                      <p:cBhvr>
                                        <p:cTn id="25" dur="26">
                                          <p:stCondLst>
                                            <p:cond delay="1808"/>
                                          </p:stCondLst>
                                        </p:cTn>
                                        <p:tgtEl>
                                          <p:spTgt spid="11"/>
                                        </p:tgtEl>
                                      </p:cBhvr>
                                      <p:to x="100000" y="95000"/>
                                    </p:animScale>
                                    <p:animScale>
                                      <p:cBhvr>
                                        <p:cTn id="26" dur="166" decel="50000">
                                          <p:stCondLst>
                                            <p:cond delay="1834"/>
                                          </p:stCondLst>
                                        </p:cTn>
                                        <p:tgtEl>
                                          <p:spTgt spid="11"/>
                                        </p:tgtEl>
                                      </p:cBhvr>
                                      <p:to x="100000" y="100000"/>
                                    </p:animScale>
                                  </p:childTnLst>
                                </p:cTn>
                              </p:par>
                            </p:childTnLst>
                          </p:cTn>
                        </p:par>
                      </p:childTnLst>
                    </p:cTn>
                  </p:par>
                  <p:par>
                    <p:cTn id="27" fill="hold">
                      <p:stCondLst>
                        <p:cond delay="indefinite"/>
                      </p:stCondLst>
                      <p:childTnLst>
                        <p:par>
                          <p:cTn id="28" fill="hold">
                            <p:stCondLst>
                              <p:cond delay="0"/>
                            </p:stCondLst>
                            <p:childTnLst>
                              <p:par>
                                <p:cTn id="29" presetID="26" presetClass="entr" presetSubtype="0" fill="hold" grpId="0" nodeType="clickEffect">
                                  <p:stCondLst>
                                    <p:cond delay="0"/>
                                  </p:stCondLst>
                                  <p:childTnLst>
                                    <p:set>
                                      <p:cBhvr>
                                        <p:cTn id="30" dur="1" fill="hold">
                                          <p:stCondLst>
                                            <p:cond delay="0"/>
                                          </p:stCondLst>
                                        </p:cTn>
                                        <p:tgtEl>
                                          <p:spTgt spid="13"/>
                                        </p:tgtEl>
                                        <p:attrNameLst>
                                          <p:attrName>style.visibility</p:attrName>
                                        </p:attrNameLst>
                                      </p:cBhvr>
                                      <p:to>
                                        <p:strVal val="visible"/>
                                      </p:to>
                                    </p:set>
                                    <p:animEffect transition="in" filter="wipe(down)">
                                      <p:cBhvr>
                                        <p:cTn id="31" dur="580">
                                          <p:stCondLst>
                                            <p:cond delay="0"/>
                                          </p:stCondLst>
                                        </p:cTn>
                                        <p:tgtEl>
                                          <p:spTgt spid="13"/>
                                        </p:tgtEl>
                                      </p:cBhvr>
                                    </p:animEffect>
                                    <p:anim calcmode="lin" valueType="num">
                                      <p:cBhvr>
                                        <p:cTn id="32" dur="1822" tmFilter="0,0; 0.14,0.36; 0.43,0.73; 0.71,0.91; 1.0,1.0">
                                          <p:stCondLst>
                                            <p:cond delay="0"/>
                                          </p:stCondLst>
                                        </p:cTn>
                                        <p:tgtEl>
                                          <p:spTgt spid="13"/>
                                        </p:tgtEl>
                                        <p:attrNameLst>
                                          <p:attrName>ppt_x</p:attrName>
                                        </p:attrNameLst>
                                      </p:cBhvr>
                                      <p:tavLst>
                                        <p:tav tm="0">
                                          <p:val>
                                            <p:strVal val="#ppt_x-0.25"/>
                                          </p:val>
                                        </p:tav>
                                        <p:tav tm="100000">
                                          <p:val>
                                            <p:strVal val="#ppt_x"/>
                                          </p:val>
                                        </p:tav>
                                      </p:tavLst>
                                    </p:anim>
                                    <p:anim calcmode="lin" valueType="num">
                                      <p:cBhvr>
                                        <p:cTn id="33" dur="664" tmFilter="0.0,0.0; 0.25,0.07; 0.50,0.2; 0.75,0.467; 1.0,1.0">
                                          <p:stCondLst>
                                            <p:cond delay="0"/>
                                          </p:stCondLst>
                                        </p:cTn>
                                        <p:tgtEl>
                                          <p:spTgt spid="13"/>
                                        </p:tgtEl>
                                        <p:attrNameLst>
                                          <p:attrName>ppt_y</p:attrName>
                                        </p:attrNameLst>
                                      </p:cBhvr>
                                      <p:tavLst>
                                        <p:tav tm="0" fmla="#ppt_y-sin(pi*$)/3">
                                          <p:val>
                                            <p:fltVal val="0.5"/>
                                          </p:val>
                                        </p:tav>
                                        <p:tav tm="100000">
                                          <p:val>
                                            <p:fltVal val="1"/>
                                          </p:val>
                                        </p:tav>
                                      </p:tavLst>
                                    </p:anim>
                                    <p:anim calcmode="lin" valueType="num">
                                      <p:cBhvr>
                                        <p:cTn id="34" dur="664" tmFilter="0, 0; 0.125,0.2665; 0.25,0.4; 0.375,0.465; 0.5,0.5;  0.625,0.535; 0.75,0.6; 0.875,0.7335; 1,1">
                                          <p:stCondLst>
                                            <p:cond delay="664"/>
                                          </p:stCondLst>
                                        </p:cTn>
                                        <p:tgtEl>
                                          <p:spTgt spid="13"/>
                                        </p:tgtEl>
                                        <p:attrNameLst>
                                          <p:attrName>ppt_y</p:attrName>
                                        </p:attrNameLst>
                                      </p:cBhvr>
                                      <p:tavLst>
                                        <p:tav tm="0" fmla="#ppt_y-sin(pi*$)/9">
                                          <p:val>
                                            <p:fltVal val="0"/>
                                          </p:val>
                                        </p:tav>
                                        <p:tav tm="100000">
                                          <p:val>
                                            <p:fltVal val="1"/>
                                          </p:val>
                                        </p:tav>
                                      </p:tavLst>
                                    </p:anim>
                                    <p:anim calcmode="lin" valueType="num">
                                      <p:cBhvr>
                                        <p:cTn id="35" dur="332" tmFilter="0, 0; 0.125,0.2665; 0.25,0.4; 0.375,0.465; 0.5,0.5;  0.625,0.535; 0.75,0.6; 0.875,0.7335; 1,1">
                                          <p:stCondLst>
                                            <p:cond delay="1324"/>
                                          </p:stCondLst>
                                        </p:cTn>
                                        <p:tgtEl>
                                          <p:spTgt spid="13"/>
                                        </p:tgtEl>
                                        <p:attrNameLst>
                                          <p:attrName>ppt_y</p:attrName>
                                        </p:attrNameLst>
                                      </p:cBhvr>
                                      <p:tavLst>
                                        <p:tav tm="0" fmla="#ppt_y-sin(pi*$)/27">
                                          <p:val>
                                            <p:fltVal val="0"/>
                                          </p:val>
                                        </p:tav>
                                        <p:tav tm="100000">
                                          <p:val>
                                            <p:fltVal val="1"/>
                                          </p:val>
                                        </p:tav>
                                      </p:tavLst>
                                    </p:anim>
                                    <p:anim calcmode="lin" valueType="num">
                                      <p:cBhvr>
                                        <p:cTn id="36" dur="164" tmFilter="0, 0; 0.125,0.2665; 0.25,0.4; 0.375,0.465; 0.5,0.5;  0.625,0.535; 0.75,0.6; 0.875,0.7335; 1,1">
                                          <p:stCondLst>
                                            <p:cond delay="1656"/>
                                          </p:stCondLst>
                                        </p:cTn>
                                        <p:tgtEl>
                                          <p:spTgt spid="13"/>
                                        </p:tgtEl>
                                        <p:attrNameLst>
                                          <p:attrName>ppt_y</p:attrName>
                                        </p:attrNameLst>
                                      </p:cBhvr>
                                      <p:tavLst>
                                        <p:tav tm="0" fmla="#ppt_y-sin(pi*$)/81">
                                          <p:val>
                                            <p:fltVal val="0"/>
                                          </p:val>
                                        </p:tav>
                                        <p:tav tm="100000">
                                          <p:val>
                                            <p:fltVal val="1"/>
                                          </p:val>
                                        </p:tav>
                                      </p:tavLst>
                                    </p:anim>
                                    <p:animScale>
                                      <p:cBhvr>
                                        <p:cTn id="37" dur="26">
                                          <p:stCondLst>
                                            <p:cond delay="650"/>
                                          </p:stCondLst>
                                        </p:cTn>
                                        <p:tgtEl>
                                          <p:spTgt spid="13"/>
                                        </p:tgtEl>
                                      </p:cBhvr>
                                      <p:to x="100000" y="60000"/>
                                    </p:animScale>
                                    <p:animScale>
                                      <p:cBhvr>
                                        <p:cTn id="38" dur="166" decel="50000">
                                          <p:stCondLst>
                                            <p:cond delay="676"/>
                                          </p:stCondLst>
                                        </p:cTn>
                                        <p:tgtEl>
                                          <p:spTgt spid="13"/>
                                        </p:tgtEl>
                                      </p:cBhvr>
                                      <p:to x="100000" y="100000"/>
                                    </p:animScale>
                                    <p:animScale>
                                      <p:cBhvr>
                                        <p:cTn id="39" dur="26">
                                          <p:stCondLst>
                                            <p:cond delay="1312"/>
                                          </p:stCondLst>
                                        </p:cTn>
                                        <p:tgtEl>
                                          <p:spTgt spid="13"/>
                                        </p:tgtEl>
                                      </p:cBhvr>
                                      <p:to x="100000" y="80000"/>
                                    </p:animScale>
                                    <p:animScale>
                                      <p:cBhvr>
                                        <p:cTn id="40" dur="166" decel="50000">
                                          <p:stCondLst>
                                            <p:cond delay="1338"/>
                                          </p:stCondLst>
                                        </p:cTn>
                                        <p:tgtEl>
                                          <p:spTgt spid="13"/>
                                        </p:tgtEl>
                                      </p:cBhvr>
                                      <p:to x="100000" y="100000"/>
                                    </p:animScale>
                                    <p:animScale>
                                      <p:cBhvr>
                                        <p:cTn id="41" dur="26">
                                          <p:stCondLst>
                                            <p:cond delay="1642"/>
                                          </p:stCondLst>
                                        </p:cTn>
                                        <p:tgtEl>
                                          <p:spTgt spid="13"/>
                                        </p:tgtEl>
                                      </p:cBhvr>
                                      <p:to x="100000" y="90000"/>
                                    </p:animScale>
                                    <p:animScale>
                                      <p:cBhvr>
                                        <p:cTn id="42" dur="166" decel="50000">
                                          <p:stCondLst>
                                            <p:cond delay="1668"/>
                                          </p:stCondLst>
                                        </p:cTn>
                                        <p:tgtEl>
                                          <p:spTgt spid="13"/>
                                        </p:tgtEl>
                                      </p:cBhvr>
                                      <p:to x="100000" y="100000"/>
                                    </p:animScale>
                                    <p:animScale>
                                      <p:cBhvr>
                                        <p:cTn id="43" dur="26">
                                          <p:stCondLst>
                                            <p:cond delay="1808"/>
                                          </p:stCondLst>
                                        </p:cTn>
                                        <p:tgtEl>
                                          <p:spTgt spid="13"/>
                                        </p:tgtEl>
                                      </p:cBhvr>
                                      <p:to x="100000" y="95000"/>
                                    </p:animScale>
                                    <p:animScale>
                                      <p:cBhvr>
                                        <p:cTn id="44" dur="166" decel="50000">
                                          <p:stCondLst>
                                            <p:cond delay="1834"/>
                                          </p:stCondLst>
                                        </p:cTn>
                                        <p:tgtEl>
                                          <p:spTgt spid="13"/>
                                        </p:tgtEl>
                                      </p:cBhvr>
                                      <p:to x="100000" y="100000"/>
                                    </p:animScale>
                                  </p:childTnLst>
                                </p:cTn>
                              </p:par>
                            </p:childTnLst>
                          </p:cTn>
                        </p:par>
                      </p:childTnLst>
                    </p:cTn>
                  </p:par>
                  <p:par>
                    <p:cTn id="45" fill="hold">
                      <p:stCondLst>
                        <p:cond delay="indefinite"/>
                      </p:stCondLst>
                      <p:childTnLst>
                        <p:par>
                          <p:cTn id="46" fill="hold">
                            <p:stCondLst>
                              <p:cond delay="0"/>
                            </p:stCondLst>
                            <p:childTnLst>
                              <p:par>
                                <p:cTn id="47" presetID="26" presetClass="entr" presetSubtype="0" fill="hold" grpId="0" nodeType="clickEffect">
                                  <p:stCondLst>
                                    <p:cond delay="0"/>
                                  </p:stCondLst>
                                  <p:childTnLst>
                                    <p:set>
                                      <p:cBhvr>
                                        <p:cTn id="48" dur="1" fill="hold">
                                          <p:stCondLst>
                                            <p:cond delay="0"/>
                                          </p:stCondLst>
                                        </p:cTn>
                                        <p:tgtEl>
                                          <p:spTgt spid="15"/>
                                        </p:tgtEl>
                                        <p:attrNameLst>
                                          <p:attrName>style.visibility</p:attrName>
                                        </p:attrNameLst>
                                      </p:cBhvr>
                                      <p:to>
                                        <p:strVal val="visible"/>
                                      </p:to>
                                    </p:set>
                                    <p:animEffect transition="in" filter="wipe(down)">
                                      <p:cBhvr>
                                        <p:cTn id="49" dur="580">
                                          <p:stCondLst>
                                            <p:cond delay="0"/>
                                          </p:stCondLst>
                                        </p:cTn>
                                        <p:tgtEl>
                                          <p:spTgt spid="15"/>
                                        </p:tgtEl>
                                      </p:cBhvr>
                                    </p:animEffect>
                                    <p:anim calcmode="lin" valueType="num">
                                      <p:cBhvr>
                                        <p:cTn id="50" dur="1822" tmFilter="0,0; 0.14,0.36; 0.43,0.73; 0.71,0.91; 1.0,1.0">
                                          <p:stCondLst>
                                            <p:cond delay="0"/>
                                          </p:stCondLst>
                                        </p:cTn>
                                        <p:tgtEl>
                                          <p:spTgt spid="15"/>
                                        </p:tgtEl>
                                        <p:attrNameLst>
                                          <p:attrName>ppt_x</p:attrName>
                                        </p:attrNameLst>
                                      </p:cBhvr>
                                      <p:tavLst>
                                        <p:tav tm="0">
                                          <p:val>
                                            <p:strVal val="#ppt_x-0.25"/>
                                          </p:val>
                                        </p:tav>
                                        <p:tav tm="100000">
                                          <p:val>
                                            <p:strVal val="#ppt_x"/>
                                          </p:val>
                                        </p:tav>
                                      </p:tavLst>
                                    </p:anim>
                                    <p:anim calcmode="lin" valueType="num">
                                      <p:cBhvr>
                                        <p:cTn id="51" dur="664" tmFilter="0.0,0.0; 0.25,0.07; 0.50,0.2; 0.75,0.467; 1.0,1.0">
                                          <p:stCondLst>
                                            <p:cond delay="0"/>
                                          </p:stCondLst>
                                        </p:cTn>
                                        <p:tgtEl>
                                          <p:spTgt spid="15"/>
                                        </p:tgtEl>
                                        <p:attrNameLst>
                                          <p:attrName>ppt_y</p:attrName>
                                        </p:attrNameLst>
                                      </p:cBhvr>
                                      <p:tavLst>
                                        <p:tav tm="0" fmla="#ppt_y-sin(pi*$)/3">
                                          <p:val>
                                            <p:fltVal val="0.5"/>
                                          </p:val>
                                        </p:tav>
                                        <p:tav tm="100000">
                                          <p:val>
                                            <p:fltVal val="1"/>
                                          </p:val>
                                        </p:tav>
                                      </p:tavLst>
                                    </p:anim>
                                    <p:anim calcmode="lin" valueType="num">
                                      <p:cBhvr>
                                        <p:cTn id="52" dur="664" tmFilter="0, 0; 0.125,0.2665; 0.25,0.4; 0.375,0.465; 0.5,0.5;  0.625,0.535; 0.75,0.6; 0.875,0.7335; 1,1">
                                          <p:stCondLst>
                                            <p:cond delay="664"/>
                                          </p:stCondLst>
                                        </p:cTn>
                                        <p:tgtEl>
                                          <p:spTgt spid="15"/>
                                        </p:tgtEl>
                                        <p:attrNameLst>
                                          <p:attrName>ppt_y</p:attrName>
                                        </p:attrNameLst>
                                      </p:cBhvr>
                                      <p:tavLst>
                                        <p:tav tm="0" fmla="#ppt_y-sin(pi*$)/9">
                                          <p:val>
                                            <p:fltVal val="0"/>
                                          </p:val>
                                        </p:tav>
                                        <p:tav tm="100000">
                                          <p:val>
                                            <p:fltVal val="1"/>
                                          </p:val>
                                        </p:tav>
                                      </p:tavLst>
                                    </p:anim>
                                    <p:anim calcmode="lin" valueType="num">
                                      <p:cBhvr>
                                        <p:cTn id="53" dur="332" tmFilter="0, 0; 0.125,0.2665; 0.25,0.4; 0.375,0.465; 0.5,0.5;  0.625,0.535; 0.75,0.6; 0.875,0.7335; 1,1">
                                          <p:stCondLst>
                                            <p:cond delay="1324"/>
                                          </p:stCondLst>
                                        </p:cTn>
                                        <p:tgtEl>
                                          <p:spTgt spid="15"/>
                                        </p:tgtEl>
                                        <p:attrNameLst>
                                          <p:attrName>ppt_y</p:attrName>
                                        </p:attrNameLst>
                                      </p:cBhvr>
                                      <p:tavLst>
                                        <p:tav tm="0" fmla="#ppt_y-sin(pi*$)/27">
                                          <p:val>
                                            <p:fltVal val="0"/>
                                          </p:val>
                                        </p:tav>
                                        <p:tav tm="100000">
                                          <p:val>
                                            <p:fltVal val="1"/>
                                          </p:val>
                                        </p:tav>
                                      </p:tavLst>
                                    </p:anim>
                                    <p:anim calcmode="lin" valueType="num">
                                      <p:cBhvr>
                                        <p:cTn id="54" dur="164" tmFilter="0, 0; 0.125,0.2665; 0.25,0.4; 0.375,0.465; 0.5,0.5;  0.625,0.535; 0.75,0.6; 0.875,0.7335; 1,1">
                                          <p:stCondLst>
                                            <p:cond delay="1656"/>
                                          </p:stCondLst>
                                        </p:cTn>
                                        <p:tgtEl>
                                          <p:spTgt spid="15"/>
                                        </p:tgtEl>
                                        <p:attrNameLst>
                                          <p:attrName>ppt_y</p:attrName>
                                        </p:attrNameLst>
                                      </p:cBhvr>
                                      <p:tavLst>
                                        <p:tav tm="0" fmla="#ppt_y-sin(pi*$)/81">
                                          <p:val>
                                            <p:fltVal val="0"/>
                                          </p:val>
                                        </p:tav>
                                        <p:tav tm="100000">
                                          <p:val>
                                            <p:fltVal val="1"/>
                                          </p:val>
                                        </p:tav>
                                      </p:tavLst>
                                    </p:anim>
                                    <p:animScale>
                                      <p:cBhvr>
                                        <p:cTn id="55" dur="26">
                                          <p:stCondLst>
                                            <p:cond delay="650"/>
                                          </p:stCondLst>
                                        </p:cTn>
                                        <p:tgtEl>
                                          <p:spTgt spid="15"/>
                                        </p:tgtEl>
                                      </p:cBhvr>
                                      <p:to x="100000" y="60000"/>
                                    </p:animScale>
                                    <p:animScale>
                                      <p:cBhvr>
                                        <p:cTn id="56" dur="166" decel="50000">
                                          <p:stCondLst>
                                            <p:cond delay="676"/>
                                          </p:stCondLst>
                                        </p:cTn>
                                        <p:tgtEl>
                                          <p:spTgt spid="15"/>
                                        </p:tgtEl>
                                      </p:cBhvr>
                                      <p:to x="100000" y="100000"/>
                                    </p:animScale>
                                    <p:animScale>
                                      <p:cBhvr>
                                        <p:cTn id="57" dur="26">
                                          <p:stCondLst>
                                            <p:cond delay="1312"/>
                                          </p:stCondLst>
                                        </p:cTn>
                                        <p:tgtEl>
                                          <p:spTgt spid="15"/>
                                        </p:tgtEl>
                                      </p:cBhvr>
                                      <p:to x="100000" y="80000"/>
                                    </p:animScale>
                                    <p:animScale>
                                      <p:cBhvr>
                                        <p:cTn id="58" dur="166" decel="50000">
                                          <p:stCondLst>
                                            <p:cond delay="1338"/>
                                          </p:stCondLst>
                                        </p:cTn>
                                        <p:tgtEl>
                                          <p:spTgt spid="15"/>
                                        </p:tgtEl>
                                      </p:cBhvr>
                                      <p:to x="100000" y="100000"/>
                                    </p:animScale>
                                    <p:animScale>
                                      <p:cBhvr>
                                        <p:cTn id="59" dur="26">
                                          <p:stCondLst>
                                            <p:cond delay="1642"/>
                                          </p:stCondLst>
                                        </p:cTn>
                                        <p:tgtEl>
                                          <p:spTgt spid="15"/>
                                        </p:tgtEl>
                                      </p:cBhvr>
                                      <p:to x="100000" y="90000"/>
                                    </p:animScale>
                                    <p:animScale>
                                      <p:cBhvr>
                                        <p:cTn id="60" dur="166" decel="50000">
                                          <p:stCondLst>
                                            <p:cond delay="1668"/>
                                          </p:stCondLst>
                                        </p:cTn>
                                        <p:tgtEl>
                                          <p:spTgt spid="15"/>
                                        </p:tgtEl>
                                      </p:cBhvr>
                                      <p:to x="100000" y="100000"/>
                                    </p:animScale>
                                    <p:animScale>
                                      <p:cBhvr>
                                        <p:cTn id="61" dur="26">
                                          <p:stCondLst>
                                            <p:cond delay="1808"/>
                                          </p:stCondLst>
                                        </p:cTn>
                                        <p:tgtEl>
                                          <p:spTgt spid="15"/>
                                        </p:tgtEl>
                                      </p:cBhvr>
                                      <p:to x="100000" y="95000"/>
                                    </p:animScale>
                                    <p:animScale>
                                      <p:cBhvr>
                                        <p:cTn id="62" dur="166" decel="50000">
                                          <p:stCondLst>
                                            <p:cond delay="1834"/>
                                          </p:stCondLst>
                                        </p:cTn>
                                        <p:tgtEl>
                                          <p:spTgt spid="15"/>
                                        </p:tgtEl>
                                      </p:cBhvr>
                                      <p:to x="100000" y="100000"/>
                                    </p:animScale>
                                  </p:childTnLst>
                                </p:cTn>
                              </p:par>
                            </p:childTnLst>
                          </p:cTn>
                        </p:par>
                      </p:childTnLst>
                    </p:cTn>
                  </p:par>
                  <p:par>
                    <p:cTn id="63" fill="hold">
                      <p:stCondLst>
                        <p:cond delay="indefinite"/>
                      </p:stCondLst>
                      <p:childTnLst>
                        <p:par>
                          <p:cTn id="64" fill="hold">
                            <p:stCondLst>
                              <p:cond delay="0"/>
                            </p:stCondLst>
                            <p:childTnLst>
                              <p:par>
                                <p:cTn id="65" presetID="26" presetClass="entr" presetSubtype="0" fill="hold" grpId="0" nodeType="clickEffect">
                                  <p:stCondLst>
                                    <p:cond delay="0"/>
                                  </p:stCondLst>
                                  <p:childTnLst>
                                    <p:set>
                                      <p:cBhvr>
                                        <p:cTn id="66" dur="1" fill="hold">
                                          <p:stCondLst>
                                            <p:cond delay="0"/>
                                          </p:stCondLst>
                                        </p:cTn>
                                        <p:tgtEl>
                                          <p:spTgt spid="17"/>
                                        </p:tgtEl>
                                        <p:attrNameLst>
                                          <p:attrName>style.visibility</p:attrName>
                                        </p:attrNameLst>
                                      </p:cBhvr>
                                      <p:to>
                                        <p:strVal val="visible"/>
                                      </p:to>
                                    </p:set>
                                    <p:animEffect transition="in" filter="wipe(down)">
                                      <p:cBhvr>
                                        <p:cTn id="67" dur="580">
                                          <p:stCondLst>
                                            <p:cond delay="0"/>
                                          </p:stCondLst>
                                        </p:cTn>
                                        <p:tgtEl>
                                          <p:spTgt spid="17"/>
                                        </p:tgtEl>
                                      </p:cBhvr>
                                    </p:animEffect>
                                    <p:anim calcmode="lin" valueType="num">
                                      <p:cBhvr>
                                        <p:cTn id="68" dur="1822" tmFilter="0,0; 0.14,0.36; 0.43,0.73; 0.71,0.91; 1.0,1.0">
                                          <p:stCondLst>
                                            <p:cond delay="0"/>
                                          </p:stCondLst>
                                        </p:cTn>
                                        <p:tgtEl>
                                          <p:spTgt spid="17"/>
                                        </p:tgtEl>
                                        <p:attrNameLst>
                                          <p:attrName>ppt_x</p:attrName>
                                        </p:attrNameLst>
                                      </p:cBhvr>
                                      <p:tavLst>
                                        <p:tav tm="0">
                                          <p:val>
                                            <p:strVal val="#ppt_x-0.25"/>
                                          </p:val>
                                        </p:tav>
                                        <p:tav tm="100000">
                                          <p:val>
                                            <p:strVal val="#ppt_x"/>
                                          </p:val>
                                        </p:tav>
                                      </p:tavLst>
                                    </p:anim>
                                    <p:anim calcmode="lin" valueType="num">
                                      <p:cBhvr>
                                        <p:cTn id="69" dur="664" tmFilter="0.0,0.0; 0.25,0.07; 0.50,0.2; 0.75,0.467; 1.0,1.0">
                                          <p:stCondLst>
                                            <p:cond delay="0"/>
                                          </p:stCondLst>
                                        </p:cTn>
                                        <p:tgtEl>
                                          <p:spTgt spid="17"/>
                                        </p:tgtEl>
                                        <p:attrNameLst>
                                          <p:attrName>ppt_y</p:attrName>
                                        </p:attrNameLst>
                                      </p:cBhvr>
                                      <p:tavLst>
                                        <p:tav tm="0" fmla="#ppt_y-sin(pi*$)/3">
                                          <p:val>
                                            <p:fltVal val="0.5"/>
                                          </p:val>
                                        </p:tav>
                                        <p:tav tm="100000">
                                          <p:val>
                                            <p:fltVal val="1"/>
                                          </p:val>
                                        </p:tav>
                                      </p:tavLst>
                                    </p:anim>
                                    <p:anim calcmode="lin" valueType="num">
                                      <p:cBhvr>
                                        <p:cTn id="70" dur="664" tmFilter="0, 0; 0.125,0.2665; 0.25,0.4; 0.375,0.465; 0.5,0.5;  0.625,0.535; 0.75,0.6; 0.875,0.7335; 1,1">
                                          <p:stCondLst>
                                            <p:cond delay="664"/>
                                          </p:stCondLst>
                                        </p:cTn>
                                        <p:tgtEl>
                                          <p:spTgt spid="17"/>
                                        </p:tgtEl>
                                        <p:attrNameLst>
                                          <p:attrName>ppt_y</p:attrName>
                                        </p:attrNameLst>
                                      </p:cBhvr>
                                      <p:tavLst>
                                        <p:tav tm="0" fmla="#ppt_y-sin(pi*$)/9">
                                          <p:val>
                                            <p:fltVal val="0"/>
                                          </p:val>
                                        </p:tav>
                                        <p:tav tm="100000">
                                          <p:val>
                                            <p:fltVal val="1"/>
                                          </p:val>
                                        </p:tav>
                                      </p:tavLst>
                                    </p:anim>
                                    <p:anim calcmode="lin" valueType="num">
                                      <p:cBhvr>
                                        <p:cTn id="71" dur="332" tmFilter="0, 0; 0.125,0.2665; 0.25,0.4; 0.375,0.465; 0.5,0.5;  0.625,0.535; 0.75,0.6; 0.875,0.7335; 1,1">
                                          <p:stCondLst>
                                            <p:cond delay="1324"/>
                                          </p:stCondLst>
                                        </p:cTn>
                                        <p:tgtEl>
                                          <p:spTgt spid="17"/>
                                        </p:tgtEl>
                                        <p:attrNameLst>
                                          <p:attrName>ppt_y</p:attrName>
                                        </p:attrNameLst>
                                      </p:cBhvr>
                                      <p:tavLst>
                                        <p:tav tm="0" fmla="#ppt_y-sin(pi*$)/27">
                                          <p:val>
                                            <p:fltVal val="0"/>
                                          </p:val>
                                        </p:tav>
                                        <p:tav tm="100000">
                                          <p:val>
                                            <p:fltVal val="1"/>
                                          </p:val>
                                        </p:tav>
                                      </p:tavLst>
                                    </p:anim>
                                    <p:anim calcmode="lin" valueType="num">
                                      <p:cBhvr>
                                        <p:cTn id="72" dur="164" tmFilter="0, 0; 0.125,0.2665; 0.25,0.4; 0.375,0.465; 0.5,0.5;  0.625,0.535; 0.75,0.6; 0.875,0.7335; 1,1">
                                          <p:stCondLst>
                                            <p:cond delay="1656"/>
                                          </p:stCondLst>
                                        </p:cTn>
                                        <p:tgtEl>
                                          <p:spTgt spid="17"/>
                                        </p:tgtEl>
                                        <p:attrNameLst>
                                          <p:attrName>ppt_y</p:attrName>
                                        </p:attrNameLst>
                                      </p:cBhvr>
                                      <p:tavLst>
                                        <p:tav tm="0" fmla="#ppt_y-sin(pi*$)/81">
                                          <p:val>
                                            <p:fltVal val="0"/>
                                          </p:val>
                                        </p:tav>
                                        <p:tav tm="100000">
                                          <p:val>
                                            <p:fltVal val="1"/>
                                          </p:val>
                                        </p:tav>
                                      </p:tavLst>
                                    </p:anim>
                                    <p:animScale>
                                      <p:cBhvr>
                                        <p:cTn id="73" dur="26">
                                          <p:stCondLst>
                                            <p:cond delay="650"/>
                                          </p:stCondLst>
                                        </p:cTn>
                                        <p:tgtEl>
                                          <p:spTgt spid="17"/>
                                        </p:tgtEl>
                                      </p:cBhvr>
                                      <p:to x="100000" y="60000"/>
                                    </p:animScale>
                                    <p:animScale>
                                      <p:cBhvr>
                                        <p:cTn id="74" dur="166" decel="50000">
                                          <p:stCondLst>
                                            <p:cond delay="676"/>
                                          </p:stCondLst>
                                        </p:cTn>
                                        <p:tgtEl>
                                          <p:spTgt spid="17"/>
                                        </p:tgtEl>
                                      </p:cBhvr>
                                      <p:to x="100000" y="100000"/>
                                    </p:animScale>
                                    <p:animScale>
                                      <p:cBhvr>
                                        <p:cTn id="75" dur="26">
                                          <p:stCondLst>
                                            <p:cond delay="1312"/>
                                          </p:stCondLst>
                                        </p:cTn>
                                        <p:tgtEl>
                                          <p:spTgt spid="17"/>
                                        </p:tgtEl>
                                      </p:cBhvr>
                                      <p:to x="100000" y="80000"/>
                                    </p:animScale>
                                    <p:animScale>
                                      <p:cBhvr>
                                        <p:cTn id="76" dur="166" decel="50000">
                                          <p:stCondLst>
                                            <p:cond delay="1338"/>
                                          </p:stCondLst>
                                        </p:cTn>
                                        <p:tgtEl>
                                          <p:spTgt spid="17"/>
                                        </p:tgtEl>
                                      </p:cBhvr>
                                      <p:to x="100000" y="100000"/>
                                    </p:animScale>
                                    <p:animScale>
                                      <p:cBhvr>
                                        <p:cTn id="77" dur="26">
                                          <p:stCondLst>
                                            <p:cond delay="1642"/>
                                          </p:stCondLst>
                                        </p:cTn>
                                        <p:tgtEl>
                                          <p:spTgt spid="17"/>
                                        </p:tgtEl>
                                      </p:cBhvr>
                                      <p:to x="100000" y="90000"/>
                                    </p:animScale>
                                    <p:animScale>
                                      <p:cBhvr>
                                        <p:cTn id="78" dur="166" decel="50000">
                                          <p:stCondLst>
                                            <p:cond delay="1668"/>
                                          </p:stCondLst>
                                        </p:cTn>
                                        <p:tgtEl>
                                          <p:spTgt spid="17"/>
                                        </p:tgtEl>
                                      </p:cBhvr>
                                      <p:to x="100000" y="100000"/>
                                    </p:animScale>
                                    <p:animScale>
                                      <p:cBhvr>
                                        <p:cTn id="79" dur="26">
                                          <p:stCondLst>
                                            <p:cond delay="1808"/>
                                          </p:stCondLst>
                                        </p:cTn>
                                        <p:tgtEl>
                                          <p:spTgt spid="17"/>
                                        </p:tgtEl>
                                      </p:cBhvr>
                                      <p:to x="100000" y="95000"/>
                                    </p:animScale>
                                    <p:animScale>
                                      <p:cBhvr>
                                        <p:cTn id="80" dur="166" decel="50000">
                                          <p:stCondLst>
                                            <p:cond delay="1834"/>
                                          </p:stCondLst>
                                        </p:cTn>
                                        <p:tgtEl>
                                          <p:spTgt spid="17"/>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1" grpId="0"/>
      <p:bldP spid="13" grpId="0"/>
      <p:bldP spid="15" grpId="0"/>
      <p:bldP spid="17"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5"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23327"/>
            <a:ext cx="12192000" cy="6934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430571" y="484023"/>
            <a:ext cx="587409" cy="553842"/>
          </a:xfrm>
          <a:prstGeom prst="rect">
            <a:avLst/>
          </a:prstGeom>
        </p:spPr>
        <p:style>
          <a:lnRef idx="2">
            <a:schemeClr val="accent1">
              <a:shade val="50000"/>
            </a:schemeClr>
          </a:lnRef>
          <a:fillRef idx="1">
            <a:schemeClr val="accent1"/>
          </a:fillRef>
          <a:effectRef idx="0">
            <a:schemeClr val="accent1"/>
          </a:effectRef>
          <a:fontRef idx="minor">
            <a:schemeClr val="lt1"/>
          </a:fontRef>
        </p:style>
      </p:pic>
      <p:sp>
        <p:nvSpPr>
          <p:cNvPr id="7" name="TextBox 6"/>
          <p:cNvSpPr txBox="1"/>
          <p:nvPr/>
        </p:nvSpPr>
        <p:spPr>
          <a:xfrm>
            <a:off x="3017979" y="415592"/>
            <a:ext cx="7827442" cy="861774"/>
          </a:xfrm>
          <a:prstGeom prst="rect">
            <a:avLst/>
          </a:prstGeom>
          <a:noFill/>
        </p:spPr>
        <p:txBody>
          <a:bodyPr wrap="square" rtlCol="0">
            <a:spAutoFit/>
          </a:bodyPr>
          <a:lstStyle/>
          <a:p>
            <a:pPr>
              <a:defRPr/>
            </a:pPr>
            <a:r>
              <a:rPr lang="en-US" sz="2500" b="1" dirty="0">
                <a:solidFill>
                  <a:prstClr val="black"/>
                </a:solidFill>
                <a:effectLst>
                  <a:glow rad="88900">
                    <a:prstClr val="white"/>
                  </a:glow>
                </a:effectLst>
                <a:latin typeface="Arial" panose="020B0604020202020204" pitchFamily="34" charset="0"/>
                <a:cs typeface="Arial" panose="020B0604020202020204" pitchFamily="34" charset="0"/>
              </a:rPr>
              <a:t>Fill each blank with ONE word to complete the passage.</a:t>
            </a:r>
          </a:p>
        </p:txBody>
      </p:sp>
      <p:sp>
        <p:nvSpPr>
          <p:cNvPr id="8" name="TextBox 7"/>
          <p:cNvSpPr txBox="1"/>
          <p:nvPr/>
        </p:nvSpPr>
        <p:spPr>
          <a:xfrm>
            <a:off x="979714" y="1248818"/>
            <a:ext cx="10161037" cy="3421193"/>
          </a:xfrm>
          <a:prstGeom prst="rect">
            <a:avLst/>
          </a:prstGeom>
          <a:noFill/>
        </p:spPr>
        <p:txBody>
          <a:bodyPr wrap="square" rtlCol="0">
            <a:spAutoFit/>
          </a:bodyPr>
          <a:lstStyle/>
          <a:p>
            <a:pPr algn="just">
              <a:lnSpc>
                <a:spcPct val="120000"/>
              </a:lnSpc>
              <a:defRPr/>
            </a:pPr>
            <a:r>
              <a:rPr lang="en-US" sz="2600" dirty="0">
                <a:solidFill>
                  <a:prstClr val="black"/>
                </a:solidFill>
                <a:latin typeface="Calibri" panose="020F0502020204030204"/>
              </a:rPr>
              <a:t>Sports and games are very important in our lives. We all can (1) </a:t>
            </a:r>
            <a:r>
              <a:rPr lang="en-US" sz="2600" b="1" dirty="0">
                <a:solidFill>
                  <a:srgbClr val="FF0000"/>
                </a:solidFill>
                <a:latin typeface="Calibri" panose="020F0502020204030204"/>
              </a:rPr>
              <a:t>play </a:t>
            </a:r>
            <a:r>
              <a:rPr lang="en-US" sz="2600" dirty="0">
                <a:solidFill>
                  <a:prstClr val="black"/>
                </a:solidFill>
                <a:latin typeface="Calibri" panose="020F0502020204030204"/>
              </a:rPr>
              <a:t>a sport, or a game, or watch sports events on TV or at the stadium. When you listen to the radio every day, you can always (2</a:t>
            </a:r>
            <a:r>
              <a:rPr lang="en-US" sz="2600" b="1" dirty="0">
                <a:solidFill>
                  <a:srgbClr val="FF0000"/>
                </a:solidFill>
                <a:latin typeface="Calibri" panose="020F0502020204030204"/>
              </a:rPr>
              <a:t>) hear </a:t>
            </a:r>
            <a:r>
              <a:rPr lang="en-US" sz="2600" dirty="0">
                <a:solidFill>
                  <a:prstClr val="black"/>
                </a:solidFill>
                <a:latin typeface="Calibri" panose="020F0502020204030204"/>
              </a:rPr>
              <a:t>sports news. When you open a newspaper, you will always find an article about your (3) </a:t>
            </a:r>
            <a:r>
              <a:rPr lang="en-US" sz="2600" b="1" dirty="0">
                <a:solidFill>
                  <a:srgbClr val="FF0000"/>
                </a:solidFill>
                <a:latin typeface="Calibri" panose="020F0502020204030204"/>
              </a:rPr>
              <a:t>favorite</a:t>
            </a:r>
            <a:r>
              <a:rPr lang="en-US" sz="2600" dirty="0">
                <a:solidFill>
                  <a:prstClr val="black"/>
                </a:solidFill>
                <a:latin typeface="Calibri" panose="020F0502020204030204"/>
              </a:rPr>
              <a:t> kind of game. Television </a:t>
            </a:r>
            <a:r>
              <a:rPr lang="en-US" sz="2600" dirty="0" err="1">
                <a:solidFill>
                  <a:prstClr val="black"/>
                </a:solidFill>
                <a:latin typeface="Calibri" panose="020F0502020204030204"/>
              </a:rPr>
              <a:t>programmes</a:t>
            </a:r>
            <a:r>
              <a:rPr lang="en-US" sz="2600" dirty="0">
                <a:solidFill>
                  <a:prstClr val="black"/>
                </a:solidFill>
                <a:latin typeface="Calibri" panose="020F0502020204030204"/>
              </a:rPr>
              <a:t> about (4) </a:t>
            </a:r>
            <a:r>
              <a:rPr lang="en-US" sz="2600" b="1" dirty="0">
                <a:solidFill>
                  <a:srgbClr val="FF0000"/>
                </a:solidFill>
                <a:latin typeface="Calibri" panose="020F0502020204030204"/>
              </a:rPr>
              <a:t>sports </a:t>
            </a:r>
            <a:r>
              <a:rPr lang="en-US" sz="2600" dirty="0">
                <a:solidFill>
                  <a:prstClr val="black"/>
                </a:solidFill>
                <a:latin typeface="Calibri" panose="020F0502020204030204"/>
              </a:rPr>
              <a:t>are also very popular, and you can watch something interesting every day.  Stories  about  (5) </a:t>
            </a:r>
            <a:r>
              <a:rPr lang="en-US" sz="2600" b="1" dirty="0">
                <a:solidFill>
                  <a:srgbClr val="FF0000"/>
                </a:solidFill>
                <a:latin typeface="Calibri" panose="020F0502020204030204"/>
              </a:rPr>
              <a:t>famous </a:t>
            </a:r>
            <a:r>
              <a:rPr lang="en-US" sz="2600" dirty="0">
                <a:solidFill>
                  <a:prstClr val="black"/>
                </a:solidFill>
                <a:latin typeface="Calibri" panose="020F0502020204030204"/>
              </a:rPr>
              <a:t>sports stars are often very interesting.</a:t>
            </a:r>
          </a:p>
        </p:txBody>
      </p:sp>
    </p:spTree>
    <p:extLst>
      <p:ext uri="{BB962C8B-B14F-4D97-AF65-F5344CB8AC3E}">
        <p14:creationId xmlns:p14="http://schemas.microsoft.com/office/powerpoint/2010/main" val="68091237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Picture 1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535256" y="-121119"/>
            <a:ext cx="961782" cy="777611"/>
          </a:xfrm>
          <a:prstGeom prst="rect">
            <a:avLst/>
          </a:prstGeom>
          <a:effectLst>
            <a:glow rad="50800">
              <a:schemeClr val="bg1"/>
            </a:glow>
          </a:effectLst>
        </p:spPr>
      </p:pic>
      <p:pic>
        <p:nvPicPr>
          <p:cNvPr id="19" name="Picture 1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432019" y="0"/>
            <a:ext cx="3916622" cy="656492"/>
          </a:xfrm>
          <a:prstGeom prst="rect">
            <a:avLst/>
          </a:prstGeom>
          <a:effectLst>
            <a:glow rad="50800">
              <a:schemeClr val="bg1"/>
            </a:glow>
          </a:effectLst>
        </p:spPr>
      </p:pic>
      <p:grpSp>
        <p:nvGrpSpPr>
          <p:cNvPr id="4" name="Group 3"/>
          <p:cNvGrpSpPr/>
          <p:nvPr/>
        </p:nvGrpSpPr>
        <p:grpSpPr>
          <a:xfrm>
            <a:off x="1852902" y="710541"/>
            <a:ext cx="7734277" cy="525997"/>
            <a:chOff x="515524" y="1959348"/>
            <a:chExt cx="7734277" cy="525997"/>
          </a:xfrm>
        </p:grpSpPr>
        <p:pic>
          <p:nvPicPr>
            <p:cNvPr id="8" name="Picture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15524" y="1987353"/>
              <a:ext cx="458328" cy="497992"/>
            </a:xfrm>
            <a:prstGeom prst="rect">
              <a:avLst/>
            </a:prstGeom>
          </p:spPr>
          <p:style>
            <a:lnRef idx="2">
              <a:schemeClr val="accent1">
                <a:shade val="50000"/>
              </a:schemeClr>
            </a:lnRef>
            <a:fillRef idx="1">
              <a:schemeClr val="accent1"/>
            </a:fillRef>
            <a:effectRef idx="0">
              <a:schemeClr val="accent1"/>
            </a:effectRef>
            <a:fontRef idx="minor">
              <a:schemeClr val="lt1"/>
            </a:fontRef>
          </p:style>
        </p:pic>
        <p:sp>
          <p:nvSpPr>
            <p:cNvPr id="10" name="TextBox 9"/>
            <p:cNvSpPr txBox="1"/>
            <p:nvPr/>
          </p:nvSpPr>
          <p:spPr>
            <a:xfrm>
              <a:off x="1243806" y="1959348"/>
              <a:ext cx="7005995" cy="46166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pPr algn="just"/>
              <a:r>
                <a:rPr lang="en-US" sz="2400" b="1" dirty="0">
                  <a:latin typeface="Arial" panose="020B0604020202020204" pitchFamily="34" charset="0"/>
                  <a:cs typeface="Arial" panose="020B0604020202020204" pitchFamily="34" charset="0"/>
                </a:rPr>
                <a:t>Read the information about a traditional game.</a:t>
              </a:r>
            </a:p>
          </p:txBody>
        </p:sp>
      </p:grpSp>
      <p:pic>
        <p:nvPicPr>
          <p:cNvPr id="5" name="Picture 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098473" y="3743089"/>
            <a:ext cx="5712398" cy="3229211"/>
          </a:xfrm>
          <a:prstGeom prst="rect">
            <a:avLst/>
          </a:prstGeom>
        </p:spPr>
      </p:pic>
      <p:sp>
        <p:nvSpPr>
          <p:cNvPr id="14" name="TextBox 13"/>
          <p:cNvSpPr txBox="1"/>
          <p:nvPr/>
        </p:nvSpPr>
        <p:spPr>
          <a:xfrm>
            <a:off x="2040088" y="1430603"/>
            <a:ext cx="6061357" cy="1569660"/>
          </a:xfrm>
          <a:prstGeom prst="rect">
            <a:avLst/>
          </a:prstGeom>
          <a:noFill/>
        </p:spPr>
        <p:txBody>
          <a:bodyPr wrap="square" rtlCol="0">
            <a:spAutoFit/>
          </a:bodyPr>
          <a:lstStyle/>
          <a:p>
            <a:pPr marL="285750" indent="-285750">
              <a:buFontTx/>
              <a:buChar char="-"/>
            </a:pPr>
            <a:r>
              <a:rPr lang="en-US" sz="2400" b="1"/>
              <a:t>Name of the game: </a:t>
            </a:r>
            <a:r>
              <a:rPr lang="en-US" sz="2400"/>
              <a:t>blind man’s buff</a:t>
            </a:r>
          </a:p>
          <a:p>
            <a:pPr marL="285750" indent="-285750">
              <a:buFontTx/>
              <a:buChar char="-"/>
            </a:pPr>
            <a:r>
              <a:rPr lang="en-US" sz="2400" b="1"/>
              <a:t>Number of players: </a:t>
            </a:r>
            <a:r>
              <a:rPr lang="en-US" sz="2400"/>
              <a:t>five or more</a:t>
            </a:r>
          </a:p>
          <a:p>
            <a:pPr marL="285750" indent="-285750">
              <a:buFontTx/>
              <a:buChar char="-"/>
            </a:pPr>
            <a:r>
              <a:rPr lang="en-US" sz="2400" b="1"/>
              <a:t>Equipment: </a:t>
            </a:r>
            <a:r>
              <a:rPr lang="en-US" sz="2400"/>
              <a:t>a blindfold, and open space</a:t>
            </a:r>
          </a:p>
          <a:p>
            <a:pPr marL="285750" indent="-285750">
              <a:buFontTx/>
              <a:buChar char="-"/>
            </a:pPr>
            <a:r>
              <a:rPr lang="en-US" sz="2400" b="1"/>
              <a:t>How to play:</a:t>
            </a:r>
          </a:p>
        </p:txBody>
      </p:sp>
      <p:sp>
        <p:nvSpPr>
          <p:cNvPr id="17" name="TextBox 16"/>
          <p:cNvSpPr txBox="1"/>
          <p:nvPr/>
        </p:nvSpPr>
        <p:spPr>
          <a:xfrm>
            <a:off x="2010951" y="3069085"/>
            <a:ext cx="474830" cy="400110"/>
          </a:xfrm>
          <a:prstGeom prst="rect">
            <a:avLst/>
          </a:prstGeom>
          <a:noFill/>
        </p:spPr>
        <p:txBody>
          <a:bodyPr wrap="square" rtlCol="0">
            <a:spAutoFit/>
          </a:bodyPr>
          <a:lstStyle/>
          <a:p>
            <a:r>
              <a:rPr lang="en-US" sz="2000" b="1">
                <a:solidFill>
                  <a:srgbClr val="0070C0"/>
                </a:solidFill>
              </a:rPr>
              <a:t>1.</a:t>
            </a:r>
          </a:p>
        </p:txBody>
      </p:sp>
      <p:sp>
        <p:nvSpPr>
          <p:cNvPr id="18" name="TextBox 17"/>
          <p:cNvSpPr txBox="1"/>
          <p:nvPr/>
        </p:nvSpPr>
        <p:spPr>
          <a:xfrm>
            <a:off x="2485782" y="3062608"/>
            <a:ext cx="5033773" cy="707886"/>
          </a:xfrm>
          <a:prstGeom prst="rect">
            <a:avLst/>
          </a:prstGeom>
          <a:noFill/>
        </p:spPr>
        <p:txBody>
          <a:bodyPr wrap="square" rtlCol="0">
            <a:spAutoFit/>
          </a:bodyPr>
          <a:lstStyle/>
          <a:p>
            <a:r>
              <a:rPr lang="en-US" sz="2000"/>
              <a:t>Players stand in a circle; one person blindfolded (the seeker) stands in the middle.</a:t>
            </a:r>
            <a:endParaRPr lang="en-US" sz="2000" b="1" dirty="0">
              <a:solidFill>
                <a:srgbClr val="0070C0"/>
              </a:solidFill>
            </a:endParaRPr>
          </a:p>
        </p:txBody>
      </p:sp>
      <p:sp>
        <p:nvSpPr>
          <p:cNvPr id="21" name="TextBox 20"/>
          <p:cNvSpPr txBox="1"/>
          <p:nvPr/>
        </p:nvSpPr>
        <p:spPr>
          <a:xfrm>
            <a:off x="2010950" y="3845793"/>
            <a:ext cx="474830" cy="400110"/>
          </a:xfrm>
          <a:prstGeom prst="rect">
            <a:avLst/>
          </a:prstGeom>
          <a:noFill/>
        </p:spPr>
        <p:txBody>
          <a:bodyPr wrap="square" rtlCol="0">
            <a:spAutoFit/>
          </a:bodyPr>
          <a:lstStyle/>
          <a:p>
            <a:r>
              <a:rPr lang="en-US" sz="2000" b="1">
                <a:solidFill>
                  <a:srgbClr val="0070C0"/>
                </a:solidFill>
              </a:rPr>
              <a:t>2.</a:t>
            </a:r>
          </a:p>
        </p:txBody>
      </p:sp>
      <p:sp>
        <p:nvSpPr>
          <p:cNvPr id="22" name="TextBox 21"/>
          <p:cNvSpPr txBox="1"/>
          <p:nvPr/>
        </p:nvSpPr>
        <p:spPr>
          <a:xfrm>
            <a:off x="2485781" y="3839316"/>
            <a:ext cx="4765646" cy="707886"/>
          </a:xfrm>
          <a:prstGeom prst="rect">
            <a:avLst/>
          </a:prstGeom>
          <a:noFill/>
        </p:spPr>
        <p:txBody>
          <a:bodyPr wrap="square" rtlCol="0">
            <a:spAutoFit/>
          </a:bodyPr>
          <a:lstStyle/>
          <a:p>
            <a:r>
              <a:rPr lang="en-US" sz="2000"/>
              <a:t>The seeker tries to touch others without being caught.</a:t>
            </a:r>
            <a:endParaRPr lang="en-US" sz="2000" b="1" dirty="0">
              <a:solidFill>
                <a:srgbClr val="0070C0"/>
              </a:solidFill>
            </a:endParaRPr>
          </a:p>
        </p:txBody>
      </p:sp>
      <p:sp>
        <p:nvSpPr>
          <p:cNvPr id="23" name="TextBox 22"/>
          <p:cNvSpPr txBox="1"/>
          <p:nvPr/>
        </p:nvSpPr>
        <p:spPr>
          <a:xfrm>
            <a:off x="2010949" y="4530958"/>
            <a:ext cx="501545" cy="400110"/>
          </a:xfrm>
          <a:prstGeom prst="rect">
            <a:avLst/>
          </a:prstGeom>
          <a:noFill/>
        </p:spPr>
        <p:txBody>
          <a:bodyPr wrap="square" rtlCol="0">
            <a:spAutoFit/>
          </a:bodyPr>
          <a:lstStyle/>
          <a:p>
            <a:r>
              <a:rPr lang="en-US" sz="2000" b="1">
                <a:solidFill>
                  <a:srgbClr val="0070C0"/>
                </a:solidFill>
              </a:rPr>
              <a:t>3.</a:t>
            </a:r>
          </a:p>
        </p:txBody>
      </p:sp>
      <p:sp>
        <p:nvSpPr>
          <p:cNvPr id="24" name="TextBox 23"/>
          <p:cNvSpPr txBox="1"/>
          <p:nvPr/>
        </p:nvSpPr>
        <p:spPr>
          <a:xfrm>
            <a:off x="2485780" y="4524482"/>
            <a:ext cx="5033774" cy="1015663"/>
          </a:xfrm>
          <a:prstGeom prst="rect">
            <a:avLst/>
          </a:prstGeom>
          <a:noFill/>
        </p:spPr>
        <p:txBody>
          <a:bodyPr wrap="square" rtlCol="0">
            <a:spAutoFit/>
          </a:bodyPr>
          <a:lstStyle/>
          <a:p>
            <a:r>
              <a:rPr lang="en-US" sz="2000"/>
              <a:t>When the seeker catches a player, he / she tries to guess who it is by touching that player’s face and hair.</a:t>
            </a:r>
            <a:endParaRPr lang="en-US" sz="2000" b="1" dirty="0">
              <a:solidFill>
                <a:srgbClr val="0070C0"/>
              </a:solidFill>
            </a:endParaRPr>
          </a:p>
        </p:txBody>
      </p:sp>
      <p:sp>
        <p:nvSpPr>
          <p:cNvPr id="25" name="TextBox 24"/>
          <p:cNvSpPr txBox="1"/>
          <p:nvPr/>
        </p:nvSpPr>
        <p:spPr>
          <a:xfrm>
            <a:off x="2037662" y="5595260"/>
            <a:ext cx="501545" cy="400110"/>
          </a:xfrm>
          <a:prstGeom prst="rect">
            <a:avLst/>
          </a:prstGeom>
          <a:noFill/>
        </p:spPr>
        <p:txBody>
          <a:bodyPr wrap="square" rtlCol="0">
            <a:spAutoFit/>
          </a:bodyPr>
          <a:lstStyle/>
          <a:p>
            <a:r>
              <a:rPr lang="en-US" sz="2000" b="1">
                <a:solidFill>
                  <a:srgbClr val="0070C0"/>
                </a:solidFill>
              </a:rPr>
              <a:t>4.</a:t>
            </a:r>
          </a:p>
        </p:txBody>
      </p:sp>
      <p:sp>
        <p:nvSpPr>
          <p:cNvPr id="26" name="TextBox 25"/>
          <p:cNvSpPr txBox="1"/>
          <p:nvPr/>
        </p:nvSpPr>
        <p:spPr>
          <a:xfrm>
            <a:off x="2512494" y="5588784"/>
            <a:ext cx="3947189" cy="1015663"/>
          </a:xfrm>
          <a:prstGeom prst="rect">
            <a:avLst/>
          </a:prstGeom>
          <a:noFill/>
        </p:spPr>
        <p:txBody>
          <a:bodyPr wrap="square" rtlCol="0">
            <a:spAutoFit/>
          </a:bodyPr>
          <a:lstStyle/>
          <a:p>
            <a:r>
              <a:rPr lang="en-US" sz="2000"/>
              <a:t>When the seeker guesses that player’s name, he / she becomes the new seeker.</a:t>
            </a:r>
            <a:endParaRPr lang="en-US" sz="2000" b="1" dirty="0">
              <a:solidFill>
                <a:srgbClr val="0070C0"/>
              </a:solidFill>
            </a:endParaRPr>
          </a:p>
        </p:txBody>
      </p:sp>
    </p:spTree>
    <p:extLst>
      <p:ext uri="{BB962C8B-B14F-4D97-AF65-F5344CB8AC3E}">
        <p14:creationId xmlns:p14="http://schemas.microsoft.com/office/powerpoint/2010/main" val="224139169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Picture 1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143182" y="48229"/>
            <a:ext cx="961782" cy="777611"/>
          </a:xfrm>
          <a:prstGeom prst="rect">
            <a:avLst/>
          </a:prstGeom>
          <a:effectLst>
            <a:glow rad="50800">
              <a:schemeClr val="bg1"/>
            </a:glow>
          </a:effectLst>
        </p:spPr>
      </p:pic>
      <p:pic>
        <p:nvPicPr>
          <p:cNvPr id="19" name="Picture 1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953364" y="108788"/>
            <a:ext cx="3916622" cy="656492"/>
          </a:xfrm>
          <a:prstGeom prst="rect">
            <a:avLst/>
          </a:prstGeom>
          <a:effectLst>
            <a:glow rad="50800">
              <a:schemeClr val="bg1"/>
            </a:glow>
          </a:effectLst>
        </p:spPr>
      </p:pic>
      <p:grpSp>
        <p:nvGrpSpPr>
          <p:cNvPr id="4" name="Group 3"/>
          <p:cNvGrpSpPr/>
          <p:nvPr/>
        </p:nvGrpSpPr>
        <p:grpSpPr>
          <a:xfrm>
            <a:off x="1810925" y="842994"/>
            <a:ext cx="8545349" cy="471287"/>
            <a:chOff x="515524" y="1992179"/>
            <a:chExt cx="8545349" cy="471287"/>
          </a:xfrm>
        </p:grpSpPr>
        <p:pic>
          <p:nvPicPr>
            <p:cNvPr id="8" name="Picture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15524" y="2009231"/>
              <a:ext cx="458328" cy="454235"/>
            </a:xfrm>
            <a:prstGeom prst="rect">
              <a:avLst/>
            </a:prstGeom>
          </p:spPr>
          <p:style>
            <a:lnRef idx="2">
              <a:schemeClr val="accent1">
                <a:shade val="50000"/>
              </a:schemeClr>
            </a:lnRef>
            <a:fillRef idx="1">
              <a:schemeClr val="accent1"/>
            </a:fillRef>
            <a:effectRef idx="0">
              <a:schemeClr val="accent1"/>
            </a:effectRef>
            <a:fontRef idx="minor">
              <a:schemeClr val="lt1"/>
            </a:fontRef>
          </p:style>
        </p:pic>
        <p:sp>
          <p:nvSpPr>
            <p:cNvPr id="10" name="TextBox 9"/>
            <p:cNvSpPr txBox="1"/>
            <p:nvPr/>
          </p:nvSpPr>
          <p:spPr>
            <a:xfrm>
              <a:off x="932660" y="1992179"/>
              <a:ext cx="8128213" cy="461665"/>
            </a:xfrm>
            <a:prstGeom prst="rect">
              <a:avLst/>
            </a:prstGeom>
            <a:noFill/>
          </p:spPr>
          <p:txBody>
            <a:bodyPr wrap="square" rtlCol="0">
              <a:spAutoFit/>
            </a:bodyPr>
            <a:lstStyle/>
            <a:p>
              <a:pPr algn="just"/>
              <a:r>
                <a:rPr lang="en-US" sz="2400" b="1" dirty="0">
                  <a:latin typeface="Arial" panose="020B0604020202020204" pitchFamily="34" charset="0"/>
                  <a:cs typeface="Arial" panose="020B0604020202020204" pitchFamily="34" charset="0"/>
                </a:rPr>
                <a:t>Choose one of the following games and write about it.</a:t>
              </a:r>
            </a:p>
          </p:txBody>
        </p:sp>
      </p:grpSp>
      <p:sp>
        <p:nvSpPr>
          <p:cNvPr id="14" name="TextBox 13"/>
          <p:cNvSpPr txBox="1"/>
          <p:nvPr/>
        </p:nvSpPr>
        <p:spPr>
          <a:xfrm>
            <a:off x="2040088" y="1565687"/>
            <a:ext cx="6061357" cy="1200329"/>
          </a:xfrm>
          <a:prstGeom prst="rect">
            <a:avLst/>
          </a:prstGeom>
          <a:noFill/>
        </p:spPr>
        <p:txBody>
          <a:bodyPr wrap="square" rtlCol="0">
            <a:spAutoFit/>
          </a:bodyPr>
          <a:lstStyle/>
          <a:p>
            <a:pPr marL="285750" indent="-285750">
              <a:buFontTx/>
              <a:buChar char="-"/>
            </a:pPr>
            <a:r>
              <a:rPr lang="en-US" sz="2400" dirty="0"/>
              <a:t>Tug of war (rope pulling)</a:t>
            </a:r>
          </a:p>
          <a:p>
            <a:pPr marL="285750" indent="-285750">
              <a:buFontTx/>
              <a:buChar char="-"/>
            </a:pPr>
            <a:r>
              <a:rPr lang="en-US" sz="2400" dirty="0"/>
              <a:t>Skipping</a:t>
            </a:r>
          </a:p>
          <a:p>
            <a:pPr marL="285750" indent="-285750">
              <a:buFontTx/>
              <a:buChar char="-"/>
            </a:pPr>
            <a:r>
              <a:rPr lang="en-US" sz="2400" dirty="0"/>
              <a:t>Wrestling</a:t>
            </a:r>
          </a:p>
        </p:txBody>
      </p:sp>
      <p:sp>
        <p:nvSpPr>
          <p:cNvPr id="2" name="TextBox 1"/>
          <p:cNvSpPr txBox="1"/>
          <p:nvPr/>
        </p:nvSpPr>
        <p:spPr>
          <a:xfrm>
            <a:off x="2334183" y="3027043"/>
            <a:ext cx="1019707" cy="523220"/>
          </a:xfrm>
          <a:prstGeom prst="rect">
            <a:avLst/>
          </a:prstGeom>
        </p:spPr>
        <p:style>
          <a:lnRef idx="1">
            <a:schemeClr val="accent6"/>
          </a:lnRef>
          <a:fillRef idx="2">
            <a:schemeClr val="accent6"/>
          </a:fillRef>
          <a:effectRef idx="1">
            <a:schemeClr val="accent6"/>
          </a:effectRef>
          <a:fontRef idx="minor">
            <a:schemeClr val="dk1"/>
          </a:fontRef>
        </p:style>
        <p:txBody>
          <a:bodyPr wrap="square" rtlCol="0">
            <a:spAutoFit/>
          </a:bodyPr>
          <a:lstStyle/>
          <a:p>
            <a:r>
              <a:rPr lang="en-US" sz="2800" b="1" dirty="0"/>
              <a:t>Cues:</a:t>
            </a:r>
          </a:p>
        </p:txBody>
      </p:sp>
      <p:sp>
        <p:nvSpPr>
          <p:cNvPr id="27" name="TextBox 26"/>
          <p:cNvSpPr txBox="1"/>
          <p:nvPr/>
        </p:nvSpPr>
        <p:spPr>
          <a:xfrm>
            <a:off x="2040087" y="3585976"/>
            <a:ext cx="6061357" cy="1569660"/>
          </a:xfrm>
          <a:prstGeom prst="rect">
            <a:avLst/>
          </a:prstGeom>
          <a:noFill/>
        </p:spPr>
        <p:txBody>
          <a:bodyPr wrap="square" rtlCol="0">
            <a:spAutoFit/>
          </a:bodyPr>
          <a:lstStyle/>
          <a:p>
            <a:pPr marL="285750" indent="-285750">
              <a:buFontTx/>
              <a:buChar char="-"/>
            </a:pPr>
            <a:r>
              <a:rPr lang="en-US" sz="2400"/>
              <a:t>Name of the game:</a:t>
            </a:r>
          </a:p>
          <a:p>
            <a:pPr marL="285750" indent="-285750">
              <a:buFontTx/>
              <a:buChar char="-"/>
            </a:pPr>
            <a:r>
              <a:rPr lang="en-US" sz="2400"/>
              <a:t>Number of players:</a:t>
            </a:r>
          </a:p>
          <a:p>
            <a:pPr marL="285750" indent="-285750">
              <a:buFontTx/>
              <a:buChar char="-"/>
            </a:pPr>
            <a:r>
              <a:rPr lang="en-US" sz="2400"/>
              <a:t>Equipment:</a:t>
            </a:r>
          </a:p>
          <a:p>
            <a:pPr marL="285750" indent="-285750">
              <a:buFontTx/>
              <a:buChar char="-"/>
            </a:pPr>
            <a:r>
              <a:rPr lang="en-US" sz="2400"/>
              <a:t>How to play:</a:t>
            </a:r>
          </a:p>
        </p:txBody>
      </p:sp>
      <p:pic>
        <p:nvPicPr>
          <p:cNvPr id="5122"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268035" y="2217681"/>
            <a:ext cx="4876800" cy="40739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55116911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487563" y="1170793"/>
            <a:ext cx="3480179" cy="32647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Rectangle 2"/>
          <p:cNvSpPr/>
          <p:nvPr/>
        </p:nvSpPr>
        <p:spPr>
          <a:xfrm>
            <a:off x="749721" y="1615002"/>
            <a:ext cx="7489209" cy="5115311"/>
          </a:xfrm>
          <a:prstGeom prst="rect">
            <a:avLst/>
          </a:prstGeom>
        </p:spPr>
        <p:txBody>
          <a:bodyPr wrap="square">
            <a:spAutoFit/>
          </a:bodyPr>
          <a:lstStyle/>
          <a:p>
            <a:pPr>
              <a:lnSpc>
                <a:spcPct val="150000"/>
              </a:lnSpc>
            </a:pPr>
            <a:r>
              <a:rPr lang="en-GB" sz="2000" b="1" dirty="0">
                <a:latin typeface="Times New Roman" pitchFamily="18" charset="0"/>
                <a:cs typeface="Times New Roman" pitchFamily="18" charset="0"/>
              </a:rPr>
              <a:t>-Name of the game: Tug of war</a:t>
            </a:r>
          </a:p>
          <a:p>
            <a:pPr>
              <a:lnSpc>
                <a:spcPct val="150000"/>
              </a:lnSpc>
            </a:pPr>
            <a:r>
              <a:rPr lang="en-GB" sz="2000" b="1" dirty="0">
                <a:latin typeface="Times New Roman" pitchFamily="18" charset="0"/>
                <a:cs typeface="Times New Roman" pitchFamily="18" charset="0"/>
              </a:rPr>
              <a:t>-Number of players: At least 4 people  (2 people for each team)</a:t>
            </a:r>
          </a:p>
          <a:p>
            <a:pPr algn="just">
              <a:lnSpc>
                <a:spcPct val="150000"/>
              </a:lnSpc>
            </a:pPr>
            <a:r>
              <a:rPr lang="en-GB" sz="2000" b="1" dirty="0">
                <a:latin typeface="Times New Roman" pitchFamily="18" charset="0"/>
                <a:cs typeface="Times New Roman" pitchFamily="18" charset="0"/>
              </a:rPr>
              <a:t>- Equipment: A long rope</a:t>
            </a:r>
          </a:p>
          <a:p>
            <a:pPr algn="l">
              <a:lnSpc>
                <a:spcPct val="150000"/>
              </a:lnSpc>
            </a:pPr>
            <a:r>
              <a:rPr lang="en-GB" sz="2000" b="1" dirty="0">
                <a:latin typeface="Times New Roman" pitchFamily="18" charset="0"/>
                <a:cs typeface="Times New Roman" pitchFamily="18" charset="0"/>
              </a:rPr>
              <a:t>- How to play: Two teams will compete against each other. The </a:t>
            </a:r>
            <a:r>
              <a:rPr lang="en-GB" sz="2000" b="1" dirty="0" err="1">
                <a:latin typeface="Times New Roman" pitchFamily="18" charset="0"/>
                <a:cs typeface="Times New Roman" pitchFamily="18" charset="0"/>
              </a:rPr>
              <a:t>center</a:t>
            </a:r>
            <a:r>
              <a:rPr lang="en-GB" sz="2000" b="1" dirty="0">
                <a:latin typeface="Times New Roman" pitchFamily="18" charset="0"/>
                <a:cs typeface="Times New Roman" pitchFamily="18" charset="0"/>
              </a:rPr>
              <a:t> of the rope should </a:t>
            </a:r>
            <a:r>
              <a:rPr lang="en-GB" sz="2000" b="1" u="sng" dirty="0">
                <a:latin typeface="Times New Roman" pitchFamily="18" charset="0"/>
                <a:cs typeface="Times New Roman" pitchFamily="18" charset="0"/>
              </a:rPr>
              <a:t>align </a:t>
            </a:r>
            <a:r>
              <a:rPr lang="vi-VN" sz="2000" b="1" i="0" dirty="0">
                <a:effectLst/>
                <a:latin typeface="Arial" panose="020B0604020202020204" pitchFamily="34" charset="0"/>
              </a:rPr>
              <a:t>/ə'lain</a:t>
            </a:r>
            <a:r>
              <a:rPr lang="en-US" sz="2000" b="1" i="0" dirty="0">
                <a:effectLst/>
                <a:latin typeface="Arial" panose="020B0604020202020204" pitchFamily="34" charset="0"/>
              </a:rPr>
              <a:t>/ (</a:t>
            </a:r>
            <a:r>
              <a:rPr lang="en-US" sz="2000" b="1" i="0" dirty="0" err="1">
                <a:effectLst/>
                <a:latin typeface="Arial" panose="020B0604020202020204" pitchFamily="34" charset="0"/>
              </a:rPr>
              <a:t>sắp</a:t>
            </a:r>
            <a:r>
              <a:rPr lang="en-US" sz="2000" b="1" i="0" dirty="0">
                <a:effectLst/>
                <a:latin typeface="Arial" panose="020B0604020202020204" pitchFamily="34" charset="0"/>
              </a:rPr>
              <a:t> </a:t>
            </a:r>
            <a:r>
              <a:rPr lang="en-US" sz="2000" b="1" i="0" dirty="0" err="1">
                <a:effectLst/>
                <a:latin typeface="Arial" panose="020B0604020202020204" pitchFamily="34" charset="0"/>
              </a:rPr>
              <a:t>thẳng</a:t>
            </a:r>
            <a:r>
              <a:rPr lang="en-US" sz="2000" b="1" i="0" dirty="0">
                <a:effectLst/>
                <a:latin typeface="Arial" panose="020B0604020202020204" pitchFamily="34" charset="0"/>
              </a:rPr>
              <a:t> </a:t>
            </a:r>
            <a:r>
              <a:rPr lang="en-US" sz="2000" b="1" i="0" dirty="0" err="1">
                <a:effectLst/>
                <a:latin typeface="Arial" panose="020B0604020202020204" pitchFamily="34" charset="0"/>
              </a:rPr>
              <a:t>hàng</a:t>
            </a:r>
            <a:r>
              <a:rPr lang="en-US" sz="2000" b="1" i="0" dirty="0">
                <a:effectLst/>
                <a:latin typeface="Arial" panose="020B0604020202020204" pitchFamily="34" charset="0"/>
              </a:rPr>
              <a:t>)</a:t>
            </a:r>
            <a:r>
              <a:rPr lang="vi-VN" sz="2000" b="1" i="0" dirty="0">
                <a:effectLst/>
                <a:latin typeface="Arial" panose="020B0604020202020204" pitchFamily="34" charset="0"/>
              </a:rPr>
              <a:t> </a:t>
            </a:r>
            <a:r>
              <a:rPr lang="vi-VN" sz="2000" b="1" i="0" dirty="0">
                <a:solidFill>
                  <a:srgbClr val="0A7BE9"/>
                </a:solidFill>
                <a:effectLst/>
                <a:latin typeface="Arial" panose="020B0604020202020204" pitchFamily="34" charset="0"/>
              </a:rPr>
              <a:t> </a:t>
            </a:r>
            <a:r>
              <a:rPr lang="en-GB" sz="2000" b="1" dirty="0">
                <a:latin typeface="Times New Roman" pitchFamily="18" charset="0"/>
                <a:cs typeface="Times New Roman" pitchFamily="18" charset="0"/>
              </a:rPr>
              <a:t>with the </a:t>
            </a:r>
            <a:r>
              <a:rPr lang="en-GB" sz="2000" b="1" dirty="0" err="1">
                <a:latin typeface="Times New Roman" pitchFamily="18" charset="0"/>
                <a:cs typeface="Times New Roman" pitchFamily="18" charset="0"/>
              </a:rPr>
              <a:t>center</a:t>
            </a:r>
            <a:r>
              <a:rPr lang="en-GB" sz="2000" b="1" dirty="0">
                <a:latin typeface="Times New Roman" pitchFamily="18" charset="0"/>
                <a:cs typeface="Times New Roman" pitchFamily="18" charset="0"/>
              </a:rPr>
              <a:t> marked on the ground. As soon as the referee blows the whistle, each team can start pulling the rope into their territory. Each team pulls the rope along with the members of opposition team to their side. As soon as the second mark on the rope from the </a:t>
            </a:r>
            <a:r>
              <a:rPr lang="en-GB" sz="2000" b="1" dirty="0" err="1">
                <a:latin typeface="Times New Roman" pitchFamily="18" charset="0"/>
                <a:cs typeface="Times New Roman" pitchFamily="18" charset="0"/>
              </a:rPr>
              <a:t>center</a:t>
            </a:r>
            <a:r>
              <a:rPr lang="en-GB" sz="2000" b="1" dirty="0">
                <a:latin typeface="Times New Roman" pitchFamily="18" charset="0"/>
                <a:cs typeface="Times New Roman" pitchFamily="18" charset="0"/>
              </a:rPr>
              <a:t> red mark crosses over to </a:t>
            </a:r>
            <a:r>
              <a:rPr lang="en-GB" sz="2000" b="1" dirty="0" err="1">
                <a:latin typeface="Times New Roman" pitchFamily="18" charset="0"/>
                <a:cs typeface="Times New Roman" pitchFamily="18" charset="0"/>
              </a:rPr>
              <a:t>center</a:t>
            </a:r>
            <a:r>
              <a:rPr lang="en-GB" sz="2000" b="1" dirty="0">
                <a:latin typeface="Times New Roman" pitchFamily="18" charset="0"/>
                <a:cs typeface="Times New Roman" pitchFamily="18" charset="0"/>
              </a:rPr>
              <a:t> line, the team to pull the rope to their area wins the game.</a:t>
            </a:r>
            <a:endParaRPr lang="en-US" sz="2000" b="1" dirty="0">
              <a:latin typeface="Times New Roman" pitchFamily="18" charset="0"/>
              <a:cs typeface="Times New Roman" pitchFamily="18" charset="0"/>
            </a:endParaRP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143182" y="48229"/>
            <a:ext cx="961782" cy="777611"/>
          </a:xfrm>
          <a:prstGeom prst="rect">
            <a:avLst/>
          </a:prstGeom>
          <a:effectLst>
            <a:glow rad="50800">
              <a:schemeClr val="bg1"/>
            </a:glow>
          </a:effectLst>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953364" y="108788"/>
            <a:ext cx="3916622" cy="656492"/>
          </a:xfrm>
          <a:prstGeom prst="rect">
            <a:avLst/>
          </a:prstGeom>
          <a:effectLst>
            <a:glow rad="50800">
              <a:schemeClr val="bg1"/>
            </a:glow>
          </a:effectLst>
        </p:spPr>
      </p:pic>
      <p:grpSp>
        <p:nvGrpSpPr>
          <p:cNvPr id="6" name="Group 5"/>
          <p:cNvGrpSpPr/>
          <p:nvPr/>
        </p:nvGrpSpPr>
        <p:grpSpPr>
          <a:xfrm>
            <a:off x="1810925" y="842994"/>
            <a:ext cx="8545349" cy="471287"/>
            <a:chOff x="515524" y="1992179"/>
            <a:chExt cx="8545349" cy="471287"/>
          </a:xfrm>
        </p:grpSpPr>
        <p:pic>
          <p:nvPicPr>
            <p:cNvPr id="7" name="Picture 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15524" y="2009231"/>
              <a:ext cx="458328" cy="454235"/>
            </a:xfrm>
            <a:prstGeom prst="rect">
              <a:avLst/>
            </a:prstGeom>
          </p:spPr>
          <p:style>
            <a:lnRef idx="2">
              <a:schemeClr val="accent1">
                <a:shade val="50000"/>
              </a:schemeClr>
            </a:lnRef>
            <a:fillRef idx="1">
              <a:schemeClr val="accent1"/>
            </a:fillRef>
            <a:effectRef idx="0">
              <a:schemeClr val="accent1"/>
            </a:effectRef>
            <a:fontRef idx="minor">
              <a:schemeClr val="lt1"/>
            </a:fontRef>
          </p:style>
        </p:pic>
        <p:sp>
          <p:nvSpPr>
            <p:cNvPr id="8" name="TextBox 7"/>
            <p:cNvSpPr txBox="1"/>
            <p:nvPr/>
          </p:nvSpPr>
          <p:spPr>
            <a:xfrm>
              <a:off x="932660" y="1992179"/>
              <a:ext cx="8128213" cy="461665"/>
            </a:xfrm>
            <a:prstGeom prst="rect">
              <a:avLst/>
            </a:prstGeom>
            <a:noFill/>
          </p:spPr>
          <p:txBody>
            <a:bodyPr wrap="square" rtlCol="0">
              <a:spAutoFit/>
            </a:bodyPr>
            <a:lstStyle/>
            <a:p>
              <a:pPr algn="just"/>
              <a:r>
                <a:rPr lang="en-US" sz="2400" b="1" dirty="0">
                  <a:latin typeface="Arial" panose="020B0604020202020204" pitchFamily="34" charset="0"/>
                  <a:cs typeface="Arial" panose="020B0604020202020204" pitchFamily="34" charset="0"/>
                </a:rPr>
                <a:t>Choose one of the following games and write about it.</a:t>
              </a:r>
            </a:p>
          </p:txBody>
        </p:sp>
      </p:grpSp>
    </p:spTree>
    <p:extLst>
      <p:ext uri="{BB962C8B-B14F-4D97-AF65-F5344CB8AC3E}">
        <p14:creationId xmlns:p14="http://schemas.microsoft.com/office/powerpoint/2010/main" val="190108511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1999" cy="68838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5" name="Group 4"/>
          <p:cNvGrpSpPr/>
          <p:nvPr/>
        </p:nvGrpSpPr>
        <p:grpSpPr>
          <a:xfrm>
            <a:off x="1825473" y="529090"/>
            <a:ext cx="8530801" cy="471287"/>
            <a:chOff x="530072" y="1992179"/>
            <a:chExt cx="8530801" cy="471287"/>
          </a:xfrm>
        </p:grpSpPr>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0072" y="2009231"/>
              <a:ext cx="429231" cy="454235"/>
            </a:xfrm>
            <a:prstGeom prst="rect">
              <a:avLst/>
            </a:prstGeom>
          </p:spPr>
          <p:style>
            <a:lnRef idx="2">
              <a:schemeClr val="accent1">
                <a:shade val="50000"/>
              </a:schemeClr>
            </a:lnRef>
            <a:fillRef idx="1">
              <a:schemeClr val="accent1"/>
            </a:fillRef>
            <a:effectRef idx="0">
              <a:schemeClr val="accent1"/>
            </a:effectRef>
            <a:fontRef idx="minor">
              <a:schemeClr val="lt1"/>
            </a:fontRef>
          </p:style>
        </p:pic>
        <p:sp>
          <p:nvSpPr>
            <p:cNvPr id="7" name="TextBox 6"/>
            <p:cNvSpPr txBox="1"/>
            <p:nvPr/>
          </p:nvSpPr>
          <p:spPr>
            <a:xfrm>
              <a:off x="932660" y="1992179"/>
              <a:ext cx="8128213" cy="461665"/>
            </a:xfrm>
            <a:prstGeom prst="rect">
              <a:avLst/>
            </a:prstGeom>
            <a:noFill/>
          </p:spPr>
          <p:txBody>
            <a:bodyPr wrap="square" rtlCol="0">
              <a:spAutoFit/>
            </a:bodyPr>
            <a:lstStyle/>
            <a:p>
              <a:pPr algn="just"/>
              <a:r>
                <a:rPr lang="en-US" sz="2400" b="1" dirty="0">
                  <a:latin typeface="Arial" panose="020B0604020202020204" pitchFamily="34" charset="0"/>
                  <a:cs typeface="Arial" panose="020B0604020202020204" pitchFamily="34" charset="0"/>
                </a:rPr>
                <a:t>Work in groups. Take turns to give presentation.</a:t>
              </a:r>
            </a:p>
          </p:txBody>
        </p:sp>
      </p:grpSp>
      <p:sp>
        <p:nvSpPr>
          <p:cNvPr id="8" name="Rectangle 7"/>
          <p:cNvSpPr/>
          <p:nvPr/>
        </p:nvSpPr>
        <p:spPr>
          <a:xfrm>
            <a:off x="475863" y="1546519"/>
            <a:ext cx="11187402" cy="3416320"/>
          </a:xfrm>
          <a:prstGeom prst="rect">
            <a:avLst/>
          </a:prstGeom>
        </p:spPr>
        <p:txBody>
          <a:bodyPr wrap="square">
            <a:spAutoFit/>
          </a:bodyPr>
          <a:lstStyle/>
          <a:p>
            <a:r>
              <a:rPr lang="en-GB" sz="2400" b="1" dirty="0">
                <a:latin typeface="Times New Roman" pitchFamily="18" charset="0"/>
                <a:cs typeface="Times New Roman" pitchFamily="18" charset="0"/>
              </a:rPr>
              <a:t>Hello everyone, today I will tell you about a popular traditional game in Viet Nam. The name of the game is tug of war. To play this game, we need at least 4 people and a strong long rope. When playing the game, we must follow the following rule. As soon as the referee blows the whistle, the game starts. Two teams will compete against each other. Each team can start pulling the rope into their territory. The </a:t>
            </a:r>
            <a:r>
              <a:rPr lang="en-GB" sz="2400" b="1" dirty="0" err="1">
                <a:latin typeface="Times New Roman" pitchFamily="18" charset="0"/>
                <a:cs typeface="Times New Roman" pitchFamily="18" charset="0"/>
              </a:rPr>
              <a:t>center</a:t>
            </a:r>
            <a:r>
              <a:rPr lang="en-GB" sz="2400" b="1" dirty="0">
                <a:latin typeface="Times New Roman" pitchFamily="18" charset="0"/>
                <a:cs typeface="Times New Roman" pitchFamily="18" charset="0"/>
              </a:rPr>
              <a:t> of the rope should align with the </a:t>
            </a:r>
            <a:r>
              <a:rPr lang="en-GB" sz="2400" b="1" dirty="0" err="1">
                <a:latin typeface="Times New Roman" pitchFamily="18" charset="0"/>
                <a:cs typeface="Times New Roman" pitchFamily="18" charset="0"/>
              </a:rPr>
              <a:t>center</a:t>
            </a:r>
            <a:r>
              <a:rPr lang="en-GB" sz="2400" b="1" dirty="0">
                <a:latin typeface="Times New Roman" pitchFamily="18" charset="0"/>
                <a:cs typeface="Times New Roman" pitchFamily="18" charset="0"/>
              </a:rPr>
              <a:t> marked on the ground. Each team pulls the rope along with the members of opposition team to their side. As soon as the second mark on the rope from the </a:t>
            </a:r>
            <a:r>
              <a:rPr lang="en-GB" sz="2400" b="1" dirty="0" err="1">
                <a:latin typeface="Times New Roman" pitchFamily="18" charset="0"/>
                <a:cs typeface="Times New Roman" pitchFamily="18" charset="0"/>
              </a:rPr>
              <a:t>center</a:t>
            </a:r>
            <a:r>
              <a:rPr lang="en-GB" sz="2400" b="1" dirty="0">
                <a:latin typeface="Times New Roman" pitchFamily="18" charset="0"/>
                <a:cs typeface="Times New Roman" pitchFamily="18" charset="0"/>
              </a:rPr>
              <a:t> red mark crosses over to </a:t>
            </a:r>
            <a:r>
              <a:rPr lang="en-GB" sz="2400" b="1" dirty="0" err="1">
                <a:latin typeface="Times New Roman" pitchFamily="18" charset="0"/>
                <a:cs typeface="Times New Roman" pitchFamily="18" charset="0"/>
              </a:rPr>
              <a:t>center</a:t>
            </a:r>
            <a:r>
              <a:rPr lang="en-GB" sz="2400" b="1" dirty="0">
                <a:latin typeface="Times New Roman" pitchFamily="18" charset="0"/>
                <a:cs typeface="Times New Roman" pitchFamily="18" charset="0"/>
              </a:rPr>
              <a:t> line, the team to pull the rope to their area wins the game.</a:t>
            </a:r>
            <a:endParaRPr lang="en-US" sz="2400" b="1" dirty="0">
              <a:latin typeface="Times New Roman" pitchFamily="18" charset="0"/>
              <a:cs typeface="Times New Roman" pitchFamily="18" charset="0"/>
            </a:endParaRPr>
          </a:p>
        </p:txBody>
      </p:sp>
    </p:spTree>
    <p:extLst>
      <p:ext uri="{BB962C8B-B14F-4D97-AF65-F5344CB8AC3E}">
        <p14:creationId xmlns:p14="http://schemas.microsoft.com/office/powerpoint/2010/main" val="2489541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01171" y="0"/>
            <a:ext cx="9758149" cy="6934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 name="Picture 2" descr="img006">
            <a:hlinkClick r:id="" action="ppaction://noaction"/>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74458" y="3730173"/>
            <a:ext cx="3069770" cy="2278742"/>
          </a:xfrm>
          <a:prstGeom prst="rect">
            <a:avLst/>
          </a:prstGeom>
          <a:noFill/>
          <a:ln w="9525">
            <a:solidFill>
              <a:srgbClr val="FF00FF"/>
            </a:solidFill>
            <a:miter lim="800000"/>
            <a:headEnd/>
            <a:tailEnd/>
          </a:ln>
          <a:extLst>
            <a:ext uri="{909E8E84-426E-40DD-AFC4-6F175D3DCCD1}">
              <a14:hiddenFill xmlns:a14="http://schemas.microsoft.com/office/drawing/2010/main">
                <a:solidFill>
                  <a:srgbClr val="FFFFFF"/>
                </a:solidFill>
              </a14:hiddenFill>
            </a:ext>
          </a:extLst>
        </p:spPr>
      </p:pic>
      <p:sp>
        <p:nvSpPr>
          <p:cNvPr id="4" name="Rectangle 4"/>
          <p:cNvSpPr>
            <a:spLocks noChangeArrowheads="1"/>
          </p:cNvSpPr>
          <p:nvPr/>
        </p:nvSpPr>
        <p:spPr bwMode="auto">
          <a:xfrm>
            <a:off x="3303702" y="409920"/>
            <a:ext cx="5011282" cy="10156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27" tIns="45714" rIns="91427" bIns="45714">
            <a:spAutoFit/>
          </a:bodyPr>
          <a:lstStyle/>
          <a:p>
            <a:pPr algn="ctr"/>
            <a:r>
              <a:rPr lang="en-US" sz="6000" b="1" dirty="0">
                <a:solidFill>
                  <a:srgbClr val="7030A0"/>
                </a:solidFill>
                <a:latin typeface=".VnBahamasBH" pitchFamily="34" charset="0"/>
                <a:cs typeface="Times New Roman" pitchFamily="18" charset="0"/>
              </a:rPr>
              <a:t>* Homework</a:t>
            </a:r>
          </a:p>
        </p:txBody>
      </p:sp>
      <p:sp>
        <p:nvSpPr>
          <p:cNvPr id="5" name="Rectangle 23"/>
          <p:cNvSpPr>
            <a:spLocks noChangeArrowheads="1"/>
          </p:cNvSpPr>
          <p:nvPr/>
        </p:nvSpPr>
        <p:spPr bwMode="auto">
          <a:xfrm>
            <a:off x="2743194" y="1617663"/>
            <a:ext cx="7692795" cy="2308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27" tIns="45714" rIns="91427" bIns="45714">
            <a:spAutoFit/>
          </a:bodyPr>
          <a:lstStyle/>
          <a:p>
            <a:r>
              <a:rPr lang="nl-NL" sz="3600" b="1" dirty="0">
                <a:solidFill>
                  <a:srgbClr val="002060"/>
                </a:solidFill>
                <a:latin typeface="Times New Roman" pitchFamily="18" charset="0"/>
                <a:cs typeface="Times New Roman" pitchFamily="18" charset="0"/>
              </a:rPr>
              <a:t>-</a:t>
            </a:r>
            <a:r>
              <a:rPr lang="en-US" sz="3600" b="1" dirty="0">
                <a:solidFill>
                  <a:srgbClr val="002060"/>
                </a:solidFill>
              </a:rPr>
              <a:t> Do ex E1,2 (P. 15)</a:t>
            </a:r>
          </a:p>
          <a:p>
            <a:r>
              <a:rPr lang="en-US" sz="3600" b="1" dirty="0">
                <a:solidFill>
                  <a:srgbClr val="002060"/>
                </a:solidFill>
              </a:rPr>
              <a:t>- Complete the project.</a:t>
            </a:r>
          </a:p>
          <a:p>
            <a:r>
              <a:rPr lang="en-US" sz="3600" b="1" dirty="0">
                <a:solidFill>
                  <a:srgbClr val="002060"/>
                </a:solidFill>
              </a:rPr>
              <a:t>- Prepare for the next lesson: Unit 9 –Lesson 1 (Getting started.</a:t>
            </a:r>
            <a:r>
              <a:rPr lang="nl-NL" sz="3600" b="1" dirty="0">
                <a:solidFill>
                  <a:srgbClr val="002060"/>
                </a:solidFill>
                <a:latin typeface="Times New Roman" pitchFamily="18" charset="0"/>
                <a:cs typeface="Times New Roman" pitchFamily="18" charset="0"/>
              </a:rPr>
              <a:t>)</a:t>
            </a:r>
            <a:endParaRPr lang="vi-VN" sz="3600" b="1" dirty="0">
              <a:solidFill>
                <a:srgbClr val="002060"/>
              </a:solidFill>
              <a:latin typeface="Times New Roman" pitchFamily="18" charset="0"/>
              <a:cs typeface="Times New Roman" pitchFamily="18" charset="0"/>
            </a:endParaRPr>
          </a:p>
        </p:txBody>
      </p:sp>
    </p:spTree>
    <p:extLst>
      <p:ext uri="{BB962C8B-B14F-4D97-AF65-F5344CB8AC3E}">
        <p14:creationId xmlns:p14="http://schemas.microsoft.com/office/powerpoint/2010/main" val="12212059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additive="base">
                                        <p:cTn id="7"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5">
                                            <p:txEl>
                                              <p:pRg st="1" end="1"/>
                                            </p:txEl>
                                          </p:spTgt>
                                        </p:tgtEl>
                                        <p:attrNameLst>
                                          <p:attrName>style.visibility</p:attrName>
                                        </p:attrNameLst>
                                      </p:cBhvr>
                                      <p:to>
                                        <p:strVal val="visible"/>
                                      </p:to>
                                    </p:set>
                                    <p:anim calcmode="lin" valueType="num">
                                      <p:cBhvr additive="base">
                                        <p:cTn id="13" dur="500" fill="hold"/>
                                        <p:tgtEl>
                                          <p:spTgt spid="5">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5">
                                            <p:txEl>
                                              <p:pRg st="2" end="2"/>
                                            </p:txEl>
                                          </p:spTgt>
                                        </p:tgtEl>
                                        <p:attrNameLst>
                                          <p:attrName>style.visibility</p:attrName>
                                        </p:attrNameLst>
                                      </p:cBhvr>
                                      <p:to>
                                        <p:strVal val="visible"/>
                                      </p:to>
                                    </p:set>
                                    <p:anim calcmode="lin" valueType="num">
                                      <p:cBhvr additive="base">
                                        <p:cTn id="19" dur="500" fill="hold"/>
                                        <p:tgtEl>
                                          <p:spTgt spid="5">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5">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noChangeArrowheads="1"/>
          </p:cNvPicPr>
          <p:nvPr>
            <p:ph idx="1"/>
          </p:nvPr>
        </p:nvPicPr>
        <p:blipFill>
          <a:blip r:embed="rId2">
            <a:extLst>
              <a:ext uri="{BEBA8EAE-BF5A-486C-A8C5-ECC9F3942E4B}">
                <a14:imgProps xmlns:a14="http://schemas.microsoft.com/office/drawing/2010/main">
                  <a14:imgLayer r:embed="rId3">
                    <a14:imgEffect>
                      <a14:sharpenSoften amount="17000"/>
                    </a14:imgEffect>
                    <a14:imgEffect>
                      <a14:brightnessContrast bright="20000" contrast="-20000"/>
                    </a14:imgEffect>
                  </a14:imgLayer>
                </a14:imgProps>
              </a:ext>
              <a:ext uri="{28A0092B-C50C-407E-A947-70E740481C1C}">
                <a14:useLocalDpi xmlns:a14="http://schemas.microsoft.com/office/drawing/2010/main" val="0"/>
              </a:ext>
            </a:extLst>
          </a:blip>
          <a:srcRect/>
          <a:stretch>
            <a:fillRect/>
          </a:stretch>
        </p:blipFill>
        <p:spPr bwMode="auto">
          <a:xfrm>
            <a:off x="308194" y="-102358"/>
            <a:ext cx="11159412" cy="70627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Box 4"/>
          <p:cNvSpPr txBox="1"/>
          <p:nvPr/>
        </p:nvSpPr>
        <p:spPr>
          <a:xfrm>
            <a:off x="1974510" y="1317522"/>
            <a:ext cx="9106676" cy="584775"/>
          </a:xfrm>
          <a:prstGeom prst="rect">
            <a:avLst/>
          </a:prstGeom>
          <a:noFill/>
        </p:spPr>
        <p:style>
          <a:lnRef idx="3">
            <a:schemeClr val="lt1"/>
          </a:lnRef>
          <a:fillRef idx="1">
            <a:schemeClr val="accent4"/>
          </a:fillRef>
          <a:effectRef idx="1">
            <a:schemeClr val="accent4"/>
          </a:effectRef>
          <a:fontRef idx="minor">
            <a:schemeClr val="lt1"/>
          </a:fontRef>
        </p:style>
        <p:txBody>
          <a:bodyPr wrap="square" rtlCol="0">
            <a:spAutoFit/>
          </a:bodyPr>
          <a:lstStyle/>
          <a:p>
            <a:r>
              <a:rPr lang="en-GB" sz="3200" b="1" dirty="0">
                <a:solidFill>
                  <a:srgbClr val="FFFF00"/>
                </a:solidFill>
              </a:rPr>
              <a:t>PERIOD 68: UNIT 8: SPORTS AND GAMES</a:t>
            </a:r>
            <a:endParaRPr lang="en-US" sz="3200" b="1" dirty="0">
              <a:solidFill>
                <a:srgbClr val="FFFF00"/>
              </a:solidFill>
            </a:endParaRPr>
          </a:p>
        </p:txBody>
      </p:sp>
      <p:sp>
        <p:nvSpPr>
          <p:cNvPr id="6" name="TextBox 5"/>
          <p:cNvSpPr txBox="1"/>
          <p:nvPr/>
        </p:nvSpPr>
        <p:spPr>
          <a:xfrm>
            <a:off x="2448636" y="1902297"/>
            <a:ext cx="7294728" cy="1077218"/>
          </a:xfrm>
          <a:prstGeom prst="rect">
            <a:avLst/>
          </a:prstGeom>
          <a:noFill/>
          <a:ln>
            <a:noFill/>
          </a:ln>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GB" sz="3200" b="1" dirty="0">
                <a:solidFill>
                  <a:srgbClr val="FFFF00"/>
                </a:solidFill>
              </a:rPr>
              <a:t>LESSON 7 : LOOKING BACK + PROJECT</a:t>
            </a:r>
          </a:p>
          <a:p>
            <a:pPr algn="ctr"/>
            <a:r>
              <a:rPr lang="en-GB" sz="3200" b="1" dirty="0">
                <a:solidFill>
                  <a:srgbClr val="FFFF00"/>
                </a:solidFill>
              </a:rPr>
              <a:t>P. (24,25)</a:t>
            </a:r>
            <a:endParaRPr lang="en-US" sz="3200" b="1" dirty="0">
              <a:solidFill>
                <a:srgbClr val="FFFF00"/>
              </a:solidFill>
            </a:endParaRPr>
          </a:p>
        </p:txBody>
      </p:sp>
      <p:sp>
        <p:nvSpPr>
          <p:cNvPr id="13" name="TextBox 12">
            <a:extLst>
              <a:ext uri="{FF2B5EF4-FFF2-40B4-BE49-F238E27FC236}">
                <a16:creationId xmlns:a16="http://schemas.microsoft.com/office/drawing/2014/main" id="{6FFA62C4-ACD9-4568-8B37-3A06B8A9572B}"/>
              </a:ext>
            </a:extLst>
          </p:cNvPr>
          <p:cNvSpPr txBox="1"/>
          <p:nvPr/>
        </p:nvSpPr>
        <p:spPr>
          <a:xfrm>
            <a:off x="2239951" y="2971393"/>
            <a:ext cx="8163682" cy="1467902"/>
          </a:xfrm>
          <a:prstGeom prst="rect">
            <a:avLst/>
          </a:prstGeom>
          <a:noFill/>
        </p:spPr>
        <p:txBody>
          <a:bodyPr wrap="square">
            <a:spAutoFit/>
          </a:bodyPr>
          <a:lstStyle/>
          <a:p>
            <a:pPr>
              <a:lnSpc>
                <a:spcPct val="115000"/>
              </a:lnSpc>
              <a:spcAft>
                <a:spcPts val="1000"/>
              </a:spcAft>
            </a:pPr>
            <a:r>
              <a:rPr lang="en-US" sz="2400"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 Review the vocabulary and grammar of Unit 8;</a:t>
            </a:r>
            <a:endParaRPr lang="vi-VN" sz="2400" dirty="0">
              <a:solidFill>
                <a:schemeClr val="bg1"/>
              </a:solidFill>
              <a:latin typeface="Calibri" panose="020F0502020204030204" pitchFamily="34" charset="0"/>
              <a:ea typeface="Times New Roman" panose="02020603050405020304" pitchFamily="18" charset="0"/>
              <a:cs typeface="Times New Roman" panose="02020603050405020304" pitchFamily="18" charset="0"/>
            </a:endParaRPr>
          </a:p>
          <a:p>
            <a:pPr>
              <a:lnSpc>
                <a:spcPct val="115000"/>
              </a:lnSpc>
              <a:spcAft>
                <a:spcPts val="1000"/>
              </a:spcAft>
            </a:pPr>
            <a:r>
              <a:rPr lang="en-US" sz="2400"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 Apply what they have learnt (vocabulary and grammar) into practice through a project.</a:t>
            </a:r>
            <a:endParaRPr lang="vi-VN" sz="2400" dirty="0">
              <a:solidFill>
                <a:schemeClr val="bg1"/>
              </a:solidFill>
              <a:latin typeface="Calibri" panose="020F0502020204030204" pitchFamily="34" charset="0"/>
              <a:ea typeface="Times New Roman" panose="02020603050405020304" pitchFamily="18" charset="0"/>
              <a:cs typeface="Times New Roman" panose="02020603050405020304" pitchFamily="18" charset="0"/>
            </a:endParaRPr>
          </a:p>
        </p:txBody>
      </p:sp>
      <p:sp>
        <p:nvSpPr>
          <p:cNvPr id="9" name="TextBox 4">
            <a:extLst>
              <a:ext uri="{FF2B5EF4-FFF2-40B4-BE49-F238E27FC236}">
                <a16:creationId xmlns:a16="http://schemas.microsoft.com/office/drawing/2014/main" id="{E3B5711D-3E10-4184-ADC2-5DA1864B8F86}"/>
              </a:ext>
            </a:extLst>
          </p:cNvPr>
          <p:cNvSpPr txBox="1"/>
          <p:nvPr/>
        </p:nvSpPr>
        <p:spPr>
          <a:xfrm>
            <a:off x="2253261" y="487381"/>
            <a:ext cx="8549174" cy="707886"/>
          </a:xfrm>
          <a:prstGeom prst="rect">
            <a:avLst/>
          </a:prstGeom>
          <a:noFill/>
        </p:spPr>
        <p:txBody>
          <a:bodyPr wrap="square">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73D1DD74-912C-4BD9-BFB2-9144CFB73BD9}" type="datetime2">
              <a:rPr lang="en-US" altLang="vi-VN" sz="4000" b="1" smtClean="0">
                <a:solidFill>
                  <a:srgbClr val="0FB7BD"/>
                </a:solidFill>
                <a:latin typeface="Arial" panose="020B0604020202020204" pitchFamily="34" charset="0"/>
              </a:rPr>
              <a:pPr/>
              <a:t>Wednesday, February 21, 2024</a:t>
            </a:fld>
            <a:endParaRPr lang="vi-VN" sz="4000" dirty="0">
              <a:solidFill>
                <a:srgbClr val="0FB7BD"/>
              </a:solidFill>
            </a:endParaRPr>
          </a:p>
        </p:txBody>
      </p:sp>
    </p:spTree>
    <p:extLst>
      <p:ext uri="{BB962C8B-B14F-4D97-AF65-F5344CB8AC3E}">
        <p14:creationId xmlns:p14="http://schemas.microsoft.com/office/powerpoint/2010/main" val="18414455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additive="base">
                                        <p:cTn id="7" dur="500" fill="hold"/>
                                        <p:tgtEl>
                                          <p:spTgt spid="13"/>
                                        </p:tgtEl>
                                        <p:attrNameLst>
                                          <p:attrName>ppt_x</p:attrName>
                                        </p:attrNameLst>
                                      </p:cBhvr>
                                      <p:tavLst>
                                        <p:tav tm="0">
                                          <p:val>
                                            <p:strVal val="#ppt_x"/>
                                          </p:val>
                                        </p:tav>
                                        <p:tav tm="100000">
                                          <p:val>
                                            <p:strVal val="#ppt_x"/>
                                          </p:val>
                                        </p:tav>
                                      </p:tavLst>
                                    </p:anim>
                                    <p:anim calcmode="lin" valueType="num">
                                      <p:cBhvr additive="base">
                                        <p:cTn id="8"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01171" y="0"/>
            <a:ext cx="9758149" cy="6934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 name="Picture 2" descr="Kết quả hình ảnh cho The End"/>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478676" y="1265790"/>
            <a:ext cx="3168002" cy="2118302"/>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8" descr="Kết quả hình ảnh cho Chữ Thank you động"/>
          <p:cNvPicPr>
            <a:picLocks noChangeAspect="1" noChangeArrowheads="1" noCrop="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285997" y="2587423"/>
            <a:ext cx="5867605" cy="340775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764339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80">
                                          <p:stCondLst>
                                            <p:cond delay="0"/>
                                          </p:stCondLst>
                                        </p:cTn>
                                        <p:tgtEl>
                                          <p:spTgt spid="4"/>
                                        </p:tgtEl>
                                      </p:cBhvr>
                                    </p:animEffect>
                                    <p:anim calcmode="lin" valueType="num">
                                      <p:cBhvr>
                                        <p:cTn id="8" dur="1822"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4"/>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4"/>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4"/>
                                        </p:tgtEl>
                                        <p:attrNameLst>
                                          <p:attrName>ppt_y</p:attrName>
                                        </p:attrNameLst>
                                      </p:cBhvr>
                                      <p:tavLst>
                                        <p:tav tm="0" fmla="#ppt_y-sin(pi*$)/81">
                                          <p:val>
                                            <p:fltVal val="0"/>
                                          </p:val>
                                        </p:tav>
                                        <p:tav tm="100000">
                                          <p:val>
                                            <p:fltVal val="1"/>
                                          </p:val>
                                        </p:tav>
                                      </p:tavLst>
                                    </p:anim>
                                    <p:animScale>
                                      <p:cBhvr>
                                        <p:cTn id="13" dur="26">
                                          <p:stCondLst>
                                            <p:cond delay="650"/>
                                          </p:stCondLst>
                                        </p:cTn>
                                        <p:tgtEl>
                                          <p:spTgt spid="4"/>
                                        </p:tgtEl>
                                      </p:cBhvr>
                                      <p:to x="100000" y="60000"/>
                                    </p:animScale>
                                    <p:animScale>
                                      <p:cBhvr>
                                        <p:cTn id="14" dur="166" decel="50000">
                                          <p:stCondLst>
                                            <p:cond delay="676"/>
                                          </p:stCondLst>
                                        </p:cTn>
                                        <p:tgtEl>
                                          <p:spTgt spid="4"/>
                                        </p:tgtEl>
                                      </p:cBhvr>
                                      <p:to x="100000" y="100000"/>
                                    </p:animScale>
                                    <p:animScale>
                                      <p:cBhvr>
                                        <p:cTn id="15" dur="26">
                                          <p:stCondLst>
                                            <p:cond delay="1312"/>
                                          </p:stCondLst>
                                        </p:cTn>
                                        <p:tgtEl>
                                          <p:spTgt spid="4"/>
                                        </p:tgtEl>
                                      </p:cBhvr>
                                      <p:to x="100000" y="80000"/>
                                    </p:animScale>
                                    <p:animScale>
                                      <p:cBhvr>
                                        <p:cTn id="16" dur="166" decel="50000">
                                          <p:stCondLst>
                                            <p:cond delay="1338"/>
                                          </p:stCondLst>
                                        </p:cTn>
                                        <p:tgtEl>
                                          <p:spTgt spid="4"/>
                                        </p:tgtEl>
                                      </p:cBhvr>
                                      <p:to x="100000" y="100000"/>
                                    </p:animScale>
                                    <p:animScale>
                                      <p:cBhvr>
                                        <p:cTn id="17" dur="26">
                                          <p:stCondLst>
                                            <p:cond delay="1642"/>
                                          </p:stCondLst>
                                        </p:cTn>
                                        <p:tgtEl>
                                          <p:spTgt spid="4"/>
                                        </p:tgtEl>
                                      </p:cBhvr>
                                      <p:to x="100000" y="90000"/>
                                    </p:animScale>
                                    <p:animScale>
                                      <p:cBhvr>
                                        <p:cTn id="18" dur="166" decel="50000">
                                          <p:stCondLst>
                                            <p:cond delay="1668"/>
                                          </p:stCondLst>
                                        </p:cTn>
                                        <p:tgtEl>
                                          <p:spTgt spid="4"/>
                                        </p:tgtEl>
                                      </p:cBhvr>
                                      <p:to x="100000" y="100000"/>
                                    </p:animScale>
                                    <p:animScale>
                                      <p:cBhvr>
                                        <p:cTn id="19" dur="26">
                                          <p:stCondLst>
                                            <p:cond delay="1808"/>
                                          </p:stCondLst>
                                        </p:cTn>
                                        <p:tgtEl>
                                          <p:spTgt spid="4"/>
                                        </p:tgtEl>
                                      </p:cBhvr>
                                      <p:to x="100000" y="95000"/>
                                    </p:animScale>
                                    <p:animScale>
                                      <p:cBhvr>
                                        <p:cTn id="20" dur="166" decel="50000">
                                          <p:stCondLst>
                                            <p:cond delay="1834"/>
                                          </p:stCondLst>
                                        </p:cTn>
                                        <p:tgtEl>
                                          <p:spTgt spid="4"/>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16" presetClass="entr" presetSubtype="21" fill="hold" nodeType="clickEffect">
                                  <p:stCondLst>
                                    <p:cond delay="0"/>
                                  </p:stCondLst>
                                  <p:childTnLst>
                                    <p:set>
                                      <p:cBhvr>
                                        <p:cTn id="24" dur="1" fill="hold">
                                          <p:stCondLst>
                                            <p:cond delay="0"/>
                                          </p:stCondLst>
                                        </p:cTn>
                                        <p:tgtEl>
                                          <p:spTgt spid="5"/>
                                        </p:tgtEl>
                                        <p:attrNameLst>
                                          <p:attrName>style.visibility</p:attrName>
                                        </p:attrNameLst>
                                      </p:cBhvr>
                                      <p:to>
                                        <p:strVal val="visible"/>
                                      </p:to>
                                    </p:set>
                                    <p:animEffect transition="in" filter="barn(inVertical)">
                                      <p:cBhvr>
                                        <p:cTn id="25"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11962" y="365127"/>
            <a:ext cx="7886700" cy="1325563"/>
          </a:xfrm>
        </p:spPr>
        <p:txBody>
          <a:bodyPr/>
          <a:lstStyle/>
          <a:p>
            <a:endParaRPr lang="en-US"/>
          </a:p>
        </p:txBody>
      </p:sp>
      <p:pic>
        <p:nvPicPr>
          <p:cNvPr id="7170"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0" y="0"/>
            <a:ext cx="12191999" cy="6934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983395" y="955365"/>
            <a:ext cx="627229" cy="600465"/>
          </a:xfrm>
          <a:prstGeom prst="rect">
            <a:avLst/>
          </a:prstGeom>
        </p:spPr>
        <p:style>
          <a:lnRef idx="2">
            <a:schemeClr val="accent1">
              <a:shade val="50000"/>
            </a:schemeClr>
          </a:lnRef>
          <a:fillRef idx="1">
            <a:schemeClr val="accent1"/>
          </a:fillRef>
          <a:effectRef idx="0">
            <a:schemeClr val="accent1"/>
          </a:effectRef>
          <a:fontRef idx="minor">
            <a:schemeClr val="lt1"/>
          </a:fontRef>
        </p:style>
      </p:pic>
      <p:sp>
        <p:nvSpPr>
          <p:cNvPr id="6" name="TextBox 5"/>
          <p:cNvSpPr txBox="1"/>
          <p:nvPr/>
        </p:nvSpPr>
        <p:spPr>
          <a:xfrm>
            <a:off x="2683362" y="1017069"/>
            <a:ext cx="7599715" cy="477054"/>
          </a:xfrm>
          <a:prstGeom prst="rect">
            <a:avLst/>
          </a:prstGeom>
          <a:noFill/>
        </p:spPr>
        <p:txBody>
          <a:bodyPr wrap="square" rtlCol="0">
            <a:spAutoFit/>
          </a:bodyPr>
          <a:lstStyle/>
          <a:p>
            <a:r>
              <a:rPr lang="en-US" sz="2500" b="1" dirty="0">
                <a:effectLst>
                  <a:glow rad="88900">
                    <a:schemeClr val="bg1"/>
                  </a:glow>
                </a:effectLst>
                <a:latin typeface="Arial" panose="020B0604020202020204" pitchFamily="34" charset="0"/>
                <a:cs typeface="Arial" panose="020B0604020202020204" pitchFamily="34" charset="0"/>
              </a:rPr>
              <a:t>Find one odd word / phrase in each question.</a:t>
            </a:r>
          </a:p>
        </p:txBody>
      </p:sp>
      <p:sp>
        <p:nvSpPr>
          <p:cNvPr id="7" name="TextBox 6"/>
          <p:cNvSpPr txBox="1"/>
          <p:nvPr/>
        </p:nvSpPr>
        <p:spPr>
          <a:xfrm>
            <a:off x="2647245" y="1624960"/>
            <a:ext cx="474830" cy="461665"/>
          </a:xfrm>
          <a:prstGeom prst="rect">
            <a:avLst/>
          </a:prstGeom>
          <a:noFill/>
        </p:spPr>
        <p:txBody>
          <a:bodyPr wrap="square" rtlCol="0">
            <a:spAutoFit/>
          </a:bodyPr>
          <a:lstStyle/>
          <a:p>
            <a:r>
              <a:rPr lang="en-US" sz="2400" b="1">
                <a:solidFill>
                  <a:srgbClr val="0070C0"/>
                </a:solidFill>
              </a:rPr>
              <a:t>1.</a:t>
            </a:r>
          </a:p>
        </p:txBody>
      </p:sp>
      <p:sp>
        <p:nvSpPr>
          <p:cNvPr id="8" name="TextBox 7"/>
          <p:cNvSpPr txBox="1"/>
          <p:nvPr/>
        </p:nvSpPr>
        <p:spPr>
          <a:xfrm>
            <a:off x="2647245" y="2549374"/>
            <a:ext cx="474830" cy="461665"/>
          </a:xfrm>
          <a:prstGeom prst="rect">
            <a:avLst/>
          </a:prstGeom>
          <a:noFill/>
        </p:spPr>
        <p:txBody>
          <a:bodyPr wrap="square" rtlCol="0">
            <a:spAutoFit/>
          </a:bodyPr>
          <a:lstStyle/>
          <a:p>
            <a:r>
              <a:rPr lang="en-US" sz="2400" b="1">
                <a:solidFill>
                  <a:srgbClr val="0070C0"/>
                </a:solidFill>
              </a:rPr>
              <a:t>2.</a:t>
            </a:r>
          </a:p>
        </p:txBody>
      </p:sp>
      <p:sp>
        <p:nvSpPr>
          <p:cNvPr id="9" name="TextBox 8"/>
          <p:cNvSpPr txBox="1"/>
          <p:nvPr/>
        </p:nvSpPr>
        <p:spPr>
          <a:xfrm>
            <a:off x="2647245" y="3454179"/>
            <a:ext cx="474830" cy="461665"/>
          </a:xfrm>
          <a:prstGeom prst="rect">
            <a:avLst/>
          </a:prstGeom>
          <a:noFill/>
        </p:spPr>
        <p:txBody>
          <a:bodyPr wrap="square" rtlCol="0">
            <a:spAutoFit/>
          </a:bodyPr>
          <a:lstStyle/>
          <a:p>
            <a:r>
              <a:rPr lang="en-US" sz="2400" b="1">
                <a:solidFill>
                  <a:srgbClr val="0070C0"/>
                </a:solidFill>
              </a:rPr>
              <a:t>3.</a:t>
            </a:r>
          </a:p>
        </p:txBody>
      </p:sp>
      <p:sp>
        <p:nvSpPr>
          <p:cNvPr id="10" name="TextBox 9"/>
          <p:cNvSpPr txBox="1"/>
          <p:nvPr/>
        </p:nvSpPr>
        <p:spPr>
          <a:xfrm>
            <a:off x="2647245" y="4383515"/>
            <a:ext cx="474830" cy="461665"/>
          </a:xfrm>
          <a:prstGeom prst="rect">
            <a:avLst/>
          </a:prstGeom>
          <a:noFill/>
        </p:spPr>
        <p:txBody>
          <a:bodyPr wrap="square" rtlCol="0">
            <a:spAutoFit/>
          </a:bodyPr>
          <a:lstStyle/>
          <a:p>
            <a:r>
              <a:rPr lang="en-US" sz="2400" b="1">
                <a:solidFill>
                  <a:srgbClr val="0070C0"/>
                </a:solidFill>
              </a:rPr>
              <a:t>4.</a:t>
            </a:r>
          </a:p>
        </p:txBody>
      </p:sp>
      <p:sp>
        <p:nvSpPr>
          <p:cNvPr id="11" name="TextBox 10"/>
          <p:cNvSpPr txBox="1"/>
          <p:nvPr/>
        </p:nvSpPr>
        <p:spPr>
          <a:xfrm>
            <a:off x="2647245" y="5288320"/>
            <a:ext cx="474830" cy="461665"/>
          </a:xfrm>
          <a:prstGeom prst="rect">
            <a:avLst/>
          </a:prstGeom>
          <a:noFill/>
        </p:spPr>
        <p:txBody>
          <a:bodyPr wrap="square" rtlCol="0">
            <a:spAutoFit/>
          </a:bodyPr>
          <a:lstStyle/>
          <a:p>
            <a:r>
              <a:rPr lang="en-US" sz="2400" b="1">
                <a:solidFill>
                  <a:srgbClr val="0070C0"/>
                </a:solidFill>
              </a:rPr>
              <a:t>5.</a:t>
            </a:r>
          </a:p>
        </p:txBody>
      </p:sp>
      <p:grpSp>
        <p:nvGrpSpPr>
          <p:cNvPr id="12" name="Group 11"/>
          <p:cNvGrpSpPr/>
          <p:nvPr/>
        </p:nvGrpSpPr>
        <p:grpSpPr>
          <a:xfrm>
            <a:off x="3168521" y="1615698"/>
            <a:ext cx="1869987" cy="470927"/>
            <a:chOff x="1490433" y="2168225"/>
            <a:chExt cx="1869987" cy="470927"/>
          </a:xfrm>
        </p:grpSpPr>
        <p:sp>
          <p:nvSpPr>
            <p:cNvPr id="13" name="TextBox 12"/>
            <p:cNvSpPr txBox="1"/>
            <p:nvPr/>
          </p:nvSpPr>
          <p:spPr>
            <a:xfrm>
              <a:off x="1490433" y="2177487"/>
              <a:ext cx="474830" cy="461665"/>
            </a:xfrm>
            <a:prstGeom prst="rect">
              <a:avLst/>
            </a:prstGeom>
            <a:noFill/>
          </p:spPr>
          <p:txBody>
            <a:bodyPr wrap="square" rtlCol="0">
              <a:spAutoFit/>
            </a:bodyPr>
            <a:lstStyle/>
            <a:p>
              <a:r>
                <a:rPr lang="en-US" sz="2400" b="1">
                  <a:solidFill>
                    <a:srgbClr val="0070C0"/>
                  </a:solidFill>
                </a:rPr>
                <a:t>A.</a:t>
              </a:r>
            </a:p>
          </p:txBody>
        </p:sp>
        <p:sp>
          <p:nvSpPr>
            <p:cNvPr id="14" name="TextBox 13"/>
            <p:cNvSpPr txBox="1"/>
            <p:nvPr/>
          </p:nvSpPr>
          <p:spPr>
            <a:xfrm>
              <a:off x="1825712" y="2168225"/>
              <a:ext cx="1534708" cy="461665"/>
            </a:xfrm>
            <a:prstGeom prst="rect">
              <a:avLst/>
            </a:prstGeom>
            <a:noFill/>
          </p:spPr>
          <p:txBody>
            <a:bodyPr wrap="square" rtlCol="0">
              <a:spAutoFit/>
            </a:bodyPr>
            <a:lstStyle/>
            <a:p>
              <a:r>
                <a:rPr lang="en-US" sz="2400"/>
                <a:t>volleyball</a:t>
              </a:r>
              <a:endParaRPr lang="en-US" sz="2400" u="sng"/>
            </a:p>
          </p:txBody>
        </p:sp>
      </p:grpSp>
      <p:grpSp>
        <p:nvGrpSpPr>
          <p:cNvPr id="15" name="Group 14"/>
          <p:cNvGrpSpPr/>
          <p:nvPr/>
        </p:nvGrpSpPr>
        <p:grpSpPr>
          <a:xfrm>
            <a:off x="5510286" y="1620328"/>
            <a:ext cx="2006450" cy="470927"/>
            <a:chOff x="1490433" y="2168225"/>
            <a:chExt cx="2006450" cy="470927"/>
          </a:xfrm>
        </p:grpSpPr>
        <p:sp>
          <p:nvSpPr>
            <p:cNvPr id="16" name="TextBox 15"/>
            <p:cNvSpPr txBox="1"/>
            <p:nvPr/>
          </p:nvSpPr>
          <p:spPr>
            <a:xfrm>
              <a:off x="1490433" y="2177487"/>
              <a:ext cx="474830" cy="461665"/>
            </a:xfrm>
            <a:prstGeom prst="rect">
              <a:avLst/>
            </a:prstGeom>
            <a:noFill/>
          </p:spPr>
          <p:txBody>
            <a:bodyPr wrap="square" rtlCol="0">
              <a:spAutoFit/>
            </a:bodyPr>
            <a:lstStyle/>
            <a:p>
              <a:r>
                <a:rPr lang="en-US" sz="2400" b="1">
                  <a:solidFill>
                    <a:srgbClr val="0070C0"/>
                  </a:solidFill>
                </a:rPr>
                <a:t>B.</a:t>
              </a:r>
            </a:p>
          </p:txBody>
        </p:sp>
        <p:sp>
          <p:nvSpPr>
            <p:cNvPr id="17" name="TextBox 16"/>
            <p:cNvSpPr txBox="1"/>
            <p:nvPr/>
          </p:nvSpPr>
          <p:spPr>
            <a:xfrm>
              <a:off x="1825712" y="2168225"/>
              <a:ext cx="1671171" cy="461665"/>
            </a:xfrm>
            <a:prstGeom prst="rect">
              <a:avLst/>
            </a:prstGeom>
            <a:noFill/>
          </p:spPr>
          <p:txBody>
            <a:bodyPr wrap="square" rtlCol="0">
              <a:spAutoFit/>
            </a:bodyPr>
            <a:lstStyle/>
            <a:p>
              <a:r>
                <a:rPr lang="en-US" sz="2400"/>
                <a:t>badminton</a:t>
              </a:r>
              <a:endParaRPr lang="en-US" sz="2400" u="sng"/>
            </a:p>
          </p:txBody>
        </p:sp>
      </p:grpSp>
      <p:grpSp>
        <p:nvGrpSpPr>
          <p:cNvPr id="18" name="Group 17"/>
          <p:cNvGrpSpPr/>
          <p:nvPr/>
        </p:nvGrpSpPr>
        <p:grpSpPr>
          <a:xfrm>
            <a:off x="8059873" y="1624960"/>
            <a:ext cx="1476894" cy="470927"/>
            <a:chOff x="1490433" y="2168225"/>
            <a:chExt cx="1476894" cy="470927"/>
          </a:xfrm>
        </p:grpSpPr>
        <p:sp>
          <p:nvSpPr>
            <p:cNvPr id="19" name="TextBox 18"/>
            <p:cNvSpPr txBox="1"/>
            <p:nvPr/>
          </p:nvSpPr>
          <p:spPr>
            <a:xfrm>
              <a:off x="1490433" y="2177487"/>
              <a:ext cx="474830" cy="461665"/>
            </a:xfrm>
            <a:prstGeom prst="rect">
              <a:avLst/>
            </a:prstGeom>
            <a:noFill/>
          </p:spPr>
          <p:txBody>
            <a:bodyPr wrap="square" rtlCol="0">
              <a:spAutoFit/>
            </a:bodyPr>
            <a:lstStyle/>
            <a:p>
              <a:r>
                <a:rPr lang="en-US" sz="2400" b="1" dirty="0">
                  <a:solidFill>
                    <a:srgbClr val="0070C0"/>
                  </a:solidFill>
                </a:rPr>
                <a:t>C.</a:t>
              </a:r>
            </a:p>
          </p:txBody>
        </p:sp>
        <p:sp>
          <p:nvSpPr>
            <p:cNvPr id="20" name="TextBox 19"/>
            <p:cNvSpPr txBox="1"/>
            <p:nvPr/>
          </p:nvSpPr>
          <p:spPr>
            <a:xfrm>
              <a:off x="1825712" y="2168225"/>
              <a:ext cx="1141615" cy="461665"/>
            </a:xfrm>
            <a:prstGeom prst="rect">
              <a:avLst/>
            </a:prstGeom>
            <a:noFill/>
          </p:spPr>
          <p:txBody>
            <a:bodyPr wrap="square" rtlCol="0">
              <a:spAutoFit/>
            </a:bodyPr>
            <a:lstStyle/>
            <a:p>
              <a:r>
                <a:rPr lang="en-US" sz="2400"/>
                <a:t>bicycle</a:t>
              </a:r>
              <a:endParaRPr lang="en-US" sz="2400" u="sng"/>
            </a:p>
          </p:txBody>
        </p:sp>
      </p:grpSp>
      <p:grpSp>
        <p:nvGrpSpPr>
          <p:cNvPr id="21" name="Group 20"/>
          <p:cNvGrpSpPr/>
          <p:nvPr/>
        </p:nvGrpSpPr>
        <p:grpSpPr>
          <a:xfrm>
            <a:off x="3168520" y="2532793"/>
            <a:ext cx="2028312" cy="470927"/>
            <a:chOff x="1490433" y="2168225"/>
            <a:chExt cx="2028312" cy="470927"/>
          </a:xfrm>
        </p:grpSpPr>
        <p:sp>
          <p:nvSpPr>
            <p:cNvPr id="22" name="TextBox 21"/>
            <p:cNvSpPr txBox="1"/>
            <p:nvPr/>
          </p:nvSpPr>
          <p:spPr>
            <a:xfrm>
              <a:off x="1490433" y="2177487"/>
              <a:ext cx="474830" cy="461665"/>
            </a:xfrm>
            <a:prstGeom prst="rect">
              <a:avLst/>
            </a:prstGeom>
            <a:noFill/>
          </p:spPr>
          <p:txBody>
            <a:bodyPr wrap="square" rtlCol="0">
              <a:spAutoFit/>
            </a:bodyPr>
            <a:lstStyle/>
            <a:p>
              <a:r>
                <a:rPr lang="en-US" sz="2400" b="1">
                  <a:solidFill>
                    <a:srgbClr val="0070C0"/>
                  </a:solidFill>
                </a:rPr>
                <a:t>A.</a:t>
              </a:r>
            </a:p>
          </p:txBody>
        </p:sp>
        <p:sp>
          <p:nvSpPr>
            <p:cNvPr id="23" name="TextBox 22"/>
            <p:cNvSpPr txBox="1"/>
            <p:nvPr/>
          </p:nvSpPr>
          <p:spPr>
            <a:xfrm>
              <a:off x="1825712" y="2168225"/>
              <a:ext cx="1693033" cy="461665"/>
            </a:xfrm>
            <a:prstGeom prst="rect">
              <a:avLst/>
            </a:prstGeom>
            <a:noFill/>
          </p:spPr>
          <p:txBody>
            <a:bodyPr wrap="square" rtlCol="0">
              <a:spAutoFit/>
            </a:bodyPr>
            <a:lstStyle/>
            <a:p>
              <a:r>
                <a:rPr lang="en-US" sz="2400"/>
                <a:t>playground</a:t>
              </a:r>
              <a:endParaRPr lang="en-US" sz="2400" u="sng"/>
            </a:p>
          </p:txBody>
        </p:sp>
      </p:grpSp>
      <p:grpSp>
        <p:nvGrpSpPr>
          <p:cNvPr id="24" name="Group 23"/>
          <p:cNvGrpSpPr/>
          <p:nvPr/>
        </p:nvGrpSpPr>
        <p:grpSpPr>
          <a:xfrm>
            <a:off x="5510286" y="2537423"/>
            <a:ext cx="1353246" cy="470927"/>
            <a:chOff x="1490433" y="2168225"/>
            <a:chExt cx="1353246" cy="470927"/>
          </a:xfrm>
        </p:grpSpPr>
        <p:sp>
          <p:nvSpPr>
            <p:cNvPr id="25" name="TextBox 24"/>
            <p:cNvSpPr txBox="1"/>
            <p:nvPr/>
          </p:nvSpPr>
          <p:spPr>
            <a:xfrm>
              <a:off x="1490433" y="2177487"/>
              <a:ext cx="474830" cy="461665"/>
            </a:xfrm>
            <a:prstGeom prst="rect">
              <a:avLst/>
            </a:prstGeom>
            <a:noFill/>
          </p:spPr>
          <p:txBody>
            <a:bodyPr wrap="square" rtlCol="0">
              <a:spAutoFit/>
            </a:bodyPr>
            <a:lstStyle/>
            <a:p>
              <a:r>
                <a:rPr lang="en-US" sz="2400" b="1">
                  <a:solidFill>
                    <a:srgbClr val="0070C0"/>
                  </a:solidFill>
                </a:rPr>
                <a:t>B.</a:t>
              </a:r>
            </a:p>
          </p:txBody>
        </p:sp>
        <p:sp>
          <p:nvSpPr>
            <p:cNvPr id="26" name="TextBox 25"/>
            <p:cNvSpPr txBox="1"/>
            <p:nvPr/>
          </p:nvSpPr>
          <p:spPr>
            <a:xfrm>
              <a:off x="1825712" y="2168225"/>
              <a:ext cx="1017967" cy="461665"/>
            </a:xfrm>
            <a:prstGeom prst="rect">
              <a:avLst/>
            </a:prstGeom>
            <a:noFill/>
          </p:spPr>
          <p:txBody>
            <a:bodyPr wrap="square" rtlCol="0">
              <a:spAutoFit/>
            </a:bodyPr>
            <a:lstStyle/>
            <a:p>
              <a:r>
                <a:rPr lang="en-US" sz="2400"/>
                <a:t>ball</a:t>
              </a:r>
              <a:endParaRPr lang="en-US" sz="2400" u="sng"/>
            </a:p>
          </p:txBody>
        </p:sp>
      </p:grpSp>
      <p:grpSp>
        <p:nvGrpSpPr>
          <p:cNvPr id="27" name="Group 26"/>
          <p:cNvGrpSpPr/>
          <p:nvPr/>
        </p:nvGrpSpPr>
        <p:grpSpPr>
          <a:xfrm>
            <a:off x="8059873" y="2542055"/>
            <a:ext cx="1476894" cy="470927"/>
            <a:chOff x="1490433" y="2168225"/>
            <a:chExt cx="1476894" cy="470927"/>
          </a:xfrm>
        </p:grpSpPr>
        <p:sp>
          <p:nvSpPr>
            <p:cNvPr id="28" name="TextBox 27"/>
            <p:cNvSpPr txBox="1"/>
            <p:nvPr/>
          </p:nvSpPr>
          <p:spPr>
            <a:xfrm>
              <a:off x="1490433" y="2177487"/>
              <a:ext cx="474830" cy="461665"/>
            </a:xfrm>
            <a:prstGeom prst="rect">
              <a:avLst/>
            </a:prstGeom>
            <a:noFill/>
          </p:spPr>
          <p:txBody>
            <a:bodyPr wrap="square" rtlCol="0">
              <a:spAutoFit/>
            </a:bodyPr>
            <a:lstStyle/>
            <a:p>
              <a:r>
                <a:rPr lang="en-US" sz="2400" b="1">
                  <a:solidFill>
                    <a:srgbClr val="0070C0"/>
                  </a:solidFill>
                </a:rPr>
                <a:t>C.</a:t>
              </a:r>
            </a:p>
          </p:txBody>
        </p:sp>
        <p:sp>
          <p:nvSpPr>
            <p:cNvPr id="29" name="TextBox 28"/>
            <p:cNvSpPr txBox="1"/>
            <p:nvPr/>
          </p:nvSpPr>
          <p:spPr>
            <a:xfrm>
              <a:off x="1825712" y="2168225"/>
              <a:ext cx="1141615" cy="461665"/>
            </a:xfrm>
            <a:prstGeom prst="rect">
              <a:avLst/>
            </a:prstGeom>
            <a:noFill/>
          </p:spPr>
          <p:txBody>
            <a:bodyPr wrap="square" rtlCol="0">
              <a:spAutoFit/>
            </a:bodyPr>
            <a:lstStyle/>
            <a:p>
              <a:r>
                <a:rPr lang="en-US" sz="2400"/>
                <a:t>racket</a:t>
              </a:r>
              <a:endParaRPr lang="en-US" sz="2400" u="sng"/>
            </a:p>
          </p:txBody>
        </p:sp>
      </p:grpSp>
      <p:grpSp>
        <p:nvGrpSpPr>
          <p:cNvPr id="30" name="Group 29"/>
          <p:cNvGrpSpPr/>
          <p:nvPr/>
        </p:nvGrpSpPr>
        <p:grpSpPr>
          <a:xfrm>
            <a:off x="3168521" y="3452056"/>
            <a:ext cx="1567259" cy="470927"/>
            <a:chOff x="1490433" y="2168225"/>
            <a:chExt cx="1567259" cy="470927"/>
          </a:xfrm>
        </p:grpSpPr>
        <p:sp>
          <p:nvSpPr>
            <p:cNvPr id="31" name="TextBox 30"/>
            <p:cNvSpPr txBox="1"/>
            <p:nvPr/>
          </p:nvSpPr>
          <p:spPr>
            <a:xfrm>
              <a:off x="1490433" y="2177487"/>
              <a:ext cx="474830" cy="461665"/>
            </a:xfrm>
            <a:prstGeom prst="rect">
              <a:avLst/>
            </a:prstGeom>
            <a:noFill/>
          </p:spPr>
          <p:txBody>
            <a:bodyPr wrap="square" rtlCol="0">
              <a:spAutoFit/>
            </a:bodyPr>
            <a:lstStyle/>
            <a:p>
              <a:r>
                <a:rPr lang="en-US" sz="2400" b="1">
                  <a:solidFill>
                    <a:srgbClr val="0070C0"/>
                  </a:solidFill>
                </a:rPr>
                <a:t>A.</a:t>
              </a:r>
            </a:p>
          </p:txBody>
        </p:sp>
        <p:sp>
          <p:nvSpPr>
            <p:cNvPr id="32" name="TextBox 31"/>
            <p:cNvSpPr txBox="1"/>
            <p:nvPr/>
          </p:nvSpPr>
          <p:spPr>
            <a:xfrm>
              <a:off x="1825712" y="2168225"/>
              <a:ext cx="1231980" cy="461665"/>
            </a:xfrm>
            <a:prstGeom prst="rect">
              <a:avLst/>
            </a:prstGeom>
            <a:noFill/>
          </p:spPr>
          <p:txBody>
            <a:bodyPr wrap="square" rtlCol="0">
              <a:spAutoFit/>
            </a:bodyPr>
            <a:lstStyle/>
            <a:p>
              <a:r>
                <a:rPr lang="en-US" sz="2400"/>
                <a:t>running</a:t>
              </a:r>
              <a:endParaRPr lang="en-US" sz="2400" u="sng"/>
            </a:p>
          </p:txBody>
        </p:sp>
      </p:grpSp>
      <p:grpSp>
        <p:nvGrpSpPr>
          <p:cNvPr id="33" name="Group 32"/>
          <p:cNvGrpSpPr/>
          <p:nvPr/>
        </p:nvGrpSpPr>
        <p:grpSpPr>
          <a:xfrm>
            <a:off x="5510287" y="3456686"/>
            <a:ext cx="1477557" cy="470927"/>
            <a:chOff x="1490433" y="2168225"/>
            <a:chExt cx="1477557" cy="470927"/>
          </a:xfrm>
        </p:grpSpPr>
        <p:sp>
          <p:nvSpPr>
            <p:cNvPr id="34" name="TextBox 33"/>
            <p:cNvSpPr txBox="1"/>
            <p:nvPr/>
          </p:nvSpPr>
          <p:spPr>
            <a:xfrm>
              <a:off x="1490433" y="2177487"/>
              <a:ext cx="474830" cy="461665"/>
            </a:xfrm>
            <a:prstGeom prst="rect">
              <a:avLst/>
            </a:prstGeom>
            <a:noFill/>
          </p:spPr>
          <p:txBody>
            <a:bodyPr wrap="square" rtlCol="0">
              <a:spAutoFit/>
            </a:bodyPr>
            <a:lstStyle/>
            <a:p>
              <a:r>
                <a:rPr lang="en-US" sz="2400" b="1">
                  <a:solidFill>
                    <a:srgbClr val="0070C0"/>
                  </a:solidFill>
                </a:rPr>
                <a:t>B.</a:t>
              </a:r>
            </a:p>
          </p:txBody>
        </p:sp>
        <p:sp>
          <p:nvSpPr>
            <p:cNvPr id="35" name="TextBox 34"/>
            <p:cNvSpPr txBox="1"/>
            <p:nvPr/>
          </p:nvSpPr>
          <p:spPr>
            <a:xfrm>
              <a:off x="1825712" y="2168225"/>
              <a:ext cx="1142278" cy="461665"/>
            </a:xfrm>
            <a:prstGeom prst="rect">
              <a:avLst/>
            </a:prstGeom>
            <a:noFill/>
          </p:spPr>
          <p:txBody>
            <a:bodyPr wrap="square" rtlCol="0">
              <a:spAutoFit/>
            </a:bodyPr>
            <a:lstStyle/>
            <a:p>
              <a:r>
                <a:rPr lang="en-US" sz="2400"/>
                <a:t>cycling</a:t>
              </a:r>
              <a:endParaRPr lang="en-US" sz="2400" u="sng"/>
            </a:p>
          </p:txBody>
        </p:sp>
      </p:grpSp>
      <p:grpSp>
        <p:nvGrpSpPr>
          <p:cNvPr id="36" name="Group 35"/>
          <p:cNvGrpSpPr/>
          <p:nvPr/>
        </p:nvGrpSpPr>
        <p:grpSpPr>
          <a:xfrm>
            <a:off x="8059874" y="3461318"/>
            <a:ext cx="1546859" cy="470927"/>
            <a:chOff x="1490433" y="2168225"/>
            <a:chExt cx="1546859" cy="470927"/>
          </a:xfrm>
        </p:grpSpPr>
        <p:sp>
          <p:nvSpPr>
            <p:cNvPr id="37" name="TextBox 36"/>
            <p:cNvSpPr txBox="1"/>
            <p:nvPr/>
          </p:nvSpPr>
          <p:spPr>
            <a:xfrm>
              <a:off x="1490433" y="2177487"/>
              <a:ext cx="474830" cy="461665"/>
            </a:xfrm>
            <a:prstGeom prst="rect">
              <a:avLst/>
            </a:prstGeom>
            <a:noFill/>
          </p:spPr>
          <p:txBody>
            <a:bodyPr wrap="square" rtlCol="0">
              <a:spAutoFit/>
            </a:bodyPr>
            <a:lstStyle/>
            <a:p>
              <a:r>
                <a:rPr lang="en-US" sz="2400" b="1">
                  <a:solidFill>
                    <a:srgbClr val="0070C0"/>
                  </a:solidFill>
                </a:rPr>
                <a:t>C.</a:t>
              </a:r>
            </a:p>
          </p:txBody>
        </p:sp>
        <p:sp>
          <p:nvSpPr>
            <p:cNvPr id="38" name="TextBox 37"/>
            <p:cNvSpPr txBox="1"/>
            <p:nvPr/>
          </p:nvSpPr>
          <p:spPr>
            <a:xfrm>
              <a:off x="1825711" y="2168225"/>
              <a:ext cx="1211581" cy="461665"/>
            </a:xfrm>
            <a:prstGeom prst="rect">
              <a:avLst/>
            </a:prstGeom>
            <a:noFill/>
          </p:spPr>
          <p:txBody>
            <a:bodyPr wrap="square" rtlCol="0">
              <a:spAutoFit/>
            </a:bodyPr>
            <a:lstStyle/>
            <a:p>
              <a:r>
                <a:rPr lang="en-US" sz="2400"/>
                <a:t>driving</a:t>
              </a:r>
              <a:endParaRPr lang="en-US" sz="2400" u="sng"/>
            </a:p>
          </p:txBody>
        </p:sp>
      </p:grpSp>
      <p:grpSp>
        <p:nvGrpSpPr>
          <p:cNvPr id="39" name="Group 38"/>
          <p:cNvGrpSpPr/>
          <p:nvPr/>
        </p:nvGrpSpPr>
        <p:grpSpPr>
          <a:xfrm>
            <a:off x="3168521" y="4369151"/>
            <a:ext cx="2198369" cy="470927"/>
            <a:chOff x="1490433" y="2168225"/>
            <a:chExt cx="2198369" cy="470927"/>
          </a:xfrm>
        </p:grpSpPr>
        <p:sp>
          <p:nvSpPr>
            <p:cNvPr id="40" name="TextBox 39"/>
            <p:cNvSpPr txBox="1"/>
            <p:nvPr/>
          </p:nvSpPr>
          <p:spPr>
            <a:xfrm>
              <a:off x="1490433" y="2177487"/>
              <a:ext cx="474830" cy="461665"/>
            </a:xfrm>
            <a:prstGeom prst="rect">
              <a:avLst/>
            </a:prstGeom>
            <a:noFill/>
          </p:spPr>
          <p:txBody>
            <a:bodyPr wrap="square" rtlCol="0">
              <a:spAutoFit/>
            </a:bodyPr>
            <a:lstStyle/>
            <a:p>
              <a:r>
                <a:rPr lang="en-US" sz="2400" b="1">
                  <a:solidFill>
                    <a:srgbClr val="0070C0"/>
                  </a:solidFill>
                </a:rPr>
                <a:t>A.</a:t>
              </a:r>
            </a:p>
          </p:txBody>
        </p:sp>
        <p:sp>
          <p:nvSpPr>
            <p:cNvPr id="41" name="TextBox 40"/>
            <p:cNvSpPr txBox="1"/>
            <p:nvPr/>
          </p:nvSpPr>
          <p:spPr>
            <a:xfrm>
              <a:off x="1825711" y="2168225"/>
              <a:ext cx="1863091" cy="461665"/>
            </a:xfrm>
            <a:prstGeom prst="rect">
              <a:avLst/>
            </a:prstGeom>
            <a:noFill/>
          </p:spPr>
          <p:txBody>
            <a:bodyPr wrap="square" rtlCol="0">
              <a:spAutoFit/>
            </a:bodyPr>
            <a:lstStyle/>
            <a:p>
              <a:r>
                <a:rPr lang="en-US" sz="2400"/>
                <a:t>sports shoes</a:t>
              </a:r>
              <a:endParaRPr lang="en-US" sz="2400" u="sng"/>
            </a:p>
          </p:txBody>
        </p:sp>
      </p:grpSp>
      <p:grpSp>
        <p:nvGrpSpPr>
          <p:cNvPr id="42" name="Group 41"/>
          <p:cNvGrpSpPr/>
          <p:nvPr/>
        </p:nvGrpSpPr>
        <p:grpSpPr>
          <a:xfrm>
            <a:off x="5510287" y="4373781"/>
            <a:ext cx="2266639" cy="470927"/>
            <a:chOff x="1490433" y="2168225"/>
            <a:chExt cx="2266639" cy="470927"/>
          </a:xfrm>
        </p:grpSpPr>
        <p:sp>
          <p:nvSpPr>
            <p:cNvPr id="43" name="TextBox 42"/>
            <p:cNvSpPr txBox="1"/>
            <p:nvPr/>
          </p:nvSpPr>
          <p:spPr>
            <a:xfrm>
              <a:off x="1490433" y="2177487"/>
              <a:ext cx="474830" cy="461665"/>
            </a:xfrm>
            <a:prstGeom prst="rect">
              <a:avLst/>
            </a:prstGeom>
            <a:noFill/>
          </p:spPr>
          <p:txBody>
            <a:bodyPr wrap="square" rtlCol="0">
              <a:spAutoFit/>
            </a:bodyPr>
            <a:lstStyle/>
            <a:p>
              <a:r>
                <a:rPr lang="en-US" sz="2400" b="1">
                  <a:solidFill>
                    <a:srgbClr val="0070C0"/>
                  </a:solidFill>
                </a:rPr>
                <a:t>B.</a:t>
              </a:r>
            </a:p>
          </p:txBody>
        </p:sp>
        <p:sp>
          <p:nvSpPr>
            <p:cNvPr id="44" name="TextBox 43"/>
            <p:cNvSpPr txBox="1"/>
            <p:nvPr/>
          </p:nvSpPr>
          <p:spPr>
            <a:xfrm>
              <a:off x="1825712" y="2168225"/>
              <a:ext cx="1931360" cy="461665"/>
            </a:xfrm>
            <a:prstGeom prst="rect">
              <a:avLst/>
            </a:prstGeom>
            <a:noFill/>
          </p:spPr>
          <p:txBody>
            <a:bodyPr wrap="square" rtlCol="0">
              <a:spAutoFit/>
            </a:bodyPr>
            <a:lstStyle/>
            <a:p>
              <a:r>
                <a:rPr lang="en-US" sz="2400"/>
                <a:t>winter sports</a:t>
              </a:r>
              <a:endParaRPr lang="en-US" sz="2400" u="sng"/>
            </a:p>
          </p:txBody>
        </p:sp>
      </p:grpSp>
      <p:grpSp>
        <p:nvGrpSpPr>
          <p:cNvPr id="45" name="Group 44"/>
          <p:cNvGrpSpPr/>
          <p:nvPr/>
        </p:nvGrpSpPr>
        <p:grpSpPr>
          <a:xfrm>
            <a:off x="8059874" y="4378413"/>
            <a:ext cx="1546859" cy="470927"/>
            <a:chOff x="1490433" y="2168225"/>
            <a:chExt cx="1546859" cy="470927"/>
          </a:xfrm>
        </p:grpSpPr>
        <p:sp>
          <p:nvSpPr>
            <p:cNvPr id="46" name="TextBox 45"/>
            <p:cNvSpPr txBox="1"/>
            <p:nvPr/>
          </p:nvSpPr>
          <p:spPr>
            <a:xfrm>
              <a:off x="1490433" y="2177487"/>
              <a:ext cx="474830" cy="461665"/>
            </a:xfrm>
            <a:prstGeom prst="rect">
              <a:avLst/>
            </a:prstGeom>
            <a:noFill/>
          </p:spPr>
          <p:txBody>
            <a:bodyPr wrap="square" rtlCol="0">
              <a:spAutoFit/>
            </a:bodyPr>
            <a:lstStyle/>
            <a:p>
              <a:r>
                <a:rPr lang="en-US" sz="2400" b="1">
                  <a:solidFill>
                    <a:srgbClr val="0070C0"/>
                  </a:solidFill>
                </a:rPr>
                <a:t>C.</a:t>
              </a:r>
            </a:p>
          </p:txBody>
        </p:sp>
        <p:sp>
          <p:nvSpPr>
            <p:cNvPr id="47" name="TextBox 46"/>
            <p:cNvSpPr txBox="1"/>
            <p:nvPr/>
          </p:nvSpPr>
          <p:spPr>
            <a:xfrm>
              <a:off x="1825712" y="2168225"/>
              <a:ext cx="1211580" cy="461665"/>
            </a:xfrm>
            <a:prstGeom prst="rect">
              <a:avLst/>
            </a:prstGeom>
            <a:noFill/>
          </p:spPr>
          <p:txBody>
            <a:bodyPr wrap="square" rtlCol="0">
              <a:spAutoFit/>
            </a:bodyPr>
            <a:lstStyle/>
            <a:p>
              <a:r>
                <a:rPr lang="en-US" sz="2400"/>
                <a:t>goggles</a:t>
              </a:r>
              <a:endParaRPr lang="en-US" sz="2400" u="sng"/>
            </a:p>
          </p:txBody>
        </p:sp>
      </p:grpSp>
      <p:grpSp>
        <p:nvGrpSpPr>
          <p:cNvPr id="48" name="Group 47"/>
          <p:cNvGrpSpPr/>
          <p:nvPr/>
        </p:nvGrpSpPr>
        <p:grpSpPr>
          <a:xfrm>
            <a:off x="3168521" y="5288414"/>
            <a:ext cx="1567259" cy="470927"/>
            <a:chOff x="1490433" y="2168225"/>
            <a:chExt cx="1567259" cy="470927"/>
          </a:xfrm>
        </p:grpSpPr>
        <p:sp>
          <p:nvSpPr>
            <p:cNvPr id="49" name="TextBox 48"/>
            <p:cNvSpPr txBox="1"/>
            <p:nvPr/>
          </p:nvSpPr>
          <p:spPr>
            <a:xfrm>
              <a:off x="1490433" y="2177487"/>
              <a:ext cx="474830" cy="461665"/>
            </a:xfrm>
            <a:prstGeom prst="rect">
              <a:avLst/>
            </a:prstGeom>
            <a:noFill/>
          </p:spPr>
          <p:txBody>
            <a:bodyPr wrap="square" rtlCol="0">
              <a:spAutoFit/>
            </a:bodyPr>
            <a:lstStyle/>
            <a:p>
              <a:r>
                <a:rPr lang="en-US" sz="2400" b="1">
                  <a:solidFill>
                    <a:srgbClr val="0070C0"/>
                  </a:solidFill>
                </a:rPr>
                <a:t>A.</a:t>
              </a:r>
            </a:p>
          </p:txBody>
        </p:sp>
        <p:sp>
          <p:nvSpPr>
            <p:cNvPr id="50" name="TextBox 49"/>
            <p:cNvSpPr txBox="1"/>
            <p:nvPr/>
          </p:nvSpPr>
          <p:spPr>
            <a:xfrm>
              <a:off x="1825712" y="2168225"/>
              <a:ext cx="1231980" cy="461665"/>
            </a:xfrm>
            <a:prstGeom prst="rect">
              <a:avLst/>
            </a:prstGeom>
            <a:noFill/>
          </p:spPr>
          <p:txBody>
            <a:bodyPr wrap="square" rtlCol="0">
              <a:spAutoFit/>
            </a:bodyPr>
            <a:lstStyle/>
            <a:p>
              <a:r>
                <a:rPr lang="en-US" sz="2400"/>
                <a:t>sporty</a:t>
              </a:r>
              <a:endParaRPr lang="en-US" sz="2400" u="sng"/>
            </a:p>
          </p:txBody>
        </p:sp>
      </p:grpSp>
      <p:grpSp>
        <p:nvGrpSpPr>
          <p:cNvPr id="51" name="Group 50"/>
          <p:cNvGrpSpPr/>
          <p:nvPr/>
        </p:nvGrpSpPr>
        <p:grpSpPr>
          <a:xfrm>
            <a:off x="5510286" y="5293044"/>
            <a:ext cx="1951724" cy="470927"/>
            <a:chOff x="1490433" y="2168225"/>
            <a:chExt cx="1951724" cy="470927"/>
          </a:xfrm>
        </p:grpSpPr>
        <p:sp>
          <p:nvSpPr>
            <p:cNvPr id="52" name="TextBox 51"/>
            <p:cNvSpPr txBox="1"/>
            <p:nvPr/>
          </p:nvSpPr>
          <p:spPr>
            <a:xfrm>
              <a:off x="1490433" y="2177487"/>
              <a:ext cx="474830" cy="461665"/>
            </a:xfrm>
            <a:prstGeom prst="rect">
              <a:avLst/>
            </a:prstGeom>
            <a:noFill/>
          </p:spPr>
          <p:txBody>
            <a:bodyPr wrap="square" rtlCol="0">
              <a:spAutoFit/>
            </a:bodyPr>
            <a:lstStyle/>
            <a:p>
              <a:r>
                <a:rPr lang="en-US" sz="2400" b="1" dirty="0">
                  <a:solidFill>
                    <a:srgbClr val="0070C0"/>
                  </a:solidFill>
                </a:rPr>
                <a:t>B.</a:t>
              </a:r>
            </a:p>
          </p:txBody>
        </p:sp>
        <p:sp>
          <p:nvSpPr>
            <p:cNvPr id="53" name="TextBox 52"/>
            <p:cNvSpPr txBox="1"/>
            <p:nvPr/>
          </p:nvSpPr>
          <p:spPr>
            <a:xfrm>
              <a:off x="1825712" y="2168225"/>
              <a:ext cx="1616445" cy="461665"/>
            </a:xfrm>
            <a:prstGeom prst="rect">
              <a:avLst/>
            </a:prstGeom>
            <a:noFill/>
          </p:spPr>
          <p:txBody>
            <a:bodyPr wrap="square" rtlCol="0">
              <a:spAutoFit/>
            </a:bodyPr>
            <a:lstStyle/>
            <a:p>
              <a:r>
                <a:rPr lang="en-US" sz="2400"/>
                <a:t>intelligent</a:t>
              </a:r>
              <a:endParaRPr lang="en-US" sz="2400" u="sng"/>
            </a:p>
          </p:txBody>
        </p:sp>
      </p:grpSp>
      <p:grpSp>
        <p:nvGrpSpPr>
          <p:cNvPr id="54" name="Group 53"/>
          <p:cNvGrpSpPr/>
          <p:nvPr/>
        </p:nvGrpSpPr>
        <p:grpSpPr>
          <a:xfrm>
            <a:off x="8059873" y="5297676"/>
            <a:ext cx="1476894" cy="470927"/>
            <a:chOff x="1490433" y="2168225"/>
            <a:chExt cx="1476894" cy="470927"/>
          </a:xfrm>
        </p:grpSpPr>
        <p:sp>
          <p:nvSpPr>
            <p:cNvPr id="55" name="TextBox 54"/>
            <p:cNvSpPr txBox="1"/>
            <p:nvPr/>
          </p:nvSpPr>
          <p:spPr>
            <a:xfrm>
              <a:off x="1490433" y="2177487"/>
              <a:ext cx="474830" cy="461665"/>
            </a:xfrm>
            <a:prstGeom prst="rect">
              <a:avLst/>
            </a:prstGeom>
            <a:noFill/>
          </p:spPr>
          <p:txBody>
            <a:bodyPr wrap="square" rtlCol="0">
              <a:spAutoFit/>
            </a:bodyPr>
            <a:lstStyle/>
            <a:p>
              <a:r>
                <a:rPr lang="en-US" sz="2400" b="1">
                  <a:solidFill>
                    <a:srgbClr val="0070C0"/>
                  </a:solidFill>
                </a:rPr>
                <a:t>C.</a:t>
              </a:r>
            </a:p>
          </p:txBody>
        </p:sp>
        <p:sp>
          <p:nvSpPr>
            <p:cNvPr id="56" name="TextBox 55"/>
            <p:cNvSpPr txBox="1"/>
            <p:nvPr/>
          </p:nvSpPr>
          <p:spPr>
            <a:xfrm>
              <a:off x="1825712" y="2168225"/>
              <a:ext cx="1141615" cy="461665"/>
            </a:xfrm>
            <a:prstGeom prst="rect">
              <a:avLst/>
            </a:prstGeom>
            <a:noFill/>
          </p:spPr>
          <p:txBody>
            <a:bodyPr wrap="square" rtlCol="0">
              <a:spAutoFit/>
            </a:bodyPr>
            <a:lstStyle/>
            <a:p>
              <a:r>
                <a:rPr lang="en-US" sz="2400"/>
                <a:t>fit</a:t>
              </a:r>
              <a:endParaRPr lang="en-US" sz="2400" u="sng"/>
            </a:p>
          </p:txBody>
        </p:sp>
      </p:grpSp>
      <p:sp>
        <p:nvSpPr>
          <p:cNvPr id="57" name="Oval 56">
            <a:extLst>
              <a:ext uri="{FF2B5EF4-FFF2-40B4-BE49-F238E27FC236}">
                <a16:creationId xmlns:a16="http://schemas.microsoft.com/office/drawing/2014/main" id="{323B45E2-BEFC-402D-986E-700CFAE67238}"/>
              </a:ext>
            </a:extLst>
          </p:cNvPr>
          <p:cNvSpPr/>
          <p:nvPr/>
        </p:nvSpPr>
        <p:spPr>
          <a:xfrm>
            <a:off x="7995221" y="1634220"/>
            <a:ext cx="457200" cy="457200"/>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Oval 57">
            <a:extLst>
              <a:ext uri="{FF2B5EF4-FFF2-40B4-BE49-F238E27FC236}">
                <a16:creationId xmlns:a16="http://schemas.microsoft.com/office/drawing/2014/main" id="{51A7C98D-D7F7-47CA-A057-6FFABC1CA56F}"/>
              </a:ext>
            </a:extLst>
          </p:cNvPr>
          <p:cNvSpPr/>
          <p:nvPr/>
        </p:nvSpPr>
        <p:spPr>
          <a:xfrm>
            <a:off x="3118472" y="2567362"/>
            <a:ext cx="457200" cy="457200"/>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Oval 58">
            <a:extLst>
              <a:ext uri="{FF2B5EF4-FFF2-40B4-BE49-F238E27FC236}">
                <a16:creationId xmlns:a16="http://schemas.microsoft.com/office/drawing/2014/main" id="{CF107F94-F3DE-4C1E-A43D-37F6372C3CCD}"/>
              </a:ext>
            </a:extLst>
          </p:cNvPr>
          <p:cNvSpPr/>
          <p:nvPr/>
        </p:nvSpPr>
        <p:spPr>
          <a:xfrm>
            <a:off x="7995221" y="3491734"/>
            <a:ext cx="457200" cy="457200"/>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Oval 59">
            <a:extLst>
              <a:ext uri="{FF2B5EF4-FFF2-40B4-BE49-F238E27FC236}">
                <a16:creationId xmlns:a16="http://schemas.microsoft.com/office/drawing/2014/main" id="{02EDB32F-900B-4B57-8177-81225504CB97}"/>
              </a:ext>
            </a:extLst>
          </p:cNvPr>
          <p:cNvSpPr/>
          <p:nvPr/>
        </p:nvSpPr>
        <p:spPr>
          <a:xfrm>
            <a:off x="5447928" y="4377827"/>
            <a:ext cx="457200" cy="457200"/>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Oval 60">
            <a:extLst>
              <a:ext uri="{FF2B5EF4-FFF2-40B4-BE49-F238E27FC236}">
                <a16:creationId xmlns:a16="http://schemas.microsoft.com/office/drawing/2014/main" id="{982D6E87-35BB-43D6-B3A8-551D0272390D}"/>
              </a:ext>
            </a:extLst>
          </p:cNvPr>
          <p:cNvSpPr/>
          <p:nvPr/>
        </p:nvSpPr>
        <p:spPr>
          <a:xfrm>
            <a:off x="5438867" y="5292784"/>
            <a:ext cx="457200" cy="457200"/>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TextBox 61"/>
          <p:cNvSpPr txBox="1"/>
          <p:nvPr/>
        </p:nvSpPr>
        <p:spPr>
          <a:xfrm>
            <a:off x="4826810" y="268646"/>
            <a:ext cx="2336979" cy="400110"/>
          </a:xfrm>
          <a:prstGeom prst="rect">
            <a:avLst/>
          </a:prstGeom>
        </p:spPr>
        <p:style>
          <a:lnRef idx="1">
            <a:schemeClr val="accent6"/>
          </a:lnRef>
          <a:fillRef idx="2">
            <a:schemeClr val="accent6"/>
          </a:fillRef>
          <a:effectRef idx="1">
            <a:schemeClr val="accent6"/>
          </a:effectRef>
          <a:fontRef idx="minor">
            <a:schemeClr val="dk1"/>
          </a:fontRef>
        </p:style>
        <p:txBody>
          <a:bodyPr wrap="square" rtlCol="0">
            <a:spAutoFit/>
          </a:bodyPr>
          <a:lstStyle/>
          <a:p>
            <a:r>
              <a:rPr lang="en-GB" sz="2000" b="1" dirty="0">
                <a:solidFill>
                  <a:srgbClr val="C00000"/>
                </a:solidFill>
                <a:latin typeface="Times New Roman" pitchFamily="18" charset="0"/>
                <a:cs typeface="Times New Roman" pitchFamily="18" charset="0"/>
              </a:rPr>
              <a:t>* VOCABULARY</a:t>
            </a:r>
            <a:endParaRPr lang="en-US" sz="2000" b="1" dirty="0">
              <a:solidFill>
                <a:srgbClr val="C00000"/>
              </a:solidFill>
              <a:latin typeface="Times New Roman" pitchFamily="18" charset="0"/>
              <a:cs typeface="Times New Roman" pitchFamily="18" charset="0"/>
            </a:endParaRPr>
          </a:p>
        </p:txBody>
      </p:sp>
    </p:spTree>
    <p:extLst>
      <p:ext uri="{BB962C8B-B14F-4D97-AF65-F5344CB8AC3E}">
        <p14:creationId xmlns:p14="http://schemas.microsoft.com/office/powerpoint/2010/main" val="19324126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57"/>
                                        </p:tgtEl>
                                        <p:attrNameLst>
                                          <p:attrName>style.visibility</p:attrName>
                                        </p:attrNameLst>
                                      </p:cBhvr>
                                      <p:to>
                                        <p:strVal val="visible"/>
                                      </p:to>
                                    </p:set>
                                    <p:animEffect transition="in" filter="wheel(1)">
                                      <p:cBhvr>
                                        <p:cTn id="7" dur="1000"/>
                                        <p:tgtEl>
                                          <p:spTgt spid="57"/>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grpId="0" nodeType="clickEffect">
                                  <p:stCondLst>
                                    <p:cond delay="0"/>
                                  </p:stCondLst>
                                  <p:childTnLst>
                                    <p:set>
                                      <p:cBhvr>
                                        <p:cTn id="11" dur="1" fill="hold">
                                          <p:stCondLst>
                                            <p:cond delay="0"/>
                                          </p:stCondLst>
                                        </p:cTn>
                                        <p:tgtEl>
                                          <p:spTgt spid="58"/>
                                        </p:tgtEl>
                                        <p:attrNameLst>
                                          <p:attrName>style.visibility</p:attrName>
                                        </p:attrNameLst>
                                      </p:cBhvr>
                                      <p:to>
                                        <p:strVal val="visible"/>
                                      </p:to>
                                    </p:set>
                                    <p:animEffect transition="in" filter="wheel(1)">
                                      <p:cBhvr>
                                        <p:cTn id="12" dur="1000"/>
                                        <p:tgtEl>
                                          <p:spTgt spid="58"/>
                                        </p:tgtEl>
                                      </p:cBhvr>
                                    </p:animEffect>
                                  </p:childTnLst>
                                </p:cTn>
                              </p:par>
                            </p:childTnLst>
                          </p:cTn>
                        </p:par>
                      </p:childTnLst>
                    </p:cTn>
                  </p:par>
                  <p:par>
                    <p:cTn id="13" fill="hold">
                      <p:stCondLst>
                        <p:cond delay="indefinite"/>
                      </p:stCondLst>
                      <p:childTnLst>
                        <p:par>
                          <p:cTn id="14" fill="hold">
                            <p:stCondLst>
                              <p:cond delay="0"/>
                            </p:stCondLst>
                            <p:childTnLst>
                              <p:par>
                                <p:cTn id="15" presetID="21" presetClass="entr" presetSubtype="1" fill="hold" grpId="0" nodeType="clickEffect">
                                  <p:stCondLst>
                                    <p:cond delay="0"/>
                                  </p:stCondLst>
                                  <p:childTnLst>
                                    <p:set>
                                      <p:cBhvr>
                                        <p:cTn id="16" dur="1" fill="hold">
                                          <p:stCondLst>
                                            <p:cond delay="0"/>
                                          </p:stCondLst>
                                        </p:cTn>
                                        <p:tgtEl>
                                          <p:spTgt spid="59"/>
                                        </p:tgtEl>
                                        <p:attrNameLst>
                                          <p:attrName>style.visibility</p:attrName>
                                        </p:attrNameLst>
                                      </p:cBhvr>
                                      <p:to>
                                        <p:strVal val="visible"/>
                                      </p:to>
                                    </p:set>
                                    <p:animEffect transition="in" filter="wheel(1)">
                                      <p:cBhvr>
                                        <p:cTn id="17" dur="1000"/>
                                        <p:tgtEl>
                                          <p:spTgt spid="59"/>
                                        </p:tgtEl>
                                      </p:cBhvr>
                                    </p:animEffect>
                                  </p:childTnLst>
                                </p:cTn>
                              </p:par>
                            </p:childTnLst>
                          </p:cTn>
                        </p:par>
                      </p:childTnLst>
                    </p:cTn>
                  </p:par>
                  <p:par>
                    <p:cTn id="18" fill="hold">
                      <p:stCondLst>
                        <p:cond delay="indefinite"/>
                      </p:stCondLst>
                      <p:childTnLst>
                        <p:par>
                          <p:cTn id="19" fill="hold">
                            <p:stCondLst>
                              <p:cond delay="0"/>
                            </p:stCondLst>
                            <p:childTnLst>
                              <p:par>
                                <p:cTn id="20" presetID="21" presetClass="entr" presetSubtype="1" fill="hold" grpId="0" nodeType="clickEffect">
                                  <p:stCondLst>
                                    <p:cond delay="0"/>
                                  </p:stCondLst>
                                  <p:childTnLst>
                                    <p:set>
                                      <p:cBhvr>
                                        <p:cTn id="21" dur="1" fill="hold">
                                          <p:stCondLst>
                                            <p:cond delay="0"/>
                                          </p:stCondLst>
                                        </p:cTn>
                                        <p:tgtEl>
                                          <p:spTgt spid="60"/>
                                        </p:tgtEl>
                                        <p:attrNameLst>
                                          <p:attrName>style.visibility</p:attrName>
                                        </p:attrNameLst>
                                      </p:cBhvr>
                                      <p:to>
                                        <p:strVal val="visible"/>
                                      </p:to>
                                    </p:set>
                                    <p:animEffect transition="in" filter="wheel(1)">
                                      <p:cBhvr>
                                        <p:cTn id="22" dur="1000"/>
                                        <p:tgtEl>
                                          <p:spTgt spid="60"/>
                                        </p:tgtEl>
                                      </p:cBhvr>
                                    </p:animEffect>
                                  </p:childTnLst>
                                </p:cTn>
                              </p:par>
                            </p:childTnLst>
                          </p:cTn>
                        </p:par>
                      </p:childTnLst>
                    </p:cTn>
                  </p:par>
                  <p:par>
                    <p:cTn id="23" fill="hold">
                      <p:stCondLst>
                        <p:cond delay="indefinite"/>
                      </p:stCondLst>
                      <p:childTnLst>
                        <p:par>
                          <p:cTn id="24" fill="hold">
                            <p:stCondLst>
                              <p:cond delay="0"/>
                            </p:stCondLst>
                            <p:childTnLst>
                              <p:par>
                                <p:cTn id="25" presetID="21" presetClass="entr" presetSubtype="1" fill="hold" grpId="0" nodeType="clickEffect">
                                  <p:stCondLst>
                                    <p:cond delay="0"/>
                                  </p:stCondLst>
                                  <p:childTnLst>
                                    <p:set>
                                      <p:cBhvr>
                                        <p:cTn id="26" dur="1" fill="hold">
                                          <p:stCondLst>
                                            <p:cond delay="0"/>
                                          </p:stCondLst>
                                        </p:cTn>
                                        <p:tgtEl>
                                          <p:spTgt spid="61"/>
                                        </p:tgtEl>
                                        <p:attrNameLst>
                                          <p:attrName>style.visibility</p:attrName>
                                        </p:attrNameLst>
                                      </p:cBhvr>
                                      <p:to>
                                        <p:strVal val="visible"/>
                                      </p:to>
                                    </p:set>
                                    <p:animEffect transition="in" filter="wheel(1)">
                                      <p:cBhvr>
                                        <p:cTn id="27" dur="1000"/>
                                        <p:tgtEl>
                                          <p:spTgt spid="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animBg="1"/>
      <p:bldP spid="58" grpId="0" animBg="1"/>
      <p:bldP spid="59" grpId="0" animBg="1"/>
      <p:bldP spid="60" grpId="0" animBg="1"/>
      <p:bldP spid="61"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7170"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524001" y="0"/>
            <a:ext cx="9525000" cy="6934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Rectangle 2"/>
          <p:cNvSpPr/>
          <p:nvPr/>
        </p:nvSpPr>
        <p:spPr>
          <a:xfrm>
            <a:off x="2046136" y="1305324"/>
            <a:ext cx="8526331" cy="3693319"/>
          </a:xfrm>
          <a:prstGeom prst="rect">
            <a:avLst/>
          </a:prstGeom>
        </p:spPr>
        <p:txBody>
          <a:bodyPr wrap="square">
            <a:spAutoFit/>
          </a:bodyPr>
          <a:lstStyle/>
          <a:p>
            <a:pPr>
              <a:lnSpc>
                <a:spcPct val="150000"/>
              </a:lnSpc>
            </a:pPr>
            <a:r>
              <a:rPr lang="en-GB" sz="2600" dirty="0"/>
              <a:t>1. Duong can ................ karate.</a:t>
            </a:r>
          </a:p>
          <a:p>
            <a:pPr>
              <a:lnSpc>
                <a:spcPct val="150000"/>
              </a:lnSpc>
            </a:pPr>
            <a:r>
              <a:rPr lang="en-GB" sz="2600" dirty="0"/>
              <a:t>2. </a:t>
            </a:r>
            <a:r>
              <a:rPr lang="en-GB" sz="2600" dirty="0" err="1"/>
              <a:t>Duy</a:t>
            </a:r>
            <a:r>
              <a:rPr lang="en-GB" sz="2600" dirty="0"/>
              <a:t> isn't reading now. He.......... table tennis with his friend.</a:t>
            </a:r>
          </a:p>
          <a:p>
            <a:pPr>
              <a:lnSpc>
                <a:spcPct val="150000"/>
              </a:lnSpc>
            </a:pPr>
            <a:r>
              <a:rPr lang="en-GB" sz="2600" dirty="0"/>
              <a:t>3. Michael ............ swimming nearly every day.</a:t>
            </a:r>
          </a:p>
          <a:p>
            <a:pPr>
              <a:lnSpc>
                <a:spcPct val="150000"/>
              </a:lnSpc>
            </a:pPr>
            <a:r>
              <a:rPr lang="en-GB" sz="2600" dirty="0"/>
              <a:t>4. </a:t>
            </a:r>
            <a:r>
              <a:rPr lang="en-GB" sz="2600" dirty="0" err="1"/>
              <a:t>Phong</a:t>
            </a:r>
            <a:r>
              <a:rPr lang="en-GB" sz="2600" dirty="0"/>
              <a:t> didn't play football yesterday. He ........... fishing.</a:t>
            </a:r>
          </a:p>
          <a:p>
            <a:pPr>
              <a:lnSpc>
                <a:spcPct val="150000"/>
              </a:lnSpc>
            </a:pPr>
            <a:r>
              <a:rPr lang="en-GB" sz="2600" dirty="0"/>
              <a:t>5. </a:t>
            </a:r>
            <a:r>
              <a:rPr lang="en-GB" sz="2600" dirty="0" err="1"/>
              <a:t>Khang</a:t>
            </a:r>
            <a:r>
              <a:rPr lang="en-GB" sz="2600" dirty="0"/>
              <a:t> ............  volleyball last Saturday.</a:t>
            </a:r>
          </a:p>
          <a:p>
            <a:pPr>
              <a:lnSpc>
                <a:spcPct val="150000"/>
              </a:lnSpc>
            </a:pPr>
            <a:r>
              <a:rPr lang="en-GB" sz="2600" dirty="0"/>
              <a:t>6. The </a:t>
            </a:r>
            <a:r>
              <a:rPr lang="en-GB" sz="2600" dirty="0" err="1"/>
              <a:t>girLs</a:t>
            </a:r>
            <a:r>
              <a:rPr lang="en-GB" sz="2600" dirty="0"/>
              <a:t> ............ aerobics in the playground now.</a:t>
            </a:r>
            <a:endParaRPr lang="en-US" sz="2600" dirty="0"/>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96264" y="431313"/>
            <a:ext cx="627229" cy="621628"/>
          </a:xfrm>
          <a:prstGeom prst="rect">
            <a:avLst/>
          </a:prstGeom>
        </p:spPr>
        <p:style>
          <a:lnRef idx="3">
            <a:schemeClr val="lt1"/>
          </a:lnRef>
          <a:fillRef idx="1">
            <a:schemeClr val="accent1"/>
          </a:fillRef>
          <a:effectRef idx="1">
            <a:schemeClr val="accent1"/>
          </a:effectRef>
          <a:fontRef idx="minor">
            <a:schemeClr val="lt1"/>
          </a:fontRef>
        </p:style>
      </p:pic>
      <p:sp>
        <p:nvSpPr>
          <p:cNvPr id="6" name="TextBox 5"/>
          <p:cNvSpPr txBox="1"/>
          <p:nvPr/>
        </p:nvSpPr>
        <p:spPr>
          <a:xfrm>
            <a:off x="2842342" y="415594"/>
            <a:ext cx="7825658" cy="830997"/>
          </a:xfrm>
          <a:prstGeom prst="rect">
            <a:avLst/>
          </a:prstGeom>
          <a:noFill/>
        </p:spPr>
        <p:txBody>
          <a:bodyPr wrap="square" rtlCol="0">
            <a:spAutoFit/>
          </a:bodyPr>
          <a:lstStyle/>
          <a:p>
            <a:r>
              <a:rPr lang="en-US" sz="2400" b="1" spc="-50" dirty="0">
                <a:effectLst>
                  <a:glow rad="88900">
                    <a:schemeClr val="bg1"/>
                  </a:glow>
                </a:effectLst>
                <a:latin typeface="Arial" panose="020B0604020202020204" pitchFamily="34" charset="0"/>
                <a:cs typeface="Arial" panose="020B0604020202020204" pitchFamily="34" charset="0"/>
              </a:rPr>
              <a:t>Put the correct form of the verbs </a:t>
            </a:r>
            <a:r>
              <a:rPr lang="en-US" sz="2400" b="1" i="1" spc="-50" dirty="0">
                <a:solidFill>
                  <a:srgbClr val="FF0000"/>
                </a:solidFill>
                <a:effectLst>
                  <a:glow rad="88900">
                    <a:schemeClr val="bg1"/>
                  </a:glow>
                </a:effectLst>
                <a:latin typeface="Arial" panose="020B0604020202020204" pitchFamily="34" charset="0"/>
                <a:cs typeface="Arial" panose="020B0604020202020204" pitchFamily="34" charset="0"/>
              </a:rPr>
              <a:t>play</a:t>
            </a:r>
            <a:r>
              <a:rPr lang="en-US" sz="2400" b="1" spc="-50" dirty="0">
                <a:effectLst>
                  <a:glow rad="88900">
                    <a:schemeClr val="bg1"/>
                  </a:glow>
                </a:effectLst>
                <a:latin typeface="Arial" panose="020B0604020202020204" pitchFamily="34" charset="0"/>
                <a:cs typeface="Arial" panose="020B0604020202020204" pitchFamily="34" charset="0"/>
              </a:rPr>
              <a:t>, </a:t>
            </a:r>
            <a:r>
              <a:rPr lang="en-US" sz="2400" b="1" i="1" spc="-50" dirty="0">
                <a:solidFill>
                  <a:srgbClr val="FF0000"/>
                </a:solidFill>
                <a:effectLst>
                  <a:glow rad="88900">
                    <a:schemeClr val="bg1"/>
                  </a:glow>
                </a:effectLst>
                <a:latin typeface="Arial" panose="020B0604020202020204" pitchFamily="34" charset="0"/>
                <a:cs typeface="Arial" panose="020B0604020202020204" pitchFamily="34" charset="0"/>
              </a:rPr>
              <a:t>do</a:t>
            </a:r>
            <a:r>
              <a:rPr lang="en-US" sz="2400" b="1" spc="-50" dirty="0">
                <a:solidFill>
                  <a:srgbClr val="FF0000"/>
                </a:solidFill>
                <a:effectLst>
                  <a:glow rad="88900">
                    <a:schemeClr val="bg1"/>
                  </a:glow>
                </a:effectLst>
                <a:latin typeface="Arial" panose="020B0604020202020204" pitchFamily="34" charset="0"/>
                <a:cs typeface="Arial" panose="020B0604020202020204" pitchFamily="34" charset="0"/>
              </a:rPr>
              <a:t> </a:t>
            </a:r>
            <a:r>
              <a:rPr lang="en-US" sz="2400" b="1" spc="-50" dirty="0">
                <a:effectLst>
                  <a:glow rad="88900">
                    <a:schemeClr val="bg1"/>
                  </a:glow>
                </a:effectLst>
                <a:latin typeface="Arial" panose="020B0604020202020204" pitchFamily="34" charset="0"/>
                <a:cs typeface="Arial" panose="020B0604020202020204" pitchFamily="34" charset="0"/>
              </a:rPr>
              <a:t>or </a:t>
            </a:r>
            <a:r>
              <a:rPr lang="en-US" sz="2400" b="1" i="1" spc="-50" dirty="0">
                <a:solidFill>
                  <a:srgbClr val="FF0000"/>
                </a:solidFill>
                <a:effectLst>
                  <a:glow rad="88900">
                    <a:schemeClr val="bg1"/>
                  </a:glow>
                </a:effectLst>
                <a:latin typeface="Arial" panose="020B0604020202020204" pitchFamily="34" charset="0"/>
                <a:cs typeface="Arial" panose="020B0604020202020204" pitchFamily="34" charset="0"/>
              </a:rPr>
              <a:t>go</a:t>
            </a:r>
            <a:r>
              <a:rPr lang="en-US" sz="2400" b="1" spc="-50" dirty="0">
                <a:solidFill>
                  <a:srgbClr val="FF0000"/>
                </a:solidFill>
                <a:effectLst>
                  <a:glow rad="88900">
                    <a:schemeClr val="bg1"/>
                  </a:glow>
                </a:effectLst>
                <a:latin typeface="Arial" panose="020B0604020202020204" pitchFamily="34" charset="0"/>
                <a:cs typeface="Arial" panose="020B0604020202020204" pitchFamily="34" charset="0"/>
              </a:rPr>
              <a:t> </a:t>
            </a:r>
            <a:r>
              <a:rPr lang="en-US" sz="2400" b="1" spc="-50" dirty="0">
                <a:effectLst>
                  <a:glow rad="88900">
                    <a:schemeClr val="bg1"/>
                  </a:glow>
                </a:effectLst>
                <a:latin typeface="Arial" panose="020B0604020202020204" pitchFamily="34" charset="0"/>
                <a:cs typeface="Arial" panose="020B0604020202020204" pitchFamily="34" charset="0"/>
              </a:rPr>
              <a:t>in the blanks.</a:t>
            </a:r>
          </a:p>
        </p:txBody>
      </p:sp>
    </p:spTree>
    <p:extLst>
      <p:ext uri="{BB962C8B-B14F-4D97-AF65-F5344CB8AC3E}">
        <p14:creationId xmlns:p14="http://schemas.microsoft.com/office/powerpoint/2010/main" val="193241262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accent6">
            <a:lumMod val="40000"/>
            <a:lumOff val="60000"/>
            <a:alpha val="83000"/>
          </a:schemeClr>
        </a:solidFill>
        <a:effectLst/>
      </p:bgPr>
    </p:bg>
    <p:spTree>
      <p:nvGrpSpPr>
        <p:cNvPr id="1" name=""/>
        <p:cNvGrpSpPr/>
        <p:nvPr/>
      </p:nvGrpSpPr>
      <p:grpSpPr>
        <a:xfrm>
          <a:off x="0" y="0"/>
          <a:ext cx="0" cy="0"/>
          <a:chOff x="0" y="0"/>
          <a:chExt cx="0" cy="0"/>
        </a:xfrm>
      </p:grpSpPr>
      <p:sp>
        <p:nvSpPr>
          <p:cNvPr id="19" name="Rectangle 2">
            <a:hlinkClick r:id="rId12" action="ppaction://hlinksldjump"/>
          </p:cNvPr>
          <p:cNvSpPr>
            <a:spLocks noChangeArrowheads="1"/>
          </p:cNvSpPr>
          <p:nvPr/>
        </p:nvSpPr>
        <p:spPr bwMode="auto">
          <a:xfrm>
            <a:off x="2971800" y="1690924"/>
            <a:ext cx="1371600" cy="1327150"/>
          </a:xfrm>
          <a:prstGeom prst="rect">
            <a:avLst/>
          </a:prstGeom>
          <a:solidFill>
            <a:srgbClr val="CC0000"/>
          </a:solidFill>
          <a:ln w="9525">
            <a:solidFill>
              <a:schemeClr val="tx1"/>
            </a:solidFill>
            <a:miter lim="800000"/>
            <a:headEnd/>
            <a:tailEnd/>
          </a:ln>
        </p:spPr>
        <p:txBody>
          <a:bodyPr wrap="none" lIns="91427" tIns="45714" rIns="91427" bIns="45714" anchor="ctr"/>
          <a:lstStyle/>
          <a:p>
            <a:pPr algn="ctr" eaLnBrk="0" hangingPunct="0"/>
            <a:r>
              <a:rPr lang="en-US" sz="5400" b="1" dirty="0">
                <a:solidFill>
                  <a:srgbClr val="FFFF00"/>
                </a:solidFill>
                <a:latin typeface=".VnTime" pitchFamily="34" charset="0"/>
              </a:rPr>
              <a:t>1</a:t>
            </a:r>
          </a:p>
        </p:txBody>
      </p:sp>
      <p:sp>
        <p:nvSpPr>
          <p:cNvPr id="20" name="Rectangle 3">
            <a:hlinkClick r:id="rId13" action="ppaction://hlinksldjump"/>
          </p:cNvPr>
          <p:cNvSpPr>
            <a:spLocks noChangeArrowheads="1"/>
          </p:cNvSpPr>
          <p:nvPr/>
        </p:nvSpPr>
        <p:spPr bwMode="auto">
          <a:xfrm>
            <a:off x="4728139" y="1690924"/>
            <a:ext cx="1371600" cy="1371600"/>
          </a:xfrm>
          <a:prstGeom prst="rect">
            <a:avLst/>
          </a:prstGeom>
          <a:solidFill>
            <a:srgbClr val="FFFF66"/>
          </a:solidFill>
          <a:ln w="9525">
            <a:solidFill>
              <a:schemeClr val="tx1"/>
            </a:solidFill>
            <a:miter lim="800000"/>
            <a:headEnd/>
            <a:tailEnd/>
          </a:ln>
        </p:spPr>
        <p:txBody>
          <a:bodyPr wrap="none" lIns="91427" tIns="45714" rIns="91427" bIns="45714" anchor="ctr"/>
          <a:lstStyle/>
          <a:p>
            <a:pPr algn="ctr" eaLnBrk="0" hangingPunct="0"/>
            <a:r>
              <a:rPr lang="en-US" sz="5400" b="1" dirty="0">
                <a:solidFill>
                  <a:srgbClr val="990033"/>
                </a:solidFill>
                <a:latin typeface=".VnTime" pitchFamily="34" charset="0"/>
              </a:rPr>
              <a:t>2</a:t>
            </a:r>
          </a:p>
        </p:txBody>
      </p:sp>
      <p:sp>
        <p:nvSpPr>
          <p:cNvPr id="21" name="Rectangle 4">
            <a:hlinkClick r:id="rId14" action="ppaction://hlinksldjump"/>
          </p:cNvPr>
          <p:cNvSpPr>
            <a:spLocks noChangeArrowheads="1"/>
          </p:cNvSpPr>
          <p:nvPr/>
        </p:nvSpPr>
        <p:spPr bwMode="auto">
          <a:xfrm>
            <a:off x="6297613" y="1702552"/>
            <a:ext cx="1371600" cy="1371600"/>
          </a:xfrm>
          <a:prstGeom prst="rect">
            <a:avLst/>
          </a:prstGeom>
          <a:solidFill>
            <a:srgbClr val="0000FF"/>
          </a:solidFill>
          <a:ln w="9525">
            <a:solidFill>
              <a:schemeClr val="tx1"/>
            </a:solidFill>
            <a:miter lim="800000"/>
            <a:headEnd/>
            <a:tailEnd/>
          </a:ln>
        </p:spPr>
        <p:txBody>
          <a:bodyPr wrap="none" lIns="91427" tIns="45714" rIns="91427" bIns="45714" anchor="ctr"/>
          <a:lstStyle/>
          <a:p>
            <a:pPr algn="ctr" eaLnBrk="0" hangingPunct="0"/>
            <a:r>
              <a:rPr lang="en-US" sz="5400" b="1" dirty="0">
                <a:solidFill>
                  <a:srgbClr val="FFFF00"/>
                </a:solidFill>
                <a:latin typeface=".VnTime" pitchFamily="34" charset="0"/>
              </a:rPr>
              <a:t>3</a:t>
            </a:r>
          </a:p>
        </p:txBody>
      </p:sp>
      <p:sp>
        <p:nvSpPr>
          <p:cNvPr id="22" name="Rectangle 5">
            <a:hlinkClick r:id="rId15" action="ppaction://hlinksldjump"/>
          </p:cNvPr>
          <p:cNvSpPr>
            <a:spLocks noChangeArrowheads="1"/>
          </p:cNvSpPr>
          <p:nvPr/>
        </p:nvSpPr>
        <p:spPr bwMode="auto">
          <a:xfrm>
            <a:off x="7999413" y="1688904"/>
            <a:ext cx="1371600" cy="1371600"/>
          </a:xfrm>
          <a:prstGeom prst="rect">
            <a:avLst/>
          </a:prstGeom>
          <a:solidFill>
            <a:schemeClr val="folHlink"/>
          </a:solidFill>
          <a:ln w="9525">
            <a:solidFill>
              <a:schemeClr val="tx1"/>
            </a:solidFill>
            <a:miter lim="800000"/>
            <a:headEnd/>
            <a:tailEnd/>
          </a:ln>
        </p:spPr>
        <p:txBody>
          <a:bodyPr wrap="none" lIns="91427" tIns="45714" rIns="91427" bIns="45714" anchor="ctr"/>
          <a:lstStyle/>
          <a:p>
            <a:pPr algn="ctr" eaLnBrk="0" hangingPunct="0"/>
            <a:r>
              <a:rPr lang="en-US" sz="5400" b="1">
                <a:latin typeface=".VnTime" pitchFamily="34" charset="0"/>
              </a:rPr>
              <a:t>4</a:t>
            </a:r>
          </a:p>
        </p:txBody>
      </p:sp>
      <p:sp>
        <p:nvSpPr>
          <p:cNvPr id="23" name="Rectangle 6">
            <a:hlinkClick r:id="rId16" action="ppaction://hlinksldjump"/>
          </p:cNvPr>
          <p:cNvSpPr>
            <a:spLocks noChangeArrowheads="1"/>
          </p:cNvSpPr>
          <p:nvPr/>
        </p:nvSpPr>
        <p:spPr bwMode="auto">
          <a:xfrm>
            <a:off x="2932113" y="3343124"/>
            <a:ext cx="1371600" cy="1371600"/>
          </a:xfrm>
          <a:prstGeom prst="rect">
            <a:avLst/>
          </a:prstGeom>
          <a:solidFill>
            <a:srgbClr val="B0EEC8"/>
          </a:solidFill>
          <a:ln w="9525">
            <a:solidFill>
              <a:schemeClr val="tx1"/>
            </a:solidFill>
            <a:miter lim="800000"/>
            <a:headEnd/>
            <a:tailEnd/>
          </a:ln>
        </p:spPr>
        <p:txBody>
          <a:bodyPr wrap="none" lIns="91427" tIns="45714" rIns="91427" bIns="45714" anchor="ctr"/>
          <a:lstStyle/>
          <a:p>
            <a:pPr algn="ctr" eaLnBrk="0" hangingPunct="0"/>
            <a:r>
              <a:rPr lang="en-US" sz="5400" b="1">
                <a:solidFill>
                  <a:srgbClr val="990033"/>
                </a:solidFill>
                <a:latin typeface=".VnTime" pitchFamily="34" charset="0"/>
              </a:rPr>
              <a:t>5</a:t>
            </a:r>
          </a:p>
        </p:txBody>
      </p:sp>
      <p:sp>
        <p:nvSpPr>
          <p:cNvPr id="24" name="Rectangle 7">
            <a:hlinkClick r:id="rId17" action="ppaction://hlinksldjump"/>
          </p:cNvPr>
          <p:cNvSpPr>
            <a:spLocks noChangeArrowheads="1"/>
          </p:cNvSpPr>
          <p:nvPr/>
        </p:nvSpPr>
        <p:spPr bwMode="auto">
          <a:xfrm>
            <a:off x="4659313" y="3343124"/>
            <a:ext cx="1371600" cy="1371600"/>
          </a:xfrm>
          <a:prstGeom prst="rect">
            <a:avLst/>
          </a:prstGeom>
          <a:solidFill>
            <a:srgbClr val="FF9900"/>
          </a:solidFill>
          <a:ln w="9525">
            <a:solidFill>
              <a:schemeClr val="tx1"/>
            </a:solidFill>
            <a:miter lim="800000"/>
            <a:headEnd/>
            <a:tailEnd/>
          </a:ln>
        </p:spPr>
        <p:txBody>
          <a:bodyPr wrap="none" lIns="91427" tIns="45714" rIns="91427" bIns="45714" anchor="ctr"/>
          <a:lstStyle/>
          <a:p>
            <a:pPr algn="ctr" eaLnBrk="0" hangingPunct="0"/>
            <a:r>
              <a:rPr lang="en-US" sz="5400" b="1">
                <a:latin typeface=".VnTime" pitchFamily="34" charset="0"/>
              </a:rPr>
              <a:t>6</a:t>
            </a:r>
          </a:p>
        </p:txBody>
      </p:sp>
      <p:sp>
        <p:nvSpPr>
          <p:cNvPr id="25" name="Rectangle 8">
            <a:hlinkClick r:id="rId18" action="ppaction://hlinksldjump"/>
          </p:cNvPr>
          <p:cNvSpPr>
            <a:spLocks noChangeArrowheads="1"/>
          </p:cNvSpPr>
          <p:nvPr/>
        </p:nvSpPr>
        <p:spPr bwMode="auto">
          <a:xfrm>
            <a:off x="6348413" y="3343124"/>
            <a:ext cx="1371600" cy="1371600"/>
          </a:xfrm>
          <a:prstGeom prst="rect">
            <a:avLst/>
          </a:prstGeom>
          <a:solidFill>
            <a:srgbClr val="FF00FF"/>
          </a:solidFill>
          <a:ln w="9525">
            <a:solidFill>
              <a:schemeClr val="tx1"/>
            </a:solidFill>
            <a:miter lim="800000"/>
            <a:headEnd/>
            <a:tailEnd/>
          </a:ln>
        </p:spPr>
        <p:txBody>
          <a:bodyPr wrap="none" lIns="91427" tIns="45714" rIns="91427" bIns="45714" anchor="ctr"/>
          <a:lstStyle/>
          <a:p>
            <a:pPr algn="ctr" eaLnBrk="0" hangingPunct="0"/>
            <a:r>
              <a:rPr lang="en-US" sz="5400" b="1">
                <a:latin typeface=".VnTime" pitchFamily="34" charset="0"/>
              </a:rPr>
              <a:t>7</a:t>
            </a:r>
          </a:p>
        </p:txBody>
      </p:sp>
      <p:sp>
        <p:nvSpPr>
          <p:cNvPr id="26" name="Rectangle 9">
            <a:hlinkClick r:id="rId19" action="ppaction://hlinksldjump"/>
          </p:cNvPr>
          <p:cNvSpPr>
            <a:spLocks noChangeArrowheads="1"/>
          </p:cNvSpPr>
          <p:nvPr/>
        </p:nvSpPr>
        <p:spPr bwMode="auto">
          <a:xfrm>
            <a:off x="8050213" y="3343124"/>
            <a:ext cx="1371600" cy="1371600"/>
          </a:xfrm>
          <a:prstGeom prst="rect">
            <a:avLst/>
          </a:prstGeom>
          <a:solidFill>
            <a:schemeClr val="accent1"/>
          </a:solidFill>
          <a:ln w="9525">
            <a:solidFill>
              <a:schemeClr val="tx1"/>
            </a:solidFill>
            <a:miter lim="800000"/>
            <a:headEnd/>
            <a:tailEnd/>
          </a:ln>
        </p:spPr>
        <p:txBody>
          <a:bodyPr wrap="none" lIns="91427" tIns="45714" rIns="91427" bIns="45714" anchor="ctr"/>
          <a:lstStyle/>
          <a:p>
            <a:pPr algn="ctr" eaLnBrk="0" hangingPunct="0"/>
            <a:r>
              <a:rPr lang="en-US" sz="5400" b="1">
                <a:latin typeface=".VnTime" pitchFamily="34" charset="0"/>
              </a:rPr>
              <a:t>8</a:t>
            </a:r>
          </a:p>
        </p:txBody>
      </p:sp>
      <p:sp>
        <p:nvSpPr>
          <p:cNvPr id="33" name="Rectangle 16"/>
          <p:cNvSpPr>
            <a:spLocks noChangeArrowheads="1"/>
          </p:cNvSpPr>
          <p:nvPr/>
        </p:nvSpPr>
        <p:spPr bwMode="auto">
          <a:xfrm>
            <a:off x="4810955" y="5658219"/>
            <a:ext cx="304800"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27" tIns="45714" rIns="91427" bIns="45714" anchor="ctr"/>
          <a:lstStyle/>
          <a:p>
            <a:endParaRPr lang="en-US" b="1"/>
          </a:p>
        </p:txBody>
      </p:sp>
      <p:sp>
        <p:nvSpPr>
          <p:cNvPr id="53" name="WordArt 37"/>
          <p:cNvSpPr>
            <a:spLocks noChangeArrowheads="1" noChangeShapeType="1" noTextEdit="1"/>
          </p:cNvSpPr>
          <p:nvPr/>
        </p:nvSpPr>
        <p:spPr bwMode="auto">
          <a:xfrm>
            <a:off x="3505200" y="304800"/>
            <a:ext cx="4760794" cy="1066800"/>
          </a:xfrm>
          <a:prstGeom prst="rect">
            <a:avLst/>
          </a:prstGeom>
        </p:spPr>
        <p:txBody>
          <a:bodyPr wrap="none" lIns="91427" tIns="45714" rIns="91427" bIns="45714" numCol="1" fromWordArt="1">
            <a:prstTxWarp prst="textPlain">
              <a:avLst>
                <a:gd name="adj" fmla="val 50000"/>
              </a:avLst>
            </a:prstTxWarp>
          </a:bodyPr>
          <a:lstStyle/>
          <a:p>
            <a:pPr algn="ctr"/>
            <a:r>
              <a:rPr lang="en-GB" sz="3600" b="1" kern="10" dirty="0">
                <a:ln w="19050">
                  <a:solidFill>
                    <a:srgbClr val="99CCFF"/>
                  </a:solidFill>
                  <a:round/>
                  <a:headEnd/>
                  <a:tailEnd/>
                </a:ln>
                <a:solidFill>
                  <a:srgbClr val="0066CC"/>
                </a:solidFill>
                <a:effectLst>
                  <a:outerShdw dist="35921" dir="2700000" algn="ctr" rotWithShape="0">
                    <a:srgbClr val="990000"/>
                  </a:outerShdw>
                </a:effectLst>
                <a:latin typeface=".VnArial Narrow"/>
              </a:rPr>
              <a:t>Lucky Numbers</a:t>
            </a:r>
          </a:p>
        </p:txBody>
      </p:sp>
      <p:sp>
        <p:nvSpPr>
          <p:cNvPr id="55" name="Text Box 12"/>
          <p:cNvSpPr txBox="1">
            <a:spLocks noChangeArrowheads="1"/>
          </p:cNvSpPr>
          <p:nvPr/>
        </p:nvSpPr>
        <p:spPr bwMode="auto">
          <a:xfrm>
            <a:off x="7086600" y="5943601"/>
            <a:ext cx="1676400" cy="584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91427" tIns="45714" rIns="91427" bIns="45714">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eaLnBrk="1" hangingPunct="1">
              <a:spcBef>
                <a:spcPct val="50000"/>
              </a:spcBef>
            </a:pPr>
            <a:endParaRPr lang="vi-VN" sz="3200" b="1">
              <a:solidFill>
                <a:schemeClr val="bg1"/>
              </a:solidFill>
              <a:latin typeface="Times New Roman" pitchFamily="18" charset="0"/>
              <a:cs typeface="Arial" charset="0"/>
            </a:endParaRPr>
          </a:p>
        </p:txBody>
      </p:sp>
      <p:pic>
        <p:nvPicPr>
          <p:cNvPr id="56" name="Picture 37" descr="ANd9GcT2LJJIwmYitwAIZFU9f4szraTLtEDREGHFrtOHXTBNmd6_hF1S5Q"/>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1656829" y="5202413"/>
            <a:ext cx="1357952" cy="1457537"/>
          </a:xfrm>
          <a:prstGeom prst="rect">
            <a:avLst/>
          </a:prstGeom>
          <a:noFill/>
          <a:ln w="38100">
            <a:solidFill>
              <a:srgbClr val="0099FF"/>
            </a:solidFill>
            <a:miter lim="800000"/>
            <a:headEnd/>
            <a:tailEnd/>
          </a:ln>
          <a:extLst>
            <a:ext uri="{909E8E84-426E-40DD-AFC4-6F175D3DCCD1}">
              <a14:hiddenFill xmlns:a14="http://schemas.microsoft.com/office/drawing/2010/main">
                <a:solidFill>
                  <a:srgbClr val="FFFFFF"/>
                </a:solidFill>
              </a14:hiddenFill>
            </a:ext>
          </a:extLst>
        </p:spPr>
      </p:pic>
      <p:sp>
        <p:nvSpPr>
          <p:cNvPr id="57" name="Rectangle 35"/>
          <p:cNvSpPr>
            <a:spLocks noChangeArrowheads="1"/>
          </p:cNvSpPr>
          <p:nvPr/>
        </p:nvSpPr>
        <p:spPr bwMode="auto">
          <a:xfrm>
            <a:off x="1690712" y="5828255"/>
            <a:ext cx="457200" cy="6096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91427" tIns="45714" rIns="91427" bIns="45714" anchor="ctr"/>
          <a:lstStyle/>
          <a:p>
            <a:endParaRPr lang="vi-VN">
              <a:cs typeface="Arial" charset="0"/>
            </a:endParaRPr>
          </a:p>
        </p:txBody>
      </p:sp>
      <p:pic>
        <p:nvPicPr>
          <p:cNvPr id="58" name="Picture 39" descr="Jerry_Mouse"/>
          <p:cNvPicPr>
            <a:picLocks noChangeAspect="1" noChangeArrowheads="1"/>
          </p:cNvPicPr>
          <p:nvPr/>
        </p:nvPicPr>
        <p:blipFill>
          <a:blip r:embed="rId21">
            <a:extLst>
              <a:ext uri="{28A0092B-C50C-407E-A947-70E740481C1C}">
                <a14:useLocalDpi xmlns:a14="http://schemas.microsoft.com/office/drawing/2010/main" val="0"/>
              </a:ext>
            </a:extLst>
          </a:blip>
          <a:srcRect/>
          <a:stretch>
            <a:fillRect/>
          </a:stretch>
        </p:blipFill>
        <p:spPr bwMode="auto">
          <a:xfrm>
            <a:off x="9156367" y="5183875"/>
            <a:ext cx="1378424" cy="1519450"/>
          </a:xfrm>
          <a:prstGeom prst="rect">
            <a:avLst/>
          </a:prstGeom>
          <a:noFill/>
          <a:ln w="38100">
            <a:solidFill>
              <a:srgbClr val="0099FF"/>
            </a:solidFill>
            <a:miter lim="800000"/>
            <a:headEnd/>
            <a:tailEnd/>
          </a:ln>
          <a:extLst>
            <a:ext uri="{909E8E84-426E-40DD-AFC4-6F175D3DCCD1}">
              <a14:hiddenFill xmlns:a14="http://schemas.microsoft.com/office/drawing/2010/main">
                <a:solidFill>
                  <a:srgbClr val="FFFFFF"/>
                </a:solidFill>
              </a14:hiddenFill>
            </a:ext>
          </a:extLst>
        </p:spPr>
      </p:pic>
      <p:sp>
        <p:nvSpPr>
          <p:cNvPr id="59" name="Rectangle 10"/>
          <p:cNvSpPr>
            <a:spLocks noChangeArrowheads="1"/>
          </p:cNvSpPr>
          <p:nvPr/>
        </p:nvSpPr>
        <p:spPr bwMode="auto">
          <a:xfrm>
            <a:off x="3203575" y="6168880"/>
            <a:ext cx="304800"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27" tIns="45714" rIns="91427" bIns="45714" anchor="ctr"/>
          <a:lstStyle/>
          <a:p>
            <a:endParaRPr lang="en-US"/>
          </a:p>
        </p:txBody>
      </p:sp>
      <p:sp>
        <p:nvSpPr>
          <p:cNvPr id="60" name="Rectangle 11"/>
          <p:cNvSpPr>
            <a:spLocks noChangeArrowheads="1"/>
          </p:cNvSpPr>
          <p:nvPr/>
        </p:nvSpPr>
        <p:spPr bwMode="auto">
          <a:xfrm>
            <a:off x="3584575" y="6168880"/>
            <a:ext cx="304800"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27" tIns="45714" rIns="91427" bIns="45714" anchor="ctr"/>
          <a:lstStyle/>
          <a:p>
            <a:endParaRPr lang="en-US" b="1"/>
          </a:p>
        </p:txBody>
      </p:sp>
      <p:sp>
        <p:nvSpPr>
          <p:cNvPr id="61" name="Rectangle 12"/>
          <p:cNvSpPr>
            <a:spLocks noChangeArrowheads="1"/>
          </p:cNvSpPr>
          <p:nvPr/>
        </p:nvSpPr>
        <p:spPr bwMode="auto">
          <a:xfrm>
            <a:off x="4117975" y="6168880"/>
            <a:ext cx="304800"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27" tIns="45714" rIns="91427" bIns="45714" anchor="ctr"/>
          <a:lstStyle/>
          <a:p>
            <a:endParaRPr lang="en-US" b="1"/>
          </a:p>
        </p:txBody>
      </p:sp>
      <p:sp>
        <p:nvSpPr>
          <p:cNvPr id="62" name="Rectangle 13"/>
          <p:cNvSpPr>
            <a:spLocks noChangeArrowheads="1"/>
          </p:cNvSpPr>
          <p:nvPr/>
        </p:nvSpPr>
        <p:spPr bwMode="auto">
          <a:xfrm>
            <a:off x="4360579" y="6018755"/>
            <a:ext cx="304800"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27" tIns="45714" rIns="91427" bIns="45714" anchor="ctr"/>
          <a:lstStyle/>
          <a:p>
            <a:endParaRPr lang="en-US" b="1"/>
          </a:p>
        </p:txBody>
      </p:sp>
      <p:sp>
        <p:nvSpPr>
          <p:cNvPr id="63" name="Rectangle 14"/>
          <p:cNvSpPr>
            <a:spLocks noChangeArrowheads="1"/>
          </p:cNvSpPr>
          <p:nvPr/>
        </p:nvSpPr>
        <p:spPr bwMode="auto">
          <a:xfrm>
            <a:off x="4360579" y="6399755"/>
            <a:ext cx="304800"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27" tIns="45714" rIns="91427" bIns="45714" anchor="ctr"/>
          <a:lstStyle/>
          <a:p>
            <a:endParaRPr lang="en-US" b="1"/>
          </a:p>
        </p:txBody>
      </p:sp>
      <p:sp>
        <p:nvSpPr>
          <p:cNvPr id="64" name="Rectangle 15"/>
          <p:cNvSpPr>
            <a:spLocks noChangeArrowheads="1"/>
          </p:cNvSpPr>
          <p:nvPr/>
        </p:nvSpPr>
        <p:spPr bwMode="auto">
          <a:xfrm>
            <a:off x="4041775" y="6549880"/>
            <a:ext cx="304800"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27" tIns="45714" rIns="91427" bIns="45714" anchor="ctr"/>
          <a:lstStyle/>
          <a:p>
            <a:endParaRPr lang="en-US" b="1"/>
          </a:p>
        </p:txBody>
      </p:sp>
      <p:sp>
        <p:nvSpPr>
          <p:cNvPr id="65" name="Rectangle 16"/>
          <p:cNvSpPr>
            <a:spLocks noChangeArrowheads="1"/>
          </p:cNvSpPr>
          <p:nvPr/>
        </p:nvSpPr>
        <p:spPr bwMode="auto">
          <a:xfrm>
            <a:off x="4810955" y="6094955"/>
            <a:ext cx="304800"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27" tIns="45714" rIns="91427" bIns="45714" anchor="ctr"/>
          <a:lstStyle/>
          <a:p>
            <a:endParaRPr lang="en-US" b="1"/>
          </a:p>
        </p:txBody>
      </p:sp>
      <p:sp>
        <p:nvSpPr>
          <p:cNvPr id="66" name="AutoShape 18"/>
          <p:cNvSpPr>
            <a:spLocks noChangeArrowheads="1"/>
          </p:cNvSpPr>
          <p:nvPr/>
        </p:nvSpPr>
        <p:spPr bwMode="auto">
          <a:xfrm>
            <a:off x="2932113" y="5409155"/>
            <a:ext cx="1371600" cy="1371600"/>
          </a:xfrm>
          <a:prstGeom prst="star5">
            <a:avLst/>
          </a:prstGeom>
          <a:solidFill>
            <a:srgbClr val="FFFF99"/>
          </a:solidFill>
          <a:ln w="9525">
            <a:solidFill>
              <a:srgbClr val="FF0000"/>
            </a:solidFill>
            <a:miter lim="800000"/>
            <a:headEnd/>
            <a:tailEnd/>
          </a:ln>
          <a:effectLst/>
        </p:spPr>
        <p:txBody>
          <a:bodyPr wrap="none" lIns="91427" tIns="45714" rIns="91427" bIns="45714" anchor="ctr"/>
          <a:lstStyle/>
          <a:p>
            <a:pPr>
              <a:defRPr/>
            </a:pPr>
            <a:endParaRPr lang="en-US">
              <a:latin typeface="Arial" pitchFamily="34" charset="0"/>
            </a:endParaRPr>
          </a:p>
        </p:txBody>
      </p:sp>
      <p:sp>
        <p:nvSpPr>
          <p:cNvPr id="67" name="Text Box 19"/>
          <p:cNvSpPr txBox="1">
            <a:spLocks noChangeArrowheads="1"/>
          </p:cNvSpPr>
          <p:nvPr/>
        </p:nvSpPr>
        <p:spPr bwMode="auto">
          <a:xfrm>
            <a:off x="3270251" y="5864770"/>
            <a:ext cx="685800" cy="584763"/>
          </a:xfrm>
          <a:prstGeom prst="rect">
            <a:avLst/>
          </a:prstGeom>
          <a:noFill/>
          <a:ln w="9525">
            <a:noFill/>
            <a:miter lim="800000"/>
            <a:headEnd/>
            <a:tailEnd/>
          </a:ln>
          <a:effectLst/>
        </p:spPr>
        <p:txBody>
          <a:bodyPr lIns="91427" tIns="45714" rIns="91427" bIns="45714">
            <a:spAutoFit/>
          </a:bodyPr>
          <a:lstStyle/>
          <a:p>
            <a:pPr algn="ctr" eaLnBrk="0" hangingPunct="0">
              <a:spcBef>
                <a:spcPct val="50000"/>
              </a:spcBef>
              <a:defRPr/>
            </a:pPr>
            <a:r>
              <a:rPr lang="en-US" sz="3200" b="1">
                <a:solidFill>
                  <a:srgbClr val="FF0000"/>
                </a:solidFill>
                <a:effectLst>
                  <a:outerShdw blurRad="38100" dist="38100" dir="2700000" algn="tl">
                    <a:srgbClr val="C0C0C0"/>
                  </a:outerShdw>
                </a:effectLst>
                <a:latin typeface=".VnTime" pitchFamily="34" charset="0"/>
              </a:rPr>
              <a:t>10</a:t>
            </a:r>
          </a:p>
        </p:txBody>
      </p:sp>
      <p:sp>
        <p:nvSpPr>
          <p:cNvPr id="68" name="Text Box 20"/>
          <p:cNvSpPr txBox="1">
            <a:spLocks noChangeArrowheads="1"/>
          </p:cNvSpPr>
          <p:nvPr/>
        </p:nvSpPr>
        <p:spPr bwMode="auto">
          <a:xfrm>
            <a:off x="3346452" y="5864770"/>
            <a:ext cx="609600" cy="584763"/>
          </a:xfrm>
          <a:prstGeom prst="rect">
            <a:avLst/>
          </a:prstGeom>
          <a:noFill/>
          <a:ln w="9525">
            <a:noFill/>
            <a:miter lim="800000"/>
            <a:headEnd/>
            <a:tailEnd/>
          </a:ln>
          <a:effectLst/>
        </p:spPr>
        <p:txBody>
          <a:bodyPr lIns="91427" tIns="45714" rIns="91427" bIns="45714">
            <a:spAutoFit/>
          </a:bodyPr>
          <a:lstStyle/>
          <a:p>
            <a:pPr algn="ctr" eaLnBrk="0" hangingPunct="0">
              <a:spcBef>
                <a:spcPct val="50000"/>
              </a:spcBef>
              <a:defRPr/>
            </a:pPr>
            <a:r>
              <a:rPr lang="en-US" sz="3200" b="1">
                <a:solidFill>
                  <a:srgbClr val="FF0000"/>
                </a:solidFill>
                <a:effectLst>
                  <a:outerShdw blurRad="38100" dist="38100" dir="2700000" algn="tl">
                    <a:srgbClr val="C0C0C0"/>
                  </a:outerShdw>
                </a:effectLst>
                <a:latin typeface=".VnTime" pitchFamily="34" charset="0"/>
              </a:rPr>
              <a:t>20</a:t>
            </a:r>
          </a:p>
        </p:txBody>
      </p:sp>
      <p:sp>
        <p:nvSpPr>
          <p:cNvPr id="69" name="Text Box 21"/>
          <p:cNvSpPr txBox="1">
            <a:spLocks noChangeArrowheads="1"/>
          </p:cNvSpPr>
          <p:nvPr/>
        </p:nvSpPr>
        <p:spPr bwMode="auto">
          <a:xfrm>
            <a:off x="3346452" y="5864770"/>
            <a:ext cx="609600" cy="584763"/>
          </a:xfrm>
          <a:prstGeom prst="rect">
            <a:avLst/>
          </a:prstGeom>
          <a:noFill/>
          <a:ln w="9525">
            <a:noFill/>
            <a:miter lim="800000"/>
            <a:headEnd/>
            <a:tailEnd/>
          </a:ln>
          <a:effectLst/>
        </p:spPr>
        <p:txBody>
          <a:bodyPr lIns="91427" tIns="45714" rIns="91427" bIns="45714">
            <a:spAutoFit/>
          </a:bodyPr>
          <a:lstStyle/>
          <a:p>
            <a:pPr algn="ctr" eaLnBrk="0" hangingPunct="0">
              <a:spcBef>
                <a:spcPct val="50000"/>
              </a:spcBef>
              <a:defRPr/>
            </a:pPr>
            <a:r>
              <a:rPr lang="en-US" sz="3200" b="1">
                <a:solidFill>
                  <a:srgbClr val="FF0000"/>
                </a:solidFill>
                <a:effectLst>
                  <a:outerShdw blurRad="38100" dist="38100" dir="2700000" algn="tl">
                    <a:srgbClr val="C0C0C0"/>
                  </a:outerShdw>
                </a:effectLst>
                <a:latin typeface=".VnTime" pitchFamily="34" charset="0"/>
              </a:rPr>
              <a:t>30</a:t>
            </a:r>
          </a:p>
        </p:txBody>
      </p:sp>
      <p:sp>
        <p:nvSpPr>
          <p:cNvPr id="70" name="Text Box 22"/>
          <p:cNvSpPr txBox="1">
            <a:spLocks noChangeArrowheads="1"/>
          </p:cNvSpPr>
          <p:nvPr/>
        </p:nvSpPr>
        <p:spPr bwMode="auto">
          <a:xfrm>
            <a:off x="3346452" y="5788569"/>
            <a:ext cx="609600" cy="584763"/>
          </a:xfrm>
          <a:prstGeom prst="rect">
            <a:avLst/>
          </a:prstGeom>
          <a:noFill/>
          <a:ln w="9525">
            <a:noFill/>
            <a:miter lim="800000"/>
            <a:headEnd/>
            <a:tailEnd/>
          </a:ln>
          <a:effectLst/>
        </p:spPr>
        <p:txBody>
          <a:bodyPr lIns="91427" tIns="45714" rIns="91427" bIns="45714">
            <a:spAutoFit/>
          </a:bodyPr>
          <a:lstStyle/>
          <a:p>
            <a:pPr algn="ctr" eaLnBrk="0" hangingPunct="0">
              <a:spcBef>
                <a:spcPct val="50000"/>
              </a:spcBef>
              <a:defRPr/>
            </a:pPr>
            <a:r>
              <a:rPr lang="en-US" sz="3200">
                <a:solidFill>
                  <a:srgbClr val="FF0000"/>
                </a:solidFill>
                <a:effectLst>
                  <a:outerShdw blurRad="38100" dist="38100" dir="2700000" algn="tl">
                    <a:srgbClr val="C0C0C0"/>
                  </a:outerShdw>
                </a:effectLst>
                <a:latin typeface=".VnTime" pitchFamily="34" charset="0"/>
              </a:rPr>
              <a:t>40</a:t>
            </a:r>
          </a:p>
        </p:txBody>
      </p:sp>
      <p:sp>
        <p:nvSpPr>
          <p:cNvPr id="71" name="Text Box 23"/>
          <p:cNvSpPr txBox="1">
            <a:spLocks noChangeArrowheads="1"/>
          </p:cNvSpPr>
          <p:nvPr/>
        </p:nvSpPr>
        <p:spPr bwMode="auto">
          <a:xfrm>
            <a:off x="3389313" y="5866356"/>
            <a:ext cx="609600" cy="584763"/>
          </a:xfrm>
          <a:prstGeom prst="rect">
            <a:avLst/>
          </a:prstGeom>
          <a:noFill/>
          <a:ln w="9525">
            <a:noFill/>
            <a:miter lim="800000"/>
            <a:headEnd/>
            <a:tailEnd/>
          </a:ln>
          <a:effectLst/>
        </p:spPr>
        <p:txBody>
          <a:bodyPr lIns="91427" tIns="45714" rIns="91427" bIns="45714">
            <a:spAutoFit/>
          </a:bodyPr>
          <a:lstStyle/>
          <a:p>
            <a:pPr algn="ctr" eaLnBrk="0" hangingPunct="0">
              <a:spcBef>
                <a:spcPct val="50000"/>
              </a:spcBef>
              <a:defRPr/>
            </a:pPr>
            <a:r>
              <a:rPr lang="en-US" sz="3200">
                <a:solidFill>
                  <a:srgbClr val="FF0000"/>
                </a:solidFill>
                <a:effectLst>
                  <a:outerShdw blurRad="38100" dist="38100" dir="2700000" algn="tl">
                    <a:srgbClr val="C0C0C0"/>
                  </a:outerShdw>
                </a:effectLst>
                <a:latin typeface=".VnTime" pitchFamily="34" charset="0"/>
              </a:rPr>
              <a:t>50</a:t>
            </a:r>
          </a:p>
        </p:txBody>
      </p:sp>
      <p:sp>
        <p:nvSpPr>
          <p:cNvPr id="72" name="Text Box 24"/>
          <p:cNvSpPr txBox="1">
            <a:spLocks noChangeArrowheads="1"/>
          </p:cNvSpPr>
          <p:nvPr/>
        </p:nvSpPr>
        <p:spPr bwMode="auto">
          <a:xfrm>
            <a:off x="3346452" y="5864770"/>
            <a:ext cx="609600" cy="584763"/>
          </a:xfrm>
          <a:prstGeom prst="rect">
            <a:avLst/>
          </a:prstGeom>
          <a:noFill/>
          <a:ln w="9525">
            <a:noFill/>
            <a:miter lim="800000"/>
            <a:headEnd/>
            <a:tailEnd/>
          </a:ln>
          <a:effectLst/>
        </p:spPr>
        <p:txBody>
          <a:bodyPr lIns="91427" tIns="45714" rIns="91427" bIns="45714">
            <a:spAutoFit/>
          </a:bodyPr>
          <a:lstStyle/>
          <a:p>
            <a:pPr algn="ctr" eaLnBrk="0" hangingPunct="0">
              <a:spcBef>
                <a:spcPct val="50000"/>
              </a:spcBef>
              <a:defRPr/>
            </a:pPr>
            <a:r>
              <a:rPr lang="en-US" sz="3200">
                <a:solidFill>
                  <a:srgbClr val="FF0000"/>
                </a:solidFill>
                <a:effectLst>
                  <a:outerShdw blurRad="38100" dist="38100" dir="2700000" algn="tl">
                    <a:srgbClr val="C0C0C0"/>
                  </a:outerShdw>
                </a:effectLst>
                <a:latin typeface=".VnTime" pitchFamily="34" charset="0"/>
              </a:rPr>
              <a:t>60</a:t>
            </a:r>
          </a:p>
        </p:txBody>
      </p:sp>
      <p:sp>
        <p:nvSpPr>
          <p:cNvPr id="73" name="Text Box 25"/>
          <p:cNvSpPr txBox="1">
            <a:spLocks noChangeArrowheads="1"/>
          </p:cNvSpPr>
          <p:nvPr/>
        </p:nvSpPr>
        <p:spPr bwMode="auto">
          <a:xfrm>
            <a:off x="3346452" y="5864770"/>
            <a:ext cx="609600" cy="584763"/>
          </a:xfrm>
          <a:prstGeom prst="rect">
            <a:avLst/>
          </a:prstGeom>
          <a:noFill/>
          <a:ln w="9525">
            <a:noFill/>
            <a:miter lim="800000"/>
            <a:headEnd/>
            <a:tailEnd/>
          </a:ln>
          <a:effectLst/>
        </p:spPr>
        <p:txBody>
          <a:bodyPr lIns="91427" tIns="45714" rIns="91427" bIns="45714">
            <a:spAutoFit/>
          </a:bodyPr>
          <a:lstStyle/>
          <a:p>
            <a:pPr algn="ctr" eaLnBrk="0" hangingPunct="0">
              <a:spcBef>
                <a:spcPct val="50000"/>
              </a:spcBef>
              <a:defRPr/>
            </a:pPr>
            <a:r>
              <a:rPr lang="en-US" sz="3200">
                <a:solidFill>
                  <a:srgbClr val="FF0000"/>
                </a:solidFill>
                <a:effectLst>
                  <a:outerShdw blurRad="38100" dist="38100" dir="2700000" algn="tl">
                    <a:srgbClr val="C0C0C0"/>
                  </a:outerShdw>
                </a:effectLst>
                <a:latin typeface=".VnTime" pitchFamily="34" charset="0"/>
              </a:rPr>
              <a:t>70</a:t>
            </a:r>
          </a:p>
        </p:txBody>
      </p:sp>
      <p:sp>
        <p:nvSpPr>
          <p:cNvPr id="74" name="Text Box 26"/>
          <p:cNvSpPr txBox="1">
            <a:spLocks noChangeArrowheads="1"/>
          </p:cNvSpPr>
          <p:nvPr/>
        </p:nvSpPr>
        <p:spPr bwMode="auto">
          <a:xfrm>
            <a:off x="3346452" y="5864770"/>
            <a:ext cx="609600" cy="584763"/>
          </a:xfrm>
          <a:prstGeom prst="rect">
            <a:avLst/>
          </a:prstGeom>
          <a:noFill/>
          <a:ln w="9525">
            <a:noFill/>
            <a:miter lim="800000"/>
            <a:headEnd/>
            <a:tailEnd/>
          </a:ln>
          <a:effectLst/>
        </p:spPr>
        <p:txBody>
          <a:bodyPr lIns="91427" tIns="45714" rIns="91427" bIns="45714">
            <a:spAutoFit/>
          </a:bodyPr>
          <a:lstStyle/>
          <a:p>
            <a:pPr algn="ctr" eaLnBrk="0" hangingPunct="0">
              <a:spcBef>
                <a:spcPct val="50000"/>
              </a:spcBef>
              <a:defRPr/>
            </a:pPr>
            <a:r>
              <a:rPr lang="en-US" sz="3200">
                <a:solidFill>
                  <a:srgbClr val="FF0000"/>
                </a:solidFill>
                <a:effectLst>
                  <a:outerShdw blurRad="38100" dist="38100" dir="2700000" algn="tl">
                    <a:srgbClr val="C0C0C0"/>
                  </a:outerShdw>
                </a:effectLst>
                <a:latin typeface=".VnTime" pitchFamily="34" charset="0"/>
              </a:rPr>
              <a:t>80</a:t>
            </a:r>
          </a:p>
        </p:txBody>
      </p:sp>
      <p:sp>
        <p:nvSpPr>
          <p:cNvPr id="76" name="AutoShape 28"/>
          <p:cNvSpPr>
            <a:spLocks noChangeArrowheads="1"/>
          </p:cNvSpPr>
          <p:nvPr/>
        </p:nvSpPr>
        <p:spPr bwMode="auto">
          <a:xfrm>
            <a:off x="7720013" y="5264450"/>
            <a:ext cx="1524000" cy="1524000"/>
          </a:xfrm>
          <a:prstGeom prst="star5">
            <a:avLst/>
          </a:prstGeom>
          <a:solidFill>
            <a:srgbClr val="FFFF99"/>
          </a:solidFill>
          <a:ln w="9525">
            <a:solidFill>
              <a:srgbClr val="FF0000"/>
            </a:solidFill>
            <a:miter lim="800000"/>
            <a:headEnd/>
            <a:tailEnd/>
          </a:ln>
          <a:effectLst/>
        </p:spPr>
        <p:txBody>
          <a:bodyPr wrap="none" lIns="91427" tIns="45714" rIns="91427" bIns="45714" anchor="ctr"/>
          <a:lstStyle/>
          <a:p>
            <a:pPr>
              <a:defRPr/>
            </a:pPr>
            <a:endParaRPr lang="en-US">
              <a:latin typeface="Arial" pitchFamily="34" charset="0"/>
            </a:endParaRPr>
          </a:p>
        </p:txBody>
      </p:sp>
      <p:sp>
        <p:nvSpPr>
          <p:cNvPr id="77" name="Text Box 29"/>
          <p:cNvSpPr txBox="1">
            <a:spLocks noChangeArrowheads="1"/>
          </p:cNvSpPr>
          <p:nvPr/>
        </p:nvSpPr>
        <p:spPr bwMode="auto">
          <a:xfrm>
            <a:off x="7948612" y="5797851"/>
            <a:ext cx="914400" cy="584763"/>
          </a:xfrm>
          <a:prstGeom prst="rect">
            <a:avLst/>
          </a:prstGeom>
          <a:noFill/>
          <a:ln w="9525">
            <a:noFill/>
            <a:miter lim="800000"/>
            <a:headEnd/>
            <a:tailEnd/>
          </a:ln>
          <a:effectLst/>
        </p:spPr>
        <p:txBody>
          <a:bodyPr lIns="91427" tIns="45714" rIns="91427" bIns="45714">
            <a:spAutoFit/>
          </a:bodyPr>
          <a:lstStyle/>
          <a:p>
            <a:pPr algn="ctr" eaLnBrk="0" hangingPunct="0">
              <a:spcBef>
                <a:spcPct val="50000"/>
              </a:spcBef>
              <a:defRPr/>
            </a:pPr>
            <a:r>
              <a:rPr lang="en-US" sz="3200" b="1">
                <a:solidFill>
                  <a:srgbClr val="0000CC"/>
                </a:solidFill>
                <a:effectLst>
                  <a:outerShdw blurRad="38100" dist="38100" dir="2700000" algn="tl">
                    <a:srgbClr val="C0C0C0"/>
                  </a:outerShdw>
                </a:effectLst>
                <a:latin typeface=".VnTime" pitchFamily="34" charset="0"/>
              </a:rPr>
              <a:t>10</a:t>
            </a:r>
          </a:p>
        </p:txBody>
      </p:sp>
      <p:sp>
        <p:nvSpPr>
          <p:cNvPr id="78" name="Text Box 30"/>
          <p:cNvSpPr txBox="1">
            <a:spLocks noChangeArrowheads="1"/>
          </p:cNvSpPr>
          <p:nvPr/>
        </p:nvSpPr>
        <p:spPr bwMode="auto">
          <a:xfrm>
            <a:off x="8177213" y="5797851"/>
            <a:ext cx="609600" cy="584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7" tIns="45714" rIns="91427" bIns="4571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spcBef>
                <a:spcPct val="50000"/>
              </a:spcBef>
            </a:pPr>
            <a:r>
              <a:rPr lang="en-US" sz="3200" b="1">
                <a:solidFill>
                  <a:srgbClr val="0000CC"/>
                </a:solidFill>
                <a:latin typeface=".VnTime" pitchFamily="34" charset="0"/>
              </a:rPr>
              <a:t>20</a:t>
            </a:r>
          </a:p>
        </p:txBody>
      </p:sp>
      <p:sp>
        <p:nvSpPr>
          <p:cNvPr id="79" name="Text Box 31"/>
          <p:cNvSpPr txBox="1">
            <a:spLocks noChangeArrowheads="1"/>
          </p:cNvSpPr>
          <p:nvPr/>
        </p:nvSpPr>
        <p:spPr bwMode="auto">
          <a:xfrm>
            <a:off x="8177212" y="5797851"/>
            <a:ext cx="685800" cy="584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7" tIns="45714" rIns="91427" bIns="4571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spcBef>
                <a:spcPct val="50000"/>
              </a:spcBef>
            </a:pPr>
            <a:r>
              <a:rPr lang="en-US" sz="3200" b="1">
                <a:solidFill>
                  <a:srgbClr val="0000CC"/>
                </a:solidFill>
                <a:latin typeface=".VnTime" pitchFamily="34" charset="0"/>
              </a:rPr>
              <a:t>30</a:t>
            </a:r>
          </a:p>
        </p:txBody>
      </p:sp>
      <p:sp>
        <p:nvSpPr>
          <p:cNvPr id="80" name="Text Box 32"/>
          <p:cNvSpPr txBox="1">
            <a:spLocks noChangeArrowheads="1"/>
          </p:cNvSpPr>
          <p:nvPr/>
        </p:nvSpPr>
        <p:spPr bwMode="auto">
          <a:xfrm>
            <a:off x="8101012" y="5797851"/>
            <a:ext cx="838200" cy="584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7" tIns="45714" rIns="91427" bIns="4571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spcBef>
                <a:spcPct val="50000"/>
              </a:spcBef>
            </a:pPr>
            <a:r>
              <a:rPr lang="en-US" sz="3200" b="1">
                <a:solidFill>
                  <a:srgbClr val="0000CC"/>
                </a:solidFill>
                <a:latin typeface=".VnTime" pitchFamily="34" charset="0"/>
              </a:rPr>
              <a:t>40</a:t>
            </a:r>
          </a:p>
        </p:txBody>
      </p:sp>
      <p:sp>
        <p:nvSpPr>
          <p:cNvPr id="81" name="Text Box 33"/>
          <p:cNvSpPr txBox="1">
            <a:spLocks noChangeArrowheads="1"/>
          </p:cNvSpPr>
          <p:nvPr/>
        </p:nvSpPr>
        <p:spPr bwMode="auto">
          <a:xfrm>
            <a:off x="8177213" y="5874051"/>
            <a:ext cx="838200" cy="584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7" tIns="45714" rIns="91427" bIns="4571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spcBef>
                <a:spcPct val="50000"/>
              </a:spcBef>
            </a:pPr>
            <a:r>
              <a:rPr lang="en-US" sz="3200" b="1">
                <a:solidFill>
                  <a:srgbClr val="0000CC"/>
                </a:solidFill>
                <a:latin typeface=".VnTime" pitchFamily="34" charset="0"/>
              </a:rPr>
              <a:t>50</a:t>
            </a:r>
          </a:p>
        </p:txBody>
      </p:sp>
      <p:sp>
        <p:nvSpPr>
          <p:cNvPr id="82" name="Text Box 34"/>
          <p:cNvSpPr txBox="1">
            <a:spLocks noChangeArrowheads="1"/>
          </p:cNvSpPr>
          <p:nvPr/>
        </p:nvSpPr>
        <p:spPr bwMode="auto">
          <a:xfrm>
            <a:off x="8245474" y="5812140"/>
            <a:ext cx="998538" cy="584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7" tIns="45714" rIns="91427" bIns="4571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spcBef>
                <a:spcPct val="50000"/>
              </a:spcBef>
            </a:pPr>
            <a:r>
              <a:rPr lang="en-US" sz="3200" b="1">
                <a:solidFill>
                  <a:srgbClr val="0000CC"/>
                </a:solidFill>
                <a:latin typeface=".VnTime" pitchFamily="34" charset="0"/>
              </a:rPr>
              <a:t>60</a:t>
            </a:r>
          </a:p>
        </p:txBody>
      </p:sp>
      <p:sp>
        <p:nvSpPr>
          <p:cNvPr id="83" name="Text Box 35"/>
          <p:cNvSpPr txBox="1">
            <a:spLocks noChangeArrowheads="1"/>
          </p:cNvSpPr>
          <p:nvPr/>
        </p:nvSpPr>
        <p:spPr bwMode="auto">
          <a:xfrm>
            <a:off x="8051799" y="5791501"/>
            <a:ext cx="838200" cy="584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7" tIns="45714" rIns="91427" bIns="4571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spcBef>
                <a:spcPct val="50000"/>
              </a:spcBef>
            </a:pPr>
            <a:r>
              <a:rPr lang="en-US" sz="3200" b="1">
                <a:solidFill>
                  <a:srgbClr val="0000CC"/>
                </a:solidFill>
                <a:latin typeface=".VnTime" pitchFamily="34" charset="0"/>
              </a:rPr>
              <a:t>70</a:t>
            </a:r>
          </a:p>
        </p:txBody>
      </p:sp>
    </p:spTree>
    <p:extLst>
      <p:ext uri="{BB962C8B-B14F-4D97-AF65-F5344CB8AC3E}">
        <p14:creationId xmlns:p14="http://schemas.microsoft.com/office/powerpoint/2010/main" val="19324126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4" fill="hold" grpId="0" nodeType="with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wheel(4)">
                                      <p:cBhvr>
                                        <p:cTn id="7" dur="500"/>
                                        <p:tgtEl>
                                          <p:spTgt spid="19"/>
                                        </p:tgtEl>
                                      </p:cBhvr>
                                    </p:animEffect>
                                  </p:childTnLst>
                                  <p:subTnLst>
                                    <p:audio>
                                      <p:cMediaNode>
                                        <p:cTn display="0" masterRel="sameClick">
                                          <p:stCondLst>
                                            <p:cond evt="begin" delay="0">
                                              <p:tn val="5"/>
                                            </p:cond>
                                          </p:stCondLst>
                                          <p:endCondLst>
                                            <p:cond evt="onStopAudio" delay="0">
                                              <p:tgtEl>
                                                <p:sldTgt/>
                                              </p:tgtEl>
                                            </p:cond>
                                          </p:endCondLst>
                                        </p:cTn>
                                        <p:tgtEl>
                                          <p:sndTgt r:embed="rId2" name="chimes.wav"/>
                                        </p:tgtEl>
                                      </p:cMediaNode>
                                    </p:audio>
                                  </p:subTnLst>
                                </p:cTn>
                              </p:par>
                              <p:par>
                                <p:cTn id="8" presetID="21" presetClass="entr" presetSubtype="4" fill="hold" grpId="0" nodeType="withEffect">
                                  <p:stCondLst>
                                    <p:cond delay="0"/>
                                  </p:stCondLst>
                                  <p:childTnLst>
                                    <p:set>
                                      <p:cBhvr>
                                        <p:cTn id="9" dur="1" fill="hold">
                                          <p:stCondLst>
                                            <p:cond delay="0"/>
                                          </p:stCondLst>
                                        </p:cTn>
                                        <p:tgtEl>
                                          <p:spTgt spid="20"/>
                                        </p:tgtEl>
                                        <p:attrNameLst>
                                          <p:attrName>style.visibility</p:attrName>
                                        </p:attrNameLst>
                                      </p:cBhvr>
                                      <p:to>
                                        <p:strVal val="visible"/>
                                      </p:to>
                                    </p:set>
                                    <p:animEffect transition="in" filter="wheel(4)">
                                      <p:cBhvr>
                                        <p:cTn id="10" dur="500"/>
                                        <p:tgtEl>
                                          <p:spTgt spid="20"/>
                                        </p:tgtEl>
                                      </p:cBhvr>
                                    </p:animEffect>
                                  </p:childTnLst>
                                  <p:subTnLst>
                                    <p:audio>
                                      <p:cMediaNode>
                                        <p:cTn display="0" masterRel="sameClick">
                                          <p:stCondLst>
                                            <p:cond evt="begin" delay="0">
                                              <p:tn val="8"/>
                                            </p:cond>
                                          </p:stCondLst>
                                          <p:endCondLst>
                                            <p:cond evt="onStopAudio" delay="0">
                                              <p:tgtEl>
                                                <p:sldTgt/>
                                              </p:tgtEl>
                                            </p:cond>
                                          </p:endCondLst>
                                        </p:cTn>
                                        <p:tgtEl>
                                          <p:sndTgt r:embed="rId2" name="chimes.wav"/>
                                        </p:tgtEl>
                                      </p:cMediaNode>
                                    </p:audio>
                                  </p:subTnLst>
                                </p:cTn>
                              </p:par>
                              <p:par>
                                <p:cTn id="11" presetID="21" presetClass="entr" presetSubtype="4" fill="hold" grpId="0" nodeType="withEffect">
                                  <p:stCondLst>
                                    <p:cond delay="0"/>
                                  </p:stCondLst>
                                  <p:childTnLst>
                                    <p:set>
                                      <p:cBhvr>
                                        <p:cTn id="12" dur="1" fill="hold">
                                          <p:stCondLst>
                                            <p:cond delay="0"/>
                                          </p:stCondLst>
                                        </p:cTn>
                                        <p:tgtEl>
                                          <p:spTgt spid="21"/>
                                        </p:tgtEl>
                                        <p:attrNameLst>
                                          <p:attrName>style.visibility</p:attrName>
                                        </p:attrNameLst>
                                      </p:cBhvr>
                                      <p:to>
                                        <p:strVal val="visible"/>
                                      </p:to>
                                    </p:set>
                                    <p:animEffect transition="in" filter="wheel(4)">
                                      <p:cBhvr>
                                        <p:cTn id="13" dur="500"/>
                                        <p:tgtEl>
                                          <p:spTgt spid="21"/>
                                        </p:tgtEl>
                                      </p:cBhvr>
                                    </p:animEffect>
                                  </p:childTnLst>
                                  <p:subTnLst>
                                    <p:audio>
                                      <p:cMediaNode>
                                        <p:cTn display="0" masterRel="sameClick">
                                          <p:stCondLst>
                                            <p:cond evt="begin" delay="0">
                                              <p:tn val="11"/>
                                            </p:cond>
                                          </p:stCondLst>
                                          <p:endCondLst>
                                            <p:cond evt="onStopAudio" delay="0">
                                              <p:tgtEl>
                                                <p:sldTgt/>
                                              </p:tgtEl>
                                            </p:cond>
                                          </p:endCondLst>
                                        </p:cTn>
                                        <p:tgtEl>
                                          <p:sndTgt r:embed="rId2" name="chimes.wav"/>
                                        </p:tgtEl>
                                      </p:cMediaNode>
                                    </p:audio>
                                  </p:subTnLst>
                                </p:cTn>
                              </p:par>
                              <p:par>
                                <p:cTn id="14" presetID="21" presetClass="entr" presetSubtype="4" fill="hold" grpId="0" nodeType="withEffect">
                                  <p:stCondLst>
                                    <p:cond delay="0"/>
                                  </p:stCondLst>
                                  <p:childTnLst>
                                    <p:set>
                                      <p:cBhvr>
                                        <p:cTn id="15" dur="1" fill="hold">
                                          <p:stCondLst>
                                            <p:cond delay="0"/>
                                          </p:stCondLst>
                                        </p:cTn>
                                        <p:tgtEl>
                                          <p:spTgt spid="22"/>
                                        </p:tgtEl>
                                        <p:attrNameLst>
                                          <p:attrName>style.visibility</p:attrName>
                                        </p:attrNameLst>
                                      </p:cBhvr>
                                      <p:to>
                                        <p:strVal val="visible"/>
                                      </p:to>
                                    </p:set>
                                    <p:animEffect transition="in" filter="wheel(4)">
                                      <p:cBhvr>
                                        <p:cTn id="16" dur="500"/>
                                        <p:tgtEl>
                                          <p:spTgt spid="22"/>
                                        </p:tgtEl>
                                      </p:cBhvr>
                                    </p:animEffect>
                                  </p:childTnLst>
                                  <p:subTnLst>
                                    <p:audio>
                                      <p:cMediaNode>
                                        <p:cTn display="0" masterRel="sameClick">
                                          <p:stCondLst>
                                            <p:cond evt="begin" delay="0">
                                              <p:tn val="14"/>
                                            </p:cond>
                                          </p:stCondLst>
                                          <p:endCondLst>
                                            <p:cond evt="onStopAudio" delay="0">
                                              <p:tgtEl>
                                                <p:sldTgt/>
                                              </p:tgtEl>
                                            </p:cond>
                                          </p:endCondLst>
                                        </p:cTn>
                                        <p:tgtEl>
                                          <p:sndTgt r:embed="rId2" name="chimes.wav"/>
                                        </p:tgtEl>
                                      </p:cMediaNode>
                                    </p:audio>
                                  </p:subTnLst>
                                </p:cTn>
                              </p:par>
                              <p:par>
                                <p:cTn id="17" presetID="21" presetClass="entr" presetSubtype="4" fill="hold" grpId="0" nodeType="withEffect">
                                  <p:stCondLst>
                                    <p:cond delay="0"/>
                                  </p:stCondLst>
                                  <p:childTnLst>
                                    <p:set>
                                      <p:cBhvr>
                                        <p:cTn id="18" dur="1" fill="hold">
                                          <p:stCondLst>
                                            <p:cond delay="0"/>
                                          </p:stCondLst>
                                        </p:cTn>
                                        <p:tgtEl>
                                          <p:spTgt spid="23"/>
                                        </p:tgtEl>
                                        <p:attrNameLst>
                                          <p:attrName>style.visibility</p:attrName>
                                        </p:attrNameLst>
                                      </p:cBhvr>
                                      <p:to>
                                        <p:strVal val="visible"/>
                                      </p:to>
                                    </p:set>
                                    <p:animEffect transition="in" filter="wheel(4)">
                                      <p:cBhvr>
                                        <p:cTn id="19" dur="500"/>
                                        <p:tgtEl>
                                          <p:spTgt spid="23"/>
                                        </p:tgtEl>
                                      </p:cBhvr>
                                    </p:animEffect>
                                  </p:childTnLst>
                                  <p:subTnLst>
                                    <p:audio>
                                      <p:cMediaNode>
                                        <p:cTn display="0" masterRel="sameClick">
                                          <p:stCondLst>
                                            <p:cond evt="begin" delay="0">
                                              <p:tn val="17"/>
                                            </p:cond>
                                          </p:stCondLst>
                                          <p:endCondLst>
                                            <p:cond evt="onStopAudio" delay="0">
                                              <p:tgtEl>
                                                <p:sldTgt/>
                                              </p:tgtEl>
                                            </p:cond>
                                          </p:endCondLst>
                                        </p:cTn>
                                        <p:tgtEl>
                                          <p:sndTgt r:embed="rId2" name="chimes.wav"/>
                                        </p:tgtEl>
                                      </p:cMediaNode>
                                    </p:audio>
                                  </p:subTnLst>
                                </p:cTn>
                              </p:par>
                              <p:par>
                                <p:cTn id="20" presetID="21" presetClass="entr" presetSubtype="4" fill="hold" grpId="0" nodeType="withEffect">
                                  <p:stCondLst>
                                    <p:cond delay="0"/>
                                  </p:stCondLst>
                                  <p:childTnLst>
                                    <p:set>
                                      <p:cBhvr>
                                        <p:cTn id="21" dur="1" fill="hold">
                                          <p:stCondLst>
                                            <p:cond delay="0"/>
                                          </p:stCondLst>
                                        </p:cTn>
                                        <p:tgtEl>
                                          <p:spTgt spid="24"/>
                                        </p:tgtEl>
                                        <p:attrNameLst>
                                          <p:attrName>style.visibility</p:attrName>
                                        </p:attrNameLst>
                                      </p:cBhvr>
                                      <p:to>
                                        <p:strVal val="visible"/>
                                      </p:to>
                                    </p:set>
                                    <p:animEffect transition="in" filter="wheel(4)">
                                      <p:cBhvr>
                                        <p:cTn id="22" dur="500"/>
                                        <p:tgtEl>
                                          <p:spTgt spid="24"/>
                                        </p:tgtEl>
                                      </p:cBhvr>
                                    </p:animEffect>
                                  </p:childTnLst>
                                  <p:subTnLst>
                                    <p:audio>
                                      <p:cMediaNode>
                                        <p:cTn display="0" masterRel="sameClick">
                                          <p:stCondLst>
                                            <p:cond evt="begin" delay="0">
                                              <p:tn val="20"/>
                                            </p:cond>
                                          </p:stCondLst>
                                          <p:endCondLst>
                                            <p:cond evt="onStopAudio" delay="0">
                                              <p:tgtEl>
                                                <p:sldTgt/>
                                              </p:tgtEl>
                                            </p:cond>
                                          </p:endCondLst>
                                        </p:cTn>
                                        <p:tgtEl>
                                          <p:sndTgt r:embed="rId2" name="chimes.wav"/>
                                        </p:tgtEl>
                                      </p:cMediaNode>
                                    </p:audio>
                                  </p:subTnLst>
                                </p:cTn>
                              </p:par>
                              <p:par>
                                <p:cTn id="23" presetID="21" presetClass="entr" presetSubtype="4" fill="hold" grpId="0" nodeType="withEffect">
                                  <p:stCondLst>
                                    <p:cond delay="0"/>
                                  </p:stCondLst>
                                  <p:childTnLst>
                                    <p:set>
                                      <p:cBhvr>
                                        <p:cTn id="24" dur="1" fill="hold">
                                          <p:stCondLst>
                                            <p:cond delay="0"/>
                                          </p:stCondLst>
                                        </p:cTn>
                                        <p:tgtEl>
                                          <p:spTgt spid="25"/>
                                        </p:tgtEl>
                                        <p:attrNameLst>
                                          <p:attrName>style.visibility</p:attrName>
                                        </p:attrNameLst>
                                      </p:cBhvr>
                                      <p:to>
                                        <p:strVal val="visible"/>
                                      </p:to>
                                    </p:set>
                                    <p:animEffect transition="in" filter="wheel(4)">
                                      <p:cBhvr>
                                        <p:cTn id="25" dur="500"/>
                                        <p:tgtEl>
                                          <p:spTgt spid="25"/>
                                        </p:tgtEl>
                                      </p:cBhvr>
                                    </p:animEffect>
                                  </p:childTnLst>
                                  <p:subTnLst>
                                    <p:audio>
                                      <p:cMediaNode>
                                        <p:cTn display="0" masterRel="sameClick">
                                          <p:stCondLst>
                                            <p:cond evt="begin" delay="0">
                                              <p:tn val="23"/>
                                            </p:cond>
                                          </p:stCondLst>
                                          <p:endCondLst>
                                            <p:cond evt="onStopAudio" delay="0">
                                              <p:tgtEl>
                                                <p:sldTgt/>
                                              </p:tgtEl>
                                            </p:cond>
                                          </p:endCondLst>
                                        </p:cTn>
                                        <p:tgtEl>
                                          <p:sndTgt r:embed="rId2" name="chimes.wav"/>
                                        </p:tgtEl>
                                      </p:cMediaNode>
                                    </p:audio>
                                  </p:subTnLst>
                                </p:cTn>
                              </p:par>
                              <p:par>
                                <p:cTn id="26" presetID="21" presetClass="entr" presetSubtype="4" fill="hold" grpId="0" nodeType="withEffect">
                                  <p:stCondLst>
                                    <p:cond delay="0"/>
                                  </p:stCondLst>
                                  <p:childTnLst>
                                    <p:set>
                                      <p:cBhvr>
                                        <p:cTn id="27" dur="1" fill="hold">
                                          <p:stCondLst>
                                            <p:cond delay="0"/>
                                          </p:stCondLst>
                                        </p:cTn>
                                        <p:tgtEl>
                                          <p:spTgt spid="26"/>
                                        </p:tgtEl>
                                        <p:attrNameLst>
                                          <p:attrName>style.visibility</p:attrName>
                                        </p:attrNameLst>
                                      </p:cBhvr>
                                      <p:to>
                                        <p:strVal val="visible"/>
                                      </p:to>
                                    </p:set>
                                    <p:animEffect transition="in" filter="wheel(4)">
                                      <p:cBhvr>
                                        <p:cTn id="28" dur="500"/>
                                        <p:tgtEl>
                                          <p:spTgt spid="26"/>
                                        </p:tgtEl>
                                      </p:cBhvr>
                                    </p:animEffect>
                                  </p:childTnLst>
                                  <p:subTnLst>
                                    <p:audio>
                                      <p:cMediaNode>
                                        <p:cTn display="0" masterRel="sameClick">
                                          <p:stCondLst>
                                            <p:cond evt="begin" delay="0">
                                              <p:tn val="26"/>
                                            </p:cond>
                                          </p:stCondLst>
                                          <p:endCondLst>
                                            <p:cond evt="onStopAudio" delay="0">
                                              <p:tgtEl>
                                                <p:sldTgt/>
                                              </p:tgtEl>
                                            </p:cond>
                                          </p:endCondLst>
                                        </p:cTn>
                                        <p:tgtEl>
                                          <p:sndTgt r:embed="rId2" name="chimes.wav"/>
                                        </p:tgtEl>
                                      </p:cMediaNode>
                                    </p:audio>
                                  </p:subTnLst>
                                </p:cTn>
                              </p:par>
                            </p:childTnLst>
                          </p:cTn>
                        </p:par>
                      </p:childTnLst>
                    </p:cTn>
                  </p:par>
                  <p:par>
                    <p:cTn id="29" fill="hold">
                      <p:stCondLst>
                        <p:cond delay="indefinite"/>
                      </p:stCondLst>
                      <p:childTnLst>
                        <p:par>
                          <p:cTn id="30" fill="hold">
                            <p:stCondLst>
                              <p:cond delay="0"/>
                            </p:stCondLst>
                            <p:childTnLst>
                              <p:par>
                                <p:cTn id="31" presetID="4" presetClass="entr" presetSubtype="16" fill="hold" nodeType="clickEffect">
                                  <p:stCondLst>
                                    <p:cond delay="0"/>
                                  </p:stCondLst>
                                  <p:childTnLst>
                                    <p:set>
                                      <p:cBhvr>
                                        <p:cTn id="32" dur="1" fill="hold">
                                          <p:stCondLst>
                                            <p:cond delay="0"/>
                                          </p:stCondLst>
                                        </p:cTn>
                                        <p:tgtEl>
                                          <p:spTgt spid="56"/>
                                        </p:tgtEl>
                                        <p:attrNameLst>
                                          <p:attrName>style.visibility</p:attrName>
                                        </p:attrNameLst>
                                      </p:cBhvr>
                                      <p:to>
                                        <p:strVal val="visible"/>
                                      </p:to>
                                    </p:set>
                                    <p:animEffect transition="in" filter="box(in)">
                                      <p:cBhvr>
                                        <p:cTn id="33" dur="500"/>
                                        <p:tgtEl>
                                          <p:spTgt spid="56"/>
                                        </p:tgtEl>
                                      </p:cBhvr>
                                    </p:animEffect>
                                  </p:childTnLst>
                                </p:cTn>
                              </p:par>
                              <p:par>
                                <p:cTn id="34" presetID="5" presetClass="entr" presetSubtype="10" fill="hold" grpId="0" nodeType="withEffect">
                                  <p:stCondLst>
                                    <p:cond delay="0"/>
                                  </p:stCondLst>
                                  <p:childTnLst>
                                    <p:set>
                                      <p:cBhvr>
                                        <p:cTn id="35" dur="1" fill="hold">
                                          <p:stCondLst>
                                            <p:cond delay="0"/>
                                          </p:stCondLst>
                                        </p:cTn>
                                        <p:tgtEl>
                                          <p:spTgt spid="57"/>
                                        </p:tgtEl>
                                        <p:attrNameLst>
                                          <p:attrName>style.visibility</p:attrName>
                                        </p:attrNameLst>
                                      </p:cBhvr>
                                      <p:to>
                                        <p:strVal val="visible"/>
                                      </p:to>
                                    </p:set>
                                    <p:animEffect transition="in" filter="checkerboard(across)">
                                      <p:cBhvr>
                                        <p:cTn id="36" dur="500"/>
                                        <p:tgtEl>
                                          <p:spTgt spid="57"/>
                                        </p:tgtEl>
                                      </p:cBhvr>
                                    </p:animEffect>
                                  </p:childTnLst>
                                </p:cTn>
                              </p:par>
                              <p:par>
                                <p:cTn id="37" presetID="3" presetClass="entr" presetSubtype="10" fill="hold" nodeType="withEffect">
                                  <p:stCondLst>
                                    <p:cond delay="0"/>
                                  </p:stCondLst>
                                  <p:childTnLst>
                                    <p:set>
                                      <p:cBhvr>
                                        <p:cTn id="38" dur="1" fill="hold">
                                          <p:stCondLst>
                                            <p:cond delay="0"/>
                                          </p:stCondLst>
                                        </p:cTn>
                                        <p:tgtEl>
                                          <p:spTgt spid="58"/>
                                        </p:tgtEl>
                                        <p:attrNameLst>
                                          <p:attrName>style.visibility</p:attrName>
                                        </p:attrNameLst>
                                      </p:cBhvr>
                                      <p:to>
                                        <p:strVal val="visible"/>
                                      </p:to>
                                    </p:set>
                                    <p:animEffect transition="in" filter="blinds(horizontal)">
                                      <p:cBhvr>
                                        <p:cTn id="39" dur="500"/>
                                        <p:tgtEl>
                                          <p:spTgt spid="58"/>
                                        </p:tgtEl>
                                      </p:cBhvr>
                                    </p:animEffect>
                                  </p:childTnLst>
                                </p:cTn>
                              </p:par>
                              <p:par>
                                <p:cTn id="40" presetID="5" presetClass="entr" presetSubtype="10" fill="hold" nodeType="withEffect">
                                  <p:stCondLst>
                                    <p:cond delay="0"/>
                                  </p:stCondLst>
                                  <p:childTnLst>
                                    <p:set>
                                      <p:cBhvr>
                                        <p:cTn id="41" dur="1" fill="hold">
                                          <p:stCondLst>
                                            <p:cond delay="0"/>
                                          </p:stCondLst>
                                        </p:cTn>
                                        <p:tgtEl>
                                          <p:spTgt spid="66"/>
                                        </p:tgtEl>
                                        <p:attrNameLst>
                                          <p:attrName>style.visibility</p:attrName>
                                        </p:attrNameLst>
                                      </p:cBhvr>
                                      <p:to>
                                        <p:strVal val="visible"/>
                                      </p:to>
                                    </p:set>
                                    <p:animEffect transition="in" filter="checkerboard(across)">
                                      <p:cBhvr>
                                        <p:cTn id="42" dur="500"/>
                                        <p:tgtEl>
                                          <p:spTgt spid="66"/>
                                        </p:tgtEl>
                                      </p:cBhvr>
                                    </p:animEffect>
                                  </p:childTnLst>
                                </p:cTn>
                              </p:par>
                              <p:par>
                                <p:cTn id="43" presetID="5" presetClass="entr" presetSubtype="10" fill="hold" nodeType="withEffect">
                                  <p:stCondLst>
                                    <p:cond delay="0"/>
                                  </p:stCondLst>
                                  <p:childTnLst>
                                    <p:set>
                                      <p:cBhvr>
                                        <p:cTn id="44" dur="1" fill="hold">
                                          <p:stCondLst>
                                            <p:cond delay="0"/>
                                          </p:stCondLst>
                                        </p:cTn>
                                        <p:tgtEl>
                                          <p:spTgt spid="76"/>
                                        </p:tgtEl>
                                        <p:attrNameLst>
                                          <p:attrName>style.visibility</p:attrName>
                                        </p:attrNameLst>
                                      </p:cBhvr>
                                      <p:to>
                                        <p:strVal val="visible"/>
                                      </p:to>
                                    </p:set>
                                    <p:animEffect transition="in" filter="checkerboard(across)">
                                      <p:cBhvr>
                                        <p:cTn id="45" dur="500"/>
                                        <p:tgtEl>
                                          <p:spTgt spid="76"/>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46" restart="whenNotActive" fill="hold" evtFilter="cancelBubble" nodeType="interactiveSeq">
                <p:stCondLst>
                  <p:cond evt="onClick" delay="0">
                    <p:tgtEl>
                      <p:spTgt spid="19"/>
                    </p:tgtEl>
                  </p:cond>
                </p:stCondLst>
                <p:endSync evt="end" delay="0">
                  <p:rtn val="all"/>
                </p:endSync>
                <p:childTnLst>
                  <p:par>
                    <p:cTn id="47" fill="hold">
                      <p:stCondLst>
                        <p:cond delay="0"/>
                      </p:stCondLst>
                      <p:childTnLst>
                        <p:par>
                          <p:cTn id="48" fill="hold">
                            <p:stCondLst>
                              <p:cond delay="0"/>
                            </p:stCondLst>
                            <p:childTnLst>
                              <p:par>
                                <p:cTn id="49" presetID="3" presetClass="exit" presetSubtype="10" fill="hold" grpId="1" nodeType="afterEffect">
                                  <p:stCondLst>
                                    <p:cond delay="0"/>
                                  </p:stCondLst>
                                  <p:childTnLst>
                                    <p:animEffect transition="out" filter="blinds(horizontal)">
                                      <p:cBhvr>
                                        <p:cTn id="50" dur="500"/>
                                        <p:tgtEl>
                                          <p:spTgt spid="19"/>
                                        </p:tgtEl>
                                      </p:cBhvr>
                                    </p:animEffect>
                                    <p:set>
                                      <p:cBhvr>
                                        <p:cTn id="51" dur="1" fill="hold">
                                          <p:stCondLst>
                                            <p:cond delay="499"/>
                                          </p:stCondLst>
                                        </p:cTn>
                                        <p:tgtEl>
                                          <p:spTgt spid="19"/>
                                        </p:tgtEl>
                                        <p:attrNameLst>
                                          <p:attrName>style.visibility</p:attrName>
                                        </p:attrNameLst>
                                      </p:cBhvr>
                                      <p:to>
                                        <p:strVal val="hidden"/>
                                      </p:to>
                                    </p:set>
                                  </p:childTnLst>
                                  <p:subTnLst>
                                    <p:audio>
                                      <p:cMediaNode>
                                        <p:cTn display="0" masterRel="sameClick">
                                          <p:stCondLst>
                                            <p:cond evt="begin" delay="0">
                                              <p:tn val="49"/>
                                            </p:cond>
                                          </p:stCondLst>
                                          <p:endCondLst>
                                            <p:cond evt="onStopAudio" delay="0">
                                              <p:tgtEl>
                                                <p:sldTgt/>
                                              </p:tgtEl>
                                            </p:cond>
                                          </p:endCondLst>
                                        </p:cTn>
                                        <p:tgtEl>
                                          <p:sndTgt r:embed="rId3" name="coin.wav"/>
                                        </p:tgtEl>
                                      </p:cMediaNode>
                                    </p:audio>
                                  </p:subTnLst>
                                </p:cTn>
                              </p:par>
                            </p:childTnLst>
                          </p:cTn>
                        </p:par>
                      </p:childTnLst>
                    </p:cTn>
                  </p:par>
                </p:childTnLst>
              </p:cTn>
              <p:nextCondLst>
                <p:cond evt="onClick" delay="0">
                  <p:tgtEl>
                    <p:spTgt spid="19"/>
                  </p:tgtEl>
                </p:cond>
              </p:nextCondLst>
            </p:seq>
            <p:seq concurrent="1" nextAc="seek">
              <p:cTn id="52" restart="whenNotActive" fill="hold" evtFilter="cancelBubble" nodeType="interactiveSeq">
                <p:stCondLst>
                  <p:cond evt="onClick" delay="0">
                    <p:tgtEl>
                      <p:spTgt spid="20"/>
                    </p:tgtEl>
                  </p:cond>
                </p:stCondLst>
                <p:endSync evt="end" delay="0">
                  <p:rtn val="all"/>
                </p:endSync>
                <p:childTnLst>
                  <p:par>
                    <p:cTn id="53" fill="hold">
                      <p:stCondLst>
                        <p:cond delay="0"/>
                      </p:stCondLst>
                      <p:childTnLst>
                        <p:par>
                          <p:cTn id="54" fill="hold">
                            <p:stCondLst>
                              <p:cond delay="0"/>
                            </p:stCondLst>
                            <p:childTnLst>
                              <p:par>
                                <p:cTn id="55" presetID="3" presetClass="exit" presetSubtype="10" fill="hold" grpId="1" nodeType="afterEffect">
                                  <p:stCondLst>
                                    <p:cond delay="0"/>
                                  </p:stCondLst>
                                  <p:childTnLst>
                                    <p:animEffect transition="out" filter="blinds(horizontal)">
                                      <p:cBhvr>
                                        <p:cTn id="56" dur="500"/>
                                        <p:tgtEl>
                                          <p:spTgt spid="20"/>
                                        </p:tgtEl>
                                      </p:cBhvr>
                                    </p:animEffect>
                                    <p:set>
                                      <p:cBhvr>
                                        <p:cTn id="57" dur="1" fill="hold">
                                          <p:stCondLst>
                                            <p:cond delay="499"/>
                                          </p:stCondLst>
                                        </p:cTn>
                                        <p:tgtEl>
                                          <p:spTgt spid="20"/>
                                        </p:tgtEl>
                                        <p:attrNameLst>
                                          <p:attrName>style.visibility</p:attrName>
                                        </p:attrNameLst>
                                      </p:cBhvr>
                                      <p:to>
                                        <p:strVal val="hidden"/>
                                      </p:to>
                                    </p:set>
                                  </p:childTnLst>
                                  <p:subTnLst>
                                    <p:audio>
                                      <p:cMediaNode>
                                        <p:cTn display="0" masterRel="sameClick">
                                          <p:stCondLst>
                                            <p:cond evt="begin" delay="0">
                                              <p:tn val="55"/>
                                            </p:cond>
                                          </p:stCondLst>
                                          <p:endCondLst>
                                            <p:cond evt="onStopAudio" delay="0">
                                              <p:tgtEl>
                                                <p:sldTgt/>
                                              </p:tgtEl>
                                            </p:cond>
                                          </p:endCondLst>
                                        </p:cTn>
                                        <p:tgtEl>
                                          <p:sndTgt r:embed="rId4" name="breeze.wav"/>
                                        </p:tgtEl>
                                      </p:cMediaNode>
                                    </p:audio>
                                  </p:subTnLst>
                                </p:cTn>
                              </p:par>
                            </p:childTnLst>
                          </p:cTn>
                        </p:par>
                      </p:childTnLst>
                    </p:cTn>
                  </p:par>
                </p:childTnLst>
              </p:cTn>
              <p:nextCondLst>
                <p:cond evt="onClick" delay="0">
                  <p:tgtEl>
                    <p:spTgt spid="20"/>
                  </p:tgtEl>
                </p:cond>
              </p:nextCondLst>
            </p:seq>
            <p:seq concurrent="1" nextAc="seek">
              <p:cTn id="58" restart="whenNotActive" fill="hold" evtFilter="cancelBubble" nodeType="interactiveSeq">
                <p:stCondLst>
                  <p:cond evt="onClick" delay="0">
                    <p:tgtEl>
                      <p:spTgt spid="21"/>
                    </p:tgtEl>
                  </p:cond>
                </p:stCondLst>
                <p:endSync evt="end" delay="0">
                  <p:rtn val="all"/>
                </p:endSync>
                <p:childTnLst>
                  <p:par>
                    <p:cTn id="59" fill="hold">
                      <p:stCondLst>
                        <p:cond delay="0"/>
                      </p:stCondLst>
                      <p:childTnLst>
                        <p:par>
                          <p:cTn id="60" fill="hold">
                            <p:stCondLst>
                              <p:cond delay="0"/>
                            </p:stCondLst>
                            <p:childTnLst>
                              <p:par>
                                <p:cTn id="61" presetID="3" presetClass="exit" presetSubtype="10" fill="hold" grpId="1" nodeType="afterEffect">
                                  <p:stCondLst>
                                    <p:cond delay="0"/>
                                  </p:stCondLst>
                                  <p:childTnLst>
                                    <p:animEffect transition="out" filter="blinds(horizontal)">
                                      <p:cBhvr>
                                        <p:cTn id="62" dur="500"/>
                                        <p:tgtEl>
                                          <p:spTgt spid="21"/>
                                        </p:tgtEl>
                                      </p:cBhvr>
                                    </p:animEffect>
                                    <p:set>
                                      <p:cBhvr>
                                        <p:cTn id="63" dur="1" fill="hold">
                                          <p:stCondLst>
                                            <p:cond delay="499"/>
                                          </p:stCondLst>
                                        </p:cTn>
                                        <p:tgtEl>
                                          <p:spTgt spid="21"/>
                                        </p:tgtEl>
                                        <p:attrNameLst>
                                          <p:attrName>style.visibility</p:attrName>
                                        </p:attrNameLst>
                                      </p:cBhvr>
                                      <p:to>
                                        <p:strVal val="hidden"/>
                                      </p:to>
                                    </p:set>
                                  </p:childTnLst>
                                  <p:subTnLst>
                                    <p:audio>
                                      <p:cMediaNode>
                                        <p:cTn display="0" masterRel="sameClick">
                                          <p:stCondLst>
                                            <p:cond evt="begin" delay="0">
                                              <p:tn val="61"/>
                                            </p:cond>
                                          </p:stCondLst>
                                          <p:endCondLst>
                                            <p:cond evt="onStopAudio" delay="0">
                                              <p:tgtEl>
                                                <p:sldTgt/>
                                              </p:tgtEl>
                                            </p:cond>
                                          </p:endCondLst>
                                        </p:cTn>
                                        <p:tgtEl>
                                          <p:sndTgt r:embed="rId5" name="click.wav"/>
                                        </p:tgtEl>
                                      </p:cMediaNode>
                                    </p:audio>
                                  </p:subTnLst>
                                </p:cTn>
                              </p:par>
                            </p:childTnLst>
                          </p:cTn>
                        </p:par>
                      </p:childTnLst>
                    </p:cTn>
                  </p:par>
                </p:childTnLst>
              </p:cTn>
              <p:nextCondLst>
                <p:cond evt="onClick" delay="0">
                  <p:tgtEl>
                    <p:spTgt spid="21"/>
                  </p:tgtEl>
                </p:cond>
              </p:nextCondLst>
            </p:seq>
            <p:seq concurrent="1" nextAc="seek">
              <p:cTn id="64" restart="whenNotActive" fill="hold" evtFilter="cancelBubble" nodeType="interactiveSeq">
                <p:stCondLst>
                  <p:cond evt="onClick" delay="0">
                    <p:tgtEl>
                      <p:spTgt spid="22"/>
                    </p:tgtEl>
                  </p:cond>
                </p:stCondLst>
                <p:endSync evt="end" delay="0">
                  <p:rtn val="all"/>
                </p:endSync>
                <p:childTnLst>
                  <p:par>
                    <p:cTn id="65" fill="hold">
                      <p:stCondLst>
                        <p:cond delay="0"/>
                      </p:stCondLst>
                      <p:childTnLst>
                        <p:par>
                          <p:cTn id="66" fill="hold">
                            <p:stCondLst>
                              <p:cond delay="0"/>
                            </p:stCondLst>
                            <p:childTnLst>
                              <p:par>
                                <p:cTn id="67" presetID="3" presetClass="exit" presetSubtype="10" fill="hold" grpId="1" nodeType="afterEffect">
                                  <p:stCondLst>
                                    <p:cond delay="0"/>
                                  </p:stCondLst>
                                  <p:childTnLst>
                                    <p:animEffect transition="out" filter="blinds(horizontal)">
                                      <p:cBhvr>
                                        <p:cTn id="68" dur="500"/>
                                        <p:tgtEl>
                                          <p:spTgt spid="22"/>
                                        </p:tgtEl>
                                      </p:cBhvr>
                                    </p:animEffect>
                                    <p:set>
                                      <p:cBhvr>
                                        <p:cTn id="69" dur="1" fill="hold">
                                          <p:stCondLst>
                                            <p:cond delay="499"/>
                                          </p:stCondLst>
                                        </p:cTn>
                                        <p:tgtEl>
                                          <p:spTgt spid="22"/>
                                        </p:tgtEl>
                                        <p:attrNameLst>
                                          <p:attrName>style.visibility</p:attrName>
                                        </p:attrNameLst>
                                      </p:cBhvr>
                                      <p:to>
                                        <p:strVal val="hidden"/>
                                      </p:to>
                                    </p:set>
                                  </p:childTnLst>
                                  <p:subTnLst>
                                    <p:audio>
                                      <p:cMediaNode>
                                        <p:cTn display="0" masterRel="sameClick">
                                          <p:stCondLst>
                                            <p:cond evt="begin" delay="0">
                                              <p:tn val="67"/>
                                            </p:cond>
                                          </p:stCondLst>
                                          <p:endCondLst>
                                            <p:cond evt="onStopAudio" delay="0">
                                              <p:tgtEl>
                                                <p:sldTgt/>
                                              </p:tgtEl>
                                            </p:cond>
                                          </p:endCondLst>
                                        </p:cTn>
                                        <p:tgtEl>
                                          <p:sndTgt r:embed="rId6" name="suction.wav"/>
                                        </p:tgtEl>
                                      </p:cMediaNode>
                                    </p:audio>
                                  </p:subTnLst>
                                </p:cTn>
                              </p:par>
                            </p:childTnLst>
                          </p:cTn>
                        </p:par>
                      </p:childTnLst>
                    </p:cTn>
                  </p:par>
                </p:childTnLst>
              </p:cTn>
              <p:nextCondLst>
                <p:cond evt="onClick" delay="0">
                  <p:tgtEl>
                    <p:spTgt spid="22"/>
                  </p:tgtEl>
                </p:cond>
              </p:nextCondLst>
            </p:seq>
            <p:seq concurrent="1" nextAc="seek">
              <p:cTn id="70" restart="whenNotActive" fill="hold" evtFilter="cancelBubble" nodeType="interactiveSeq">
                <p:stCondLst>
                  <p:cond evt="onClick" delay="0">
                    <p:tgtEl>
                      <p:spTgt spid="23"/>
                    </p:tgtEl>
                  </p:cond>
                </p:stCondLst>
                <p:endSync evt="end" delay="0">
                  <p:rtn val="all"/>
                </p:endSync>
                <p:childTnLst>
                  <p:par>
                    <p:cTn id="71" fill="hold">
                      <p:stCondLst>
                        <p:cond delay="0"/>
                      </p:stCondLst>
                      <p:childTnLst>
                        <p:par>
                          <p:cTn id="72" fill="hold">
                            <p:stCondLst>
                              <p:cond delay="0"/>
                            </p:stCondLst>
                            <p:childTnLst>
                              <p:par>
                                <p:cTn id="73" presetID="3" presetClass="exit" presetSubtype="10" fill="hold" grpId="1" nodeType="afterEffect">
                                  <p:stCondLst>
                                    <p:cond delay="0"/>
                                  </p:stCondLst>
                                  <p:childTnLst>
                                    <p:animEffect transition="out" filter="blinds(horizontal)">
                                      <p:cBhvr>
                                        <p:cTn id="74" dur="500"/>
                                        <p:tgtEl>
                                          <p:spTgt spid="23"/>
                                        </p:tgtEl>
                                      </p:cBhvr>
                                    </p:animEffect>
                                    <p:set>
                                      <p:cBhvr>
                                        <p:cTn id="75" dur="1" fill="hold">
                                          <p:stCondLst>
                                            <p:cond delay="499"/>
                                          </p:stCondLst>
                                        </p:cTn>
                                        <p:tgtEl>
                                          <p:spTgt spid="23"/>
                                        </p:tgtEl>
                                        <p:attrNameLst>
                                          <p:attrName>style.visibility</p:attrName>
                                        </p:attrNameLst>
                                      </p:cBhvr>
                                      <p:to>
                                        <p:strVal val="hidden"/>
                                      </p:to>
                                    </p:set>
                                  </p:childTnLst>
                                  <p:subTnLst>
                                    <p:audio>
                                      <p:cMediaNode>
                                        <p:cTn display="0" masterRel="sameClick">
                                          <p:stCondLst>
                                            <p:cond evt="begin" delay="0">
                                              <p:tn val="73"/>
                                            </p:cond>
                                          </p:stCondLst>
                                          <p:endCondLst>
                                            <p:cond evt="onStopAudio" delay="0">
                                              <p:tgtEl>
                                                <p:sldTgt/>
                                              </p:tgtEl>
                                            </p:cond>
                                          </p:endCondLst>
                                        </p:cTn>
                                        <p:tgtEl>
                                          <p:sndTgt r:embed="rId7" name="push.wav"/>
                                        </p:tgtEl>
                                      </p:cMediaNode>
                                    </p:audio>
                                  </p:subTnLst>
                                </p:cTn>
                              </p:par>
                            </p:childTnLst>
                          </p:cTn>
                        </p:par>
                      </p:childTnLst>
                    </p:cTn>
                  </p:par>
                </p:childTnLst>
              </p:cTn>
              <p:nextCondLst>
                <p:cond evt="onClick" delay="0">
                  <p:tgtEl>
                    <p:spTgt spid="23"/>
                  </p:tgtEl>
                </p:cond>
              </p:nextCondLst>
            </p:seq>
            <p:seq concurrent="1" nextAc="seek">
              <p:cTn id="76" restart="whenNotActive" fill="hold" evtFilter="cancelBubble" nodeType="interactiveSeq">
                <p:stCondLst>
                  <p:cond evt="onClick" delay="0">
                    <p:tgtEl>
                      <p:spTgt spid="24"/>
                    </p:tgtEl>
                  </p:cond>
                </p:stCondLst>
                <p:endSync evt="end" delay="0">
                  <p:rtn val="all"/>
                </p:endSync>
                <p:childTnLst>
                  <p:par>
                    <p:cTn id="77" fill="hold">
                      <p:stCondLst>
                        <p:cond delay="0"/>
                      </p:stCondLst>
                      <p:childTnLst>
                        <p:par>
                          <p:cTn id="78" fill="hold">
                            <p:stCondLst>
                              <p:cond delay="0"/>
                            </p:stCondLst>
                            <p:childTnLst>
                              <p:par>
                                <p:cTn id="79" presetID="3" presetClass="exit" presetSubtype="10" fill="hold" grpId="1" nodeType="afterEffect">
                                  <p:stCondLst>
                                    <p:cond delay="0"/>
                                  </p:stCondLst>
                                  <p:childTnLst>
                                    <p:animEffect transition="out" filter="blinds(horizontal)">
                                      <p:cBhvr>
                                        <p:cTn id="80" dur="500"/>
                                        <p:tgtEl>
                                          <p:spTgt spid="24"/>
                                        </p:tgtEl>
                                      </p:cBhvr>
                                    </p:animEffect>
                                    <p:set>
                                      <p:cBhvr>
                                        <p:cTn id="81" dur="1" fill="hold">
                                          <p:stCondLst>
                                            <p:cond delay="499"/>
                                          </p:stCondLst>
                                        </p:cTn>
                                        <p:tgtEl>
                                          <p:spTgt spid="24"/>
                                        </p:tgtEl>
                                        <p:attrNameLst>
                                          <p:attrName>style.visibility</p:attrName>
                                        </p:attrNameLst>
                                      </p:cBhvr>
                                      <p:to>
                                        <p:strVal val="hidden"/>
                                      </p:to>
                                    </p:set>
                                  </p:childTnLst>
                                  <p:subTnLst>
                                    <p:audio>
                                      <p:cMediaNode>
                                        <p:cTn display="0" masterRel="sameClick">
                                          <p:stCondLst>
                                            <p:cond evt="begin" delay="0">
                                              <p:tn val="79"/>
                                            </p:cond>
                                          </p:stCondLst>
                                          <p:endCondLst>
                                            <p:cond evt="onStopAudio" delay="0">
                                              <p:tgtEl>
                                                <p:sldTgt/>
                                              </p:tgtEl>
                                            </p:cond>
                                          </p:endCondLst>
                                        </p:cTn>
                                        <p:tgtEl>
                                          <p:sndTgt r:embed="rId8" name="arrow.wav"/>
                                        </p:tgtEl>
                                      </p:cMediaNode>
                                    </p:audio>
                                  </p:subTnLst>
                                </p:cTn>
                              </p:par>
                            </p:childTnLst>
                          </p:cTn>
                        </p:par>
                      </p:childTnLst>
                    </p:cTn>
                  </p:par>
                </p:childTnLst>
              </p:cTn>
              <p:nextCondLst>
                <p:cond evt="onClick" delay="0">
                  <p:tgtEl>
                    <p:spTgt spid="24"/>
                  </p:tgtEl>
                </p:cond>
              </p:nextCondLst>
            </p:seq>
            <p:seq concurrent="1" nextAc="seek">
              <p:cTn id="82" restart="whenNotActive" fill="hold" evtFilter="cancelBubble" nodeType="interactiveSeq">
                <p:stCondLst>
                  <p:cond evt="onClick" delay="0">
                    <p:tgtEl>
                      <p:spTgt spid="25"/>
                    </p:tgtEl>
                  </p:cond>
                </p:stCondLst>
                <p:endSync evt="end" delay="0">
                  <p:rtn val="all"/>
                </p:endSync>
                <p:childTnLst>
                  <p:par>
                    <p:cTn id="83" fill="hold">
                      <p:stCondLst>
                        <p:cond delay="0"/>
                      </p:stCondLst>
                      <p:childTnLst>
                        <p:par>
                          <p:cTn id="84" fill="hold">
                            <p:stCondLst>
                              <p:cond delay="0"/>
                            </p:stCondLst>
                            <p:childTnLst>
                              <p:par>
                                <p:cTn id="85" presetID="3" presetClass="exit" presetSubtype="10" fill="hold" grpId="1" nodeType="clickEffect">
                                  <p:stCondLst>
                                    <p:cond delay="0"/>
                                  </p:stCondLst>
                                  <p:childTnLst>
                                    <p:animEffect transition="out" filter="blinds(horizontal)">
                                      <p:cBhvr>
                                        <p:cTn id="86" dur="500"/>
                                        <p:tgtEl>
                                          <p:spTgt spid="25"/>
                                        </p:tgtEl>
                                      </p:cBhvr>
                                    </p:animEffect>
                                    <p:set>
                                      <p:cBhvr>
                                        <p:cTn id="87" dur="1" fill="hold">
                                          <p:stCondLst>
                                            <p:cond delay="499"/>
                                          </p:stCondLst>
                                        </p:cTn>
                                        <p:tgtEl>
                                          <p:spTgt spid="25"/>
                                        </p:tgtEl>
                                        <p:attrNameLst>
                                          <p:attrName>style.visibility</p:attrName>
                                        </p:attrNameLst>
                                      </p:cBhvr>
                                      <p:to>
                                        <p:strVal val="hidden"/>
                                      </p:to>
                                    </p:set>
                                  </p:childTnLst>
                                  <p:subTnLst>
                                    <p:audio>
                                      <p:cMediaNode>
                                        <p:cTn display="0" masterRel="sameClick">
                                          <p:stCondLst>
                                            <p:cond evt="begin" delay="0">
                                              <p:tn val="85"/>
                                            </p:cond>
                                          </p:stCondLst>
                                          <p:endCondLst>
                                            <p:cond evt="onStopAudio" delay="0">
                                              <p:tgtEl>
                                                <p:sldTgt/>
                                              </p:tgtEl>
                                            </p:cond>
                                          </p:endCondLst>
                                        </p:cTn>
                                        <p:tgtEl>
                                          <p:sndTgt r:embed="rId9" name="bomb.wav"/>
                                        </p:tgtEl>
                                      </p:cMediaNode>
                                    </p:audio>
                                  </p:subTnLst>
                                </p:cTn>
                              </p:par>
                            </p:childTnLst>
                          </p:cTn>
                        </p:par>
                      </p:childTnLst>
                    </p:cTn>
                  </p:par>
                </p:childTnLst>
              </p:cTn>
              <p:nextCondLst>
                <p:cond evt="onClick" delay="0">
                  <p:tgtEl>
                    <p:spTgt spid="25"/>
                  </p:tgtEl>
                </p:cond>
              </p:nextCondLst>
            </p:seq>
            <p:seq concurrent="1" nextAc="seek">
              <p:cTn id="88" restart="whenNotActive" fill="hold" evtFilter="cancelBubble" nodeType="interactiveSeq">
                <p:stCondLst>
                  <p:cond evt="onClick" delay="0">
                    <p:tgtEl>
                      <p:spTgt spid="26"/>
                    </p:tgtEl>
                  </p:cond>
                </p:stCondLst>
                <p:endSync evt="end" delay="0">
                  <p:rtn val="all"/>
                </p:endSync>
                <p:childTnLst>
                  <p:par>
                    <p:cTn id="89" fill="hold">
                      <p:stCondLst>
                        <p:cond delay="0"/>
                      </p:stCondLst>
                      <p:childTnLst>
                        <p:par>
                          <p:cTn id="90" fill="hold">
                            <p:stCondLst>
                              <p:cond delay="0"/>
                            </p:stCondLst>
                            <p:childTnLst>
                              <p:par>
                                <p:cTn id="91" presetID="3" presetClass="exit" presetSubtype="10" fill="hold" grpId="1" nodeType="afterEffect">
                                  <p:stCondLst>
                                    <p:cond delay="0"/>
                                  </p:stCondLst>
                                  <p:childTnLst>
                                    <p:animEffect transition="out" filter="blinds(horizontal)">
                                      <p:cBhvr>
                                        <p:cTn id="92" dur="500"/>
                                        <p:tgtEl>
                                          <p:spTgt spid="26"/>
                                        </p:tgtEl>
                                      </p:cBhvr>
                                    </p:animEffect>
                                    <p:set>
                                      <p:cBhvr>
                                        <p:cTn id="93" dur="1" fill="hold">
                                          <p:stCondLst>
                                            <p:cond delay="499"/>
                                          </p:stCondLst>
                                        </p:cTn>
                                        <p:tgtEl>
                                          <p:spTgt spid="26"/>
                                        </p:tgtEl>
                                        <p:attrNameLst>
                                          <p:attrName>style.visibility</p:attrName>
                                        </p:attrNameLst>
                                      </p:cBhvr>
                                      <p:to>
                                        <p:strVal val="hidden"/>
                                      </p:to>
                                    </p:set>
                                  </p:childTnLst>
                                  <p:subTnLst>
                                    <p:audio>
                                      <p:cMediaNode>
                                        <p:cTn display="0" masterRel="sameClick">
                                          <p:stCondLst>
                                            <p:cond evt="begin" delay="0">
                                              <p:tn val="91"/>
                                            </p:cond>
                                          </p:stCondLst>
                                          <p:endCondLst>
                                            <p:cond evt="onStopAudio" delay="0">
                                              <p:tgtEl>
                                                <p:sldTgt/>
                                              </p:tgtEl>
                                            </p:cond>
                                          </p:endCondLst>
                                        </p:cTn>
                                        <p:tgtEl>
                                          <p:sndTgt r:embed="rId10" name="type.wav"/>
                                        </p:tgtEl>
                                      </p:cMediaNode>
                                    </p:audio>
                                  </p:subTnLst>
                                </p:cTn>
                              </p:par>
                            </p:childTnLst>
                          </p:cTn>
                        </p:par>
                      </p:childTnLst>
                    </p:cTn>
                  </p:par>
                </p:childTnLst>
              </p:cTn>
              <p:nextCondLst>
                <p:cond evt="onClick" delay="0">
                  <p:tgtEl>
                    <p:spTgt spid="26"/>
                  </p:tgtEl>
                </p:cond>
              </p:nextCondLst>
            </p:seq>
            <p:seq concurrent="1" nextAc="seek">
              <p:cTn id="94" restart="whenNotActive" fill="hold" evtFilter="cancelBubble" nodeType="interactiveSeq">
                <p:stCondLst>
                  <p:cond evt="onClick" delay="0">
                    <p:tgtEl>
                      <p:spTgt spid="66"/>
                    </p:tgtEl>
                  </p:cond>
                </p:stCondLst>
                <p:endSync evt="end" delay="0">
                  <p:rtn val="all"/>
                </p:endSync>
                <p:childTnLst>
                  <p:par>
                    <p:cTn id="95" fill="hold">
                      <p:stCondLst>
                        <p:cond delay="0"/>
                      </p:stCondLst>
                      <p:childTnLst>
                        <p:par>
                          <p:cTn id="96" fill="hold">
                            <p:stCondLst>
                              <p:cond delay="0"/>
                            </p:stCondLst>
                            <p:childTnLst>
                              <p:par>
                                <p:cTn id="97" presetID="1" presetClass="entr" presetSubtype="0" fill="hold" grpId="0" nodeType="clickEffect">
                                  <p:stCondLst>
                                    <p:cond delay="0"/>
                                  </p:stCondLst>
                                  <p:childTnLst>
                                    <p:set>
                                      <p:cBhvr>
                                        <p:cTn id="98" dur="1" fill="hold">
                                          <p:stCondLst>
                                            <p:cond delay="0"/>
                                          </p:stCondLst>
                                        </p:cTn>
                                        <p:tgtEl>
                                          <p:spTgt spid="67"/>
                                        </p:tgtEl>
                                        <p:attrNameLst>
                                          <p:attrName>style.visibility</p:attrName>
                                        </p:attrNameLst>
                                      </p:cBhvr>
                                      <p:to>
                                        <p:strVal val="visible"/>
                                      </p:to>
                                    </p:set>
                                  </p:childTnLst>
                                  <p:subTnLst>
                                    <p:audio>
                                      <p:cMediaNode>
                                        <p:cTn display="0" masterRel="sameClick">
                                          <p:stCondLst>
                                            <p:cond evt="begin" delay="0">
                                              <p:tn val="97"/>
                                            </p:cond>
                                          </p:stCondLst>
                                          <p:endCondLst>
                                            <p:cond evt="onStopAudio" delay="0">
                                              <p:tgtEl>
                                                <p:sldTgt/>
                                              </p:tgtEl>
                                            </p:cond>
                                          </p:endCondLst>
                                        </p:cTn>
                                        <p:tgtEl>
                                          <p:sndTgt r:embed="rId11" name="applause.wav"/>
                                        </p:tgtEl>
                                      </p:cMediaNode>
                                    </p:audio>
                                  </p:subTnLst>
                                </p:cTn>
                              </p:par>
                            </p:childTnLst>
                          </p:cTn>
                        </p:par>
                      </p:childTnLst>
                    </p:cTn>
                  </p:par>
                  <p:par>
                    <p:cTn id="99" fill="hold">
                      <p:stCondLst>
                        <p:cond delay="indefinite"/>
                      </p:stCondLst>
                      <p:childTnLst>
                        <p:par>
                          <p:cTn id="100" fill="hold">
                            <p:stCondLst>
                              <p:cond delay="0"/>
                            </p:stCondLst>
                            <p:childTnLst>
                              <p:par>
                                <p:cTn id="101" presetID="3" presetClass="exit" presetSubtype="10" fill="hold" grpId="1" nodeType="clickEffect">
                                  <p:stCondLst>
                                    <p:cond delay="0"/>
                                  </p:stCondLst>
                                  <p:childTnLst>
                                    <p:animEffect transition="out" filter="blinds(horizontal)">
                                      <p:cBhvr>
                                        <p:cTn id="102" dur="500"/>
                                        <p:tgtEl>
                                          <p:spTgt spid="67"/>
                                        </p:tgtEl>
                                      </p:cBhvr>
                                    </p:animEffect>
                                    <p:set>
                                      <p:cBhvr>
                                        <p:cTn id="103" dur="1" fill="hold">
                                          <p:stCondLst>
                                            <p:cond delay="499"/>
                                          </p:stCondLst>
                                        </p:cTn>
                                        <p:tgtEl>
                                          <p:spTgt spid="67"/>
                                        </p:tgtEl>
                                        <p:attrNameLst>
                                          <p:attrName>style.visibility</p:attrName>
                                        </p:attrNameLst>
                                      </p:cBhvr>
                                      <p:to>
                                        <p:strVal val="hidden"/>
                                      </p:to>
                                    </p:set>
                                  </p:childTnLst>
                                </p:cTn>
                              </p:par>
                              <p:par>
                                <p:cTn id="104" presetID="1" presetClass="entr" presetSubtype="0" fill="hold" grpId="0" nodeType="withEffect">
                                  <p:stCondLst>
                                    <p:cond delay="0"/>
                                  </p:stCondLst>
                                  <p:childTnLst>
                                    <p:set>
                                      <p:cBhvr>
                                        <p:cTn id="105" dur="1" fill="hold">
                                          <p:stCondLst>
                                            <p:cond delay="0"/>
                                          </p:stCondLst>
                                        </p:cTn>
                                        <p:tgtEl>
                                          <p:spTgt spid="68"/>
                                        </p:tgtEl>
                                        <p:attrNameLst>
                                          <p:attrName>style.visibility</p:attrName>
                                        </p:attrNameLst>
                                      </p:cBhvr>
                                      <p:to>
                                        <p:strVal val="visible"/>
                                      </p:to>
                                    </p:set>
                                  </p:childTnLst>
                                  <p:subTnLst>
                                    <p:audio>
                                      <p:cMediaNode>
                                        <p:cTn display="0" masterRel="sameClick">
                                          <p:stCondLst>
                                            <p:cond evt="begin" delay="0">
                                              <p:tn val="104"/>
                                            </p:cond>
                                          </p:stCondLst>
                                          <p:endCondLst>
                                            <p:cond evt="onStopAudio" delay="0">
                                              <p:tgtEl>
                                                <p:sldTgt/>
                                              </p:tgtEl>
                                            </p:cond>
                                          </p:endCondLst>
                                        </p:cTn>
                                        <p:tgtEl>
                                          <p:sndTgt r:embed="rId11" name="applause.wav"/>
                                        </p:tgtEl>
                                      </p:cMediaNode>
                                    </p:audio>
                                  </p:subTnLst>
                                </p:cTn>
                              </p:par>
                            </p:childTnLst>
                          </p:cTn>
                        </p:par>
                      </p:childTnLst>
                    </p:cTn>
                  </p:par>
                  <p:par>
                    <p:cTn id="106" fill="hold">
                      <p:stCondLst>
                        <p:cond delay="indefinite"/>
                      </p:stCondLst>
                      <p:childTnLst>
                        <p:par>
                          <p:cTn id="107" fill="hold">
                            <p:stCondLst>
                              <p:cond delay="0"/>
                            </p:stCondLst>
                            <p:childTnLst>
                              <p:par>
                                <p:cTn id="108" presetID="3" presetClass="exit" presetSubtype="10" fill="hold" grpId="1" nodeType="clickEffect">
                                  <p:stCondLst>
                                    <p:cond delay="0"/>
                                  </p:stCondLst>
                                  <p:childTnLst>
                                    <p:animEffect transition="out" filter="blinds(horizontal)">
                                      <p:cBhvr>
                                        <p:cTn id="109" dur="500"/>
                                        <p:tgtEl>
                                          <p:spTgt spid="68"/>
                                        </p:tgtEl>
                                      </p:cBhvr>
                                    </p:animEffect>
                                    <p:set>
                                      <p:cBhvr>
                                        <p:cTn id="110" dur="1" fill="hold">
                                          <p:stCondLst>
                                            <p:cond delay="499"/>
                                          </p:stCondLst>
                                        </p:cTn>
                                        <p:tgtEl>
                                          <p:spTgt spid="68"/>
                                        </p:tgtEl>
                                        <p:attrNameLst>
                                          <p:attrName>style.visibility</p:attrName>
                                        </p:attrNameLst>
                                      </p:cBhvr>
                                      <p:to>
                                        <p:strVal val="hidden"/>
                                      </p:to>
                                    </p:set>
                                  </p:childTnLst>
                                </p:cTn>
                              </p:par>
                            </p:childTnLst>
                          </p:cTn>
                        </p:par>
                        <p:par>
                          <p:cTn id="111" fill="hold">
                            <p:stCondLst>
                              <p:cond delay="500"/>
                            </p:stCondLst>
                            <p:childTnLst>
                              <p:par>
                                <p:cTn id="112" presetID="1" presetClass="entr" presetSubtype="0" fill="hold" grpId="0" nodeType="afterEffect">
                                  <p:stCondLst>
                                    <p:cond delay="0"/>
                                  </p:stCondLst>
                                  <p:childTnLst>
                                    <p:set>
                                      <p:cBhvr>
                                        <p:cTn id="113" dur="1" fill="hold">
                                          <p:stCondLst>
                                            <p:cond delay="0"/>
                                          </p:stCondLst>
                                        </p:cTn>
                                        <p:tgtEl>
                                          <p:spTgt spid="69"/>
                                        </p:tgtEl>
                                        <p:attrNameLst>
                                          <p:attrName>style.visibility</p:attrName>
                                        </p:attrNameLst>
                                      </p:cBhvr>
                                      <p:to>
                                        <p:strVal val="visible"/>
                                      </p:to>
                                    </p:set>
                                  </p:childTnLst>
                                  <p:subTnLst>
                                    <p:audio>
                                      <p:cMediaNode>
                                        <p:cTn display="0" masterRel="sameClick">
                                          <p:stCondLst>
                                            <p:cond evt="begin" delay="0">
                                              <p:tn val="112"/>
                                            </p:cond>
                                          </p:stCondLst>
                                          <p:endCondLst>
                                            <p:cond evt="onStopAudio" delay="0">
                                              <p:tgtEl>
                                                <p:sldTgt/>
                                              </p:tgtEl>
                                            </p:cond>
                                          </p:endCondLst>
                                        </p:cTn>
                                        <p:tgtEl>
                                          <p:sndTgt r:embed="rId11" name="applause.wav"/>
                                        </p:tgtEl>
                                      </p:cMediaNode>
                                    </p:audio>
                                  </p:subTnLst>
                                </p:cTn>
                              </p:par>
                            </p:childTnLst>
                          </p:cTn>
                        </p:par>
                      </p:childTnLst>
                    </p:cTn>
                  </p:par>
                  <p:par>
                    <p:cTn id="114" fill="hold">
                      <p:stCondLst>
                        <p:cond delay="indefinite"/>
                      </p:stCondLst>
                      <p:childTnLst>
                        <p:par>
                          <p:cTn id="115" fill="hold">
                            <p:stCondLst>
                              <p:cond delay="0"/>
                            </p:stCondLst>
                            <p:childTnLst>
                              <p:par>
                                <p:cTn id="116" presetID="3" presetClass="exit" presetSubtype="10" fill="hold" grpId="1" nodeType="clickEffect">
                                  <p:stCondLst>
                                    <p:cond delay="0"/>
                                  </p:stCondLst>
                                  <p:childTnLst>
                                    <p:animEffect transition="out" filter="blinds(horizontal)">
                                      <p:cBhvr>
                                        <p:cTn id="117" dur="500"/>
                                        <p:tgtEl>
                                          <p:spTgt spid="69"/>
                                        </p:tgtEl>
                                      </p:cBhvr>
                                    </p:animEffect>
                                    <p:set>
                                      <p:cBhvr>
                                        <p:cTn id="118" dur="1" fill="hold">
                                          <p:stCondLst>
                                            <p:cond delay="499"/>
                                          </p:stCondLst>
                                        </p:cTn>
                                        <p:tgtEl>
                                          <p:spTgt spid="69"/>
                                        </p:tgtEl>
                                        <p:attrNameLst>
                                          <p:attrName>style.visibility</p:attrName>
                                        </p:attrNameLst>
                                      </p:cBhvr>
                                      <p:to>
                                        <p:strVal val="hidden"/>
                                      </p:to>
                                    </p:set>
                                  </p:childTnLst>
                                </p:cTn>
                              </p:par>
                              <p:par>
                                <p:cTn id="119" presetID="1" presetClass="entr" presetSubtype="0" fill="hold" grpId="0" nodeType="withEffect">
                                  <p:stCondLst>
                                    <p:cond delay="0"/>
                                  </p:stCondLst>
                                  <p:childTnLst>
                                    <p:set>
                                      <p:cBhvr>
                                        <p:cTn id="120" dur="1" fill="hold">
                                          <p:stCondLst>
                                            <p:cond delay="0"/>
                                          </p:stCondLst>
                                        </p:cTn>
                                        <p:tgtEl>
                                          <p:spTgt spid="70"/>
                                        </p:tgtEl>
                                        <p:attrNameLst>
                                          <p:attrName>style.visibility</p:attrName>
                                        </p:attrNameLst>
                                      </p:cBhvr>
                                      <p:to>
                                        <p:strVal val="visible"/>
                                      </p:to>
                                    </p:set>
                                  </p:childTnLst>
                                  <p:subTnLst>
                                    <p:audio>
                                      <p:cMediaNode>
                                        <p:cTn display="0" masterRel="sameClick">
                                          <p:stCondLst>
                                            <p:cond evt="begin" delay="0">
                                              <p:tn val="119"/>
                                            </p:cond>
                                          </p:stCondLst>
                                          <p:endCondLst>
                                            <p:cond evt="onStopAudio" delay="0">
                                              <p:tgtEl>
                                                <p:sldTgt/>
                                              </p:tgtEl>
                                            </p:cond>
                                          </p:endCondLst>
                                        </p:cTn>
                                        <p:tgtEl>
                                          <p:sndTgt r:embed="rId11" name="applause.wav"/>
                                        </p:tgtEl>
                                      </p:cMediaNode>
                                    </p:audio>
                                  </p:subTnLst>
                                </p:cTn>
                              </p:par>
                            </p:childTnLst>
                          </p:cTn>
                        </p:par>
                      </p:childTnLst>
                    </p:cTn>
                  </p:par>
                  <p:par>
                    <p:cTn id="121" fill="hold">
                      <p:stCondLst>
                        <p:cond delay="indefinite"/>
                      </p:stCondLst>
                      <p:childTnLst>
                        <p:par>
                          <p:cTn id="122" fill="hold">
                            <p:stCondLst>
                              <p:cond delay="0"/>
                            </p:stCondLst>
                            <p:childTnLst>
                              <p:par>
                                <p:cTn id="123" presetID="53" presetClass="exit" presetSubtype="0" fill="hold" grpId="1" nodeType="clickEffect">
                                  <p:stCondLst>
                                    <p:cond delay="0"/>
                                  </p:stCondLst>
                                  <p:childTnLst>
                                    <p:anim calcmode="lin" valueType="num">
                                      <p:cBhvr>
                                        <p:cTn id="124" dur="500"/>
                                        <p:tgtEl>
                                          <p:spTgt spid="70"/>
                                        </p:tgtEl>
                                        <p:attrNameLst>
                                          <p:attrName>ppt_w</p:attrName>
                                        </p:attrNameLst>
                                      </p:cBhvr>
                                      <p:tavLst>
                                        <p:tav tm="0">
                                          <p:val>
                                            <p:strVal val="ppt_w"/>
                                          </p:val>
                                        </p:tav>
                                        <p:tav tm="100000">
                                          <p:val>
                                            <p:fltVal val="0"/>
                                          </p:val>
                                        </p:tav>
                                      </p:tavLst>
                                    </p:anim>
                                    <p:anim calcmode="lin" valueType="num">
                                      <p:cBhvr>
                                        <p:cTn id="125" dur="500"/>
                                        <p:tgtEl>
                                          <p:spTgt spid="70"/>
                                        </p:tgtEl>
                                        <p:attrNameLst>
                                          <p:attrName>ppt_h</p:attrName>
                                        </p:attrNameLst>
                                      </p:cBhvr>
                                      <p:tavLst>
                                        <p:tav tm="0">
                                          <p:val>
                                            <p:strVal val="ppt_h"/>
                                          </p:val>
                                        </p:tav>
                                        <p:tav tm="100000">
                                          <p:val>
                                            <p:fltVal val="0"/>
                                          </p:val>
                                        </p:tav>
                                      </p:tavLst>
                                    </p:anim>
                                    <p:animEffect transition="out" filter="fade">
                                      <p:cBhvr>
                                        <p:cTn id="126" dur="500"/>
                                        <p:tgtEl>
                                          <p:spTgt spid="70"/>
                                        </p:tgtEl>
                                      </p:cBhvr>
                                    </p:animEffect>
                                    <p:set>
                                      <p:cBhvr>
                                        <p:cTn id="127" dur="1" fill="hold">
                                          <p:stCondLst>
                                            <p:cond delay="499"/>
                                          </p:stCondLst>
                                        </p:cTn>
                                        <p:tgtEl>
                                          <p:spTgt spid="70"/>
                                        </p:tgtEl>
                                        <p:attrNameLst>
                                          <p:attrName>style.visibility</p:attrName>
                                        </p:attrNameLst>
                                      </p:cBhvr>
                                      <p:to>
                                        <p:strVal val="hidden"/>
                                      </p:to>
                                    </p:set>
                                  </p:childTnLst>
                                </p:cTn>
                              </p:par>
                              <p:par>
                                <p:cTn id="128" presetID="1" presetClass="entr" presetSubtype="0" fill="hold" grpId="0" nodeType="withEffect">
                                  <p:stCondLst>
                                    <p:cond delay="0"/>
                                  </p:stCondLst>
                                  <p:childTnLst>
                                    <p:set>
                                      <p:cBhvr>
                                        <p:cTn id="129" dur="1" fill="hold">
                                          <p:stCondLst>
                                            <p:cond delay="0"/>
                                          </p:stCondLst>
                                        </p:cTn>
                                        <p:tgtEl>
                                          <p:spTgt spid="71"/>
                                        </p:tgtEl>
                                        <p:attrNameLst>
                                          <p:attrName>style.visibility</p:attrName>
                                        </p:attrNameLst>
                                      </p:cBhvr>
                                      <p:to>
                                        <p:strVal val="visible"/>
                                      </p:to>
                                    </p:set>
                                  </p:childTnLst>
                                  <p:subTnLst>
                                    <p:audio>
                                      <p:cMediaNode>
                                        <p:cTn display="0" masterRel="sameClick">
                                          <p:stCondLst>
                                            <p:cond evt="begin" delay="0">
                                              <p:tn val="128"/>
                                            </p:cond>
                                          </p:stCondLst>
                                          <p:endCondLst>
                                            <p:cond evt="onStopAudio" delay="0">
                                              <p:tgtEl>
                                                <p:sldTgt/>
                                              </p:tgtEl>
                                            </p:cond>
                                          </p:endCondLst>
                                        </p:cTn>
                                        <p:tgtEl>
                                          <p:sndTgt r:embed="rId11" name="applause.wav"/>
                                        </p:tgtEl>
                                      </p:cMediaNode>
                                    </p:audio>
                                  </p:subTnLst>
                                </p:cTn>
                              </p:par>
                            </p:childTnLst>
                          </p:cTn>
                        </p:par>
                      </p:childTnLst>
                    </p:cTn>
                  </p:par>
                  <p:par>
                    <p:cTn id="130" fill="hold">
                      <p:stCondLst>
                        <p:cond delay="indefinite"/>
                      </p:stCondLst>
                      <p:childTnLst>
                        <p:par>
                          <p:cTn id="131" fill="hold">
                            <p:stCondLst>
                              <p:cond delay="0"/>
                            </p:stCondLst>
                            <p:childTnLst>
                              <p:par>
                                <p:cTn id="132" presetID="53" presetClass="exit" presetSubtype="0" fill="hold" grpId="1" nodeType="clickEffect">
                                  <p:stCondLst>
                                    <p:cond delay="0"/>
                                  </p:stCondLst>
                                  <p:childTnLst>
                                    <p:anim calcmode="lin" valueType="num">
                                      <p:cBhvr>
                                        <p:cTn id="133" dur="500"/>
                                        <p:tgtEl>
                                          <p:spTgt spid="71"/>
                                        </p:tgtEl>
                                        <p:attrNameLst>
                                          <p:attrName>ppt_w</p:attrName>
                                        </p:attrNameLst>
                                      </p:cBhvr>
                                      <p:tavLst>
                                        <p:tav tm="0">
                                          <p:val>
                                            <p:strVal val="ppt_w"/>
                                          </p:val>
                                        </p:tav>
                                        <p:tav tm="100000">
                                          <p:val>
                                            <p:fltVal val="0"/>
                                          </p:val>
                                        </p:tav>
                                      </p:tavLst>
                                    </p:anim>
                                    <p:anim calcmode="lin" valueType="num">
                                      <p:cBhvr>
                                        <p:cTn id="134" dur="500"/>
                                        <p:tgtEl>
                                          <p:spTgt spid="71"/>
                                        </p:tgtEl>
                                        <p:attrNameLst>
                                          <p:attrName>ppt_h</p:attrName>
                                        </p:attrNameLst>
                                      </p:cBhvr>
                                      <p:tavLst>
                                        <p:tav tm="0">
                                          <p:val>
                                            <p:strVal val="ppt_h"/>
                                          </p:val>
                                        </p:tav>
                                        <p:tav tm="100000">
                                          <p:val>
                                            <p:fltVal val="0"/>
                                          </p:val>
                                        </p:tav>
                                      </p:tavLst>
                                    </p:anim>
                                    <p:animEffect transition="out" filter="fade">
                                      <p:cBhvr>
                                        <p:cTn id="135" dur="500"/>
                                        <p:tgtEl>
                                          <p:spTgt spid="71"/>
                                        </p:tgtEl>
                                      </p:cBhvr>
                                    </p:animEffect>
                                    <p:set>
                                      <p:cBhvr>
                                        <p:cTn id="136" dur="1" fill="hold">
                                          <p:stCondLst>
                                            <p:cond delay="499"/>
                                          </p:stCondLst>
                                        </p:cTn>
                                        <p:tgtEl>
                                          <p:spTgt spid="71"/>
                                        </p:tgtEl>
                                        <p:attrNameLst>
                                          <p:attrName>style.visibility</p:attrName>
                                        </p:attrNameLst>
                                      </p:cBhvr>
                                      <p:to>
                                        <p:strVal val="hidden"/>
                                      </p:to>
                                    </p:set>
                                  </p:childTnLst>
                                </p:cTn>
                              </p:par>
                              <p:par>
                                <p:cTn id="137" presetID="1" presetClass="entr" presetSubtype="0" fill="hold" grpId="0" nodeType="withEffect">
                                  <p:stCondLst>
                                    <p:cond delay="0"/>
                                  </p:stCondLst>
                                  <p:childTnLst>
                                    <p:set>
                                      <p:cBhvr>
                                        <p:cTn id="138" dur="1" fill="hold">
                                          <p:stCondLst>
                                            <p:cond delay="0"/>
                                          </p:stCondLst>
                                        </p:cTn>
                                        <p:tgtEl>
                                          <p:spTgt spid="72"/>
                                        </p:tgtEl>
                                        <p:attrNameLst>
                                          <p:attrName>style.visibility</p:attrName>
                                        </p:attrNameLst>
                                      </p:cBhvr>
                                      <p:to>
                                        <p:strVal val="visible"/>
                                      </p:to>
                                    </p:set>
                                  </p:childTnLst>
                                  <p:subTnLst>
                                    <p:audio>
                                      <p:cMediaNode>
                                        <p:cTn display="0" masterRel="sameClick">
                                          <p:stCondLst>
                                            <p:cond evt="begin" delay="0">
                                              <p:tn val="137"/>
                                            </p:cond>
                                          </p:stCondLst>
                                          <p:endCondLst>
                                            <p:cond evt="onStopAudio" delay="0">
                                              <p:tgtEl>
                                                <p:sldTgt/>
                                              </p:tgtEl>
                                            </p:cond>
                                          </p:endCondLst>
                                        </p:cTn>
                                        <p:tgtEl>
                                          <p:sndTgt r:embed="rId11" name="applause.wav"/>
                                        </p:tgtEl>
                                      </p:cMediaNode>
                                    </p:audio>
                                  </p:subTnLst>
                                </p:cTn>
                              </p:par>
                            </p:childTnLst>
                          </p:cTn>
                        </p:par>
                      </p:childTnLst>
                    </p:cTn>
                  </p:par>
                  <p:par>
                    <p:cTn id="139" fill="hold">
                      <p:stCondLst>
                        <p:cond delay="indefinite"/>
                      </p:stCondLst>
                      <p:childTnLst>
                        <p:par>
                          <p:cTn id="140" fill="hold">
                            <p:stCondLst>
                              <p:cond delay="0"/>
                            </p:stCondLst>
                            <p:childTnLst>
                              <p:par>
                                <p:cTn id="141" presetID="53" presetClass="exit" presetSubtype="0" fill="hold" grpId="1" nodeType="clickEffect">
                                  <p:stCondLst>
                                    <p:cond delay="0"/>
                                  </p:stCondLst>
                                  <p:childTnLst>
                                    <p:anim calcmode="lin" valueType="num">
                                      <p:cBhvr>
                                        <p:cTn id="142" dur="500"/>
                                        <p:tgtEl>
                                          <p:spTgt spid="72"/>
                                        </p:tgtEl>
                                        <p:attrNameLst>
                                          <p:attrName>ppt_w</p:attrName>
                                        </p:attrNameLst>
                                      </p:cBhvr>
                                      <p:tavLst>
                                        <p:tav tm="0">
                                          <p:val>
                                            <p:strVal val="ppt_w"/>
                                          </p:val>
                                        </p:tav>
                                        <p:tav tm="100000">
                                          <p:val>
                                            <p:fltVal val="0"/>
                                          </p:val>
                                        </p:tav>
                                      </p:tavLst>
                                    </p:anim>
                                    <p:anim calcmode="lin" valueType="num">
                                      <p:cBhvr>
                                        <p:cTn id="143" dur="500"/>
                                        <p:tgtEl>
                                          <p:spTgt spid="72"/>
                                        </p:tgtEl>
                                        <p:attrNameLst>
                                          <p:attrName>ppt_h</p:attrName>
                                        </p:attrNameLst>
                                      </p:cBhvr>
                                      <p:tavLst>
                                        <p:tav tm="0">
                                          <p:val>
                                            <p:strVal val="ppt_h"/>
                                          </p:val>
                                        </p:tav>
                                        <p:tav tm="100000">
                                          <p:val>
                                            <p:fltVal val="0"/>
                                          </p:val>
                                        </p:tav>
                                      </p:tavLst>
                                    </p:anim>
                                    <p:animEffect transition="out" filter="fade">
                                      <p:cBhvr>
                                        <p:cTn id="144" dur="500"/>
                                        <p:tgtEl>
                                          <p:spTgt spid="72"/>
                                        </p:tgtEl>
                                      </p:cBhvr>
                                    </p:animEffect>
                                    <p:set>
                                      <p:cBhvr>
                                        <p:cTn id="145" dur="1" fill="hold">
                                          <p:stCondLst>
                                            <p:cond delay="499"/>
                                          </p:stCondLst>
                                        </p:cTn>
                                        <p:tgtEl>
                                          <p:spTgt spid="72"/>
                                        </p:tgtEl>
                                        <p:attrNameLst>
                                          <p:attrName>style.visibility</p:attrName>
                                        </p:attrNameLst>
                                      </p:cBhvr>
                                      <p:to>
                                        <p:strVal val="hidden"/>
                                      </p:to>
                                    </p:set>
                                  </p:childTnLst>
                                </p:cTn>
                              </p:par>
                              <p:par>
                                <p:cTn id="146" presetID="1" presetClass="entr" presetSubtype="0" fill="hold" grpId="0" nodeType="withEffect">
                                  <p:stCondLst>
                                    <p:cond delay="0"/>
                                  </p:stCondLst>
                                  <p:childTnLst>
                                    <p:set>
                                      <p:cBhvr>
                                        <p:cTn id="147" dur="1" fill="hold">
                                          <p:stCondLst>
                                            <p:cond delay="0"/>
                                          </p:stCondLst>
                                        </p:cTn>
                                        <p:tgtEl>
                                          <p:spTgt spid="73"/>
                                        </p:tgtEl>
                                        <p:attrNameLst>
                                          <p:attrName>style.visibility</p:attrName>
                                        </p:attrNameLst>
                                      </p:cBhvr>
                                      <p:to>
                                        <p:strVal val="visible"/>
                                      </p:to>
                                    </p:set>
                                  </p:childTnLst>
                                  <p:subTnLst>
                                    <p:audio>
                                      <p:cMediaNode>
                                        <p:cTn display="0" masterRel="sameClick">
                                          <p:stCondLst>
                                            <p:cond evt="begin" delay="0">
                                              <p:tn val="146"/>
                                            </p:cond>
                                          </p:stCondLst>
                                          <p:endCondLst>
                                            <p:cond evt="onStopAudio" delay="0">
                                              <p:tgtEl>
                                                <p:sldTgt/>
                                              </p:tgtEl>
                                            </p:cond>
                                          </p:endCondLst>
                                        </p:cTn>
                                        <p:tgtEl>
                                          <p:sndTgt r:embed="rId11" name="applause.wav"/>
                                        </p:tgtEl>
                                      </p:cMediaNode>
                                    </p:audio>
                                  </p:subTnLst>
                                </p:cTn>
                              </p:par>
                            </p:childTnLst>
                          </p:cTn>
                        </p:par>
                      </p:childTnLst>
                    </p:cTn>
                  </p:par>
                  <p:par>
                    <p:cTn id="148" fill="hold">
                      <p:stCondLst>
                        <p:cond delay="indefinite"/>
                      </p:stCondLst>
                      <p:childTnLst>
                        <p:par>
                          <p:cTn id="149" fill="hold">
                            <p:stCondLst>
                              <p:cond delay="0"/>
                            </p:stCondLst>
                            <p:childTnLst>
                              <p:par>
                                <p:cTn id="150" presetID="53" presetClass="exit" presetSubtype="0" fill="hold" grpId="1" nodeType="clickEffect">
                                  <p:stCondLst>
                                    <p:cond delay="0"/>
                                  </p:stCondLst>
                                  <p:childTnLst>
                                    <p:anim calcmode="lin" valueType="num">
                                      <p:cBhvr>
                                        <p:cTn id="151" dur="500"/>
                                        <p:tgtEl>
                                          <p:spTgt spid="73"/>
                                        </p:tgtEl>
                                        <p:attrNameLst>
                                          <p:attrName>ppt_w</p:attrName>
                                        </p:attrNameLst>
                                      </p:cBhvr>
                                      <p:tavLst>
                                        <p:tav tm="0">
                                          <p:val>
                                            <p:strVal val="ppt_w"/>
                                          </p:val>
                                        </p:tav>
                                        <p:tav tm="100000">
                                          <p:val>
                                            <p:fltVal val="0"/>
                                          </p:val>
                                        </p:tav>
                                      </p:tavLst>
                                    </p:anim>
                                    <p:anim calcmode="lin" valueType="num">
                                      <p:cBhvr>
                                        <p:cTn id="152" dur="500"/>
                                        <p:tgtEl>
                                          <p:spTgt spid="73"/>
                                        </p:tgtEl>
                                        <p:attrNameLst>
                                          <p:attrName>ppt_h</p:attrName>
                                        </p:attrNameLst>
                                      </p:cBhvr>
                                      <p:tavLst>
                                        <p:tav tm="0">
                                          <p:val>
                                            <p:strVal val="ppt_h"/>
                                          </p:val>
                                        </p:tav>
                                        <p:tav tm="100000">
                                          <p:val>
                                            <p:fltVal val="0"/>
                                          </p:val>
                                        </p:tav>
                                      </p:tavLst>
                                    </p:anim>
                                    <p:animEffect transition="out" filter="fade">
                                      <p:cBhvr>
                                        <p:cTn id="153" dur="500"/>
                                        <p:tgtEl>
                                          <p:spTgt spid="73"/>
                                        </p:tgtEl>
                                      </p:cBhvr>
                                    </p:animEffect>
                                    <p:set>
                                      <p:cBhvr>
                                        <p:cTn id="154" dur="1" fill="hold">
                                          <p:stCondLst>
                                            <p:cond delay="499"/>
                                          </p:stCondLst>
                                        </p:cTn>
                                        <p:tgtEl>
                                          <p:spTgt spid="73"/>
                                        </p:tgtEl>
                                        <p:attrNameLst>
                                          <p:attrName>style.visibility</p:attrName>
                                        </p:attrNameLst>
                                      </p:cBhvr>
                                      <p:to>
                                        <p:strVal val="hidden"/>
                                      </p:to>
                                    </p:set>
                                  </p:childTnLst>
                                </p:cTn>
                              </p:par>
                              <p:par>
                                <p:cTn id="155" presetID="1" presetClass="entr" presetSubtype="0" fill="hold" grpId="0" nodeType="withEffect">
                                  <p:stCondLst>
                                    <p:cond delay="0"/>
                                  </p:stCondLst>
                                  <p:childTnLst>
                                    <p:set>
                                      <p:cBhvr>
                                        <p:cTn id="156" dur="1" fill="hold">
                                          <p:stCondLst>
                                            <p:cond delay="0"/>
                                          </p:stCondLst>
                                        </p:cTn>
                                        <p:tgtEl>
                                          <p:spTgt spid="74"/>
                                        </p:tgtEl>
                                        <p:attrNameLst>
                                          <p:attrName>style.visibility</p:attrName>
                                        </p:attrNameLst>
                                      </p:cBhvr>
                                      <p:to>
                                        <p:strVal val="visible"/>
                                      </p:to>
                                    </p:set>
                                  </p:childTnLst>
                                  <p:subTnLst>
                                    <p:audio>
                                      <p:cMediaNode>
                                        <p:cTn display="0" masterRel="sameClick">
                                          <p:stCondLst>
                                            <p:cond evt="begin" delay="0">
                                              <p:tn val="155"/>
                                            </p:cond>
                                          </p:stCondLst>
                                          <p:endCondLst>
                                            <p:cond evt="onStopAudio" delay="0">
                                              <p:tgtEl>
                                                <p:sldTgt/>
                                              </p:tgtEl>
                                            </p:cond>
                                          </p:endCondLst>
                                        </p:cTn>
                                        <p:tgtEl>
                                          <p:sndTgt r:embed="rId11" name="applause.wav"/>
                                        </p:tgtEl>
                                      </p:cMediaNode>
                                    </p:audio>
                                  </p:subTnLst>
                                </p:cTn>
                              </p:par>
                            </p:childTnLst>
                          </p:cTn>
                        </p:par>
                      </p:childTnLst>
                    </p:cTn>
                  </p:par>
                  <p:par>
                    <p:cTn id="157" fill="hold">
                      <p:stCondLst>
                        <p:cond delay="indefinite"/>
                      </p:stCondLst>
                      <p:childTnLst>
                        <p:par>
                          <p:cTn id="158" fill="hold">
                            <p:stCondLst>
                              <p:cond delay="0"/>
                            </p:stCondLst>
                            <p:childTnLst>
                              <p:par>
                                <p:cTn id="159" presetID="53" presetClass="exit" presetSubtype="0" fill="hold" grpId="1" nodeType="clickEffect">
                                  <p:stCondLst>
                                    <p:cond delay="0"/>
                                  </p:stCondLst>
                                  <p:childTnLst>
                                    <p:anim calcmode="lin" valueType="num">
                                      <p:cBhvr>
                                        <p:cTn id="160" dur="500"/>
                                        <p:tgtEl>
                                          <p:spTgt spid="74"/>
                                        </p:tgtEl>
                                        <p:attrNameLst>
                                          <p:attrName>ppt_w</p:attrName>
                                        </p:attrNameLst>
                                      </p:cBhvr>
                                      <p:tavLst>
                                        <p:tav tm="0">
                                          <p:val>
                                            <p:strVal val="ppt_w"/>
                                          </p:val>
                                        </p:tav>
                                        <p:tav tm="100000">
                                          <p:val>
                                            <p:fltVal val="0"/>
                                          </p:val>
                                        </p:tav>
                                      </p:tavLst>
                                    </p:anim>
                                    <p:anim calcmode="lin" valueType="num">
                                      <p:cBhvr>
                                        <p:cTn id="161" dur="500"/>
                                        <p:tgtEl>
                                          <p:spTgt spid="74"/>
                                        </p:tgtEl>
                                        <p:attrNameLst>
                                          <p:attrName>ppt_h</p:attrName>
                                        </p:attrNameLst>
                                      </p:cBhvr>
                                      <p:tavLst>
                                        <p:tav tm="0">
                                          <p:val>
                                            <p:strVal val="ppt_h"/>
                                          </p:val>
                                        </p:tav>
                                        <p:tav tm="100000">
                                          <p:val>
                                            <p:fltVal val="0"/>
                                          </p:val>
                                        </p:tav>
                                      </p:tavLst>
                                    </p:anim>
                                    <p:animEffect transition="out" filter="fade">
                                      <p:cBhvr>
                                        <p:cTn id="162" dur="500"/>
                                        <p:tgtEl>
                                          <p:spTgt spid="74"/>
                                        </p:tgtEl>
                                      </p:cBhvr>
                                    </p:animEffect>
                                    <p:set>
                                      <p:cBhvr>
                                        <p:cTn id="163" dur="1" fill="hold">
                                          <p:stCondLst>
                                            <p:cond delay="499"/>
                                          </p:stCondLst>
                                        </p:cTn>
                                        <p:tgtEl>
                                          <p:spTgt spid="74"/>
                                        </p:tgtEl>
                                        <p:attrNameLst>
                                          <p:attrName>style.visibility</p:attrName>
                                        </p:attrNameLst>
                                      </p:cBhvr>
                                      <p:to>
                                        <p:strVal val="hidden"/>
                                      </p:to>
                                    </p:set>
                                  </p:childTnLst>
                                </p:cTn>
                              </p:par>
                            </p:childTnLst>
                          </p:cTn>
                        </p:par>
                      </p:childTnLst>
                    </p:cTn>
                  </p:par>
                </p:childTnLst>
              </p:cTn>
              <p:nextCondLst>
                <p:cond evt="onClick" delay="0">
                  <p:tgtEl>
                    <p:spTgt spid="66"/>
                  </p:tgtEl>
                </p:cond>
              </p:nextCondLst>
            </p:seq>
            <p:seq concurrent="1" nextAc="seek">
              <p:cTn id="164" restart="whenNotActive" fill="hold" evtFilter="cancelBubble" nodeType="interactiveSeq">
                <p:stCondLst>
                  <p:cond evt="onClick" delay="0">
                    <p:tgtEl>
                      <p:spTgt spid="76"/>
                    </p:tgtEl>
                  </p:cond>
                </p:stCondLst>
                <p:endSync evt="end" delay="0">
                  <p:rtn val="all"/>
                </p:endSync>
                <p:childTnLst>
                  <p:par>
                    <p:cTn id="165" fill="hold">
                      <p:stCondLst>
                        <p:cond delay="0"/>
                      </p:stCondLst>
                      <p:childTnLst>
                        <p:par>
                          <p:cTn id="166" fill="hold">
                            <p:stCondLst>
                              <p:cond delay="0"/>
                            </p:stCondLst>
                            <p:childTnLst>
                              <p:par>
                                <p:cTn id="167" presetID="5" presetClass="entr" presetSubtype="10" fill="hold" grpId="0" nodeType="clickEffect">
                                  <p:stCondLst>
                                    <p:cond delay="0"/>
                                  </p:stCondLst>
                                  <p:childTnLst>
                                    <p:set>
                                      <p:cBhvr>
                                        <p:cTn id="168" dur="1" fill="hold">
                                          <p:stCondLst>
                                            <p:cond delay="0"/>
                                          </p:stCondLst>
                                        </p:cTn>
                                        <p:tgtEl>
                                          <p:spTgt spid="77"/>
                                        </p:tgtEl>
                                        <p:attrNameLst>
                                          <p:attrName>style.visibility</p:attrName>
                                        </p:attrNameLst>
                                      </p:cBhvr>
                                      <p:to>
                                        <p:strVal val="visible"/>
                                      </p:to>
                                    </p:set>
                                    <p:animEffect transition="in" filter="checkerboard(across)">
                                      <p:cBhvr>
                                        <p:cTn id="169" dur="500"/>
                                        <p:tgtEl>
                                          <p:spTgt spid="77"/>
                                        </p:tgtEl>
                                      </p:cBhvr>
                                    </p:animEffect>
                                  </p:childTnLst>
                                  <p:subTnLst>
                                    <p:audio>
                                      <p:cMediaNode>
                                        <p:cTn display="0" masterRel="sameClick">
                                          <p:stCondLst>
                                            <p:cond evt="begin" delay="0">
                                              <p:tn val="167"/>
                                            </p:cond>
                                          </p:stCondLst>
                                          <p:endCondLst>
                                            <p:cond evt="onStopAudio" delay="0">
                                              <p:tgtEl>
                                                <p:sldTgt/>
                                              </p:tgtEl>
                                            </p:cond>
                                          </p:endCondLst>
                                        </p:cTn>
                                        <p:tgtEl>
                                          <p:sndTgt r:embed="rId11" name="applause.wav"/>
                                        </p:tgtEl>
                                      </p:cMediaNode>
                                    </p:audio>
                                  </p:subTnLst>
                                </p:cTn>
                              </p:par>
                            </p:childTnLst>
                          </p:cTn>
                        </p:par>
                      </p:childTnLst>
                    </p:cTn>
                  </p:par>
                  <p:par>
                    <p:cTn id="170" fill="hold">
                      <p:stCondLst>
                        <p:cond delay="indefinite"/>
                      </p:stCondLst>
                      <p:childTnLst>
                        <p:par>
                          <p:cTn id="171" fill="hold">
                            <p:stCondLst>
                              <p:cond delay="0"/>
                            </p:stCondLst>
                            <p:childTnLst>
                              <p:par>
                                <p:cTn id="172" presetID="3" presetClass="exit" presetSubtype="10" fill="hold" grpId="1" nodeType="clickEffect">
                                  <p:stCondLst>
                                    <p:cond delay="0"/>
                                  </p:stCondLst>
                                  <p:childTnLst>
                                    <p:animEffect transition="out" filter="blinds(horizontal)">
                                      <p:cBhvr>
                                        <p:cTn id="173" dur="500"/>
                                        <p:tgtEl>
                                          <p:spTgt spid="77"/>
                                        </p:tgtEl>
                                      </p:cBhvr>
                                    </p:animEffect>
                                    <p:set>
                                      <p:cBhvr>
                                        <p:cTn id="174" dur="1" fill="hold">
                                          <p:stCondLst>
                                            <p:cond delay="499"/>
                                          </p:stCondLst>
                                        </p:cTn>
                                        <p:tgtEl>
                                          <p:spTgt spid="77"/>
                                        </p:tgtEl>
                                        <p:attrNameLst>
                                          <p:attrName>style.visibility</p:attrName>
                                        </p:attrNameLst>
                                      </p:cBhvr>
                                      <p:to>
                                        <p:strVal val="hidden"/>
                                      </p:to>
                                    </p:set>
                                  </p:childTnLst>
                                </p:cTn>
                              </p:par>
                              <p:par>
                                <p:cTn id="175" presetID="5" presetClass="entr" presetSubtype="10" fill="hold" nodeType="withEffect">
                                  <p:stCondLst>
                                    <p:cond delay="0"/>
                                  </p:stCondLst>
                                  <p:childTnLst>
                                    <p:set>
                                      <p:cBhvr>
                                        <p:cTn id="176" dur="1" fill="hold">
                                          <p:stCondLst>
                                            <p:cond delay="0"/>
                                          </p:stCondLst>
                                        </p:cTn>
                                        <p:tgtEl>
                                          <p:spTgt spid="78">
                                            <p:txEl>
                                              <p:pRg st="0" end="0"/>
                                            </p:txEl>
                                          </p:spTgt>
                                        </p:tgtEl>
                                        <p:attrNameLst>
                                          <p:attrName>style.visibility</p:attrName>
                                        </p:attrNameLst>
                                      </p:cBhvr>
                                      <p:to>
                                        <p:strVal val="visible"/>
                                      </p:to>
                                    </p:set>
                                    <p:animEffect transition="in" filter="checkerboard(across)">
                                      <p:cBhvr>
                                        <p:cTn id="177" dur="500"/>
                                        <p:tgtEl>
                                          <p:spTgt spid="78">
                                            <p:txEl>
                                              <p:pRg st="0" end="0"/>
                                            </p:txEl>
                                          </p:spTgt>
                                        </p:tgtEl>
                                      </p:cBhvr>
                                    </p:animEffect>
                                  </p:childTnLst>
                                  <p:subTnLst>
                                    <p:audio>
                                      <p:cMediaNode>
                                        <p:cTn display="0" masterRel="sameClick">
                                          <p:stCondLst>
                                            <p:cond evt="begin" delay="0">
                                              <p:tn val="175"/>
                                            </p:cond>
                                          </p:stCondLst>
                                          <p:endCondLst>
                                            <p:cond evt="onStopAudio" delay="0">
                                              <p:tgtEl>
                                                <p:sldTgt/>
                                              </p:tgtEl>
                                            </p:cond>
                                          </p:endCondLst>
                                        </p:cTn>
                                        <p:tgtEl>
                                          <p:sndTgt r:embed="rId11" name="applause.wav"/>
                                        </p:tgtEl>
                                      </p:cMediaNode>
                                    </p:audio>
                                  </p:subTnLst>
                                </p:cTn>
                              </p:par>
                            </p:childTnLst>
                          </p:cTn>
                        </p:par>
                      </p:childTnLst>
                    </p:cTn>
                  </p:par>
                  <p:par>
                    <p:cTn id="178" fill="hold">
                      <p:stCondLst>
                        <p:cond delay="indefinite"/>
                      </p:stCondLst>
                      <p:childTnLst>
                        <p:par>
                          <p:cTn id="179" fill="hold">
                            <p:stCondLst>
                              <p:cond delay="0"/>
                            </p:stCondLst>
                            <p:childTnLst>
                              <p:par>
                                <p:cTn id="180" presetID="3" presetClass="exit" presetSubtype="10" fill="hold" grpId="0" nodeType="clickEffect">
                                  <p:stCondLst>
                                    <p:cond delay="0"/>
                                  </p:stCondLst>
                                  <p:childTnLst>
                                    <p:animEffect transition="out" filter="blinds(horizontal)">
                                      <p:cBhvr>
                                        <p:cTn id="181" dur="500"/>
                                        <p:tgtEl>
                                          <p:spTgt spid="78">
                                            <p:txEl>
                                              <p:pRg st="0" end="0"/>
                                            </p:txEl>
                                          </p:spTgt>
                                        </p:tgtEl>
                                      </p:cBhvr>
                                    </p:animEffect>
                                    <p:set>
                                      <p:cBhvr>
                                        <p:cTn id="182" dur="1" fill="hold">
                                          <p:stCondLst>
                                            <p:cond delay="499"/>
                                          </p:stCondLst>
                                        </p:cTn>
                                        <p:tgtEl>
                                          <p:spTgt spid="78">
                                            <p:txEl>
                                              <p:pRg st="0" end="0"/>
                                            </p:txEl>
                                          </p:spTgt>
                                        </p:tgtEl>
                                        <p:attrNameLst>
                                          <p:attrName>style.visibility</p:attrName>
                                        </p:attrNameLst>
                                      </p:cBhvr>
                                      <p:to>
                                        <p:strVal val="hidden"/>
                                      </p:to>
                                    </p:set>
                                  </p:childTnLst>
                                </p:cTn>
                              </p:par>
                              <p:par>
                                <p:cTn id="183" presetID="5" presetClass="entr" presetSubtype="10" fill="hold" grpId="0" nodeType="withEffect">
                                  <p:stCondLst>
                                    <p:cond delay="0"/>
                                  </p:stCondLst>
                                  <p:childTnLst>
                                    <p:set>
                                      <p:cBhvr>
                                        <p:cTn id="184" dur="1" fill="hold">
                                          <p:stCondLst>
                                            <p:cond delay="0"/>
                                          </p:stCondLst>
                                        </p:cTn>
                                        <p:tgtEl>
                                          <p:spTgt spid="79"/>
                                        </p:tgtEl>
                                        <p:attrNameLst>
                                          <p:attrName>style.visibility</p:attrName>
                                        </p:attrNameLst>
                                      </p:cBhvr>
                                      <p:to>
                                        <p:strVal val="visible"/>
                                      </p:to>
                                    </p:set>
                                    <p:animEffect transition="in" filter="checkerboard(across)">
                                      <p:cBhvr>
                                        <p:cTn id="185" dur="500"/>
                                        <p:tgtEl>
                                          <p:spTgt spid="79"/>
                                        </p:tgtEl>
                                      </p:cBhvr>
                                    </p:animEffect>
                                  </p:childTnLst>
                                  <p:subTnLst>
                                    <p:audio>
                                      <p:cMediaNode>
                                        <p:cTn display="0" masterRel="sameClick">
                                          <p:stCondLst>
                                            <p:cond evt="begin" delay="0">
                                              <p:tn val="183"/>
                                            </p:cond>
                                          </p:stCondLst>
                                          <p:endCondLst>
                                            <p:cond evt="onStopAudio" delay="0">
                                              <p:tgtEl>
                                                <p:sldTgt/>
                                              </p:tgtEl>
                                            </p:cond>
                                          </p:endCondLst>
                                        </p:cTn>
                                        <p:tgtEl>
                                          <p:sndTgt r:embed="rId11" name="applause.wav"/>
                                        </p:tgtEl>
                                      </p:cMediaNode>
                                    </p:audio>
                                  </p:subTnLst>
                                </p:cTn>
                              </p:par>
                            </p:childTnLst>
                          </p:cTn>
                        </p:par>
                      </p:childTnLst>
                    </p:cTn>
                  </p:par>
                  <p:par>
                    <p:cTn id="186" fill="hold">
                      <p:stCondLst>
                        <p:cond delay="indefinite"/>
                      </p:stCondLst>
                      <p:childTnLst>
                        <p:par>
                          <p:cTn id="187" fill="hold">
                            <p:stCondLst>
                              <p:cond delay="0"/>
                            </p:stCondLst>
                            <p:childTnLst>
                              <p:par>
                                <p:cTn id="188" presetID="3" presetClass="exit" presetSubtype="10" fill="hold" grpId="1" nodeType="clickEffect">
                                  <p:stCondLst>
                                    <p:cond delay="0"/>
                                  </p:stCondLst>
                                  <p:childTnLst>
                                    <p:animEffect transition="out" filter="blinds(horizontal)">
                                      <p:cBhvr>
                                        <p:cTn id="189" dur="500"/>
                                        <p:tgtEl>
                                          <p:spTgt spid="79"/>
                                        </p:tgtEl>
                                      </p:cBhvr>
                                    </p:animEffect>
                                    <p:set>
                                      <p:cBhvr>
                                        <p:cTn id="190" dur="1" fill="hold">
                                          <p:stCondLst>
                                            <p:cond delay="499"/>
                                          </p:stCondLst>
                                        </p:cTn>
                                        <p:tgtEl>
                                          <p:spTgt spid="79"/>
                                        </p:tgtEl>
                                        <p:attrNameLst>
                                          <p:attrName>style.visibility</p:attrName>
                                        </p:attrNameLst>
                                      </p:cBhvr>
                                      <p:to>
                                        <p:strVal val="hidden"/>
                                      </p:to>
                                    </p:set>
                                  </p:childTnLst>
                                </p:cTn>
                              </p:par>
                              <p:par>
                                <p:cTn id="191" presetID="5" presetClass="entr" presetSubtype="10" fill="hold" nodeType="withEffect">
                                  <p:stCondLst>
                                    <p:cond delay="0"/>
                                  </p:stCondLst>
                                  <p:childTnLst>
                                    <p:set>
                                      <p:cBhvr>
                                        <p:cTn id="192" dur="1" fill="hold">
                                          <p:stCondLst>
                                            <p:cond delay="0"/>
                                          </p:stCondLst>
                                        </p:cTn>
                                        <p:tgtEl>
                                          <p:spTgt spid="80">
                                            <p:txEl>
                                              <p:pRg st="0" end="0"/>
                                            </p:txEl>
                                          </p:spTgt>
                                        </p:tgtEl>
                                        <p:attrNameLst>
                                          <p:attrName>style.visibility</p:attrName>
                                        </p:attrNameLst>
                                      </p:cBhvr>
                                      <p:to>
                                        <p:strVal val="visible"/>
                                      </p:to>
                                    </p:set>
                                    <p:animEffect transition="in" filter="checkerboard(across)">
                                      <p:cBhvr>
                                        <p:cTn id="193" dur="500"/>
                                        <p:tgtEl>
                                          <p:spTgt spid="80">
                                            <p:txEl>
                                              <p:pRg st="0" end="0"/>
                                            </p:txEl>
                                          </p:spTgt>
                                        </p:tgtEl>
                                      </p:cBhvr>
                                    </p:animEffect>
                                  </p:childTnLst>
                                  <p:subTnLst>
                                    <p:audio>
                                      <p:cMediaNode>
                                        <p:cTn display="0" masterRel="sameClick">
                                          <p:stCondLst>
                                            <p:cond evt="begin" delay="0">
                                              <p:tn val="191"/>
                                            </p:cond>
                                          </p:stCondLst>
                                          <p:endCondLst>
                                            <p:cond evt="onStopAudio" delay="0">
                                              <p:tgtEl>
                                                <p:sldTgt/>
                                              </p:tgtEl>
                                            </p:cond>
                                          </p:endCondLst>
                                        </p:cTn>
                                        <p:tgtEl>
                                          <p:sndTgt r:embed="rId11" name="applause.wav"/>
                                        </p:tgtEl>
                                      </p:cMediaNode>
                                    </p:audio>
                                  </p:subTnLst>
                                </p:cTn>
                              </p:par>
                            </p:childTnLst>
                          </p:cTn>
                        </p:par>
                      </p:childTnLst>
                    </p:cTn>
                  </p:par>
                  <p:par>
                    <p:cTn id="194" fill="hold">
                      <p:stCondLst>
                        <p:cond delay="indefinite"/>
                      </p:stCondLst>
                      <p:childTnLst>
                        <p:par>
                          <p:cTn id="195" fill="hold">
                            <p:stCondLst>
                              <p:cond delay="0"/>
                            </p:stCondLst>
                            <p:childTnLst>
                              <p:par>
                                <p:cTn id="196" presetID="3" presetClass="exit" presetSubtype="10" fill="hold" grpId="0" nodeType="clickEffect">
                                  <p:stCondLst>
                                    <p:cond delay="0"/>
                                  </p:stCondLst>
                                  <p:childTnLst>
                                    <p:animEffect transition="out" filter="blinds(horizontal)">
                                      <p:cBhvr>
                                        <p:cTn id="197" dur="500"/>
                                        <p:tgtEl>
                                          <p:spTgt spid="80">
                                            <p:txEl>
                                              <p:pRg st="0" end="0"/>
                                            </p:txEl>
                                          </p:spTgt>
                                        </p:tgtEl>
                                      </p:cBhvr>
                                    </p:animEffect>
                                    <p:set>
                                      <p:cBhvr>
                                        <p:cTn id="198" dur="1" fill="hold">
                                          <p:stCondLst>
                                            <p:cond delay="499"/>
                                          </p:stCondLst>
                                        </p:cTn>
                                        <p:tgtEl>
                                          <p:spTgt spid="80">
                                            <p:txEl>
                                              <p:pRg st="0" end="0"/>
                                            </p:txEl>
                                          </p:spTgt>
                                        </p:tgtEl>
                                        <p:attrNameLst>
                                          <p:attrName>style.visibility</p:attrName>
                                        </p:attrNameLst>
                                      </p:cBhvr>
                                      <p:to>
                                        <p:strVal val="hidden"/>
                                      </p:to>
                                    </p:set>
                                  </p:childTnLst>
                                </p:cTn>
                              </p:par>
                            </p:childTnLst>
                          </p:cTn>
                        </p:par>
                        <p:par>
                          <p:cTn id="199" fill="hold">
                            <p:stCondLst>
                              <p:cond delay="500"/>
                            </p:stCondLst>
                            <p:childTnLst>
                              <p:par>
                                <p:cTn id="200" presetID="5" presetClass="entr" presetSubtype="10" fill="hold" nodeType="afterEffect">
                                  <p:stCondLst>
                                    <p:cond delay="0"/>
                                  </p:stCondLst>
                                  <p:childTnLst>
                                    <p:set>
                                      <p:cBhvr>
                                        <p:cTn id="201" dur="1" fill="hold">
                                          <p:stCondLst>
                                            <p:cond delay="0"/>
                                          </p:stCondLst>
                                        </p:cTn>
                                        <p:tgtEl>
                                          <p:spTgt spid="81">
                                            <p:txEl>
                                              <p:pRg st="0" end="0"/>
                                            </p:txEl>
                                          </p:spTgt>
                                        </p:tgtEl>
                                        <p:attrNameLst>
                                          <p:attrName>style.visibility</p:attrName>
                                        </p:attrNameLst>
                                      </p:cBhvr>
                                      <p:to>
                                        <p:strVal val="visible"/>
                                      </p:to>
                                    </p:set>
                                    <p:animEffect transition="in" filter="checkerboard(across)">
                                      <p:cBhvr>
                                        <p:cTn id="202" dur="500"/>
                                        <p:tgtEl>
                                          <p:spTgt spid="81">
                                            <p:txEl>
                                              <p:pRg st="0" end="0"/>
                                            </p:txEl>
                                          </p:spTgt>
                                        </p:tgtEl>
                                      </p:cBhvr>
                                    </p:animEffect>
                                  </p:childTnLst>
                                  <p:subTnLst>
                                    <p:audio>
                                      <p:cMediaNode>
                                        <p:cTn display="0" masterRel="sameClick">
                                          <p:stCondLst>
                                            <p:cond evt="begin" delay="0">
                                              <p:tn val="200"/>
                                            </p:cond>
                                          </p:stCondLst>
                                          <p:endCondLst>
                                            <p:cond evt="onStopAudio" delay="0">
                                              <p:tgtEl>
                                                <p:sldTgt/>
                                              </p:tgtEl>
                                            </p:cond>
                                          </p:endCondLst>
                                        </p:cTn>
                                        <p:tgtEl>
                                          <p:sndTgt r:embed="rId11" name="applause.wav"/>
                                        </p:tgtEl>
                                      </p:cMediaNode>
                                    </p:audio>
                                  </p:subTnLst>
                                </p:cTn>
                              </p:par>
                            </p:childTnLst>
                          </p:cTn>
                        </p:par>
                      </p:childTnLst>
                    </p:cTn>
                  </p:par>
                  <p:par>
                    <p:cTn id="203" fill="hold">
                      <p:stCondLst>
                        <p:cond delay="indefinite"/>
                      </p:stCondLst>
                      <p:childTnLst>
                        <p:par>
                          <p:cTn id="204" fill="hold">
                            <p:stCondLst>
                              <p:cond delay="0"/>
                            </p:stCondLst>
                            <p:childTnLst>
                              <p:par>
                                <p:cTn id="205" presetID="3" presetClass="exit" presetSubtype="10" fill="hold" grpId="0" nodeType="clickEffect">
                                  <p:stCondLst>
                                    <p:cond delay="0"/>
                                  </p:stCondLst>
                                  <p:childTnLst>
                                    <p:animEffect transition="out" filter="blinds(horizontal)">
                                      <p:cBhvr>
                                        <p:cTn id="206" dur="500"/>
                                        <p:tgtEl>
                                          <p:spTgt spid="81">
                                            <p:txEl>
                                              <p:pRg st="0" end="0"/>
                                            </p:txEl>
                                          </p:spTgt>
                                        </p:tgtEl>
                                      </p:cBhvr>
                                    </p:animEffect>
                                    <p:set>
                                      <p:cBhvr>
                                        <p:cTn id="207" dur="1" fill="hold">
                                          <p:stCondLst>
                                            <p:cond delay="499"/>
                                          </p:stCondLst>
                                        </p:cTn>
                                        <p:tgtEl>
                                          <p:spTgt spid="81">
                                            <p:txEl>
                                              <p:pRg st="0" end="0"/>
                                            </p:txEl>
                                          </p:spTgt>
                                        </p:tgtEl>
                                        <p:attrNameLst>
                                          <p:attrName>style.visibility</p:attrName>
                                        </p:attrNameLst>
                                      </p:cBhvr>
                                      <p:to>
                                        <p:strVal val="hidden"/>
                                      </p:to>
                                    </p:set>
                                  </p:childTnLst>
                                </p:cTn>
                              </p:par>
                            </p:childTnLst>
                          </p:cTn>
                        </p:par>
                        <p:par>
                          <p:cTn id="208" fill="hold">
                            <p:stCondLst>
                              <p:cond delay="500"/>
                            </p:stCondLst>
                            <p:childTnLst>
                              <p:par>
                                <p:cTn id="209" presetID="5" presetClass="entr" presetSubtype="10" fill="hold" nodeType="afterEffect">
                                  <p:stCondLst>
                                    <p:cond delay="0"/>
                                  </p:stCondLst>
                                  <p:childTnLst>
                                    <p:set>
                                      <p:cBhvr>
                                        <p:cTn id="210" dur="1" fill="hold">
                                          <p:stCondLst>
                                            <p:cond delay="0"/>
                                          </p:stCondLst>
                                        </p:cTn>
                                        <p:tgtEl>
                                          <p:spTgt spid="82">
                                            <p:txEl>
                                              <p:pRg st="0" end="0"/>
                                            </p:txEl>
                                          </p:spTgt>
                                        </p:tgtEl>
                                        <p:attrNameLst>
                                          <p:attrName>style.visibility</p:attrName>
                                        </p:attrNameLst>
                                      </p:cBhvr>
                                      <p:to>
                                        <p:strVal val="visible"/>
                                      </p:to>
                                    </p:set>
                                    <p:animEffect transition="in" filter="checkerboard(across)">
                                      <p:cBhvr>
                                        <p:cTn id="211" dur="500"/>
                                        <p:tgtEl>
                                          <p:spTgt spid="82">
                                            <p:txEl>
                                              <p:pRg st="0" end="0"/>
                                            </p:txEl>
                                          </p:spTgt>
                                        </p:tgtEl>
                                      </p:cBhvr>
                                    </p:animEffect>
                                  </p:childTnLst>
                                  <p:subTnLst>
                                    <p:audio>
                                      <p:cMediaNode>
                                        <p:cTn display="0" masterRel="sameClick">
                                          <p:stCondLst>
                                            <p:cond evt="begin" delay="0">
                                              <p:tn val="209"/>
                                            </p:cond>
                                          </p:stCondLst>
                                          <p:endCondLst>
                                            <p:cond evt="onStopAudio" delay="0">
                                              <p:tgtEl>
                                                <p:sldTgt/>
                                              </p:tgtEl>
                                            </p:cond>
                                          </p:endCondLst>
                                        </p:cTn>
                                        <p:tgtEl>
                                          <p:sndTgt r:embed="rId11" name="applause.wav"/>
                                        </p:tgtEl>
                                      </p:cMediaNode>
                                    </p:audio>
                                  </p:subTnLst>
                                </p:cTn>
                              </p:par>
                            </p:childTnLst>
                          </p:cTn>
                        </p:par>
                      </p:childTnLst>
                    </p:cTn>
                  </p:par>
                  <p:par>
                    <p:cTn id="212" fill="hold">
                      <p:stCondLst>
                        <p:cond delay="indefinite"/>
                      </p:stCondLst>
                      <p:childTnLst>
                        <p:par>
                          <p:cTn id="213" fill="hold">
                            <p:stCondLst>
                              <p:cond delay="0"/>
                            </p:stCondLst>
                            <p:childTnLst>
                              <p:par>
                                <p:cTn id="214" presetID="3" presetClass="exit" presetSubtype="10" fill="hold" grpId="0" nodeType="clickEffect">
                                  <p:stCondLst>
                                    <p:cond delay="0"/>
                                  </p:stCondLst>
                                  <p:childTnLst>
                                    <p:animEffect transition="out" filter="blinds(horizontal)">
                                      <p:cBhvr>
                                        <p:cTn id="215" dur="500"/>
                                        <p:tgtEl>
                                          <p:spTgt spid="82">
                                            <p:txEl>
                                              <p:pRg st="0" end="0"/>
                                            </p:txEl>
                                          </p:spTgt>
                                        </p:tgtEl>
                                      </p:cBhvr>
                                    </p:animEffect>
                                    <p:set>
                                      <p:cBhvr>
                                        <p:cTn id="216" dur="1" fill="hold">
                                          <p:stCondLst>
                                            <p:cond delay="499"/>
                                          </p:stCondLst>
                                        </p:cTn>
                                        <p:tgtEl>
                                          <p:spTgt spid="82">
                                            <p:txEl>
                                              <p:pRg st="0" end="0"/>
                                            </p:txEl>
                                          </p:spTgt>
                                        </p:tgtEl>
                                        <p:attrNameLst>
                                          <p:attrName>style.visibility</p:attrName>
                                        </p:attrNameLst>
                                      </p:cBhvr>
                                      <p:to>
                                        <p:strVal val="hidden"/>
                                      </p:to>
                                    </p:set>
                                  </p:childTnLst>
                                </p:cTn>
                              </p:par>
                            </p:childTnLst>
                          </p:cTn>
                        </p:par>
                        <p:par>
                          <p:cTn id="217" fill="hold">
                            <p:stCondLst>
                              <p:cond delay="500"/>
                            </p:stCondLst>
                            <p:childTnLst>
                              <p:par>
                                <p:cTn id="218" presetID="5" presetClass="entr" presetSubtype="10" fill="hold" nodeType="afterEffect">
                                  <p:stCondLst>
                                    <p:cond delay="0"/>
                                  </p:stCondLst>
                                  <p:childTnLst>
                                    <p:set>
                                      <p:cBhvr>
                                        <p:cTn id="219" dur="1" fill="hold">
                                          <p:stCondLst>
                                            <p:cond delay="0"/>
                                          </p:stCondLst>
                                        </p:cTn>
                                        <p:tgtEl>
                                          <p:spTgt spid="83">
                                            <p:txEl>
                                              <p:pRg st="0" end="0"/>
                                            </p:txEl>
                                          </p:spTgt>
                                        </p:tgtEl>
                                        <p:attrNameLst>
                                          <p:attrName>style.visibility</p:attrName>
                                        </p:attrNameLst>
                                      </p:cBhvr>
                                      <p:to>
                                        <p:strVal val="visible"/>
                                      </p:to>
                                    </p:set>
                                    <p:animEffect transition="in" filter="checkerboard(across)">
                                      <p:cBhvr>
                                        <p:cTn id="220" dur="500"/>
                                        <p:tgtEl>
                                          <p:spTgt spid="83">
                                            <p:txEl>
                                              <p:pRg st="0" end="0"/>
                                            </p:txEl>
                                          </p:spTgt>
                                        </p:tgtEl>
                                      </p:cBhvr>
                                    </p:animEffect>
                                  </p:childTnLst>
                                  <p:subTnLst>
                                    <p:audio>
                                      <p:cMediaNode>
                                        <p:cTn display="0" masterRel="sameClick">
                                          <p:stCondLst>
                                            <p:cond evt="begin" delay="0">
                                              <p:tn val="218"/>
                                            </p:cond>
                                          </p:stCondLst>
                                          <p:endCondLst>
                                            <p:cond evt="onStopAudio" delay="0">
                                              <p:tgtEl>
                                                <p:sldTgt/>
                                              </p:tgtEl>
                                            </p:cond>
                                          </p:endCondLst>
                                        </p:cTn>
                                        <p:tgtEl>
                                          <p:sndTgt r:embed="rId11" name="applause.wav"/>
                                        </p:tgtEl>
                                      </p:cMediaNode>
                                    </p:audio>
                                  </p:subTnLst>
                                </p:cTn>
                              </p:par>
                            </p:childTnLst>
                          </p:cTn>
                        </p:par>
                      </p:childTnLst>
                    </p:cTn>
                  </p:par>
                  <p:par>
                    <p:cTn id="221" fill="hold">
                      <p:stCondLst>
                        <p:cond delay="indefinite"/>
                      </p:stCondLst>
                      <p:childTnLst>
                        <p:par>
                          <p:cTn id="222" fill="hold">
                            <p:stCondLst>
                              <p:cond delay="0"/>
                            </p:stCondLst>
                            <p:childTnLst>
                              <p:par>
                                <p:cTn id="223" presetID="3" presetClass="exit" presetSubtype="10" fill="hold" grpId="0" nodeType="clickEffect">
                                  <p:stCondLst>
                                    <p:cond delay="0"/>
                                  </p:stCondLst>
                                  <p:childTnLst>
                                    <p:animEffect transition="out" filter="blinds(horizontal)">
                                      <p:cBhvr>
                                        <p:cTn id="224" dur="500"/>
                                        <p:tgtEl>
                                          <p:spTgt spid="83">
                                            <p:txEl>
                                              <p:pRg st="0" end="0"/>
                                            </p:txEl>
                                          </p:spTgt>
                                        </p:tgtEl>
                                      </p:cBhvr>
                                    </p:animEffect>
                                    <p:set>
                                      <p:cBhvr>
                                        <p:cTn id="225" dur="1" fill="hold">
                                          <p:stCondLst>
                                            <p:cond delay="499"/>
                                          </p:stCondLst>
                                        </p:cTn>
                                        <p:tgtEl>
                                          <p:spTgt spid="83">
                                            <p:txEl>
                                              <p:pRg st="0" end="0"/>
                                            </p:txEl>
                                          </p:spTgt>
                                        </p:tgtEl>
                                        <p:attrNameLst>
                                          <p:attrName>style.visibility</p:attrName>
                                        </p:attrNameLst>
                                      </p:cBhvr>
                                      <p:to>
                                        <p:strVal val="hidden"/>
                                      </p:to>
                                    </p:set>
                                  </p:childTnLst>
                                </p:cTn>
                              </p:par>
                            </p:childTnLst>
                          </p:cTn>
                        </p:par>
                      </p:childTnLst>
                    </p:cTn>
                  </p:par>
                </p:childTnLst>
              </p:cTn>
              <p:nextCondLst>
                <p:cond evt="onClick" delay="0">
                  <p:tgtEl>
                    <p:spTgt spid="76"/>
                  </p:tgtEl>
                </p:cond>
              </p:nextCondLst>
            </p:seq>
          </p:childTnLst>
        </p:cTn>
      </p:par>
    </p:tnLst>
    <p:bldLst>
      <p:bldP spid="19" grpId="0" animBg="1"/>
      <p:bldP spid="19" grpId="1" animBg="1"/>
      <p:bldP spid="20" grpId="0" animBg="1"/>
      <p:bldP spid="20" grpId="1" animBg="1"/>
      <p:bldP spid="21" grpId="0" animBg="1"/>
      <p:bldP spid="21" grpId="1" animBg="1"/>
      <p:bldP spid="22" grpId="0" animBg="1"/>
      <p:bldP spid="22" grpId="1" animBg="1"/>
      <p:bldP spid="23" grpId="0" animBg="1"/>
      <p:bldP spid="23" grpId="1" animBg="1"/>
      <p:bldP spid="24" grpId="0" animBg="1"/>
      <p:bldP spid="24" grpId="1" animBg="1"/>
      <p:bldP spid="25" grpId="0" animBg="1"/>
      <p:bldP spid="25" grpId="1" animBg="1"/>
      <p:bldP spid="26" grpId="0" animBg="1"/>
      <p:bldP spid="26" grpId="1" animBg="1"/>
      <p:bldP spid="57" grpId="0" animBg="1"/>
      <p:bldP spid="67" grpId="0"/>
      <p:bldP spid="67" grpId="1"/>
      <p:bldP spid="68" grpId="0"/>
      <p:bldP spid="68" grpId="1"/>
      <p:bldP spid="69" grpId="0"/>
      <p:bldP spid="69" grpId="1"/>
      <p:bldP spid="70" grpId="0"/>
      <p:bldP spid="70" grpId="1"/>
      <p:bldP spid="71" grpId="0"/>
      <p:bldP spid="71" grpId="1"/>
      <p:bldP spid="72" grpId="0"/>
      <p:bldP spid="72" grpId="1"/>
      <p:bldP spid="73" grpId="0"/>
      <p:bldP spid="73" grpId="1"/>
      <p:bldP spid="74" grpId="0"/>
      <p:bldP spid="74" grpId="1"/>
      <p:bldP spid="77" grpId="0"/>
      <p:bldP spid="77" grpId="1"/>
      <p:bldP spid="78" grpId="0" build="allAtOnce"/>
      <p:bldP spid="79" grpId="0"/>
      <p:bldP spid="79" grpId="1"/>
      <p:bldP spid="80" grpId="0" build="allAtOnce"/>
      <p:bldP spid="81" grpId="0" build="allAtOnce"/>
      <p:bldP spid="82" grpId="0" build="allAtOnce"/>
      <p:bldP spid="83" grpId="0" build="allAtOnce"/>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1" y="0"/>
            <a:ext cx="9525000" cy="6934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Rectangle 4"/>
          <p:cNvSpPr/>
          <p:nvPr/>
        </p:nvSpPr>
        <p:spPr>
          <a:xfrm>
            <a:off x="3463150" y="873882"/>
            <a:ext cx="4861011" cy="671851"/>
          </a:xfrm>
          <a:prstGeom prst="rect">
            <a:avLst/>
          </a:prstGeom>
        </p:spPr>
        <p:txBody>
          <a:bodyPr wrap="none">
            <a:spAutoFit/>
          </a:bodyPr>
          <a:lstStyle/>
          <a:p>
            <a:pPr>
              <a:lnSpc>
                <a:spcPct val="150000"/>
              </a:lnSpc>
            </a:pPr>
            <a:r>
              <a:rPr lang="en-GB" sz="2800" b="1" dirty="0"/>
              <a:t>1. Duong can ................ karate.</a:t>
            </a:r>
          </a:p>
        </p:txBody>
      </p:sp>
      <p:sp>
        <p:nvSpPr>
          <p:cNvPr id="6" name="Rectangle 5"/>
          <p:cNvSpPr/>
          <p:nvPr/>
        </p:nvSpPr>
        <p:spPr>
          <a:xfrm>
            <a:off x="5805285" y="922640"/>
            <a:ext cx="684803" cy="553998"/>
          </a:xfrm>
          <a:prstGeom prst="rect">
            <a:avLst/>
          </a:prstGeom>
        </p:spPr>
        <p:txBody>
          <a:bodyPr wrap="none">
            <a:spAutoFit/>
          </a:bodyPr>
          <a:lstStyle/>
          <a:p>
            <a:r>
              <a:rPr lang="en-GB" sz="3000" b="1" dirty="0">
                <a:solidFill>
                  <a:srgbClr val="FF0000"/>
                </a:solidFill>
              </a:rPr>
              <a:t>do </a:t>
            </a:r>
            <a:endParaRPr lang="en-US" sz="3000" dirty="0"/>
          </a:p>
        </p:txBody>
      </p:sp>
      <p:sp>
        <p:nvSpPr>
          <p:cNvPr id="7" name="Action Button: Home 6">
            <a:hlinkClick r:id="rId3" action="ppaction://hlinksldjump" highlightClick="1"/>
          </p:cNvPr>
          <p:cNvSpPr/>
          <p:nvPr/>
        </p:nvSpPr>
        <p:spPr>
          <a:xfrm>
            <a:off x="1933433" y="5970895"/>
            <a:ext cx="573206" cy="477672"/>
          </a:xfrm>
          <a:prstGeom prst="actionButtonHome">
            <a:avLst/>
          </a:prstGeom>
          <a:solidFill>
            <a:srgbClr val="002060"/>
          </a:solidFill>
          <a:ln>
            <a:solidFill>
              <a:srgbClr val="76ABD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7470472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250"/>
                                        <p:tgtEl>
                                          <p:spTgt spid="6"/>
                                        </p:tgtEl>
                                      </p:cBhvr>
                                    </p:animEffect>
                                    <p:anim calcmode="lin" valueType="num">
                                      <p:cBhvr>
                                        <p:cTn id="8" dur="1250" fill="hold"/>
                                        <p:tgtEl>
                                          <p:spTgt spid="6"/>
                                        </p:tgtEl>
                                        <p:attrNameLst>
                                          <p:attrName>ppt_x</p:attrName>
                                        </p:attrNameLst>
                                      </p:cBhvr>
                                      <p:tavLst>
                                        <p:tav tm="0">
                                          <p:val>
                                            <p:strVal val="#ppt_x"/>
                                          </p:val>
                                        </p:tav>
                                        <p:tav tm="100000">
                                          <p:val>
                                            <p:strVal val="#ppt_x"/>
                                          </p:val>
                                        </p:tav>
                                      </p:tavLst>
                                    </p:anim>
                                    <p:anim calcmode="lin" valueType="num">
                                      <p:cBhvr>
                                        <p:cTn id="9" dur="125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1" y="0"/>
            <a:ext cx="9525000" cy="6934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4"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076131" y="2483894"/>
            <a:ext cx="3712191" cy="31526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TextBox 5"/>
          <p:cNvSpPr txBox="1"/>
          <p:nvPr/>
        </p:nvSpPr>
        <p:spPr>
          <a:xfrm>
            <a:off x="3183188" y="464025"/>
            <a:ext cx="6747835" cy="1009933"/>
          </a:xfrm>
          <a:prstGeom prst="rect">
            <a:avLst/>
          </a:prstGeom>
          <a:noFill/>
          <a:ln w="34925">
            <a:noFill/>
          </a:ln>
          <a:effectLst>
            <a:glow rad="101600">
              <a:schemeClr val="accent1">
                <a:satMod val="175000"/>
                <a:alpha val="40000"/>
              </a:schemeClr>
            </a:glow>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lIns="91427" tIns="45714" rIns="91427" bIns="45714" numCol="1" rtlCol="0">
            <a:prstTxWarp prst="textWave1">
              <a:avLst/>
            </a:prstTxWarp>
            <a:spAutoFit/>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pPr>
              <a:defRPr/>
            </a:pPr>
            <a:r>
              <a:rPr lang="en-US" sz="6000" b="1" kern="0" cap="all" dirty="0">
                <a:ln/>
                <a:solidFill>
                  <a:schemeClr val="accent1">
                    <a:lumMod val="75000"/>
                  </a:schemeClr>
                </a:solidFill>
                <a:effectLst>
                  <a:outerShdw blurRad="19685" dist="12700" dir="5400000" algn="tl" rotWithShape="0">
                    <a:srgbClr val="4F81BD">
                      <a:satMod val="130000"/>
                      <a:alpha val="60000"/>
                    </a:srgbClr>
                  </a:outerShdw>
                  <a:reflection blurRad="10000" stA="55000" endPos="48000" dist="500" dir="5400000" sy="-100000" algn="bl" rotWithShape="0"/>
                </a:effectLst>
                <a:latin typeface=".VnBahamasB" pitchFamily="34" charset="0"/>
              </a:rPr>
              <a:t>LUCKY NUMBER!</a:t>
            </a:r>
          </a:p>
        </p:txBody>
      </p:sp>
      <p:sp>
        <p:nvSpPr>
          <p:cNvPr id="7" name="Action Button: Home 6">
            <a:hlinkClick r:id="rId5" action="ppaction://hlinksldjump" highlightClick="1"/>
          </p:cNvPr>
          <p:cNvSpPr/>
          <p:nvPr/>
        </p:nvSpPr>
        <p:spPr>
          <a:xfrm>
            <a:off x="1933433" y="5970895"/>
            <a:ext cx="573206" cy="477672"/>
          </a:xfrm>
          <a:prstGeom prst="actionButtonHome">
            <a:avLst/>
          </a:prstGeom>
          <a:solidFill>
            <a:srgbClr val="002060"/>
          </a:solidFill>
          <a:ln>
            <a:solidFill>
              <a:srgbClr val="76ABD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230192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mph" presetSubtype="0" repeatCount="indefinite" fill="hold" grpId="0" nodeType="withEffect">
                                  <p:stCondLst>
                                    <p:cond delay="0"/>
                                  </p:stCondLst>
                                  <p:childTnLst>
                                    <p:animEffect transition="out" filter="fade">
                                      <p:cBhvr>
                                        <p:cTn id="6" dur="500" tmFilter="0, 0; .2, .5; .8, .5; 1, 0"/>
                                        <p:tgtEl>
                                          <p:spTgt spid="6"/>
                                        </p:tgtEl>
                                      </p:cBhvr>
                                    </p:animEffect>
                                    <p:animScale>
                                      <p:cBhvr>
                                        <p:cTn id="7" dur="250" autoRev="1" fill="hold"/>
                                        <p:tgtEl>
                                          <p:spTgt spid="6"/>
                                        </p:tgtEl>
                                      </p:cBhvr>
                                      <p:by x="105000" y="105000"/>
                                    </p:animScale>
                                  </p:childTnLst>
                                  <p:subTnLst>
                                    <p:audio>
                                      <p:cMediaNode>
                                        <p:cTn display="0" masterRel="sameClick">
                                          <p:stCondLst>
                                            <p:cond evt="begin" delay="0">
                                              <p:tn val="5"/>
                                            </p:cond>
                                          </p:stCondLst>
                                          <p:endCondLst>
                                            <p:cond evt="onStopAudio" delay="0">
                                              <p:tgtEl>
                                                <p:sldTgt/>
                                              </p:tgtEl>
                                            </p:cond>
                                          </p:endCondLst>
                                        </p:cTn>
                                        <p:tgtEl>
                                          <p:sndTgt r:embed="rId2" name="applause.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1" y="0"/>
            <a:ext cx="9525000" cy="6934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Rectangle 4"/>
          <p:cNvSpPr/>
          <p:nvPr/>
        </p:nvSpPr>
        <p:spPr>
          <a:xfrm>
            <a:off x="2738651" y="851933"/>
            <a:ext cx="7519916" cy="1318181"/>
          </a:xfrm>
          <a:prstGeom prst="rect">
            <a:avLst/>
          </a:prstGeom>
        </p:spPr>
        <p:txBody>
          <a:bodyPr wrap="square">
            <a:spAutoFit/>
          </a:bodyPr>
          <a:lstStyle/>
          <a:p>
            <a:pPr>
              <a:lnSpc>
                <a:spcPct val="150000"/>
              </a:lnSpc>
            </a:pPr>
            <a:r>
              <a:rPr lang="en-GB" sz="2800" b="1" dirty="0"/>
              <a:t>2. </a:t>
            </a:r>
            <a:r>
              <a:rPr lang="en-GB" sz="2800" b="1" dirty="0" err="1"/>
              <a:t>Duy</a:t>
            </a:r>
            <a:r>
              <a:rPr lang="en-GB" sz="2800" b="1" dirty="0"/>
              <a:t> isn't reading now. He..................... table tennis with his friend.</a:t>
            </a:r>
          </a:p>
        </p:txBody>
      </p:sp>
      <p:sp>
        <p:nvSpPr>
          <p:cNvPr id="6" name="Rectangle 5"/>
          <p:cNvSpPr/>
          <p:nvPr/>
        </p:nvSpPr>
        <p:spPr>
          <a:xfrm>
            <a:off x="7095606" y="909374"/>
            <a:ext cx="1651349" cy="523220"/>
          </a:xfrm>
          <a:prstGeom prst="rect">
            <a:avLst/>
          </a:prstGeom>
        </p:spPr>
        <p:txBody>
          <a:bodyPr wrap="none">
            <a:spAutoFit/>
          </a:bodyPr>
          <a:lstStyle/>
          <a:p>
            <a:r>
              <a:rPr lang="en-GB" sz="2800" b="1" dirty="0">
                <a:solidFill>
                  <a:srgbClr val="FF0000"/>
                </a:solidFill>
              </a:rPr>
              <a:t>is playing </a:t>
            </a:r>
            <a:endParaRPr lang="en-US" sz="2800" dirty="0"/>
          </a:p>
        </p:txBody>
      </p:sp>
      <p:sp>
        <p:nvSpPr>
          <p:cNvPr id="7" name="Action Button: Home 6">
            <a:hlinkClick r:id="rId3" action="ppaction://hlinksldjump" highlightClick="1"/>
          </p:cNvPr>
          <p:cNvSpPr/>
          <p:nvPr/>
        </p:nvSpPr>
        <p:spPr>
          <a:xfrm>
            <a:off x="1933433" y="5950421"/>
            <a:ext cx="573206" cy="477672"/>
          </a:xfrm>
          <a:prstGeom prst="actionButtonHome">
            <a:avLst/>
          </a:prstGeom>
          <a:solidFill>
            <a:srgbClr val="002060"/>
          </a:solidFill>
          <a:ln>
            <a:solidFill>
              <a:srgbClr val="76ABD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230192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2870</TotalTime>
  <Words>1874</Words>
  <Application>Microsoft Office PowerPoint</Application>
  <PresentationFormat>Widescreen</PresentationFormat>
  <Paragraphs>253</Paragraphs>
  <Slides>30</Slides>
  <Notes>1</Notes>
  <HiddenSlides>0</HiddenSlides>
  <MMClips>0</MMClips>
  <ScaleCrop>false</ScaleCrop>
  <HeadingPairs>
    <vt:vector size="6" baseType="variant">
      <vt:variant>
        <vt:lpstr>Fonts Used</vt:lpstr>
      </vt:variant>
      <vt:variant>
        <vt:i4>12</vt:i4>
      </vt:variant>
      <vt:variant>
        <vt:lpstr>Theme</vt:lpstr>
      </vt:variant>
      <vt:variant>
        <vt:i4>1</vt:i4>
      </vt:variant>
      <vt:variant>
        <vt:lpstr>Slide Titles</vt:lpstr>
      </vt:variant>
      <vt:variant>
        <vt:i4>30</vt:i4>
      </vt:variant>
    </vt:vector>
  </HeadingPairs>
  <TitlesOfParts>
    <vt:vector size="43" baseType="lpstr">
      <vt:lpstr>.VnArial Narrow</vt:lpstr>
      <vt:lpstr>.VnBahamasB</vt:lpstr>
      <vt:lpstr>.VnBahamasBH</vt:lpstr>
      <vt:lpstr>.VnBlack</vt:lpstr>
      <vt:lpstr>.VnTime</vt:lpstr>
      <vt:lpstr>Arial</vt:lpstr>
      <vt:lpstr>Calibri</vt:lpstr>
      <vt:lpstr>Calibri Light</vt:lpstr>
      <vt:lpstr>Symbol</vt:lpstr>
      <vt:lpstr>Times New Roman</vt:lpstr>
      <vt:lpstr>VNI-Ariston</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TrangDTT</dc:creator>
  <cp:lastModifiedBy>Administrator</cp:lastModifiedBy>
  <cp:revision>188</cp:revision>
  <dcterms:created xsi:type="dcterms:W3CDTF">2020-12-09T02:04:09Z</dcterms:created>
  <dcterms:modified xsi:type="dcterms:W3CDTF">2024-02-21T14:04:22Z</dcterms:modified>
</cp:coreProperties>
</file>