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 id="2147483770" r:id="rId4"/>
    <p:sldMasterId id="2147483785" r:id="rId5"/>
    <p:sldMasterId id="2147483791" r:id="rId6"/>
  </p:sldMasterIdLst>
  <p:notesMasterIdLst>
    <p:notesMasterId r:id="rId122"/>
  </p:notesMasterIdLst>
  <p:handoutMasterIdLst>
    <p:handoutMasterId r:id="rId123"/>
  </p:handoutMasterIdLst>
  <p:sldIdLst>
    <p:sldId id="543" r:id="rId7"/>
    <p:sldId id="4048" r:id="rId8"/>
    <p:sldId id="1712" r:id="rId9"/>
    <p:sldId id="280" r:id="rId10"/>
    <p:sldId id="1657" r:id="rId11"/>
    <p:sldId id="4221" r:id="rId12"/>
    <p:sldId id="637" r:id="rId13"/>
    <p:sldId id="3861" r:id="rId14"/>
    <p:sldId id="4039" r:id="rId15"/>
    <p:sldId id="256" r:id="rId16"/>
    <p:sldId id="4222" r:id="rId17"/>
    <p:sldId id="266" r:id="rId18"/>
    <p:sldId id="276" r:id="rId19"/>
    <p:sldId id="277" r:id="rId20"/>
    <p:sldId id="278" r:id="rId21"/>
    <p:sldId id="279" r:id="rId22"/>
    <p:sldId id="373" r:id="rId23"/>
    <p:sldId id="376" r:id="rId24"/>
    <p:sldId id="375" r:id="rId25"/>
    <p:sldId id="4223" r:id="rId26"/>
    <p:sldId id="374" r:id="rId27"/>
    <p:sldId id="357" r:id="rId28"/>
    <p:sldId id="427" r:id="rId29"/>
    <p:sldId id="269" r:id="rId30"/>
    <p:sldId id="268" r:id="rId31"/>
    <p:sldId id="378" r:id="rId32"/>
    <p:sldId id="379" r:id="rId33"/>
    <p:sldId id="380" r:id="rId34"/>
    <p:sldId id="381" r:id="rId35"/>
    <p:sldId id="267" r:id="rId36"/>
    <p:sldId id="270" r:id="rId37"/>
    <p:sldId id="271" r:id="rId38"/>
    <p:sldId id="272" r:id="rId39"/>
    <p:sldId id="384" r:id="rId40"/>
    <p:sldId id="383" r:id="rId41"/>
    <p:sldId id="4224" r:id="rId42"/>
    <p:sldId id="709" r:id="rId43"/>
    <p:sldId id="627" r:id="rId44"/>
    <p:sldId id="368" r:id="rId45"/>
    <p:sldId id="537" r:id="rId46"/>
    <p:sldId id="4263" r:id="rId47"/>
    <p:sldId id="633" r:id="rId48"/>
    <p:sldId id="4227" r:id="rId49"/>
    <p:sldId id="434" r:id="rId50"/>
    <p:sldId id="1044" r:id="rId51"/>
    <p:sldId id="1034" r:id="rId52"/>
    <p:sldId id="297" r:id="rId53"/>
    <p:sldId id="816" r:id="rId54"/>
    <p:sldId id="818" r:id="rId55"/>
    <p:sldId id="833" r:id="rId56"/>
    <p:sldId id="631" r:id="rId57"/>
    <p:sldId id="614" r:id="rId58"/>
    <p:sldId id="4225" r:id="rId59"/>
    <p:sldId id="609" r:id="rId60"/>
    <p:sldId id="611" r:id="rId61"/>
    <p:sldId id="613" r:id="rId62"/>
    <p:sldId id="860" r:id="rId63"/>
    <p:sldId id="861" r:id="rId64"/>
    <p:sldId id="866" r:id="rId65"/>
    <p:sldId id="868" r:id="rId66"/>
    <p:sldId id="870" r:id="rId67"/>
    <p:sldId id="854" r:id="rId68"/>
    <p:sldId id="824" r:id="rId69"/>
    <p:sldId id="871" r:id="rId70"/>
    <p:sldId id="837" r:id="rId71"/>
    <p:sldId id="4226" r:id="rId72"/>
    <p:sldId id="830" r:id="rId73"/>
    <p:sldId id="829" r:id="rId74"/>
    <p:sldId id="872" r:id="rId75"/>
    <p:sldId id="874" r:id="rId76"/>
    <p:sldId id="825" r:id="rId77"/>
    <p:sldId id="875" r:id="rId78"/>
    <p:sldId id="876" r:id="rId79"/>
    <p:sldId id="877" r:id="rId80"/>
    <p:sldId id="880" r:id="rId81"/>
    <p:sldId id="879" r:id="rId82"/>
    <p:sldId id="845" r:id="rId83"/>
    <p:sldId id="878" r:id="rId84"/>
    <p:sldId id="847" r:id="rId85"/>
    <p:sldId id="849" r:id="rId86"/>
    <p:sldId id="530" r:id="rId87"/>
    <p:sldId id="533" r:id="rId88"/>
    <p:sldId id="630" r:id="rId89"/>
    <p:sldId id="725" r:id="rId90"/>
    <p:sldId id="615" r:id="rId91"/>
    <p:sldId id="566" r:id="rId92"/>
    <p:sldId id="565" r:id="rId93"/>
    <p:sldId id="4067" r:id="rId94"/>
    <p:sldId id="4035" r:id="rId95"/>
    <p:sldId id="519" r:id="rId96"/>
    <p:sldId id="531" r:id="rId97"/>
    <p:sldId id="532" r:id="rId98"/>
    <p:sldId id="534" r:id="rId99"/>
    <p:sldId id="4053" r:id="rId100"/>
    <p:sldId id="4260" r:id="rId101"/>
    <p:sldId id="4261" r:id="rId102"/>
    <p:sldId id="520" r:id="rId103"/>
    <p:sldId id="741" r:id="rId104"/>
    <p:sldId id="724" r:id="rId105"/>
    <p:sldId id="4228" r:id="rId106"/>
    <p:sldId id="726" r:id="rId107"/>
    <p:sldId id="727" r:id="rId108"/>
    <p:sldId id="736" r:id="rId109"/>
    <p:sldId id="4257" r:id="rId110"/>
    <p:sldId id="4258" r:id="rId111"/>
    <p:sldId id="4259" r:id="rId112"/>
    <p:sldId id="740" r:id="rId113"/>
    <p:sldId id="4262" r:id="rId114"/>
    <p:sldId id="742" r:id="rId115"/>
    <p:sldId id="712" r:id="rId116"/>
    <p:sldId id="588" r:id="rId117"/>
    <p:sldId id="4168" r:id="rId118"/>
    <p:sldId id="4005" r:id="rId119"/>
    <p:sldId id="587" r:id="rId120"/>
    <p:sldId id="626" r:id="rId121"/>
  </p:sldIdLst>
  <p:sldSz cx="12192000" cy="6858000"/>
  <p:notesSz cx="6858000" cy="9144000"/>
  <p:custDataLst>
    <p:tags r:id="rId124"/>
  </p:custDataLst>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FFFFF"/>
    <a:srgbClr val="BC7A00"/>
    <a:srgbClr val="FBA200"/>
    <a:srgbClr val="009999"/>
    <a:srgbClr val="1E5797"/>
    <a:srgbClr val="FFFFCC"/>
    <a:srgbClr val="0033CC"/>
    <a:srgbClr val="006699"/>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3051" autoAdjust="0"/>
  </p:normalViewPr>
  <p:slideViewPr>
    <p:cSldViewPr snapToGrid="0">
      <p:cViewPr varScale="1">
        <p:scale>
          <a:sx n="55" d="100"/>
          <a:sy n="55" d="100"/>
        </p:scale>
        <p:origin x="1080" y="48"/>
      </p:cViewPr>
      <p:guideLst>
        <p:guide orient="horz" pos="2256"/>
        <p:guide pos="3840"/>
      </p:guideLst>
    </p:cSldViewPr>
  </p:slid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handoutMaster" Target="handoutMasters/handoutMaster1.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tags" Target="tags/tag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_rels/data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04E196-A523-47F6-8A8B-574F884389C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6DFF122-7593-4F26-949F-6DF0192B72DE}">
      <dgm:prSet custT="1"/>
      <dgm:spPr/>
      <dgm:t>
        <a:bodyPr/>
        <a:lstStyle/>
        <a:p>
          <a:r>
            <a:rPr lang="en-US" sz="2800" b="0" dirty="0" err="1">
              <a:latin typeface="+mj-lt"/>
            </a:rPr>
            <a:t>Hiểu</a:t>
          </a:r>
          <a:r>
            <a:rPr lang="en-US" sz="2800" b="0" dirty="0">
              <a:latin typeface="+mj-lt"/>
            </a:rPr>
            <a:t> </a:t>
          </a:r>
          <a:r>
            <a:rPr lang="en-US" sz="2800" b="0" dirty="0" err="1">
              <a:latin typeface="+mj-lt"/>
            </a:rPr>
            <a:t>được</a:t>
          </a:r>
          <a:r>
            <a:rPr lang="en-US" sz="2800" b="0" dirty="0">
              <a:latin typeface="+mj-lt"/>
            </a:rPr>
            <a:t> </a:t>
          </a:r>
          <a:r>
            <a:rPr lang="en-US" sz="2800" b="0" dirty="0" err="1">
              <a:latin typeface="+mj-lt"/>
            </a:rPr>
            <a:t>Quyền</a:t>
          </a:r>
          <a:r>
            <a:rPr lang="en-US" sz="2800" b="0" dirty="0">
              <a:latin typeface="+mj-lt"/>
            </a:rPr>
            <a:t> </a:t>
          </a:r>
          <a:r>
            <a:rPr lang="en-US" sz="2800" b="0" dirty="0" err="1">
              <a:latin typeface="+mj-lt"/>
            </a:rPr>
            <a:t>trẻ</a:t>
          </a:r>
          <a:r>
            <a:rPr lang="en-US" sz="2800" b="0" dirty="0">
              <a:latin typeface="+mj-lt"/>
            </a:rPr>
            <a:t> </a:t>
          </a:r>
          <a:r>
            <a:rPr lang="en-US" sz="2800" b="0" dirty="0" err="1">
              <a:latin typeface="+mj-lt"/>
            </a:rPr>
            <a:t>em</a:t>
          </a:r>
          <a:r>
            <a:rPr lang="en-US" sz="2800" b="0" dirty="0">
              <a:latin typeface="+mj-lt"/>
            </a:rPr>
            <a:t> ,</a:t>
          </a:r>
          <a:r>
            <a:rPr lang="en-US" sz="2800" b="0" dirty="0" err="1">
              <a:latin typeface="+mj-lt"/>
            </a:rPr>
            <a:t>cấp</a:t>
          </a:r>
          <a:r>
            <a:rPr lang="en-US" sz="2800" b="0" dirty="0">
              <a:latin typeface="+mj-lt"/>
            </a:rPr>
            <a:t> </a:t>
          </a:r>
          <a:r>
            <a:rPr lang="en-US" sz="2800" b="0" dirty="0" err="1">
              <a:latin typeface="+mj-lt"/>
            </a:rPr>
            <a:t>đô</a:t>
          </a:r>
          <a:r>
            <a:rPr lang="en-US" sz="2800" b="0" dirty="0">
              <a:latin typeface="+mj-lt"/>
            </a:rPr>
            <a:t>̣ </a:t>
          </a:r>
          <a:r>
            <a:rPr lang="en-US" sz="2800" b="0" dirty="0" err="1">
              <a:latin typeface="+mj-lt"/>
            </a:rPr>
            <a:t>bảo</a:t>
          </a:r>
          <a:r>
            <a:rPr lang="en-US" sz="2800" b="0" dirty="0">
              <a:latin typeface="+mj-lt"/>
            </a:rPr>
            <a:t> </a:t>
          </a:r>
          <a:r>
            <a:rPr lang="en-US" sz="2800" b="0" dirty="0" err="1">
              <a:latin typeface="+mj-lt"/>
            </a:rPr>
            <a:t>vê</a:t>
          </a:r>
          <a:r>
            <a:rPr lang="en-US" sz="2800" b="0" dirty="0">
              <a:latin typeface="+mj-lt"/>
            </a:rPr>
            <a:t>̣ </a:t>
          </a:r>
          <a:r>
            <a:rPr lang="en-US" sz="2800" b="0" dirty="0" err="1">
              <a:latin typeface="+mj-lt"/>
            </a:rPr>
            <a:t>tre</a:t>
          </a:r>
          <a:r>
            <a:rPr lang="en-US" sz="2800" b="0" dirty="0">
              <a:latin typeface="+mj-lt"/>
            </a:rPr>
            <a:t>̉ </a:t>
          </a:r>
          <a:r>
            <a:rPr lang="en-US" sz="2800" b="0" dirty="0" err="1">
              <a:latin typeface="+mj-lt"/>
            </a:rPr>
            <a:t>em</a:t>
          </a:r>
          <a:r>
            <a:rPr lang="en-US" sz="2800" b="0" dirty="0">
              <a:latin typeface="+mj-lt"/>
            </a:rPr>
            <a:t> </a:t>
          </a:r>
          <a:r>
            <a:rPr lang="en-US" sz="2800" b="0" dirty="0" err="1">
              <a:latin typeface="+mj-lt"/>
            </a:rPr>
            <a:t>va</a:t>
          </a:r>
          <a:r>
            <a:rPr lang="en-US" sz="2800" b="0" dirty="0">
              <a:latin typeface="+mj-lt"/>
            </a:rPr>
            <a:t>̀ </a:t>
          </a:r>
          <a:r>
            <a:rPr lang="en-US" sz="2800" b="0" dirty="0" err="1">
              <a:latin typeface="+mj-lt"/>
            </a:rPr>
            <a:t>luật</a:t>
          </a:r>
          <a:r>
            <a:rPr lang="en-US" sz="2800" b="0" dirty="0">
              <a:latin typeface="+mj-lt"/>
            </a:rPr>
            <a:t> TE 2016</a:t>
          </a:r>
          <a:endParaRPr lang="en-US" sz="2800" b="0" dirty="0">
            <a:latin typeface="+mj-lt"/>
            <a:cs typeface="Times" panose="02020603050405020304" pitchFamily="18" charset="0"/>
          </a:endParaRPr>
        </a:p>
      </dgm:t>
    </dgm:pt>
    <dgm:pt modelId="{E33A3165-F760-412D-BD39-3D7C23194189}" type="parTrans" cxnId="{EB459ACC-B76B-4217-9604-B959BDB4618A}">
      <dgm:prSet/>
      <dgm:spPr/>
      <dgm:t>
        <a:bodyPr/>
        <a:lstStyle/>
        <a:p>
          <a:endParaRPr lang="en-US" sz="2800" b="0">
            <a:latin typeface="+mj-lt"/>
            <a:cs typeface="Times" panose="02020603050405020304" pitchFamily="18" charset="0"/>
          </a:endParaRPr>
        </a:p>
      </dgm:t>
    </dgm:pt>
    <dgm:pt modelId="{C8522F30-C2CA-4323-89D6-11E3C4B3988B}" type="sibTrans" cxnId="{EB459ACC-B76B-4217-9604-B959BDB4618A}">
      <dgm:prSet/>
      <dgm:spPr/>
      <dgm:t>
        <a:bodyPr/>
        <a:lstStyle/>
        <a:p>
          <a:endParaRPr lang="en-US" sz="2800" b="0">
            <a:latin typeface="+mj-lt"/>
            <a:cs typeface="Times" panose="02020603050405020304" pitchFamily="18" charset="0"/>
          </a:endParaRPr>
        </a:p>
      </dgm:t>
    </dgm:pt>
    <dgm:pt modelId="{C93BD6E8-BCA3-4844-AB54-D7D0E912059D}">
      <dgm:prSet custT="1"/>
      <dgm:spPr/>
      <dgm:t>
        <a:bodyPr/>
        <a:lstStyle/>
        <a:p>
          <a:r>
            <a:rPr lang="en-US" sz="2800" b="0" dirty="0" err="1">
              <a:latin typeface="+mj-lt"/>
            </a:rPr>
            <a:t>Nắm</a:t>
          </a:r>
          <a:r>
            <a:rPr lang="en-US" sz="2800" b="0" dirty="0">
              <a:latin typeface="+mj-lt"/>
            </a:rPr>
            <a:t> </a:t>
          </a:r>
          <a:r>
            <a:rPr lang="en-US" sz="2800" b="0" dirty="0" err="1">
              <a:latin typeface="+mj-lt"/>
            </a:rPr>
            <a:t>được</a:t>
          </a:r>
          <a:r>
            <a:rPr lang="en-US" sz="2800" b="0" dirty="0">
              <a:latin typeface="+mj-lt"/>
            </a:rPr>
            <a:t> </a:t>
          </a:r>
          <a:r>
            <a:rPr lang="en-US" sz="2800" b="0" dirty="0" err="1">
              <a:latin typeface="+mj-lt"/>
            </a:rPr>
            <a:t>những</a:t>
          </a:r>
          <a:r>
            <a:rPr lang="en-US" sz="2800" b="0" dirty="0">
              <a:latin typeface="+mj-lt"/>
            </a:rPr>
            <a:t> </a:t>
          </a:r>
          <a:r>
            <a:rPr lang="en-US" sz="2800" b="0" dirty="0" err="1">
              <a:latin typeface="+mj-lt"/>
            </a:rPr>
            <a:t>nguyên</a:t>
          </a:r>
          <a:r>
            <a:rPr lang="en-US" sz="2800" b="0" dirty="0">
              <a:latin typeface="+mj-lt"/>
            </a:rPr>
            <a:t> </a:t>
          </a:r>
          <a:r>
            <a:rPr lang="en-US" sz="2800" b="0" dirty="0" err="1">
              <a:latin typeface="+mj-lt"/>
            </a:rPr>
            <a:t>tắc</a:t>
          </a:r>
          <a:r>
            <a:rPr lang="en-US" sz="2800" b="0" dirty="0">
              <a:latin typeface="+mj-lt"/>
            </a:rPr>
            <a:t>, </a:t>
          </a:r>
          <a:r>
            <a:rPr lang="en-US" sz="2800" b="0" dirty="0" err="1">
              <a:latin typeface="+mj-lt"/>
            </a:rPr>
            <a:t>quy</a:t>
          </a:r>
          <a:r>
            <a:rPr lang="en-US" sz="2800" b="0" dirty="0">
              <a:latin typeface="+mj-lt"/>
            </a:rPr>
            <a:t> </a:t>
          </a:r>
          <a:r>
            <a:rPr lang="en-US" sz="2800" b="0" dirty="0" err="1">
              <a:latin typeface="+mj-lt"/>
            </a:rPr>
            <a:t>trình</a:t>
          </a:r>
          <a:r>
            <a:rPr lang="en-US" sz="2800" b="0" dirty="0">
              <a:latin typeface="+mj-lt"/>
            </a:rPr>
            <a:t>, </a:t>
          </a:r>
          <a:r>
            <a:rPr lang="en-US" sz="2800" b="0" dirty="0" err="1">
              <a:latin typeface="+mj-lt"/>
            </a:rPr>
            <a:t>kĩ</a:t>
          </a:r>
          <a:r>
            <a:rPr lang="en-US" sz="2800" b="0" dirty="0">
              <a:latin typeface="+mj-lt"/>
            </a:rPr>
            <a:t> </a:t>
          </a:r>
          <a:r>
            <a:rPr lang="en-US" sz="2800" b="0" dirty="0" err="1">
              <a:latin typeface="+mj-lt"/>
            </a:rPr>
            <a:t>năng</a:t>
          </a:r>
          <a:r>
            <a:rPr lang="en-US" sz="2800" b="0" dirty="0">
              <a:latin typeface="+mj-lt"/>
            </a:rPr>
            <a:t> </a:t>
          </a:r>
          <a:r>
            <a:rPr lang="en-US" sz="2800" b="0" dirty="0" err="1">
              <a:latin typeface="+mj-lt"/>
            </a:rPr>
            <a:t>trong</a:t>
          </a:r>
          <a:r>
            <a:rPr lang="en-US" sz="2800" b="0" dirty="0">
              <a:latin typeface="+mj-lt"/>
            </a:rPr>
            <a:t> </a:t>
          </a:r>
          <a:r>
            <a:rPr lang="en-US" sz="2800" b="0" dirty="0" err="1">
              <a:latin typeface="+mj-lt"/>
            </a:rPr>
            <a:t>tham</a:t>
          </a:r>
          <a:r>
            <a:rPr lang="en-US" sz="2800" b="0" dirty="0">
              <a:latin typeface="+mj-lt"/>
            </a:rPr>
            <a:t> </a:t>
          </a:r>
          <a:r>
            <a:rPr lang="en-US" sz="2800" b="0" dirty="0" err="1">
              <a:latin typeface="+mj-lt"/>
            </a:rPr>
            <a:t>vấn</a:t>
          </a:r>
          <a:r>
            <a:rPr lang="en-US" sz="2800" b="0" dirty="0">
              <a:latin typeface="+mj-lt"/>
            </a:rPr>
            <a:t> </a:t>
          </a:r>
          <a:r>
            <a:rPr lang="en-US" sz="2800" b="0" dirty="0" err="1">
              <a:latin typeface="+mj-lt"/>
            </a:rPr>
            <a:t>trẻ</a:t>
          </a:r>
          <a:endParaRPr lang="en-US" sz="2800" b="0" dirty="0">
            <a:latin typeface="+mj-lt"/>
          </a:endParaRPr>
        </a:p>
      </dgm:t>
    </dgm:pt>
    <dgm:pt modelId="{E9D5EB5B-920E-476E-983A-774829A7A9A4}" type="parTrans" cxnId="{CB5670F6-6C06-40F3-804F-D7D6B72AF5A2}">
      <dgm:prSet/>
      <dgm:spPr/>
      <dgm:t>
        <a:bodyPr/>
        <a:lstStyle/>
        <a:p>
          <a:endParaRPr lang="en-US" sz="2800" b="0">
            <a:latin typeface="+mj-lt"/>
          </a:endParaRPr>
        </a:p>
      </dgm:t>
    </dgm:pt>
    <dgm:pt modelId="{949FF1DA-AF54-4BB2-9FB4-4A8E191B3DB3}" type="sibTrans" cxnId="{CB5670F6-6C06-40F3-804F-D7D6B72AF5A2}">
      <dgm:prSet/>
      <dgm:spPr/>
      <dgm:t>
        <a:bodyPr/>
        <a:lstStyle/>
        <a:p>
          <a:endParaRPr lang="en-US" sz="2800" b="0">
            <a:latin typeface="+mj-lt"/>
          </a:endParaRPr>
        </a:p>
      </dgm:t>
    </dgm:pt>
    <dgm:pt modelId="{7CC169F2-977F-4F13-959C-54641C2062E4}">
      <dgm:prSet custT="1"/>
      <dgm:spPr/>
      <dgm:t>
        <a:bodyPr/>
        <a:lstStyle/>
        <a:p>
          <a:r>
            <a:rPr lang="en-US" sz="2800" b="0" dirty="0" err="1">
              <a:latin typeface="+mj-lt"/>
            </a:rPr>
            <a:t>Hiểu</a:t>
          </a:r>
          <a:r>
            <a:rPr lang="en-US" sz="2800" b="0" dirty="0">
              <a:latin typeface="+mj-lt"/>
            </a:rPr>
            <a:t> </a:t>
          </a:r>
          <a:r>
            <a:rPr lang="en-US" sz="2800" b="0" dirty="0" err="1">
              <a:latin typeface="+mj-lt"/>
            </a:rPr>
            <a:t>về</a:t>
          </a:r>
          <a:r>
            <a:rPr lang="en-US" sz="2800" b="0" dirty="0">
              <a:latin typeface="+mj-lt"/>
            </a:rPr>
            <a:t> </a:t>
          </a:r>
          <a:r>
            <a:rPr lang="en-US" sz="2800" b="0" dirty="0" err="1">
              <a:latin typeface="+mj-lt"/>
            </a:rPr>
            <a:t>các</a:t>
          </a:r>
          <a:r>
            <a:rPr lang="en-US" sz="2800" b="0" dirty="0">
              <a:latin typeface="+mj-lt"/>
            </a:rPr>
            <a:t> </a:t>
          </a:r>
          <a:r>
            <a:rPr lang="en-US" sz="2800" b="0" dirty="0" err="1">
              <a:latin typeface="+mj-lt"/>
            </a:rPr>
            <a:t>mạng</a:t>
          </a:r>
          <a:r>
            <a:rPr lang="en-US" sz="2800" b="0" dirty="0">
              <a:latin typeface="+mj-lt"/>
            </a:rPr>
            <a:t> </a:t>
          </a:r>
          <a:r>
            <a:rPr lang="en-US" sz="2800" b="0" dirty="0" err="1">
              <a:latin typeface="+mj-lt"/>
            </a:rPr>
            <a:t>lưới</a:t>
          </a:r>
          <a:r>
            <a:rPr lang="en-US" sz="2800" b="0" dirty="0">
              <a:latin typeface="+mj-lt"/>
            </a:rPr>
            <a:t> </a:t>
          </a:r>
          <a:r>
            <a:rPr lang="en-US" sz="2800" b="0" dirty="0" err="1">
              <a:latin typeface="+mj-lt"/>
            </a:rPr>
            <a:t>hỗ</a:t>
          </a:r>
          <a:r>
            <a:rPr lang="en-US" sz="2800" b="0" dirty="0">
              <a:latin typeface="+mj-lt"/>
            </a:rPr>
            <a:t> </a:t>
          </a:r>
          <a:r>
            <a:rPr lang="en-US" sz="2800" b="0" dirty="0" err="1">
              <a:latin typeface="+mj-lt"/>
            </a:rPr>
            <a:t>trợ</a:t>
          </a:r>
          <a:r>
            <a:rPr lang="en-US" sz="2800" b="0" dirty="0">
              <a:latin typeface="+mj-lt"/>
            </a:rPr>
            <a:t> </a:t>
          </a:r>
          <a:r>
            <a:rPr lang="en-US" sz="2800" b="0" dirty="0" err="1">
              <a:latin typeface="+mj-lt"/>
            </a:rPr>
            <a:t>trẻ</a:t>
          </a:r>
          <a:r>
            <a:rPr lang="en-US" sz="2800" b="0" dirty="0">
              <a:latin typeface="+mj-lt"/>
            </a:rPr>
            <a:t> ở </a:t>
          </a:r>
          <a:r>
            <a:rPr lang="en-US" sz="2800" b="0" dirty="0" err="1">
              <a:latin typeface="+mj-lt"/>
            </a:rPr>
            <a:t>các</a:t>
          </a:r>
          <a:r>
            <a:rPr lang="en-US" sz="2800" b="0" dirty="0">
              <a:latin typeface="+mj-lt"/>
            </a:rPr>
            <a:t> </a:t>
          </a:r>
          <a:r>
            <a:rPr lang="en-US" sz="2800" b="0" dirty="0" err="1">
              <a:latin typeface="+mj-lt"/>
            </a:rPr>
            <a:t>cấp</a:t>
          </a:r>
          <a:r>
            <a:rPr lang="en-US" sz="2800" b="0" dirty="0">
              <a:latin typeface="+mj-lt"/>
            </a:rPr>
            <a:t> </a:t>
          </a:r>
          <a:r>
            <a:rPr lang="en-US" sz="2800" b="0" dirty="0" err="1">
              <a:latin typeface="+mj-lt"/>
            </a:rPr>
            <a:t>và</a:t>
          </a:r>
          <a:r>
            <a:rPr lang="en-US" sz="2800" b="0" dirty="0">
              <a:latin typeface="+mj-lt"/>
            </a:rPr>
            <a:t> </a:t>
          </a:r>
          <a:r>
            <a:rPr lang="en-US" sz="2800" b="0" dirty="0" err="1">
              <a:latin typeface="+mj-lt"/>
            </a:rPr>
            <a:t>cơ</a:t>
          </a:r>
          <a:r>
            <a:rPr lang="en-US" sz="2800" b="0" dirty="0">
              <a:latin typeface="+mj-lt"/>
            </a:rPr>
            <a:t> </a:t>
          </a:r>
          <a:r>
            <a:rPr lang="en-US" sz="2800" b="0" dirty="0" err="1">
              <a:latin typeface="+mj-lt"/>
            </a:rPr>
            <a:t>chế</a:t>
          </a:r>
          <a:r>
            <a:rPr lang="en-US" sz="2800" b="0" dirty="0">
              <a:latin typeface="+mj-lt"/>
            </a:rPr>
            <a:t> </a:t>
          </a:r>
          <a:r>
            <a:rPr lang="en-US" sz="2800" b="0" dirty="0" err="1">
              <a:latin typeface="+mj-lt"/>
            </a:rPr>
            <a:t>báo</a:t>
          </a:r>
          <a:r>
            <a:rPr lang="en-US" sz="2800" b="0" dirty="0">
              <a:latin typeface="+mj-lt"/>
            </a:rPr>
            <a:t> </a:t>
          </a:r>
          <a:r>
            <a:rPr lang="en-US" sz="2800" b="0" dirty="0" err="1">
              <a:latin typeface="+mj-lt"/>
            </a:rPr>
            <a:t>cáo</a:t>
          </a:r>
          <a:r>
            <a:rPr lang="en-US" sz="2800" b="0" dirty="0">
              <a:latin typeface="+mj-lt"/>
            </a:rPr>
            <a:t> </a:t>
          </a:r>
          <a:r>
            <a:rPr lang="en-US" sz="2800" b="0" dirty="0" err="1">
              <a:latin typeface="+mj-lt"/>
            </a:rPr>
            <a:t>chuyển</a:t>
          </a:r>
          <a:r>
            <a:rPr lang="en-US" sz="2800" b="0" dirty="0">
              <a:latin typeface="+mj-lt"/>
            </a:rPr>
            <a:t> </a:t>
          </a:r>
          <a:r>
            <a:rPr lang="en-US" sz="2800" b="0" dirty="0" err="1">
              <a:latin typeface="+mj-lt"/>
            </a:rPr>
            <a:t>tuyến</a:t>
          </a:r>
          <a:r>
            <a:rPr lang="en-US" sz="2800" b="0" dirty="0">
              <a:latin typeface="+mj-lt"/>
            </a:rPr>
            <a:t> </a:t>
          </a:r>
          <a:r>
            <a:rPr lang="en-US" sz="2800" b="0" dirty="0" err="1">
              <a:latin typeface="+mj-lt"/>
            </a:rPr>
            <a:t>trường</a:t>
          </a:r>
          <a:r>
            <a:rPr lang="en-US" sz="2800" b="0" dirty="0">
              <a:latin typeface="+mj-lt"/>
            </a:rPr>
            <a:t> </a:t>
          </a:r>
          <a:r>
            <a:rPr lang="en-US" sz="2800" b="0" dirty="0" err="1">
              <a:latin typeface="+mj-lt"/>
            </a:rPr>
            <a:t>hợp</a:t>
          </a:r>
          <a:r>
            <a:rPr lang="en-US" sz="2800" b="0" dirty="0">
              <a:latin typeface="+mj-lt"/>
            </a:rPr>
            <a:t> </a:t>
          </a:r>
          <a:r>
            <a:rPr lang="en-US" sz="2800" b="0" dirty="0" err="1">
              <a:latin typeface="+mj-lt"/>
            </a:rPr>
            <a:t>trẻ</a:t>
          </a:r>
          <a:r>
            <a:rPr lang="en-US" sz="2800" b="0" dirty="0">
              <a:latin typeface="+mj-lt"/>
            </a:rPr>
            <a:t> </a:t>
          </a:r>
          <a:r>
            <a:rPr lang="en-US" sz="2800" b="0" dirty="0" err="1">
              <a:latin typeface="+mj-lt"/>
            </a:rPr>
            <a:t>có</a:t>
          </a:r>
          <a:r>
            <a:rPr lang="en-US" sz="2800" b="0" dirty="0">
              <a:latin typeface="+mj-lt"/>
            </a:rPr>
            <a:t> </a:t>
          </a:r>
          <a:r>
            <a:rPr lang="en-US" sz="2800" b="0" dirty="0" err="1">
              <a:latin typeface="+mj-lt"/>
            </a:rPr>
            <a:t>nguy</a:t>
          </a:r>
          <a:r>
            <a:rPr lang="en-US" sz="2800" b="0" dirty="0">
              <a:latin typeface="+mj-lt"/>
            </a:rPr>
            <a:t> </a:t>
          </a:r>
          <a:r>
            <a:rPr lang="en-US" sz="2800" b="0" dirty="0" err="1">
              <a:latin typeface="+mj-lt"/>
            </a:rPr>
            <a:t>cơ</a:t>
          </a:r>
          <a:r>
            <a:rPr lang="en-US" sz="2800" b="0" dirty="0">
              <a:latin typeface="+mj-lt"/>
            </a:rPr>
            <a:t>, </a:t>
          </a:r>
          <a:r>
            <a:rPr lang="en-US" sz="2800" b="0" dirty="0" err="1">
              <a:latin typeface="+mj-lt"/>
            </a:rPr>
            <a:t>tổn</a:t>
          </a:r>
          <a:r>
            <a:rPr lang="en-US" sz="2800" b="0" dirty="0">
              <a:latin typeface="+mj-lt"/>
            </a:rPr>
            <a:t> </a:t>
          </a:r>
          <a:r>
            <a:rPr lang="en-US" sz="2800" b="0" dirty="0" err="1">
              <a:latin typeface="+mj-lt"/>
            </a:rPr>
            <a:t>thương</a:t>
          </a:r>
          <a:r>
            <a:rPr lang="en-US" sz="2800" b="0" dirty="0">
              <a:latin typeface="+mj-lt"/>
            </a:rPr>
            <a:t> </a:t>
          </a:r>
          <a:r>
            <a:rPr lang="en-US" sz="2800" b="0" dirty="0" err="1">
              <a:latin typeface="+mj-lt"/>
            </a:rPr>
            <a:t>nghiêm</a:t>
          </a:r>
          <a:r>
            <a:rPr lang="en-US" sz="2800" b="0" dirty="0">
              <a:latin typeface="+mj-lt"/>
            </a:rPr>
            <a:t> </a:t>
          </a:r>
          <a:r>
            <a:rPr lang="en-US" sz="2800" b="0" dirty="0" err="1">
              <a:latin typeface="+mj-lt"/>
            </a:rPr>
            <a:t>trọng</a:t>
          </a:r>
          <a:r>
            <a:rPr lang="en-US" sz="2800" b="0" dirty="0">
              <a:latin typeface="+mj-lt"/>
            </a:rPr>
            <a:t>.</a:t>
          </a:r>
        </a:p>
      </dgm:t>
    </dgm:pt>
    <dgm:pt modelId="{E228A019-4A1E-4A75-9614-803FA7C799F4}" type="parTrans" cxnId="{1D363305-8C6D-4797-8685-531FE2B0F9C6}">
      <dgm:prSet/>
      <dgm:spPr/>
      <dgm:t>
        <a:bodyPr/>
        <a:lstStyle/>
        <a:p>
          <a:endParaRPr lang="en-US" sz="2800" b="0">
            <a:latin typeface="+mj-lt"/>
          </a:endParaRPr>
        </a:p>
      </dgm:t>
    </dgm:pt>
    <dgm:pt modelId="{92BA9C2E-A058-445A-B3E0-B47FDDD8BE8A}" type="sibTrans" cxnId="{1D363305-8C6D-4797-8685-531FE2B0F9C6}">
      <dgm:prSet/>
      <dgm:spPr/>
      <dgm:t>
        <a:bodyPr/>
        <a:lstStyle/>
        <a:p>
          <a:endParaRPr lang="en-US" sz="2800" b="0">
            <a:latin typeface="+mj-lt"/>
          </a:endParaRPr>
        </a:p>
      </dgm:t>
    </dgm:pt>
    <dgm:pt modelId="{CC0E5703-CC26-4D96-88E1-BEF89D7137C2}">
      <dgm:prSet custT="1"/>
      <dgm:spPr/>
      <dgm:t>
        <a:bodyPr/>
        <a:lstStyle/>
        <a:p>
          <a:r>
            <a:rPr lang="en-US" sz="2800" b="0" dirty="0" err="1">
              <a:latin typeface="+mj-lt"/>
            </a:rPr>
            <a:t>Những</a:t>
          </a:r>
          <a:r>
            <a:rPr lang="en-US" sz="2800" b="0" dirty="0">
              <a:latin typeface="+mj-lt"/>
            </a:rPr>
            <a:t> </a:t>
          </a:r>
          <a:r>
            <a:rPr lang="en-US" sz="2800" b="0" dirty="0" err="1">
              <a:latin typeface="+mj-lt"/>
            </a:rPr>
            <a:t>rủi</a:t>
          </a:r>
          <a:r>
            <a:rPr lang="en-US" sz="2800" b="0" dirty="0">
              <a:latin typeface="+mj-lt"/>
            </a:rPr>
            <a:t> </a:t>
          </a:r>
          <a:r>
            <a:rPr lang="en-US" sz="2800" b="0" dirty="0" err="1">
              <a:latin typeface="+mj-lt"/>
            </a:rPr>
            <a:t>ro</a:t>
          </a:r>
          <a:r>
            <a:rPr lang="en-US" sz="2800" b="0" dirty="0">
              <a:latin typeface="+mj-lt"/>
            </a:rPr>
            <a:t>, </a:t>
          </a:r>
          <a:r>
            <a:rPr lang="en-US" sz="2800" b="0" dirty="0" err="1">
              <a:latin typeface="+mj-lt"/>
            </a:rPr>
            <a:t>khó</a:t>
          </a:r>
          <a:r>
            <a:rPr lang="en-US" sz="2800" b="0" dirty="0">
              <a:latin typeface="+mj-lt"/>
            </a:rPr>
            <a:t> </a:t>
          </a:r>
          <a:r>
            <a:rPr lang="en-US" sz="2800" b="0" dirty="0" err="1">
              <a:latin typeface="+mj-lt"/>
            </a:rPr>
            <a:t>khăn</a:t>
          </a:r>
          <a:r>
            <a:rPr lang="en-US" sz="2800" b="0" dirty="0">
              <a:latin typeface="+mj-lt"/>
            </a:rPr>
            <a:t> </a:t>
          </a:r>
          <a:r>
            <a:rPr lang="en-US" sz="2800" b="0" dirty="0" err="1">
              <a:latin typeface="+mj-lt"/>
            </a:rPr>
            <a:t>của</a:t>
          </a:r>
          <a:r>
            <a:rPr lang="en-US" sz="2800" b="0" dirty="0">
              <a:latin typeface="+mj-lt"/>
            </a:rPr>
            <a:t> </a:t>
          </a:r>
          <a:r>
            <a:rPr lang="en-US" sz="2800" b="0" dirty="0" err="1">
              <a:latin typeface="+mj-lt"/>
            </a:rPr>
            <a:t>trẻ</a:t>
          </a:r>
          <a:r>
            <a:rPr lang="en-US" sz="2800" b="0" dirty="0">
              <a:latin typeface="+mj-lt"/>
            </a:rPr>
            <a:t> </a:t>
          </a:r>
          <a:r>
            <a:rPr lang="en-US" sz="2800" b="0" dirty="0" err="1">
              <a:latin typeface="+mj-lt"/>
            </a:rPr>
            <a:t>trong</a:t>
          </a:r>
          <a:r>
            <a:rPr lang="en-US" sz="2800" b="0" dirty="0">
              <a:latin typeface="+mj-lt"/>
            </a:rPr>
            <a:t> </a:t>
          </a:r>
          <a:r>
            <a:rPr lang="en-US" sz="2800" b="0" dirty="0" err="1">
              <a:latin typeface="+mj-lt"/>
            </a:rPr>
            <a:t>và</a:t>
          </a:r>
          <a:r>
            <a:rPr lang="en-US" sz="2800" b="0" dirty="0">
              <a:latin typeface="+mj-lt"/>
            </a:rPr>
            <a:t> </a:t>
          </a:r>
          <a:r>
            <a:rPr lang="en-US" sz="2800" b="0" dirty="0" err="1">
              <a:latin typeface="+mj-lt"/>
            </a:rPr>
            <a:t>sau</a:t>
          </a:r>
          <a:r>
            <a:rPr lang="en-US" sz="2800" b="0" dirty="0">
              <a:latin typeface="+mj-lt"/>
            </a:rPr>
            <a:t> </a:t>
          </a:r>
          <a:r>
            <a:rPr lang="en-US" sz="2800" b="0" dirty="0" err="1">
              <a:latin typeface="+mj-lt"/>
            </a:rPr>
            <a:t>đại</a:t>
          </a:r>
          <a:r>
            <a:rPr lang="en-US" sz="2800" b="0" dirty="0">
              <a:latin typeface="+mj-lt"/>
            </a:rPr>
            <a:t> </a:t>
          </a:r>
          <a:r>
            <a:rPr lang="en-US" sz="2800" b="0" dirty="0" err="1">
              <a:latin typeface="+mj-lt"/>
            </a:rPr>
            <a:t>dịch</a:t>
          </a:r>
          <a:endParaRPr lang="en-US" sz="2800" b="0" dirty="0">
            <a:latin typeface="+mj-lt"/>
            <a:cs typeface="Times" panose="02020603050405020304" pitchFamily="18" charset="0"/>
          </a:endParaRPr>
        </a:p>
      </dgm:t>
    </dgm:pt>
    <dgm:pt modelId="{DE9488FA-EC0A-4FF2-99B8-51A3DB0DA211}" type="parTrans" cxnId="{17C76262-94C5-4AB5-A102-01A929ABC751}">
      <dgm:prSet/>
      <dgm:spPr/>
      <dgm:t>
        <a:bodyPr/>
        <a:lstStyle/>
        <a:p>
          <a:endParaRPr lang="en-US" sz="2800" b="0">
            <a:latin typeface="+mj-lt"/>
          </a:endParaRPr>
        </a:p>
      </dgm:t>
    </dgm:pt>
    <dgm:pt modelId="{DE9D6ABC-B932-4AB3-B0BC-3494EDF90B65}" type="sibTrans" cxnId="{17C76262-94C5-4AB5-A102-01A929ABC751}">
      <dgm:prSet/>
      <dgm:spPr/>
      <dgm:t>
        <a:bodyPr/>
        <a:lstStyle/>
        <a:p>
          <a:endParaRPr lang="en-US" sz="2800" b="0">
            <a:latin typeface="+mj-lt"/>
          </a:endParaRPr>
        </a:p>
      </dgm:t>
    </dgm:pt>
    <dgm:pt modelId="{E5826251-2663-47EA-9CE6-6D9FD77BC081}">
      <dgm:prSet custT="1"/>
      <dgm:spPr/>
      <dgm:t>
        <a:bodyPr/>
        <a:lstStyle/>
        <a:p>
          <a:r>
            <a:rPr lang="en-US" sz="2800" b="0" dirty="0" err="1">
              <a:latin typeface="+mj-lt"/>
            </a:rPr>
            <a:t>Dấu</a:t>
          </a:r>
          <a:r>
            <a:rPr lang="en-US" sz="2800" b="0" dirty="0">
              <a:latin typeface="+mj-lt"/>
            </a:rPr>
            <a:t> </a:t>
          </a:r>
          <a:r>
            <a:rPr lang="en-US" sz="2800" b="0" dirty="0" err="1">
              <a:latin typeface="+mj-lt"/>
            </a:rPr>
            <a:t>hiệu</a:t>
          </a:r>
          <a:r>
            <a:rPr lang="en-US" sz="2800" b="0" dirty="0">
              <a:latin typeface="+mj-lt"/>
            </a:rPr>
            <a:t> </a:t>
          </a:r>
          <a:r>
            <a:rPr lang="en-US" sz="2800" b="0" dirty="0" err="1">
              <a:latin typeface="+mj-lt"/>
            </a:rPr>
            <a:t>nhận</a:t>
          </a:r>
          <a:r>
            <a:rPr lang="en-US" sz="2800" b="0" dirty="0">
              <a:latin typeface="+mj-lt"/>
            </a:rPr>
            <a:t> </a:t>
          </a:r>
          <a:r>
            <a:rPr lang="en-US" sz="2800" b="0" dirty="0" err="1">
              <a:latin typeface="+mj-lt"/>
            </a:rPr>
            <a:t>biết</a:t>
          </a:r>
          <a:r>
            <a:rPr lang="en-US" sz="2800" b="0" dirty="0">
              <a:latin typeface="+mj-lt"/>
            </a:rPr>
            <a:t> </a:t>
          </a:r>
          <a:r>
            <a:rPr lang="en-US" sz="2800" b="0" dirty="0" err="1">
              <a:latin typeface="+mj-lt"/>
            </a:rPr>
            <a:t>trẻ</a:t>
          </a:r>
          <a:r>
            <a:rPr lang="en-US" sz="2800" b="0" dirty="0">
              <a:latin typeface="+mj-lt"/>
            </a:rPr>
            <a:t> </a:t>
          </a:r>
          <a:r>
            <a:rPr lang="en-US" sz="2800" b="0" dirty="0" err="1">
              <a:latin typeface="+mj-lt"/>
            </a:rPr>
            <a:t>gặp</a:t>
          </a:r>
          <a:r>
            <a:rPr lang="en-US" sz="2800" b="0" dirty="0">
              <a:latin typeface="+mj-lt"/>
            </a:rPr>
            <a:t> </a:t>
          </a:r>
          <a:r>
            <a:rPr lang="en-US" sz="2800" b="0" dirty="0" err="1">
              <a:latin typeface="+mj-lt"/>
            </a:rPr>
            <a:t>khó</a:t>
          </a:r>
          <a:r>
            <a:rPr lang="en-US" sz="2800" b="0" dirty="0">
              <a:latin typeface="+mj-lt"/>
            </a:rPr>
            <a:t> </a:t>
          </a:r>
          <a:r>
            <a:rPr lang="en-US" sz="2800" b="0" dirty="0" err="1">
              <a:latin typeface="+mj-lt"/>
            </a:rPr>
            <a:t>khăn</a:t>
          </a:r>
          <a:r>
            <a:rPr lang="en-US" sz="2800" b="0" dirty="0">
              <a:latin typeface="+mj-lt"/>
            </a:rPr>
            <a:t> </a:t>
          </a:r>
          <a:r>
            <a:rPr lang="en-US" sz="2800" b="0" dirty="0" err="1">
              <a:latin typeface="+mj-lt"/>
            </a:rPr>
            <a:t>tâm</a:t>
          </a:r>
          <a:r>
            <a:rPr lang="en-US" sz="2800" b="0" dirty="0">
              <a:latin typeface="+mj-lt"/>
            </a:rPr>
            <a:t> </a:t>
          </a:r>
          <a:r>
            <a:rPr lang="en-US" sz="2800" b="0" dirty="0" err="1">
              <a:latin typeface="+mj-lt"/>
            </a:rPr>
            <a:t>lý</a:t>
          </a:r>
          <a:r>
            <a:rPr lang="en-US" sz="2800" b="0" dirty="0">
              <a:latin typeface="+mj-lt"/>
            </a:rPr>
            <a:t> </a:t>
          </a:r>
          <a:endParaRPr lang="en-US" sz="2800" b="0" dirty="0">
            <a:latin typeface="+mj-lt"/>
            <a:cs typeface="Times" panose="02020603050405020304" pitchFamily="18" charset="0"/>
          </a:endParaRPr>
        </a:p>
      </dgm:t>
    </dgm:pt>
    <dgm:pt modelId="{75135B11-BDCA-46F7-B7B7-56EB5E0E0CA7}" type="parTrans" cxnId="{CEFD921B-96CA-4D1B-9369-526B8D9A4B3C}">
      <dgm:prSet/>
      <dgm:spPr/>
      <dgm:t>
        <a:bodyPr/>
        <a:lstStyle/>
        <a:p>
          <a:endParaRPr lang="en-US" sz="2800" b="0">
            <a:latin typeface="+mj-lt"/>
          </a:endParaRPr>
        </a:p>
      </dgm:t>
    </dgm:pt>
    <dgm:pt modelId="{808C5C3B-36D6-435B-AF44-884202210143}" type="sibTrans" cxnId="{CEFD921B-96CA-4D1B-9369-526B8D9A4B3C}">
      <dgm:prSet/>
      <dgm:spPr/>
      <dgm:t>
        <a:bodyPr/>
        <a:lstStyle/>
        <a:p>
          <a:endParaRPr lang="en-US" sz="2800" b="0">
            <a:latin typeface="+mj-lt"/>
          </a:endParaRPr>
        </a:p>
      </dgm:t>
    </dgm:pt>
    <dgm:pt modelId="{1F480B12-C613-40F6-9887-C5F8D6E86E53}" type="pres">
      <dgm:prSet presAssocID="{4B04E196-A523-47F6-8A8B-574F884389C2}" presName="vert0" presStyleCnt="0">
        <dgm:presLayoutVars>
          <dgm:dir/>
          <dgm:animOne val="branch"/>
          <dgm:animLvl val="lvl"/>
        </dgm:presLayoutVars>
      </dgm:prSet>
      <dgm:spPr/>
    </dgm:pt>
    <dgm:pt modelId="{CEEC06F4-EFE0-468A-AC44-56C896A4E26F}" type="pres">
      <dgm:prSet presAssocID="{56DFF122-7593-4F26-949F-6DF0192B72DE}" presName="thickLine" presStyleLbl="alignNode1" presStyleIdx="0" presStyleCnt="5"/>
      <dgm:spPr/>
    </dgm:pt>
    <dgm:pt modelId="{E68C593F-BFB3-4C5C-AEDB-A6608A1904A7}" type="pres">
      <dgm:prSet presAssocID="{56DFF122-7593-4F26-949F-6DF0192B72DE}" presName="horz1" presStyleCnt="0"/>
      <dgm:spPr/>
    </dgm:pt>
    <dgm:pt modelId="{A09147B4-5E09-4EA4-A7A7-D50764E728E8}" type="pres">
      <dgm:prSet presAssocID="{56DFF122-7593-4F26-949F-6DF0192B72DE}" presName="tx1" presStyleLbl="revTx" presStyleIdx="0" presStyleCnt="5"/>
      <dgm:spPr/>
    </dgm:pt>
    <dgm:pt modelId="{A3C15A73-2AFE-4E3B-8575-8D0CCBCC555F}" type="pres">
      <dgm:prSet presAssocID="{56DFF122-7593-4F26-949F-6DF0192B72DE}" presName="vert1" presStyleCnt="0"/>
      <dgm:spPr/>
    </dgm:pt>
    <dgm:pt modelId="{6DDA1F50-BAF6-4AD4-9E37-819B5668D02C}" type="pres">
      <dgm:prSet presAssocID="{CC0E5703-CC26-4D96-88E1-BEF89D7137C2}" presName="thickLine" presStyleLbl="alignNode1" presStyleIdx="1" presStyleCnt="5"/>
      <dgm:spPr/>
    </dgm:pt>
    <dgm:pt modelId="{214D429B-58C2-4B71-BD03-9CDBFBD6145C}" type="pres">
      <dgm:prSet presAssocID="{CC0E5703-CC26-4D96-88E1-BEF89D7137C2}" presName="horz1" presStyleCnt="0"/>
      <dgm:spPr/>
    </dgm:pt>
    <dgm:pt modelId="{2464C1DC-8DFE-4751-98FC-C3C56B6DC734}" type="pres">
      <dgm:prSet presAssocID="{CC0E5703-CC26-4D96-88E1-BEF89D7137C2}" presName="tx1" presStyleLbl="revTx" presStyleIdx="1" presStyleCnt="5"/>
      <dgm:spPr/>
    </dgm:pt>
    <dgm:pt modelId="{9A8D90CE-8E9A-4084-8F78-E6A5D95B00E1}" type="pres">
      <dgm:prSet presAssocID="{CC0E5703-CC26-4D96-88E1-BEF89D7137C2}" presName="vert1" presStyleCnt="0"/>
      <dgm:spPr/>
    </dgm:pt>
    <dgm:pt modelId="{F14C1A43-F6DE-46C3-A9C6-0ECC0BD801AC}" type="pres">
      <dgm:prSet presAssocID="{E5826251-2663-47EA-9CE6-6D9FD77BC081}" presName="thickLine" presStyleLbl="alignNode1" presStyleIdx="2" presStyleCnt="5"/>
      <dgm:spPr/>
    </dgm:pt>
    <dgm:pt modelId="{5DDA8EA4-5AF6-495F-AF3D-BCC2F71E9D8F}" type="pres">
      <dgm:prSet presAssocID="{E5826251-2663-47EA-9CE6-6D9FD77BC081}" presName="horz1" presStyleCnt="0"/>
      <dgm:spPr/>
    </dgm:pt>
    <dgm:pt modelId="{D7FEC6FB-F2FD-4FF0-B967-E3739B942363}" type="pres">
      <dgm:prSet presAssocID="{E5826251-2663-47EA-9CE6-6D9FD77BC081}" presName="tx1" presStyleLbl="revTx" presStyleIdx="2" presStyleCnt="5"/>
      <dgm:spPr/>
    </dgm:pt>
    <dgm:pt modelId="{0406FBC1-9DF5-40B2-9DED-2CCC5E52E77D}" type="pres">
      <dgm:prSet presAssocID="{E5826251-2663-47EA-9CE6-6D9FD77BC081}" presName="vert1" presStyleCnt="0"/>
      <dgm:spPr/>
    </dgm:pt>
    <dgm:pt modelId="{5B7CC33C-4909-4C9C-97BE-85DC0772AC88}" type="pres">
      <dgm:prSet presAssocID="{C93BD6E8-BCA3-4844-AB54-D7D0E912059D}" presName="thickLine" presStyleLbl="alignNode1" presStyleIdx="3" presStyleCnt="5"/>
      <dgm:spPr/>
    </dgm:pt>
    <dgm:pt modelId="{3C09C2AD-6387-4F85-ADA3-EA4C35602CA2}" type="pres">
      <dgm:prSet presAssocID="{C93BD6E8-BCA3-4844-AB54-D7D0E912059D}" presName="horz1" presStyleCnt="0"/>
      <dgm:spPr/>
    </dgm:pt>
    <dgm:pt modelId="{288EC9D2-5CD5-42BB-993B-2D1B0A19F709}" type="pres">
      <dgm:prSet presAssocID="{C93BD6E8-BCA3-4844-AB54-D7D0E912059D}" presName="tx1" presStyleLbl="revTx" presStyleIdx="3" presStyleCnt="5"/>
      <dgm:spPr/>
    </dgm:pt>
    <dgm:pt modelId="{A5B7E125-BF2C-452B-B0D9-4D76936362DD}" type="pres">
      <dgm:prSet presAssocID="{C93BD6E8-BCA3-4844-AB54-D7D0E912059D}" presName="vert1" presStyleCnt="0"/>
      <dgm:spPr/>
    </dgm:pt>
    <dgm:pt modelId="{DFA50A29-BFB1-4D3E-A3F5-04E3845136AD}" type="pres">
      <dgm:prSet presAssocID="{7CC169F2-977F-4F13-959C-54641C2062E4}" presName="thickLine" presStyleLbl="alignNode1" presStyleIdx="4" presStyleCnt="5"/>
      <dgm:spPr/>
    </dgm:pt>
    <dgm:pt modelId="{370DAB6B-B105-41AF-97A3-75633B457428}" type="pres">
      <dgm:prSet presAssocID="{7CC169F2-977F-4F13-959C-54641C2062E4}" presName="horz1" presStyleCnt="0"/>
      <dgm:spPr/>
    </dgm:pt>
    <dgm:pt modelId="{F23CED49-F0CB-403D-B443-514B2520E3EF}" type="pres">
      <dgm:prSet presAssocID="{7CC169F2-977F-4F13-959C-54641C2062E4}" presName="tx1" presStyleLbl="revTx" presStyleIdx="4" presStyleCnt="5"/>
      <dgm:spPr/>
    </dgm:pt>
    <dgm:pt modelId="{A0AE4E0A-2107-474A-9307-C34CE01C34FF}" type="pres">
      <dgm:prSet presAssocID="{7CC169F2-977F-4F13-959C-54641C2062E4}" presName="vert1" presStyleCnt="0"/>
      <dgm:spPr/>
    </dgm:pt>
  </dgm:ptLst>
  <dgm:cxnLst>
    <dgm:cxn modelId="{B1D30404-C227-467C-86DD-B63ABF265CFC}" type="presOf" srcId="{56DFF122-7593-4F26-949F-6DF0192B72DE}" destId="{A09147B4-5E09-4EA4-A7A7-D50764E728E8}" srcOrd="0" destOrd="0" presId="urn:microsoft.com/office/officeart/2008/layout/LinedList"/>
    <dgm:cxn modelId="{1D363305-8C6D-4797-8685-531FE2B0F9C6}" srcId="{4B04E196-A523-47F6-8A8B-574F884389C2}" destId="{7CC169F2-977F-4F13-959C-54641C2062E4}" srcOrd="4" destOrd="0" parTransId="{E228A019-4A1E-4A75-9614-803FA7C799F4}" sibTransId="{92BA9C2E-A058-445A-B3E0-B47FDDD8BE8A}"/>
    <dgm:cxn modelId="{CEFD921B-96CA-4D1B-9369-526B8D9A4B3C}" srcId="{4B04E196-A523-47F6-8A8B-574F884389C2}" destId="{E5826251-2663-47EA-9CE6-6D9FD77BC081}" srcOrd="2" destOrd="0" parTransId="{75135B11-BDCA-46F7-B7B7-56EB5E0E0CA7}" sibTransId="{808C5C3B-36D6-435B-AF44-884202210143}"/>
    <dgm:cxn modelId="{17C76262-94C5-4AB5-A102-01A929ABC751}" srcId="{4B04E196-A523-47F6-8A8B-574F884389C2}" destId="{CC0E5703-CC26-4D96-88E1-BEF89D7137C2}" srcOrd="1" destOrd="0" parTransId="{DE9488FA-EC0A-4FF2-99B8-51A3DB0DA211}" sibTransId="{DE9D6ABC-B932-4AB3-B0BC-3494EDF90B65}"/>
    <dgm:cxn modelId="{5B684D4E-3A2B-42A7-8593-11F44CDCB44F}" type="presOf" srcId="{4B04E196-A523-47F6-8A8B-574F884389C2}" destId="{1F480B12-C613-40F6-9887-C5F8D6E86E53}" srcOrd="0" destOrd="0" presId="urn:microsoft.com/office/officeart/2008/layout/LinedList"/>
    <dgm:cxn modelId="{83BE3479-3395-4E56-8037-1C86F7073DAC}" type="presOf" srcId="{C93BD6E8-BCA3-4844-AB54-D7D0E912059D}" destId="{288EC9D2-5CD5-42BB-993B-2D1B0A19F709}" srcOrd="0" destOrd="0" presId="urn:microsoft.com/office/officeart/2008/layout/LinedList"/>
    <dgm:cxn modelId="{5BD98498-11C1-465E-A997-DF4274B87464}" type="presOf" srcId="{7CC169F2-977F-4F13-959C-54641C2062E4}" destId="{F23CED49-F0CB-403D-B443-514B2520E3EF}" srcOrd="0" destOrd="0" presId="urn:microsoft.com/office/officeart/2008/layout/LinedList"/>
    <dgm:cxn modelId="{EB459ACC-B76B-4217-9604-B959BDB4618A}" srcId="{4B04E196-A523-47F6-8A8B-574F884389C2}" destId="{56DFF122-7593-4F26-949F-6DF0192B72DE}" srcOrd="0" destOrd="0" parTransId="{E33A3165-F760-412D-BD39-3D7C23194189}" sibTransId="{C8522F30-C2CA-4323-89D6-11E3C4B3988B}"/>
    <dgm:cxn modelId="{4F80D8DF-359A-44FC-8077-89F2F05A1BA5}" type="presOf" srcId="{CC0E5703-CC26-4D96-88E1-BEF89D7137C2}" destId="{2464C1DC-8DFE-4751-98FC-C3C56B6DC734}" srcOrd="0" destOrd="0" presId="urn:microsoft.com/office/officeart/2008/layout/LinedList"/>
    <dgm:cxn modelId="{40BA44E4-24DD-4AAD-B73F-B7AC753380EC}" type="presOf" srcId="{E5826251-2663-47EA-9CE6-6D9FD77BC081}" destId="{D7FEC6FB-F2FD-4FF0-B967-E3739B942363}" srcOrd="0" destOrd="0" presId="urn:microsoft.com/office/officeart/2008/layout/LinedList"/>
    <dgm:cxn modelId="{CB5670F6-6C06-40F3-804F-D7D6B72AF5A2}" srcId="{4B04E196-A523-47F6-8A8B-574F884389C2}" destId="{C93BD6E8-BCA3-4844-AB54-D7D0E912059D}" srcOrd="3" destOrd="0" parTransId="{E9D5EB5B-920E-476E-983A-774829A7A9A4}" sibTransId="{949FF1DA-AF54-4BB2-9FB4-4A8E191B3DB3}"/>
    <dgm:cxn modelId="{3C1909F6-051F-420F-BF68-0621097501C0}" type="presParOf" srcId="{1F480B12-C613-40F6-9887-C5F8D6E86E53}" destId="{CEEC06F4-EFE0-468A-AC44-56C896A4E26F}" srcOrd="0" destOrd="0" presId="urn:microsoft.com/office/officeart/2008/layout/LinedList"/>
    <dgm:cxn modelId="{CD3DDAAC-D95C-4F53-A383-8951C9963344}" type="presParOf" srcId="{1F480B12-C613-40F6-9887-C5F8D6E86E53}" destId="{E68C593F-BFB3-4C5C-AEDB-A6608A1904A7}" srcOrd="1" destOrd="0" presId="urn:microsoft.com/office/officeart/2008/layout/LinedList"/>
    <dgm:cxn modelId="{97754208-B783-4B42-BC31-8164BBE7BB6B}" type="presParOf" srcId="{E68C593F-BFB3-4C5C-AEDB-A6608A1904A7}" destId="{A09147B4-5E09-4EA4-A7A7-D50764E728E8}" srcOrd="0" destOrd="0" presId="urn:microsoft.com/office/officeart/2008/layout/LinedList"/>
    <dgm:cxn modelId="{C540721C-E6BA-4926-8373-B74DED8F4C80}" type="presParOf" srcId="{E68C593F-BFB3-4C5C-AEDB-A6608A1904A7}" destId="{A3C15A73-2AFE-4E3B-8575-8D0CCBCC555F}" srcOrd="1" destOrd="0" presId="urn:microsoft.com/office/officeart/2008/layout/LinedList"/>
    <dgm:cxn modelId="{F61B262B-04F2-450E-B45B-4E4479B5570F}" type="presParOf" srcId="{1F480B12-C613-40F6-9887-C5F8D6E86E53}" destId="{6DDA1F50-BAF6-4AD4-9E37-819B5668D02C}" srcOrd="2" destOrd="0" presId="urn:microsoft.com/office/officeart/2008/layout/LinedList"/>
    <dgm:cxn modelId="{CF7F997E-B21A-4129-B00D-C11622CF8E12}" type="presParOf" srcId="{1F480B12-C613-40F6-9887-C5F8D6E86E53}" destId="{214D429B-58C2-4B71-BD03-9CDBFBD6145C}" srcOrd="3" destOrd="0" presId="urn:microsoft.com/office/officeart/2008/layout/LinedList"/>
    <dgm:cxn modelId="{F701324B-2F0C-4B86-BCD7-6ED97FB80874}" type="presParOf" srcId="{214D429B-58C2-4B71-BD03-9CDBFBD6145C}" destId="{2464C1DC-8DFE-4751-98FC-C3C56B6DC734}" srcOrd="0" destOrd="0" presId="urn:microsoft.com/office/officeart/2008/layout/LinedList"/>
    <dgm:cxn modelId="{E225C0AE-4928-432A-B9D9-5816738F879D}" type="presParOf" srcId="{214D429B-58C2-4B71-BD03-9CDBFBD6145C}" destId="{9A8D90CE-8E9A-4084-8F78-E6A5D95B00E1}" srcOrd="1" destOrd="0" presId="urn:microsoft.com/office/officeart/2008/layout/LinedList"/>
    <dgm:cxn modelId="{AC6F777F-F7FF-4F05-AE5E-B5B413F37286}" type="presParOf" srcId="{1F480B12-C613-40F6-9887-C5F8D6E86E53}" destId="{F14C1A43-F6DE-46C3-A9C6-0ECC0BD801AC}" srcOrd="4" destOrd="0" presId="urn:microsoft.com/office/officeart/2008/layout/LinedList"/>
    <dgm:cxn modelId="{59037E47-F1E0-4501-8DAE-2183914B3599}" type="presParOf" srcId="{1F480B12-C613-40F6-9887-C5F8D6E86E53}" destId="{5DDA8EA4-5AF6-495F-AF3D-BCC2F71E9D8F}" srcOrd="5" destOrd="0" presId="urn:microsoft.com/office/officeart/2008/layout/LinedList"/>
    <dgm:cxn modelId="{4971F675-7740-4999-B883-94A0B8E08F61}" type="presParOf" srcId="{5DDA8EA4-5AF6-495F-AF3D-BCC2F71E9D8F}" destId="{D7FEC6FB-F2FD-4FF0-B967-E3739B942363}" srcOrd="0" destOrd="0" presId="urn:microsoft.com/office/officeart/2008/layout/LinedList"/>
    <dgm:cxn modelId="{53E78B6D-B404-4765-915A-12218205D3C5}" type="presParOf" srcId="{5DDA8EA4-5AF6-495F-AF3D-BCC2F71E9D8F}" destId="{0406FBC1-9DF5-40B2-9DED-2CCC5E52E77D}" srcOrd="1" destOrd="0" presId="urn:microsoft.com/office/officeart/2008/layout/LinedList"/>
    <dgm:cxn modelId="{F602B4DF-2579-4277-94A9-0A01B0869CA1}" type="presParOf" srcId="{1F480B12-C613-40F6-9887-C5F8D6E86E53}" destId="{5B7CC33C-4909-4C9C-97BE-85DC0772AC88}" srcOrd="6" destOrd="0" presId="urn:microsoft.com/office/officeart/2008/layout/LinedList"/>
    <dgm:cxn modelId="{43D7EE83-D362-4392-8E99-2B52B3362A4F}" type="presParOf" srcId="{1F480B12-C613-40F6-9887-C5F8D6E86E53}" destId="{3C09C2AD-6387-4F85-ADA3-EA4C35602CA2}" srcOrd="7" destOrd="0" presId="urn:microsoft.com/office/officeart/2008/layout/LinedList"/>
    <dgm:cxn modelId="{6723BFF9-772F-41A4-90B1-F01038710AFC}" type="presParOf" srcId="{3C09C2AD-6387-4F85-ADA3-EA4C35602CA2}" destId="{288EC9D2-5CD5-42BB-993B-2D1B0A19F709}" srcOrd="0" destOrd="0" presId="urn:microsoft.com/office/officeart/2008/layout/LinedList"/>
    <dgm:cxn modelId="{9E1C6794-07C1-41F6-9C97-58D4779F5C84}" type="presParOf" srcId="{3C09C2AD-6387-4F85-ADA3-EA4C35602CA2}" destId="{A5B7E125-BF2C-452B-B0D9-4D76936362DD}" srcOrd="1" destOrd="0" presId="urn:microsoft.com/office/officeart/2008/layout/LinedList"/>
    <dgm:cxn modelId="{A076979B-458D-49D5-9823-A972D418B895}" type="presParOf" srcId="{1F480B12-C613-40F6-9887-C5F8D6E86E53}" destId="{DFA50A29-BFB1-4D3E-A3F5-04E3845136AD}" srcOrd="8" destOrd="0" presId="urn:microsoft.com/office/officeart/2008/layout/LinedList"/>
    <dgm:cxn modelId="{A0512631-EB07-4EF4-A34B-16BEFAABF37E}" type="presParOf" srcId="{1F480B12-C613-40F6-9887-C5F8D6E86E53}" destId="{370DAB6B-B105-41AF-97A3-75633B457428}" srcOrd="9" destOrd="0" presId="urn:microsoft.com/office/officeart/2008/layout/LinedList"/>
    <dgm:cxn modelId="{F528F01B-67F9-4645-ABCB-DF759C93C420}" type="presParOf" srcId="{370DAB6B-B105-41AF-97A3-75633B457428}" destId="{F23CED49-F0CB-403D-B443-514B2520E3EF}" srcOrd="0" destOrd="0" presId="urn:microsoft.com/office/officeart/2008/layout/LinedList"/>
    <dgm:cxn modelId="{C2410B74-3E3A-4754-8A07-B95A7BA4C14F}" type="presParOf" srcId="{370DAB6B-B105-41AF-97A3-75633B457428}" destId="{A0AE4E0A-2107-474A-9307-C34CE01C34F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5EA61A-1460-4530-A8E1-40A56DC8197B}" type="doc">
      <dgm:prSet loTypeId="urn:microsoft.com/office/officeart/2011/layout/HexagonRadial" loCatId="officeonline" qsTypeId="urn:microsoft.com/office/officeart/2005/8/quickstyle/simple1" qsCatId="simple" csTypeId="urn:microsoft.com/office/officeart/2005/8/colors/colorful1" csCatId="colorful" phldr="1"/>
      <dgm:spPr/>
      <dgm:t>
        <a:bodyPr/>
        <a:lstStyle/>
        <a:p>
          <a:endParaRPr lang="en-US"/>
        </a:p>
      </dgm:t>
    </dgm:pt>
    <dgm:pt modelId="{B8FB853F-931C-4E7D-BED7-54CCA4CC3249}">
      <dgm:prSet phldrT="[Text]" custT="1"/>
      <dgm:spPr/>
      <dgm:t>
        <a:bodyPr/>
        <a:lstStyle/>
        <a:p>
          <a:r>
            <a:rPr lang="en-US" sz="1600" dirty="0"/>
            <a:t>HS </a:t>
          </a:r>
          <a:r>
            <a:rPr lang="en-US" sz="1600" dirty="0" err="1"/>
            <a:t>cảm</a:t>
          </a:r>
          <a:r>
            <a:rPr lang="en-US" sz="1600" dirty="0"/>
            <a:t> </a:t>
          </a:r>
          <a:r>
            <a:rPr lang="en-US" sz="1600" dirty="0" err="1"/>
            <a:t>thấy</a:t>
          </a:r>
          <a:r>
            <a:rPr lang="en-US" sz="1600" dirty="0"/>
            <a:t> </a:t>
          </a:r>
          <a:r>
            <a:rPr lang="en-US" sz="1600" dirty="0" err="1"/>
            <a:t>được</a:t>
          </a:r>
          <a:endParaRPr lang="en-US" sz="1600" dirty="0"/>
        </a:p>
      </dgm:t>
    </dgm:pt>
    <dgm:pt modelId="{58C6EF30-AF18-43B8-B172-793800977E81}" type="parTrans" cxnId="{FA762CF8-695D-4365-A52F-22924B0AAB5C}">
      <dgm:prSet/>
      <dgm:spPr/>
      <dgm:t>
        <a:bodyPr/>
        <a:lstStyle/>
        <a:p>
          <a:endParaRPr lang="en-US" sz="1600"/>
        </a:p>
      </dgm:t>
    </dgm:pt>
    <dgm:pt modelId="{B89A0489-377C-477F-84D7-76CDF7CE6B13}" type="sibTrans" cxnId="{FA762CF8-695D-4365-A52F-22924B0AAB5C}">
      <dgm:prSet/>
      <dgm:spPr/>
      <dgm:t>
        <a:bodyPr/>
        <a:lstStyle/>
        <a:p>
          <a:endParaRPr lang="en-US" sz="1600"/>
        </a:p>
      </dgm:t>
    </dgm:pt>
    <dgm:pt modelId="{3FA9B1DE-97ED-4A91-B04F-2753F5CCC9E5}">
      <dgm:prSet phldrT="[Text]" custT="1"/>
      <dgm:spPr/>
      <dgm:t>
        <a:bodyPr/>
        <a:lstStyle/>
        <a:p>
          <a:r>
            <a:rPr lang="en-US" sz="1600" b="0" i="0" dirty="0"/>
            <a:t>T</a:t>
          </a:r>
          <a:r>
            <a:rPr lang="vi-VN" sz="1600" b="0" i="0" dirty="0"/>
            <a:t>ôn trọng</a:t>
          </a:r>
          <a:endParaRPr lang="en-US" sz="1600" dirty="0"/>
        </a:p>
      </dgm:t>
    </dgm:pt>
    <dgm:pt modelId="{F9694E9E-CE26-4079-A05C-1AE3DDA076CF}" type="parTrans" cxnId="{E9C4FB44-DF04-4D90-B65F-FBD8B91B0790}">
      <dgm:prSet/>
      <dgm:spPr/>
      <dgm:t>
        <a:bodyPr/>
        <a:lstStyle/>
        <a:p>
          <a:endParaRPr lang="en-US" sz="1600"/>
        </a:p>
      </dgm:t>
    </dgm:pt>
    <dgm:pt modelId="{D5863C7C-11E6-4492-B251-5B3BB29E11A6}" type="sibTrans" cxnId="{E9C4FB44-DF04-4D90-B65F-FBD8B91B0790}">
      <dgm:prSet/>
      <dgm:spPr/>
      <dgm:t>
        <a:bodyPr/>
        <a:lstStyle/>
        <a:p>
          <a:endParaRPr lang="en-US" sz="1600"/>
        </a:p>
      </dgm:t>
    </dgm:pt>
    <dgm:pt modelId="{D3042003-7240-4FC8-A015-B9B2BA0B14E6}">
      <dgm:prSet phldrT="[Text]" phldr="1"/>
      <dgm:spPr/>
      <dgm:t>
        <a:bodyPr/>
        <a:lstStyle/>
        <a:p>
          <a:endParaRPr lang="en-US" sz="1600"/>
        </a:p>
      </dgm:t>
    </dgm:pt>
    <dgm:pt modelId="{2F7A9B07-A143-4FBA-9BA4-87ABDAEECF67}" type="parTrans" cxnId="{E61BC70F-4FD1-4099-9AC3-511A74BF92F5}">
      <dgm:prSet/>
      <dgm:spPr/>
      <dgm:t>
        <a:bodyPr/>
        <a:lstStyle/>
        <a:p>
          <a:endParaRPr lang="en-US" sz="1600"/>
        </a:p>
      </dgm:t>
    </dgm:pt>
    <dgm:pt modelId="{1487F97E-0273-40CA-A625-CE7236BDC4F8}" type="sibTrans" cxnId="{E61BC70F-4FD1-4099-9AC3-511A74BF92F5}">
      <dgm:prSet/>
      <dgm:spPr/>
      <dgm:t>
        <a:bodyPr/>
        <a:lstStyle/>
        <a:p>
          <a:endParaRPr lang="en-US" sz="1600"/>
        </a:p>
      </dgm:t>
    </dgm:pt>
    <dgm:pt modelId="{CF3E30EB-F2DA-4214-B970-842CB4F67095}">
      <dgm:prSet phldrT="[Text]" phldr="1"/>
      <dgm:spPr/>
      <dgm:t>
        <a:bodyPr/>
        <a:lstStyle/>
        <a:p>
          <a:endParaRPr lang="en-US" sz="1600" dirty="0"/>
        </a:p>
      </dgm:t>
    </dgm:pt>
    <dgm:pt modelId="{E442E87B-2806-407D-B7BD-9BD6CA0D55AA}" type="parTrans" cxnId="{9B684186-3E0B-466F-8A67-B1BBC5636DD6}">
      <dgm:prSet/>
      <dgm:spPr/>
      <dgm:t>
        <a:bodyPr/>
        <a:lstStyle/>
        <a:p>
          <a:endParaRPr lang="en-US" sz="1600"/>
        </a:p>
      </dgm:t>
    </dgm:pt>
    <dgm:pt modelId="{647C09DF-BCFC-4C2A-9478-0FC814259D3E}" type="sibTrans" cxnId="{9B684186-3E0B-466F-8A67-B1BBC5636DD6}">
      <dgm:prSet/>
      <dgm:spPr/>
      <dgm:t>
        <a:bodyPr/>
        <a:lstStyle/>
        <a:p>
          <a:endParaRPr lang="en-US" sz="1600"/>
        </a:p>
      </dgm:t>
    </dgm:pt>
    <dgm:pt modelId="{303E1D3C-0C45-4F2D-A611-E13469BF16D0}">
      <dgm:prSet phldrT="[Text]" phldr="1"/>
      <dgm:spPr/>
      <dgm:t>
        <a:bodyPr/>
        <a:lstStyle/>
        <a:p>
          <a:endParaRPr lang="en-US" sz="1600"/>
        </a:p>
      </dgm:t>
    </dgm:pt>
    <dgm:pt modelId="{89A43190-998C-44A9-9FC8-D03317881EBD}" type="parTrans" cxnId="{1E6EB669-A7C6-4FDC-87CA-200A447D5BBE}">
      <dgm:prSet/>
      <dgm:spPr/>
      <dgm:t>
        <a:bodyPr/>
        <a:lstStyle/>
        <a:p>
          <a:endParaRPr lang="en-US" sz="1600"/>
        </a:p>
      </dgm:t>
    </dgm:pt>
    <dgm:pt modelId="{4D9F607E-7145-48AE-A8FF-DE2F46815B77}" type="sibTrans" cxnId="{1E6EB669-A7C6-4FDC-87CA-200A447D5BBE}">
      <dgm:prSet/>
      <dgm:spPr/>
      <dgm:t>
        <a:bodyPr/>
        <a:lstStyle/>
        <a:p>
          <a:endParaRPr lang="en-US" sz="1600"/>
        </a:p>
      </dgm:t>
    </dgm:pt>
    <dgm:pt modelId="{22DDFD41-5B62-4FE8-803E-10E1EB9F421F}">
      <dgm:prSet phldrT="[Text]" custT="1"/>
      <dgm:spPr/>
      <dgm:t>
        <a:bodyPr/>
        <a:lstStyle/>
        <a:p>
          <a:r>
            <a:rPr lang="en-US" sz="1600" b="0" i="0" dirty="0" err="1"/>
            <a:t>Bớt</a:t>
          </a:r>
          <a:r>
            <a:rPr lang="vi-VN" sz="1600" b="0" i="0" dirty="0"/>
            <a:t> lo lắng và giảm </a:t>
          </a:r>
          <a:r>
            <a:rPr lang="en-US" sz="1600" b="0" i="0" dirty="0" err="1"/>
            <a:t>cảm</a:t>
          </a:r>
          <a:r>
            <a:rPr lang="en-US" sz="1600" b="0" i="0" dirty="0"/>
            <a:t> </a:t>
          </a:r>
          <a:r>
            <a:rPr lang="en-US" sz="1600" b="0" i="0" dirty="0" err="1"/>
            <a:t>xúc</a:t>
          </a:r>
          <a:r>
            <a:rPr lang="en-US" sz="1600" b="0" i="0" dirty="0"/>
            <a:t>  </a:t>
          </a:r>
          <a:r>
            <a:rPr lang="en-US" sz="1600" b="0" i="0" dirty="0" err="1"/>
            <a:t>tiêu</a:t>
          </a:r>
          <a:r>
            <a:rPr lang="en-US" sz="1600" b="0" i="0" dirty="0"/>
            <a:t> </a:t>
          </a:r>
          <a:r>
            <a:rPr lang="en-US" sz="1600" b="0" i="0" dirty="0" err="1"/>
            <a:t>cực</a:t>
          </a:r>
          <a:endParaRPr lang="en-US" sz="1600" dirty="0"/>
        </a:p>
      </dgm:t>
    </dgm:pt>
    <dgm:pt modelId="{58DC58C8-8702-4FE7-9E4A-C1232413B7E5}" type="parTrans" cxnId="{9D5C309F-D530-4AEF-8D1C-E3842B32E8FA}">
      <dgm:prSet/>
      <dgm:spPr/>
      <dgm:t>
        <a:bodyPr/>
        <a:lstStyle/>
        <a:p>
          <a:endParaRPr lang="en-US" sz="1600"/>
        </a:p>
      </dgm:t>
    </dgm:pt>
    <dgm:pt modelId="{0AEF1EBA-5808-4371-BCD3-6AE931233591}" type="sibTrans" cxnId="{9D5C309F-D530-4AEF-8D1C-E3842B32E8FA}">
      <dgm:prSet/>
      <dgm:spPr/>
      <dgm:t>
        <a:bodyPr/>
        <a:lstStyle/>
        <a:p>
          <a:endParaRPr lang="en-US" sz="1600"/>
        </a:p>
      </dgm:t>
    </dgm:pt>
    <dgm:pt modelId="{B26228BA-C49B-45FA-8128-AE89041ABEAF}">
      <dgm:prSet phldrT="[Text]" custT="1"/>
      <dgm:spPr/>
      <dgm:t>
        <a:bodyPr/>
        <a:lstStyle/>
        <a:p>
          <a:r>
            <a:rPr lang="vi-VN" sz="1600" b="0" i="0" dirty="0"/>
            <a:t>Dễ dàng tiếp tục cởi mở</a:t>
          </a:r>
          <a:endParaRPr lang="en-US" sz="1600" dirty="0"/>
        </a:p>
      </dgm:t>
    </dgm:pt>
    <dgm:pt modelId="{56AFEAD3-4BF0-417B-A740-C59AF4C15415}" type="parTrans" cxnId="{85AD9B35-5A73-4710-B455-9EB8439102E4}">
      <dgm:prSet/>
      <dgm:spPr/>
      <dgm:t>
        <a:bodyPr/>
        <a:lstStyle/>
        <a:p>
          <a:endParaRPr lang="en-US" sz="1600"/>
        </a:p>
      </dgm:t>
    </dgm:pt>
    <dgm:pt modelId="{04801D43-61AF-4CD8-9538-0CADEF5743FA}" type="sibTrans" cxnId="{85AD9B35-5A73-4710-B455-9EB8439102E4}">
      <dgm:prSet/>
      <dgm:spPr/>
      <dgm:t>
        <a:bodyPr/>
        <a:lstStyle/>
        <a:p>
          <a:endParaRPr lang="en-US" sz="1600"/>
        </a:p>
      </dgm:t>
    </dgm:pt>
    <dgm:pt modelId="{217C0552-5D73-4FF4-B6A0-8476A826D992}">
      <dgm:prSet phldrT="[Text]" custT="1"/>
      <dgm:spPr/>
      <dgm:t>
        <a:bodyPr/>
        <a:lstStyle/>
        <a:p>
          <a:r>
            <a:rPr lang="en-US" sz="1600" b="0" i="0" dirty="0"/>
            <a:t>GV </a:t>
          </a:r>
          <a:r>
            <a:rPr lang="en-US" sz="1600" b="0" i="0" dirty="0" err="1"/>
            <a:t>đang</a:t>
          </a:r>
          <a:r>
            <a:rPr lang="en-US" sz="1600" b="0" i="0" dirty="0"/>
            <a:t> </a:t>
          </a:r>
          <a:r>
            <a:rPr lang="vi-VN" sz="1600" b="0" i="0" dirty="0"/>
            <a:t> lắng nghe và hiểu mình</a:t>
          </a:r>
          <a:endParaRPr lang="en-US" sz="1600" dirty="0"/>
        </a:p>
      </dgm:t>
    </dgm:pt>
    <dgm:pt modelId="{70CE78E6-C872-4D8D-8D34-9C50D21B5CC3}" type="parTrans" cxnId="{B32EA597-C5FC-4B8C-B3D1-581FD65711C7}">
      <dgm:prSet/>
      <dgm:spPr/>
      <dgm:t>
        <a:bodyPr/>
        <a:lstStyle/>
        <a:p>
          <a:endParaRPr lang="en-US" sz="1600"/>
        </a:p>
      </dgm:t>
    </dgm:pt>
    <dgm:pt modelId="{BA6273F1-A02B-4F39-843D-3C81AB077E7F}" type="sibTrans" cxnId="{B32EA597-C5FC-4B8C-B3D1-581FD65711C7}">
      <dgm:prSet/>
      <dgm:spPr/>
      <dgm:t>
        <a:bodyPr/>
        <a:lstStyle/>
        <a:p>
          <a:endParaRPr lang="en-US" sz="1600"/>
        </a:p>
      </dgm:t>
    </dgm:pt>
    <dgm:pt modelId="{DF47A823-7DD8-49DC-BCDB-E48B54D1079F}">
      <dgm:prSet phldrT="[Text]" custT="1"/>
      <dgm:spPr/>
      <dgm:t>
        <a:bodyPr/>
        <a:lstStyle/>
        <a:p>
          <a:r>
            <a:rPr lang="vi-VN" sz="1600" b="0" i="0" dirty="0"/>
            <a:t>Tin tưởng </a:t>
          </a:r>
          <a:r>
            <a:rPr lang="en-US" sz="1600" b="0" i="0" dirty="0"/>
            <a:t>GV</a:t>
          </a:r>
          <a:endParaRPr lang="en-US" sz="1600" dirty="0"/>
        </a:p>
      </dgm:t>
    </dgm:pt>
    <dgm:pt modelId="{474B7F48-C77C-4331-81E8-96B3DE0716F5}" type="parTrans" cxnId="{ED555565-23E4-48B4-AD78-5685763F0396}">
      <dgm:prSet/>
      <dgm:spPr/>
      <dgm:t>
        <a:bodyPr/>
        <a:lstStyle/>
        <a:p>
          <a:endParaRPr lang="en-US" sz="1600"/>
        </a:p>
      </dgm:t>
    </dgm:pt>
    <dgm:pt modelId="{C810EDE5-F946-4964-AC84-0AE5D3A56553}" type="sibTrans" cxnId="{ED555565-23E4-48B4-AD78-5685763F0396}">
      <dgm:prSet/>
      <dgm:spPr/>
      <dgm:t>
        <a:bodyPr/>
        <a:lstStyle/>
        <a:p>
          <a:endParaRPr lang="en-US" sz="1600"/>
        </a:p>
      </dgm:t>
    </dgm:pt>
    <dgm:pt modelId="{78E7B194-65E3-40AF-A13C-9A2470596F66}">
      <dgm:prSet phldrT="[Text]" custT="1"/>
      <dgm:spPr/>
      <dgm:t>
        <a:bodyPr/>
        <a:lstStyle/>
        <a:p>
          <a:r>
            <a:rPr lang="en-US" sz="1600" b="0" i="0" dirty="0"/>
            <a:t>M</a:t>
          </a:r>
          <a:r>
            <a:rPr lang="vi-VN" sz="1600" b="0" i="0" dirty="0"/>
            <a:t>uốn tiếp tục</a:t>
          </a:r>
          <a:r>
            <a:rPr lang="en-US" sz="1600" b="0" i="0" dirty="0"/>
            <a:t> chia </a:t>
          </a:r>
          <a:r>
            <a:rPr lang="en-US" sz="1600" b="0" i="0" dirty="0" err="1"/>
            <a:t>sẻ</a:t>
          </a:r>
          <a:endParaRPr lang="en-US" sz="1600" dirty="0"/>
        </a:p>
      </dgm:t>
    </dgm:pt>
    <dgm:pt modelId="{0D4CB2C2-12F5-4FF0-A52F-95F5F4C89158}" type="parTrans" cxnId="{E51EA220-5649-40E7-8234-94BE9D93EC13}">
      <dgm:prSet/>
      <dgm:spPr/>
      <dgm:t>
        <a:bodyPr/>
        <a:lstStyle/>
        <a:p>
          <a:endParaRPr lang="en-US" sz="1600"/>
        </a:p>
      </dgm:t>
    </dgm:pt>
    <dgm:pt modelId="{B0B3601A-14A3-42B0-8666-AA4FD3AE5AE2}" type="sibTrans" cxnId="{E51EA220-5649-40E7-8234-94BE9D93EC13}">
      <dgm:prSet/>
      <dgm:spPr/>
      <dgm:t>
        <a:bodyPr/>
        <a:lstStyle/>
        <a:p>
          <a:endParaRPr lang="en-US" sz="1600"/>
        </a:p>
      </dgm:t>
    </dgm:pt>
    <dgm:pt modelId="{4817D1AF-1670-4412-B9FE-E8DE1657401A}" type="pres">
      <dgm:prSet presAssocID="{475EA61A-1460-4530-A8E1-40A56DC8197B}" presName="Name0" presStyleCnt="0">
        <dgm:presLayoutVars>
          <dgm:chMax val="1"/>
          <dgm:chPref val="1"/>
          <dgm:dir/>
          <dgm:animOne val="branch"/>
          <dgm:animLvl val="lvl"/>
        </dgm:presLayoutVars>
      </dgm:prSet>
      <dgm:spPr/>
    </dgm:pt>
    <dgm:pt modelId="{9363C2C0-6057-4094-AC21-B16C7D2D6A5B}" type="pres">
      <dgm:prSet presAssocID="{B8FB853F-931C-4E7D-BED7-54CCA4CC3249}" presName="Parent" presStyleLbl="node0" presStyleIdx="0" presStyleCnt="1" custLinFactNeighborX="12460">
        <dgm:presLayoutVars>
          <dgm:chMax val="6"/>
          <dgm:chPref val="6"/>
        </dgm:presLayoutVars>
      </dgm:prSet>
      <dgm:spPr/>
    </dgm:pt>
    <dgm:pt modelId="{B0868FDF-DF92-4C22-8FEF-FF74930AD7C3}" type="pres">
      <dgm:prSet presAssocID="{3FA9B1DE-97ED-4A91-B04F-2753F5CCC9E5}" presName="Accent1" presStyleCnt="0"/>
      <dgm:spPr/>
    </dgm:pt>
    <dgm:pt modelId="{D2CE7E43-312C-42A2-9A48-A3F026FD01C0}" type="pres">
      <dgm:prSet presAssocID="{3FA9B1DE-97ED-4A91-B04F-2753F5CCC9E5}" presName="Accent" presStyleLbl="bgShp" presStyleIdx="0" presStyleCnt="6"/>
      <dgm:spPr/>
    </dgm:pt>
    <dgm:pt modelId="{1780BE46-DEA8-4883-9C63-F6604AF86B8E}" type="pres">
      <dgm:prSet presAssocID="{3FA9B1DE-97ED-4A91-B04F-2753F5CCC9E5}" presName="Child1" presStyleLbl="node1" presStyleIdx="0" presStyleCnt="6">
        <dgm:presLayoutVars>
          <dgm:chMax val="0"/>
          <dgm:chPref val="0"/>
          <dgm:bulletEnabled val="1"/>
        </dgm:presLayoutVars>
      </dgm:prSet>
      <dgm:spPr/>
    </dgm:pt>
    <dgm:pt modelId="{6E5AB5FE-94A2-4A3E-B5C1-F57B2B71D37A}" type="pres">
      <dgm:prSet presAssocID="{217C0552-5D73-4FF4-B6A0-8476A826D992}" presName="Accent2" presStyleCnt="0"/>
      <dgm:spPr/>
    </dgm:pt>
    <dgm:pt modelId="{6D1AD75A-08E2-47C8-9263-E4B3FBEDD015}" type="pres">
      <dgm:prSet presAssocID="{217C0552-5D73-4FF4-B6A0-8476A826D992}" presName="Accent" presStyleLbl="bgShp" presStyleIdx="1" presStyleCnt="6"/>
      <dgm:spPr/>
    </dgm:pt>
    <dgm:pt modelId="{A1D84235-636F-4E94-9259-DF65E177F2DC}" type="pres">
      <dgm:prSet presAssocID="{217C0552-5D73-4FF4-B6A0-8476A826D992}" presName="Child2" presStyleLbl="node1" presStyleIdx="1" presStyleCnt="6" custScaleX="129006" custLinFactNeighborX="30408">
        <dgm:presLayoutVars>
          <dgm:chMax val="0"/>
          <dgm:chPref val="0"/>
          <dgm:bulletEnabled val="1"/>
        </dgm:presLayoutVars>
      </dgm:prSet>
      <dgm:spPr/>
    </dgm:pt>
    <dgm:pt modelId="{C3E07E64-B416-4CF1-A1D1-3AD5FB8B5E49}" type="pres">
      <dgm:prSet presAssocID="{22DDFD41-5B62-4FE8-803E-10E1EB9F421F}" presName="Accent3" presStyleCnt="0"/>
      <dgm:spPr/>
    </dgm:pt>
    <dgm:pt modelId="{76991549-3F28-4944-BC83-6C6401D04294}" type="pres">
      <dgm:prSet presAssocID="{22DDFD41-5B62-4FE8-803E-10E1EB9F421F}" presName="Accent" presStyleLbl="bgShp" presStyleIdx="2" presStyleCnt="6"/>
      <dgm:spPr/>
    </dgm:pt>
    <dgm:pt modelId="{CACEEEC7-3E97-4FC6-B1AC-5E3B1FF1BADA}" type="pres">
      <dgm:prSet presAssocID="{22DDFD41-5B62-4FE8-803E-10E1EB9F421F}" presName="Child3" presStyleLbl="node1" presStyleIdx="2" presStyleCnt="6" custScaleX="139164" custLinFactNeighborX="30408">
        <dgm:presLayoutVars>
          <dgm:chMax val="0"/>
          <dgm:chPref val="0"/>
          <dgm:bulletEnabled val="1"/>
        </dgm:presLayoutVars>
      </dgm:prSet>
      <dgm:spPr/>
    </dgm:pt>
    <dgm:pt modelId="{CF085A46-F726-4009-A088-D68094DEE5BC}" type="pres">
      <dgm:prSet presAssocID="{B26228BA-C49B-45FA-8128-AE89041ABEAF}" presName="Accent4" presStyleCnt="0"/>
      <dgm:spPr/>
    </dgm:pt>
    <dgm:pt modelId="{E525B15B-FA13-45A5-8FD5-D4EE8B912E2C}" type="pres">
      <dgm:prSet presAssocID="{B26228BA-C49B-45FA-8128-AE89041ABEAF}" presName="Accent" presStyleLbl="bgShp" presStyleIdx="3" presStyleCnt="6"/>
      <dgm:spPr/>
    </dgm:pt>
    <dgm:pt modelId="{1CE94333-0B2A-42BD-BB67-0FA04BAF503F}" type="pres">
      <dgm:prSet presAssocID="{B26228BA-C49B-45FA-8128-AE89041ABEAF}" presName="Child4" presStyleLbl="node1" presStyleIdx="3" presStyleCnt="6">
        <dgm:presLayoutVars>
          <dgm:chMax val="0"/>
          <dgm:chPref val="0"/>
          <dgm:bulletEnabled val="1"/>
        </dgm:presLayoutVars>
      </dgm:prSet>
      <dgm:spPr/>
    </dgm:pt>
    <dgm:pt modelId="{CD66BAA7-F858-40A0-B1B7-8681DE701F92}" type="pres">
      <dgm:prSet presAssocID="{DF47A823-7DD8-49DC-BCDB-E48B54D1079F}" presName="Accent5" presStyleCnt="0"/>
      <dgm:spPr/>
    </dgm:pt>
    <dgm:pt modelId="{AEFA9266-AAD6-4C36-9394-583F3FD94E5A}" type="pres">
      <dgm:prSet presAssocID="{DF47A823-7DD8-49DC-BCDB-E48B54D1079F}" presName="Accent" presStyleLbl="bgShp" presStyleIdx="4" presStyleCnt="6"/>
      <dgm:spPr/>
    </dgm:pt>
    <dgm:pt modelId="{AFDD5453-1CC9-495F-A4F9-0BD84423BD22}" type="pres">
      <dgm:prSet presAssocID="{DF47A823-7DD8-49DC-BCDB-E48B54D1079F}" presName="Child5" presStyleLbl="node1" presStyleIdx="4" presStyleCnt="6">
        <dgm:presLayoutVars>
          <dgm:chMax val="0"/>
          <dgm:chPref val="0"/>
          <dgm:bulletEnabled val="1"/>
        </dgm:presLayoutVars>
      </dgm:prSet>
      <dgm:spPr/>
    </dgm:pt>
    <dgm:pt modelId="{B0BBA9ED-9FF9-41CE-8C27-21CE551EF891}" type="pres">
      <dgm:prSet presAssocID="{78E7B194-65E3-40AF-A13C-9A2470596F66}" presName="Accent6" presStyleCnt="0"/>
      <dgm:spPr/>
    </dgm:pt>
    <dgm:pt modelId="{2C4306AC-6FFB-42F0-B8A5-004272A7D92B}" type="pres">
      <dgm:prSet presAssocID="{78E7B194-65E3-40AF-A13C-9A2470596F66}" presName="Accent" presStyleLbl="bgShp" presStyleIdx="5" presStyleCnt="6"/>
      <dgm:spPr/>
    </dgm:pt>
    <dgm:pt modelId="{7F6A52DC-48E8-42A8-8049-EC0244B070B8}" type="pres">
      <dgm:prSet presAssocID="{78E7B194-65E3-40AF-A13C-9A2470596F66}" presName="Child6" presStyleLbl="node1" presStyleIdx="5" presStyleCnt="6">
        <dgm:presLayoutVars>
          <dgm:chMax val="0"/>
          <dgm:chPref val="0"/>
          <dgm:bulletEnabled val="1"/>
        </dgm:presLayoutVars>
      </dgm:prSet>
      <dgm:spPr/>
    </dgm:pt>
  </dgm:ptLst>
  <dgm:cxnLst>
    <dgm:cxn modelId="{E61BC70F-4FD1-4099-9AC3-511A74BF92F5}" srcId="{475EA61A-1460-4530-A8E1-40A56DC8197B}" destId="{D3042003-7240-4FC8-A015-B9B2BA0B14E6}" srcOrd="1" destOrd="0" parTransId="{2F7A9B07-A143-4FBA-9BA4-87ABDAEECF67}" sibTransId="{1487F97E-0273-40CA-A625-CE7236BDC4F8}"/>
    <dgm:cxn modelId="{376DD019-D90E-4570-9B2C-21D634A6E21C}" type="presOf" srcId="{B26228BA-C49B-45FA-8128-AE89041ABEAF}" destId="{1CE94333-0B2A-42BD-BB67-0FA04BAF503F}" srcOrd="0" destOrd="0" presId="urn:microsoft.com/office/officeart/2011/layout/HexagonRadial"/>
    <dgm:cxn modelId="{E51EA220-5649-40E7-8234-94BE9D93EC13}" srcId="{B8FB853F-931C-4E7D-BED7-54CCA4CC3249}" destId="{78E7B194-65E3-40AF-A13C-9A2470596F66}" srcOrd="5" destOrd="0" parTransId="{0D4CB2C2-12F5-4FF0-A52F-95F5F4C89158}" sibTransId="{B0B3601A-14A3-42B0-8666-AA4FD3AE5AE2}"/>
    <dgm:cxn modelId="{85AD9B35-5A73-4710-B455-9EB8439102E4}" srcId="{B8FB853F-931C-4E7D-BED7-54CCA4CC3249}" destId="{B26228BA-C49B-45FA-8128-AE89041ABEAF}" srcOrd="3" destOrd="0" parTransId="{56AFEAD3-4BF0-417B-A740-C59AF4C15415}" sibTransId="{04801D43-61AF-4CD8-9538-0CADEF5743FA}"/>
    <dgm:cxn modelId="{E9C4FB44-DF04-4D90-B65F-FBD8B91B0790}" srcId="{B8FB853F-931C-4E7D-BED7-54CCA4CC3249}" destId="{3FA9B1DE-97ED-4A91-B04F-2753F5CCC9E5}" srcOrd="0" destOrd="0" parTransId="{F9694E9E-CE26-4079-A05C-1AE3DDA076CF}" sibTransId="{D5863C7C-11E6-4492-B251-5B3BB29E11A6}"/>
    <dgm:cxn modelId="{E6E06C45-F200-4331-8740-76C46FE94BF9}" type="presOf" srcId="{475EA61A-1460-4530-A8E1-40A56DC8197B}" destId="{4817D1AF-1670-4412-B9FE-E8DE1657401A}" srcOrd="0" destOrd="0" presId="urn:microsoft.com/office/officeart/2011/layout/HexagonRadial"/>
    <dgm:cxn modelId="{ED555565-23E4-48B4-AD78-5685763F0396}" srcId="{B8FB853F-931C-4E7D-BED7-54CCA4CC3249}" destId="{DF47A823-7DD8-49DC-BCDB-E48B54D1079F}" srcOrd="4" destOrd="0" parTransId="{474B7F48-C77C-4331-81E8-96B3DE0716F5}" sibTransId="{C810EDE5-F946-4964-AC84-0AE5D3A56553}"/>
    <dgm:cxn modelId="{1E6EB669-A7C6-4FDC-87CA-200A447D5BBE}" srcId="{D3042003-7240-4FC8-A015-B9B2BA0B14E6}" destId="{303E1D3C-0C45-4F2D-A611-E13469BF16D0}" srcOrd="1" destOrd="0" parTransId="{89A43190-998C-44A9-9FC8-D03317881EBD}" sibTransId="{4D9F607E-7145-48AE-A8FF-DE2F46815B77}"/>
    <dgm:cxn modelId="{9B684186-3E0B-466F-8A67-B1BBC5636DD6}" srcId="{D3042003-7240-4FC8-A015-B9B2BA0B14E6}" destId="{CF3E30EB-F2DA-4214-B970-842CB4F67095}" srcOrd="0" destOrd="0" parTransId="{E442E87B-2806-407D-B7BD-9BD6CA0D55AA}" sibTransId="{647C09DF-BCFC-4C2A-9478-0FC814259D3E}"/>
    <dgm:cxn modelId="{449AFA94-ECA8-4A78-A7CC-D1470986C15F}" type="presOf" srcId="{217C0552-5D73-4FF4-B6A0-8476A826D992}" destId="{A1D84235-636F-4E94-9259-DF65E177F2DC}" srcOrd="0" destOrd="0" presId="urn:microsoft.com/office/officeart/2011/layout/HexagonRadial"/>
    <dgm:cxn modelId="{B32EA597-C5FC-4B8C-B3D1-581FD65711C7}" srcId="{B8FB853F-931C-4E7D-BED7-54CCA4CC3249}" destId="{217C0552-5D73-4FF4-B6A0-8476A826D992}" srcOrd="1" destOrd="0" parTransId="{70CE78E6-C872-4D8D-8D34-9C50D21B5CC3}" sibTransId="{BA6273F1-A02B-4F39-843D-3C81AB077E7F}"/>
    <dgm:cxn modelId="{9D5C309F-D530-4AEF-8D1C-E3842B32E8FA}" srcId="{B8FB853F-931C-4E7D-BED7-54CCA4CC3249}" destId="{22DDFD41-5B62-4FE8-803E-10E1EB9F421F}" srcOrd="2" destOrd="0" parTransId="{58DC58C8-8702-4FE7-9E4A-C1232413B7E5}" sibTransId="{0AEF1EBA-5808-4371-BCD3-6AE931233591}"/>
    <dgm:cxn modelId="{89C920BA-0356-4189-A179-2BA33995DA55}" type="presOf" srcId="{78E7B194-65E3-40AF-A13C-9A2470596F66}" destId="{7F6A52DC-48E8-42A8-8049-EC0244B070B8}" srcOrd="0" destOrd="0" presId="urn:microsoft.com/office/officeart/2011/layout/HexagonRadial"/>
    <dgm:cxn modelId="{013E37BB-BCFF-4653-9237-041BE7411B1D}" type="presOf" srcId="{3FA9B1DE-97ED-4A91-B04F-2753F5CCC9E5}" destId="{1780BE46-DEA8-4883-9C63-F6604AF86B8E}" srcOrd="0" destOrd="0" presId="urn:microsoft.com/office/officeart/2011/layout/HexagonRadial"/>
    <dgm:cxn modelId="{B81F1BDA-7390-402F-8FB6-36BD9EFCB747}" type="presOf" srcId="{B8FB853F-931C-4E7D-BED7-54CCA4CC3249}" destId="{9363C2C0-6057-4094-AC21-B16C7D2D6A5B}" srcOrd="0" destOrd="0" presId="urn:microsoft.com/office/officeart/2011/layout/HexagonRadial"/>
    <dgm:cxn modelId="{8D433DE2-8B82-42F5-9898-A6DA28510AF2}" type="presOf" srcId="{DF47A823-7DD8-49DC-BCDB-E48B54D1079F}" destId="{AFDD5453-1CC9-495F-A4F9-0BD84423BD22}" srcOrd="0" destOrd="0" presId="urn:microsoft.com/office/officeart/2011/layout/HexagonRadial"/>
    <dgm:cxn modelId="{9CB681E4-D61A-49C9-A28D-0ED265D6A77A}" type="presOf" srcId="{22DDFD41-5B62-4FE8-803E-10E1EB9F421F}" destId="{CACEEEC7-3E97-4FC6-B1AC-5E3B1FF1BADA}" srcOrd="0" destOrd="0" presId="urn:microsoft.com/office/officeart/2011/layout/HexagonRadial"/>
    <dgm:cxn modelId="{FA762CF8-695D-4365-A52F-22924B0AAB5C}" srcId="{475EA61A-1460-4530-A8E1-40A56DC8197B}" destId="{B8FB853F-931C-4E7D-BED7-54CCA4CC3249}" srcOrd="0" destOrd="0" parTransId="{58C6EF30-AF18-43B8-B172-793800977E81}" sibTransId="{B89A0489-377C-477F-84D7-76CDF7CE6B13}"/>
    <dgm:cxn modelId="{F7675378-5FDF-4FDB-849E-FE0A2BDC4C3C}" type="presParOf" srcId="{4817D1AF-1670-4412-B9FE-E8DE1657401A}" destId="{9363C2C0-6057-4094-AC21-B16C7D2D6A5B}" srcOrd="0" destOrd="0" presId="urn:microsoft.com/office/officeart/2011/layout/HexagonRadial"/>
    <dgm:cxn modelId="{2ECFCFA7-0875-4BFA-8CA3-7034090BC22A}" type="presParOf" srcId="{4817D1AF-1670-4412-B9FE-E8DE1657401A}" destId="{B0868FDF-DF92-4C22-8FEF-FF74930AD7C3}" srcOrd="1" destOrd="0" presId="urn:microsoft.com/office/officeart/2011/layout/HexagonRadial"/>
    <dgm:cxn modelId="{FE1D7CD1-6944-4555-B484-D47D2672720C}" type="presParOf" srcId="{B0868FDF-DF92-4C22-8FEF-FF74930AD7C3}" destId="{D2CE7E43-312C-42A2-9A48-A3F026FD01C0}" srcOrd="0" destOrd="0" presId="urn:microsoft.com/office/officeart/2011/layout/HexagonRadial"/>
    <dgm:cxn modelId="{F884166C-99B6-4658-B559-F286B907E603}" type="presParOf" srcId="{4817D1AF-1670-4412-B9FE-E8DE1657401A}" destId="{1780BE46-DEA8-4883-9C63-F6604AF86B8E}" srcOrd="2" destOrd="0" presId="urn:microsoft.com/office/officeart/2011/layout/HexagonRadial"/>
    <dgm:cxn modelId="{9D187DBD-6961-4D87-845C-F2464BD0F9F2}" type="presParOf" srcId="{4817D1AF-1670-4412-B9FE-E8DE1657401A}" destId="{6E5AB5FE-94A2-4A3E-B5C1-F57B2B71D37A}" srcOrd="3" destOrd="0" presId="urn:microsoft.com/office/officeart/2011/layout/HexagonRadial"/>
    <dgm:cxn modelId="{0202A7F5-C10E-4BB1-B023-503B83601168}" type="presParOf" srcId="{6E5AB5FE-94A2-4A3E-B5C1-F57B2B71D37A}" destId="{6D1AD75A-08E2-47C8-9263-E4B3FBEDD015}" srcOrd="0" destOrd="0" presId="urn:microsoft.com/office/officeart/2011/layout/HexagonRadial"/>
    <dgm:cxn modelId="{15E00EBE-8266-448D-B7E7-5280CED27B4C}" type="presParOf" srcId="{4817D1AF-1670-4412-B9FE-E8DE1657401A}" destId="{A1D84235-636F-4E94-9259-DF65E177F2DC}" srcOrd="4" destOrd="0" presId="urn:microsoft.com/office/officeart/2011/layout/HexagonRadial"/>
    <dgm:cxn modelId="{388559B3-9E37-4540-BB9D-BE36C5285806}" type="presParOf" srcId="{4817D1AF-1670-4412-B9FE-E8DE1657401A}" destId="{C3E07E64-B416-4CF1-A1D1-3AD5FB8B5E49}" srcOrd="5" destOrd="0" presId="urn:microsoft.com/office/officeart/2011/layout/HexagonRadial"/>
    <dgm:cxn modelId="{035B32AA-DFD3-49C7-8219-58524598BA7B}" type="presParOf" srcId="{C3E07E64-B416-4CF1-A1D1-3AD5FB8B5E49}" destId="{76991549-3F28-4944-BC83-6C6401D04294}" srcOrd="0" destOrd="0" presId="urn:microsoft.com/office/officeart/2011/layout/HexagonRadial"/>
    <dgm:cxn modelId="{FCBE099A-5CA6-4825-938C-544BF55E356E}" type="presParOf" srcId="{4817D1AF-1670-4412-B9FE-E8DE1657401A}" destId="{CACEEEC7-3E97-4FC6-B1AC-5E3B1FF1BADA}" srcOrd="6" destOrd="0" presId="urn:microsoft.com/office/officeart/2011/layout/HexagonRadial"/>
    <dgm:cxn modelId="{4FB8113A-5FE9-495E-8D80-F2C2FF05B7B8}" type="presParOf" srcId="{4817D1AF-1670-4412-B9FE-E8DE1657401A}" destId="{CF085A46-F726-4009-A088-D68094DEE5BC}" srcOrd="7" destOrd="0" presId="urn:microsoft.com/office/officeart/2011/layout/HexagonRadial"/>
    <dgm:cxn modelId="{97E40AFF-8166-46F6-A7A4-D9563EE852DD}" type="presParOf" srcId="{CF085A46-F726-4009-A088-D68094DEE5BC}" destId="{E525B15B-FA13-45A5-8FD5-D4EE8B912E2C}" srcOrd="0" destOrd="0" presId="urn:microsoft.com/office/officeart/2011/layout/HexagonRadial"/>
    <dgm:cxn modelId="{2FC90999-330C-455C-A9BA-FE13E4518D1A}" type="presParOf" srcId="{4817D1AF-1670-4412-B9FE-E8DE1657401A}" destId="{1CE94333-0B2A-42BD-BB67-0FA04BAF503F}" srcOrd="8" destOrd="0" presId="urn:microsoft.com/office/officeart/2011/layout/HexagonRadial"/>
    <dgm:cxn modelId="{4EFF74DE-3300-40A3-8422-D4224E2C1153}" type="presParOf" srcId="{4817D1AF-1670-4412-B9FE-E8DE1657401A}" destId="{CD66BAA7-F858-40A0-B1B7-8681DE701F92}" srcOrd="9" destOrd="0" presId="urn:microsoft.com/office/officeart/2011/layout/HexagonRadial"/>
    <dgm:cxn modelId="{39477B7D-86FC-4021-8825-F2E3A67E383D}" type="presParOf" srcId="{CD66BAA7-F858-40A0-B1B7-8681DE701F92}" destId="{AEFA9266-AAD6-4C36-9394-583F3FD94E5A}" srcOrd="0" destOrd="0" presId="urn:microsoft.com/office/officeart/2011/layout/HexagonRadial"/>
    <dgm:cxn modelId="{25A75D04-6BC3-4EAA-8030-052433A5E8E3}" type="presParOf" srcId="{4817D1AF-1670-4412-B9FE-E8DE1657401A}" destId="{AFDD5453-1CC9-495F-A4F9-0BD84423BD22}" srcOrd="10" destOrd="0" presId="urn:microsoft.com/office/officeart/2011/layout/HexagonRadial"/>
    <dgm:cxn modelId="{2053FBD4-325F-4585-B4A4-836D3585B962}" type="presParOf" srcId="{4817D1AF-1670-4412-B9FE-E8DE1657401A}" destId="{B0BBA9ED-9FF9-41CE-8C27-21CE551EF891}" srcOrd="11" destOrd="0" presId="urn:microsoft.com/office/officeart/2011/layout/HexagonRadial"/>
    <dgm:cxn modelId="{175B27A7-CF3C-4D52-A604-FFA1DA616E51}" type="presParOf" srcId="{B0BBA9ED-9FF9-41CE-8C27-21CE551EF891}" destId="{2C4306AC-6FFB-42F0-B8A5-004272A7D92B}" srcOrd="0" destOrd="0" presId="urn:microsoft.com/office/officeart/2011/layout/HexagonRadial"/>
    <dgm:cxn modelId="{A55F0EFC-30ED-4A48-A8FD-5D3779A90D4E}" type="presParOf" srcId="{4817D1AF-1670-4412-B9FE-E8DE1657401A}" destId="{7F6A52DC-48E8-42A8-8049-EC0244B070B8}"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AD581AF-8386-44BB-A652-56D0CFEE2BD1}"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CCCD8805-968B-4908-9242-FBD0E792E0EF}">
      <dgm:prSet phldrT="[Text]" custT="1"/>
      <dgm:spPr/>
      <dgm:t>
        <a:bodyPr/>
        <a:lstStyle/>
        <a:p>
          <a:r>
            <a:rPr lang="en-US" sz="2000" dirty="0" err="1">
              <a:latin typeface="+mj-lt"/>
              <a:ea typeface="Tahoma" panose="020B0604030504040204" pitchFamily="34" charset="0"/>
              <a:cs typeface="Tahoma" panose="020B0604030504040204" pitchFamily="34" charset="0"/>
            </a:rPr>
            <a:t>Mức</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độ</a:t>
          </a:r>
          <a:r>
            <a:rPr lang="en-US" sz="2000" dirty="0">
              <a:latin typeface="+mj-lt"/>
              <a:ea typeface="Tahoma" panose="020B0604030504040204" pitchFamily="34" charset="0"/>
              <a:cs typeface="Tahoma" panose="020B0604030504040204" pitchFamily="34" charset="0"/>
            </a:rPr>
            <a:t> 1. </a:t>
          </a:r>
          <a:r>
            <a:rPr lang="en-US" sz="2000" dirty="0" err="1">
              <a:latin typeface="+mj-lt"/>
              <a:ea typeface="Tahoma" panose="020B0604030504040204" pitchFamily="34" charset="0"/>
              <a:cs typeface="Tahoma" panose="020B0604030504040204" pitchFamily="34" charset="0"/>
            </a:rPr>
            <a:t>Đổi</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lỗi</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gây</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phản</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cảm</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với</a:t>
          </a:r>
          <a:r>
            <a:rPr lang="en-US" sz="2000" dirty="0">
              <a:latin typeface="+mj-lt"/>
              <a:ea typeface="Tahoma" panose="020B0604030504040204" pitchFamily="34" charset="0"/>
              <a:cs typeface="Tahoma" panose="020B0604030504040204" pitchFamily="34" charset="0"/>
            </a:rPr>
            <a:t> HS.</a:t>
          </a:r>
        </a:p>
      </dgm:t>
    </dgm:pt>
    <dgm:pt modelId="{FD339311-0D84-487D-B47A-7972A282F7EF}" type="parTrans" cxnId="{87961C55-E959-4F53-96DD-821F55FF5A96}">
      <dgm:prSet/>
      <dgm:spPr/>
      <dgm:t>
        <a:bodyPr/>
        <a:lstStyle/>
        <a:p>
          <a:endParaRPr lang="en-US" sz="2000">
            <a:latin typeface="+mj-lt"/>
            <a:ea typeface="Tahoma" panose="020B0604030504040204" pitchFamily="34" charset="0"/>
            <a:cs typeface="Tahoma" panose="020B0604030504040204" pitchFamily="34" charset="0"/>
          </a:endParaRPr>
        </a:p>
      </dgm:t>
    </dgm:pt>
    <dgm:pt modelId="{C54AA4EE-CE11-42C6-8189-2DBB112AD2B1}" type="sibTrans" cxnId="{87961C55-E959-4F53-96DD-821F55FF5A96}">
      <dgm:prSet/>
      <dgm:spPr/>
      <dgm:t>
        <a:bodyPr/>
        <a:lstStyle/>
        <a:p>
          <a:endParaRPr lang="en-US" sz="2000">
            <a:latin typeface="+mj-lt"/>
            <a:ea typeface="Tahoma" panose="020B0604030504040204" pitchFamily="34" charset="0"/>
            <a:cs typeface="Tahoma" panose="020B0604030504040204" pitchFamily="34" charset="0"/>
          </a:endParaRPr>
        </a:p>
      </dgm:t>
    </dgm:pt>
    <dgm:pt modelId="{BC50C73D-11C5-4FDD-8775-A3A915730510}">
      <dgm:prSet phldrT="[Text]" custT="1"/>
      <dgm:spPr/>
      <dgm:t>
        <a:bodyPr/>
        <a:lstStyle/>
        <a:p>
          <a:r>
            <a:rPr lang="en-US" sz="2000" dirty="0" err="1">
              <a:latin typeface="+mj-lt"/>
              <a:ea typeface="Tahoma" panose="020B0604030504040204" pitchFamily="34" charset="0"/>
              <a:cs typeface="Tahoma" panose="020B0604030504040204" pitchFamily="34" charset="0"/>
            </a:rPr>
            <a:t>Mức</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độ</a:t>
          </a:r>
          <a:r>
            <a:rPr lang="en-US" sz="2000" dirty="0">
              <a:latin typeface="+mj-lt"/>
              <a:ea typeface="Tahoma" panose="020B0604030504040204" pitchFamily="34" charset="0"/>
              <a:cs typeface="Tahoma" panose="020B0604030504040204" pitchFamily="34" charset="0"/>
            </a:rPr>
            <a:t> 2. </a:t>
          </a:r>
          <a:r>
            <a:rPr lang="en-US" sz="2000" dirty="0" err="1">
              <a:latin typeface="+mj-lt"/>
              <a:ea typeface="Tahoma" panose="020B0604030504040204" pitchFamily="34" charset="0"/>
              <a:cs typeface="Tahoma" panose="020B0604030504040204" pitchFamily="34" charset="0"/>
            </a:rPr>
            <a:t>Đưa</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ra</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lời</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khuyên</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không</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dể</a:t>
          </a:r>
          <a:r>
            <a:rPr lang="en-US" sz="2000" dirty="0">
              <a:latin typeface="+mj-lt"/>
              <a:ea typeface="Tahoma" panose="020B0604030504040204" pitchFamily="34" charset="0"/>
              <a:cs typeface="Tahoma" panose="020B0604030504040204" pitchFamily="34" charset="0"/>
            </a:rPr>
            <a:t> ý </a:t>
          </a:r>
          <a:r>
            <a:rPr lang="en-US" sz="2000" dirty="0" err="1">
              <a:latin typeface="+mj-lt"/>
              <a:ea typeface="Tahoma" panose="020B0604030504040204" pitchFamily="34" charset="0"/>
              <a:cs typeface="Tahoma" panose="020B0604030504040204" pitchFamily="34" charset="0"/>
            </a:rPr>
            <a:t>đến</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cảm</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xúc</a:t>
          </a:r>
          <a:endParaRPr lang="en-US" sz="2000" dirty="0">
            <a:latin typeface="+mj-lt"/>
            <a:ea typeface="Tahoma" panose="020B0604030504040204" pitchFamily="34" charset="0"/>
            <a:cs typeface="Tahoma" panose="020B0604030504040204" pitchFamily="34" charset="0"/>
          </a:endParaRPr>
        </a:p>
      </dgm:t>
    </dgm:pt>
    <dgm:pt modelId="{CF485DCA-34FF-4027-AD7A-9E4C1F18D04A}" type="parTrans" cxnId="{58EA6B29-CC5D-4372-8039-59075D535662}">
      <dgm:prSet/>
      <dgm:spPr/>
      <dgm:t>
        <a:bodyPr/>
        <a:lstStyle/>
        <a:p>
          <a:endParaRPr lang="en-US" sz="2000">
            <a:latin typeface="+mj-lt"/>
            <a:ea typeface="Tahoma" panose="020B0604030504040204" pitchFamily="34" charset="0"/>
            <a:cs typeface="Tahoma" panose="020B0604030504040204" pitchFamily="34" charset="0"/>
          </a:endParaRPr>
        </a:p>
      </dgm:t>
    </dgm:pt>
    <dgm:pt modelId="{3146454A-5F4C-47EC-A9E7-DA1B14C2663F}" type="sibTrans" cxnId="{58EA6B29-CC5D-4372-8039-59075D535662}">
      <dgm:prSet/>
      <dgm:spPr/>
      <dgm:t>
        <a:bodyPr/>
        <a:lstStyle/>
        <a:p>
          <a:endParaRPr lang="en-US" sz="2000">
            <a:latin typeface="+mj-lt"/>
            <a:ea typeface="Tahoma" panose="020B0604030504040204" pitchFamily="34" charset="0"/>
            <a:cs typeface="Tahoma" panose="020B0604030504040204" pitchFamily="34" charset="0"/>
          </a:endParaRPr>
        </a:p>
      </dgm:t>
    </dgm:pt>
    <dgm:pt modelId="{0B6213EC-2935-40A7-95E2-4161A0C9EFC8}">
      <dgm:prSet phldrT="[Text]" custT="1"/>
      <dgm:spPr/>
      <dgm:t>
        <a:bodyPr/>
        <a:lstStyle/>
        <a:p>
          <a:r>
            <a:rPr lang="en-US" sz="2000" dirty="0" err="1">
              <a:latin typeface="+mj-lt"/>
              <a:ea typeface="Tahoma" panose="020B0604030504040204" pitchFamily="34" charset="0"/>
              <a:cs typeface="Tahoma" panose="020B0604030504040204" pitchFamily="34" charset="0"/>
            </a:rPr>
            <a:t>Mức</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độ</a:t>
          </a:r>
          <a:r>
            <a:rPr lang="en-US" sz="2000" dirty="0">
              <a:latin typeface="+mj-lt"/>
              <a:ea typeface="Tahoma" panose="020B0604030504040204" pitchFamily="34" charset="0"/>
              <a:cs typeface="Tahoma" panose="020B0604030504040204" pitchFamily="34" charset="0"/>
            </a:rPr>
            <a:t> 3. </a:t>
          </a:r>
          <a:r>
            <a:rPr lang="en-US" sz="2000" dirty="0" err="1">
              <a:latin typeface="+mj-lt"/>
              <a:ea typeface="Tahoma" panose="020B0604030504040204" pitchFamily="34" charset="0"/>
              <a:cs typeface="Tahoma" panose="020B0604030504040204" pitchFamily="34" charset="0"/>
            </a:rPr>
            <a:t>C</a:t>
          </a:r>
          <a:r>
            <a:rPr lang="en-US" sz="2000" b="0" i="0" dirty="0" err="1">
              <a:latin typeface="+mj-lt"/>
              <a:ea typeface="Tahoma" panose="020B0604030504040204" pitchFamily="34" charset="0"/>
              <a:cs typeface="Tahoma" panose="020B0604030504040204" pitchFamily="34" charset="0"/>
            </a:rPr>
            <a:t>hấp</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nhận</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cảm</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xúc</a:t>
          </a:r>
          <a:br>
            <a:rPr lang="en-US" sz="2000" b="0" i="0" dirty="0">
              <a:latin typeface="+mj-lt"/>
              <a:ea typeface="Tahoma" panose="020B0604030504040204" pitchFamily="34" charset="0"/>
              <a:cs typeface="Tahoma" panose="020B0604030504040204" pitchFamily="34" charset="0"/>
            </a:rPr>
          </a:br>
          <a:r>
            <a:rPr lang="en-US" sz="2000" b="0" i="0" dirty="0" err="1">
              <a:latin typeface="+mj-lt"/>
              <a:ea typeface="Tahoma" panose="020B0604030504040204" pitchFamily="34" charset="0"/>
              <a:cs typeface="Tahoma" panose="020B0604030504040204" pitchFamily="34" charset="0"/>
            </a:rPr>
            <a:t>và</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lời</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nói</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của</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học</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sinh</a:t>
          </a:r>
          <a:r>
            <a:rPr lang="en-US" sz="2000" b="0" i="0" dirty="0">
              <a:latin typeface="+mj-lt"/>
              <a:ea typeface="Tahoma" panose="020B0604030504040204" pitchFamily="34" charset="0"/>
              <a:cs typeface="Tahoma" panose="020B0604030504040204" pitchFamily="34" charset="0"/>
            </a:rPr>
            <a:t>, HS </a:t>
          </a:r>
          <a:r>
            <a:rPr lang="en-US" sz="2000" b="0" i="0" dirty="0" err="1">
              <a:latin typeface="+mj-lt"/>
              <a:ea typeface="Tahoma" panose="020B0604030504040204" pitchFamily="34" charset="0"/>
              <a:cs typeface="Tahoma" panose="020B0604030504040204" pitchFamily="34" charset="0"/>
            </a:rPr>
            <a:t>vơi</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đi</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nỗi</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lòng</a:t>
          </a:r>
          <a:br>
            <a:rPr lang="en-US" sz="2000" dirty="0">
              <a:latin typeface="+mj-lt"/>
              <a:ea typeface="Tahoma" panose="020B0604030504040204" pitchFamily="34" charset="0"/>
              <a:cs typeface="Tahoma" panose="020B0604030504040204" pitchFamily="34" charset="0"/>
            </a:rPr>
          </a:br>
          <a:endParaRPr lang="en-US" sz="2000" dirty="0">
            <a:latin typeface="+mj-lt"/>
            <a:ea typeface="Tahoma" panose="020B0604030504040204" pitchFamily="34" charset="0"/>
            <a:cs typeface="Tahoma" panose="020B0604030504040204" pitchFamily="34" charset="0"/>
          </a:endParaRPr>
        </a:p>
      </dgm:t>
    </dgm:pt>
    <dgm:pt modelId="{D5C9C8FB-61F7-4E70-9ECD-6B49F6F7DB5A}" type="parTrans" cxnId="{FB5CF70D-5D6B-4868-A01D-4CABEFFF3EEE}">
      <dgm:prSet/>
      <dgm:spPr/>
      <dgm:t>
        <a:bodyPr/>
        <a:lstStyle/>
        <a:p>
          <a:endParaRPr lang="en-US" sz="2000">
            <a:latin typeface="+mj-lt"/>
            <a:ea typeface="Tahoma" panose="020B0604030504040204" pitchFamily="34" charset="0"/>
            <a:cs typeface="Tahoma" panose="020B0604030504040204" pitchFamily="34" charset="0"/>
          </a:endParaRPr>
        </a:p>
      </dgm:t>
    </dgm:pt>
    <dgm:pt modelId="{B6B94269-C3B0-4CDA-B1CD-9259D2C66D20}" type="sibTrans" cxnId="{FB5CF70D-5D6B-4868-A01D-4CABEFFF3EEE}">
      <dgm:prSet/>
      <dgm:spPr/>
      <dgm:t>
        <a:bodyPr/>
        <a:lstStyle/>
        <a:p>
          <a:endParaRPr lang="en-US" sz="2000">
            <a:latin typeface="+mj-lt"/>
            <a:ea typeface="Tahoma" panose="020B0604030504040204" pitchFamily="34" charset="0"/>
            <a:cs typeface="Tahoma" panose="020B0604030504040204" pitchFamily="34" charset="0"/>
          </a:endParaRPr>
        </a:p>
      </dgm:t>
    </dgm:pt>
    <dgm:pt modelId="{6592DB79-7479-4DC1-A26D-3D6B76991C2E}">
      <dgm:prSet phldrT="[Text]" custT="1"/>
      <dgm:spPr/>
      <dgm:t>
        <a:bodyPr/>
        <a:lstStyle/>
        <a:p>
          <a:r>
            <a:rPr lang="en-US" sz="2000" dirty="0" err="1">
              <a:latin typeface="+mj-lt"/>
              <a:ea typeface="Tahoma" panose="020B0604030504040204" pitchFamily="34" charset="0"/>
              <a:cs typeface="Tahoma" panose="020B0604030504040204" pitchFamily="34" charset="0"/>
            </a:rPr>
            <a:t>Mức</a:t>
          </a:r>
          <a:r>
            <a:rPr lang="en-US" sz="2000" dirty="0">
              <a:latin typeface="+mj-lt"/>
              <a:ea typeface="Tahoma" panose="020B0604030504040204" pitchFamily="34" charset="0"/>
              <a:cs typeface="Tahoma" panose="020B0604030504040204" pitchFamily="34" charset="0"/>
            </a:rPr>
            <a:t> </a:t>
          </a:r>
          <a:r>
            <a:rPr lang="en-US" sz="2000" dirty="0" err="1">
              <a:latin typeface="+mj-lt"/>
              <a:ea typeface="Tahoma" panose="020B0604030504040204" pitchFamily="34" charset="0"/>
              <a:cs typeface="Tahoma" panose="020B0604030504040204" pitchFamily="34" charset="0"/>
            </a:rPr>
            <a:t>độ</a:t>
          </a:r>
          <a:r>
            <a:rPr lang="en-US" sz="2000" dirty="0">
              <a:latin typeface="+mj-lt"/>
              <a:ea typeface="Tahoma" panose="020B0604030504040204" pitchFamily="34" charset="0"/>
              <a:cs typeface="Tahoma" panose="020B0604030504040204" pitchFamily="34" charset="0"/>
            </a:rPr>
            <a:t> 4. </a:t>
          </a:r>
          <a:r>
            <a:rPr lang="en-US" sz="2000" b="0" i="0" dirty="0" err="1">
              <a:latin typeface="+mj-lt"/>
              <a:ea typeface="Tahoma" panose="020B0604030504040204" pitchFamily="34" charset="0"/>
              <a:cs typeface="Tahoma" panose="020B0604030504040204" pitchFamily="34" charset="0"/>
            </a:rPr>
            <a:t>Mức</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độ</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sâu</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sắc</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khi</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chỉ</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ra</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những</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giá</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trị</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tích</a:t>
          </a:r>
          <a:br>
            <a:rPr lang="en-US" sz="2000" b="0" i="0" dirty="0">
              <a:latin typeface="+mj-lt"/>
              <a:ea typeface="Tahoma" panose="020B0604030504040204" pitchFamily="34" charset="0"/>
              <a:cs typeface="Tahoma" panose="020B0604030504040204" pitchFamily="34" charset="0"/>
            </a:rPr>
          </a:br>
          <a:r>
            <a:rPr lang="en-US" sz="2000" b="0" i="0" dirty="0" err="1">
              <a:latin typeface="+mj-lt"/>
              <a:ea typeface="Tahoma" panose="020B0604030504040204" pitchFamily="34" charset="0"/>
              <a:cs typeface="Tahoma" panose="020B0604030504040204" pitchFamily="34" charset="0"/>
            </a:rPr>
            <a:t>cực</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của</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học</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sinh</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giúp</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học</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sinh</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cảm</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nhận</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về</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giá</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trị</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của</a:t>
          </a:r>
          <a:r>
            <a:rPr lang="en-US" sz="2000" b="0" i="0" dirty="0">
              <a:latin typeface="+mj-lt"/>
              <a:ea typeface="Tahoma" panose="020B0604030504040204" pitchFamily="34" charset="0"/>
              <a:cs typeface="Tahoma" panose="020B0604030504040204" pitchFamily="34" charset="0"/>
            </a:rPr>
            <a:t> </a:t>
          </a:r>
          <a:r>
            <a:rPr lang="en-US" sz="2000" b="0" i="0" dirty="0" err="1">
              <a:latin typeface="+mj-lt"/>
              <a:ea typeface="Tahoma" panose="020B0604030504040204" pitchFamily="34" charset="0"/>
              <a:cs typeface="Tahoma" panose="020B0604030504040204" pitchFamily="34" charset="0"/>
            </a:rPr>
            <a:t>mình</a:t>
          </a:r>
          <a:br>
            <a:rPr lang="en-US" sz="2000" dirty="0">
              <a:latin typeface="+mj-lt"/>
              <a:ea typeface="Tahoma" panose="020B0604030504040204" pitchFamily="34" charset="0"/>
              <a:cs typeface="Tahoma" panose="020B0604030504040204" pitchFamily="34" charset="0"/>
            </a:rPr>
          </a:br>
          <a:endParaRPr lang="en-US" sz="2000" dirty="0">
            <a:latin typeface="+mj-lt"/>
            <a:ea typeface="Tahoma" panose="020B0604030504040204" pitchFamily="34" charset="0"/>
            <a:cs typeface="Tahoma" panose="020B0604030504040204" pitchFamily="34" charset="0"/>
          </a:endParaRPr>
        </a:p>
      </dgm:t>
    </dgm:pt>
    <dgm:pt modelId="{DECCC68E-BA8E-442A-82A7-78C79CC860FE}" type="parTrans" cxnId="{02D492CC-9489-4DF3-8821-4BC44D52517C}">
      <dgm:prSet/>
      <dgm:spPr/>
      <dgm:t>
        <a:bodyPr/>
        <a:lstStyle/>
        <a:p>
          <a:endParaRPr lang="en-US" sz="2000">
            <a:latin typeface="+mj-lt"/>
            <a:ea typeface="Tahoma" panose="020B0604030504040204" pitchFamily="34" charset="0"/>
            <a:cs typeface="Tahoma" panose="020B0604030504040204" pitchFamily="34" charset="0"/>
          </a:endParaRPr>
        </a:p>
      </dgm:t>
    </dgm:pt>
    <dgm:pt modelId="{8FFDDB27-B026-45CF-BB7D-E2078CD3C6AC}" type="sibTrans" cxnId="{02D492CC-9489-4DF3-8821-4BC44D52517C}">
      <dgm:prSet/>
      <dgm:spPr/>
      <dgm:t>
        <a:bodyPr/>
        <a:lstStyle/>
        <a:p>
          <a:endParaRPr lang="en-US" sz="2000">
            <a:latin typeface="+mj-lt"/>
            <a:ea typeface="Tahoma" panose="020B0604030504040204" pitchFamily="34" charset="0"/>
            <a:cs typeface="Tahoma" panose="020B0604030504040204" pitchFamily="34" charset="0"/>
          </a:endParaRPr>
        </a:p>
      </dgm:t>
    </dgm:pt>
    <dgm:pt modelId="{D2835768-3D6C-4FC9-A532-8B6F3A7E4B7F}" type="pres">
      <dgm:prSet presAssocID="{8AD581AF-8386-44BB-A652-56D0CFEE2BD1}" presName="Name0" presStyleCnt="0">
        <dgm:presLayoutVars>
          <dgm:chMax val="7"/>
          <dgm:chPref val="7"/>
          <dgm:dir/>
        </dgm:presLayoutVars>
      </dgm:prSet>
      <dgm:spPr/>
    </dgm:pt>
    <dgm:pt modelId="{C8E74982-057B-4543-971C-62D4DF9C87D0}" type="pres">
      <dgm:prSet presAssocID="{8AD581AF-8386-44BB-A652-56D0CFEE2BD1}" presName="Name1" presStyleCnt="0"/>
      <dgm:spPr/>
    </dgm:pt>
    <dgm:pt modelId="{F8609B59-5C3A-4592-8644-A870828BBE92}" type="pres">
      <dgm:prSet presAssocID="{8AD581AF-8386-44BB-A652-56D0CFEE2BD1}" presName="cycle" presStyleCnt="0"/>
      <dgm:spPr/>
    </dgm:pt>
    <dgm:pt modelId="{CDB67ED4-9CEA-4283-BABA-DFEC1FD6D49D}" type="pres">
      <dgm:prSet presAssocID="{8AD581AF-8386-44BB-A652-56D0CFEE2BD1}" presName="srcNode" presStyleLbl="node1" presStyleIdx="0" presStyleCnt="4"/>
      <dgm:spPr/>
    </dgm:pt>
    <dgm:pt modelId="{DFC57A52-85A0-4DB4-A503-B678EA4DE12F}" type="pres">
      <dgm:prSet presAssocID="{8AD581AF-8386-44BB-A652-56D0CFEE2BD1}" presName="conn" presStyleLbl="parChTrans1D2" presStyleIdx="0" presStyleCnt="1"/>
      <dgm:spPr/>
    </dgm:pt>
    <dgm:pt modelId="{1C7567C5-75BE-4748-8222-2867A29D883B}" type="pres">
      <dgm:prSet presAssocID="{8AD581AF-8386-44BB-A652-56D0CFEE2BD1}" presName="extraNode" presStyleLbl="node1" presStyleIdx="0" presStyleCnt="4"/>
      <dgm:spPr/>
    </dgm:pt>
    <dgm:pt modelId="{02471BA9-F0B6-4AE7-BA4A-D8AA83C8E766}" type="pres">
      <dgm:prSet presAssocID="{8AD581AF-8386-44BB-A652-56D0CFEE2BD1}" presName="dstNode" presStyleLbl="node1" presStyleIdx="0" presStyleCnt="4"/>
      <dgm:spPr/>
    </dgm:pt>
    <dgm:pt modelId="{C4223EBE-E33C-4C27-B54B-B6CA53E9263D}" type="pres">
      <dgm:prSet presAssocID="{CCCD8805-968B-4908-9242-FBD0E792E0EF}" presName="text_1" presStyleLbl="node1" presStyleIdx="0" presStyleCnt="4">
        <dgm:presLayoutVars>
          <dgm:bulletEnabled val="1"/>
        </dgm:presLayoutVars>
      </dgm:prSet>
      <dgm:spPr/>
    </dgm:pt>
    <dgm:pt modelId="{7A5D145F-8609-43DF-A003-AE740270BF11}" type="pres">
      <dgm:prSet presAssocID="{CCCD8805-968B-4908-9242-FBD0E792E0EF}" presName="accent_1" presStyleCnt="0"/>
      <dgm:spPr/>
    </dgm:pt>
    <dgm:pt modelId="{18663855-FB05-4E8D-92C5-6945E2C68EA1}" type="pres">
      <dgm:prSet presAssocID="{CCCD8805-968B-4908-9242-FBD0E792E0EF}" presName="accentRepeatNode" presStyleLbl="solidFgAcc1" presStyleIdx="0" presStyleCnt="4"/>
      <dgm:spPr/>
    </dgm:pt>
    <dgm:pt modelId="{1B0F7949-1138-483B-9C5F-75F636B68E53}" type="pres">
      <dgm:prSet presAssocID="{BC50C73D-11C5-4FDD-8775-A3A915730510}" presName="text_2" presStyleLbl="node1" presStyleIdx="1" presStyleCnt="4">
        <dgm:presLayoutVars>
          <dgm:bulletEnabled val="1"/>
        </dgm:presLayoutVars>
      </dgm:prSet>
      <dgm:spPr/>
    </dgm:pt>
    <dgm:pt modelId="{713E2662-D8EC-463D-B319-4BC6DECACAE7}" type="pres">
      <dgm:prSet presAssocID="{BC50C73D-11C5-4FDD-8775-A3A915730510}" presName="accent_2" presStyleCnt="0"/>
      <dgm:spPr/>
    </dgm:pt>
    <dgm:pt modelId="{4304B2B9-701F-4F01-BDDF-468C3E639EEB}" type="pres">
      <dgm:prSet presAssocID="{BC50C73D-11C5-4FDD-8775-A3A915730510}" presName="accentRepeatNode" presStyleLbl="solidFgAcc1" presStyleIdx="1" presStyleCnt="4"/>
      <dgm:spPr/>
    </dgm:pt>
    <dgm:pt modelId="{5AFBF1B4-318C-41BB-9AE7-5E72C038D2F0}" type="pres">
      <dgm:prSet presAssocID="{0B6213EC-2935-40A7-95E2-4161A0C9EFC8}" presName="text_3" presStyleLbl="node1" presStyleIdx="2" presStyleCnt="4">
        <dgm:presLayoutVars>
          <dgm:bulletEnabled val="1"/>
        </dgm:presLayoutVars>
      </dgm:prSet>
      <dgm:spPr/>
    </dgm:pt>
    <dgm:pt modelId="{262AADB9-71FD-45C6-80D3-E6437A7DCA7F}" type="pres">
      <dgm:prSet presAssocID="{0B6213EC-2935-40A7-95E2-4161A0C9EFC8}" presName="accent_3" presStyleCnt="0"/>
      <dgm:spPr/>
    </dgm:pt>
    <dgm:pt modelId="{668800AE-C9B3-41A3-B68A-FEB59EFF60F3}" type="pres">
      <dgm:prSet presAssocID="{0B6213EC-2935-40A7-95E2-4161A0C9EFC8}" presName="accentRepeatNode" presStyleLbl="solidFgAcc1" presStyleIdx="2" presStyleCnt="4"/>
      <dgm:spPr/>
    </dgm:pt>
    <dgm:pt modelId="{A2DF555F-C42B-4CC2-9ED6-F34D2A03D2BA}" type="pres">
      <dgm:prSet presAssocID="{6592DB79-7479-4DC1-A26D-3D6B76991C2E}" presName="text_4" presStyleLbl="node1" presStyleIdx="3" presStyleCnt="4">
        <dgm:presLayoutVars>
          <dgm:bulletEnabled val="1"/>
        </dgm:presLayoutVars>
      </dgm:prSet>
      <dgm:spPr/>
    </dgm:pt>
    <dgm:pt modelId="{A34E444F-4F9F-4CAC-87A0-AF861FAC8093}" type="pres">
      <dgm:prSet presAssocID="{6592DB79-7479-4DC1-A26D-3D6B76991C2E}" presName="accent_4" presStyleCnt="0"/>
      <dgm:spPr/>
    </dgm:pt>
    <dgm:pt modelId="{910981E4-366E-451E-96A7-7FDA0C28F2CA}" type="pres">
      <dgm:prSet presAssocID="{6592DB79-7479-4DC1-A26D-3D6B76991C2E}" presName="accentRepeatNode" presStyleLbl="solidFgAcc1" presStyleIdx="3" presStyleCnt="4"/>
      <dgm:spPr/>
    </dgm:pt>
  </dgm:ptLst>
  <dgm:cxnLst>
    <dgm:cxn modelId="{ED20F106-2169-437D-9E41-ACCA5D2F7409}" type="presOf" srcId="{BC50C73D-11C5-4FDD-8775-A3A915730510}" destId="{1B0F7949-1138-483B-9C5F-75F636B68E53}" srcOrd="0" destOrd="0" presId="urn:microsoft.com/office/officeart/2008/layout/VerticalCurvedList"/>
    <dgm:cxn modelId="{FB5CF70D-5D6B-4868-A01D-4CABEFFF3EEE}" srcId="{8AD581AF-8386-44BB-A652-56D0CFEE2BD1}" destId="{0B6213EC-2935-40A7-95E2-4161A0C9EFC8}" srcOrd="2" destOrd="0" parTransId="{D5C9C8FB-61F7-4E70-9ECD-6B49F6F7DB5A}" sibTransId="{B6B94269-C3B0-4CDA-B1CD-9259D2C66D20}"/>
    <dgm:cxn modelId="{58EA6B29-CC5D-4372-8039-59075D535662}" srcId="{8AD581AF-8386-44BB-A652-56D0CFEE2BD1}" destId="{BC50C73D-11C5-4FDD-8775-A3A915730510}" srcOrd="1" destOrd="0" parTransId="{CF485DCA-34FF-4027-AD7A-9E4C1F18D04A}" sibTransId="{3146454A-5F4C-47EC-A9E7-DA1B14C2663F}"/>
    <dgm:cxn modelId="{D9D7EC3F-AB12-4878-9901-F8849EADE065}" type="presOf" srcId="{6592DB79-7479-4DC1-A26D-3D6B76991C2E}" destId="{A2DF555F-C42B-4CC2-9ED6-F34D2A03D2BA}" srcOrd="0" destOrd="0" presId="urn:microsoft.com/office/officeart/2008/layout/VerticalCurvedList"/>
    <dgm:cxn modelId="{87961C55-E959-4F53-96DD-821F55FF5A96}" srcId="{8AD581AF-8386-44BB-A652-56D0CFEE2BD1}" destId="{CCCD8805-968B-4908-9242-FBD0E792E0EF}" srcOrd="0" destOrd="0" parTransId="{FD339311-0D84-487D-B47A-7972A282F7EF}" sibTransId="{C54AA4EE-CE11-42C6-8189-2DBB112AD2B1}"/>
    <dgm:cxn modelId="{A9C71C85-7F64-4B31-9B41-936EAF9F5C0C}" type="presOf" srcId="{8AD581AF-8386-44BB-A652-56D0CFEE2BD1}" destId="{D2835768-3D6C-4FC9-A532-8B6F3A7E4B7F}" srcOrd="0" destOrd="0" presId="urn:microsoft.com/office/officeart/2008/layout/VerticalCurvedList"/>
    <dgm:cxn modelId="{182B139B-8BAC-4CF9-AD5B-765E70351FB4}" type="presOf" srcId="{CCCD8805-968B-4908-9242-FBD0E792E0EF}" destId="{C4223EBE-E33C-4C27-B54B-B6CA53E9263D}" srcOrd="0" destOrd="0" presId="urn:microsoft.com/office/officeart/2008/layout/VerticalCurvedList"/>
    <dgm:cxn modelId="{878770A6-0174-4BA9-8ABE-7B38737BCDC2}" type="presOf" srcId="{0B6213EC-2935-40A7-95E2-4161A0C9EFC8}" destId="{5AFBF1B4-318C-41BB-9AE7-5E72C038D2F0}" srcOrd="0" destOrd="0" presId="urn:microsoft.com/office/officeart/2008/layout/VerticalCurvedList"/>
    <dgm:cxn modelId="{02D492CC-9489-4DF3-8821-4BC44D52517C}" srcId="{8AD581AF-8386-44BB-A652-56D0CFEE2BD1}" destId="{6592DB79-7479-4DC1-A26D-3D6B76991C2E}" srcOrd="3" destOrd="0" parTransId="{DECCC68E-BA8E-442A-82A7-78C79CC860FE}" sibTransId="{8FFDDB27-B026-45CF-BB7D-E2078CD3C6AC}"/>
    <dgm:cxn modelId="{0AE72CF6-45AE-4AD5-8F84-1E896882510E}" type="presOf" srcId="{C54AA4EE-CE11-42C6-8189-2DBB112AD2B1}" destId="{DFC57A52-85A0-4DB4-A503-B678EA4DE12F}" srcOrd="0" destOrd="0" presId="urn:microsoft.com/office/officeart/2008/layout/VerticalCurvedList"/>
    <dgm:cxn modelId="{942DAADC-0A08-4C58-984A-87B2A3FA0660}" type="presParOf" srcId="{D2835768-3D6C-4FC9-A532-8B6F3A7E4B7F}" destId="{C8E74982-057B-4543-971C-62D4DF9C87D0}" srcOrd="0" destOrd="0" presId="urn:microsoft.com/office/officeart/2008/layout/VerticalCurvedList"/>
    <dgm:cxn modelId="{9D331D33-96F3-4C99-8A53-FCC2581E601B}" type="presParOf" srcId="{C8E74982-057B-4543-971C-62D4DF9C87D0}" destId="{F8609B59-5C3A-4592-8644-A870828BBE92}" srcOrd="0" destOrd="0" presId="urn:microsoft.com/office/officeart/2008/layout/VerticalCurvedList"/>
    <dgm:cxn modelId="{59ECDE1C-1242-4C3C-9C39-7B18E111839B}" type="presParOf" srcId="{F8609B59-5C3A-4592-8644-A870828BBE92}" destId="{CDB67ED4-9CEA-4283-BABA-DFEC1FD6D49D}" srcOrd="0" destOrd="0" presId="urn:microsoft.com/office/officeart/2008/layout/VerticalCurvedList"/>
    <dgm:cxn modelId="{3D343712-F641-4BFC-B1C6-B2E9D192D70B}" type="presParOf" srcId="{F8609B59-5C3A-4592-8644-A870828BBE92}" destId="{DFC57A52-85A0-4DB4-A503-B678EA4DE12F}" srcOrd="1" destOrd="0" presId="urn:microsoft.com/office/officeart/2008/layout/VerticalCurvedList"/>
    <dgm:cxn modelId="{48E1EC2D-7959-4979-B4AB-62C866561594}" type="presParOf" srcId="{F8609B59-5C3A-4592-8644-A870828BBE92}" destId="{1C7567C5-75BE-4748-8222-2867A29D883B}" srcOrd="2" destOrd="0" presId="urn:microsoft.com/office/officeart/2008/layout/VerticalCurvedList"/>
    <dgm:cxn modelId="{BF83D613-C9FD-497E-A45A-26158F96AF92}" type="presParOf" srcId="{F8609B59-5C3A-4592-8644-A870828BBE92}" destId="{02471BA9-F0B6-4AE7-BA4A-D8AA83C8E766}" srcOrd="3" destOrd="0" presId="urn:microsoft.com/office/officeart/2008/layout/VerticalCurvedList"/>
    <dgm:cxn modelId="{43240992-AFBE-4D15-9B02-343E79AEA6AB}" type="presParOf" srcId="{C8E74982-057B-4543-971C-62D4DF9C87D0}" destId="{C4223EBE-E33C-4C27-B54B-B6CA53E9263D}" srcOrd="1" destOrd="0" presId="urn:microsoft.com/office/officeart/2008/layout/VerticalCurvedList"/>
    <dgm:cxn modelId="{3BFE4922-A35D-47E3-80B4-9BB018D5CD74}" type="presParOf" srcId="{C8E74982-057B-4543-971C-62D4DF9C87D0}" destId="{7A5D145F-8609-43DF-A003-AE740270BF11}" srcOrd="2" destOrd="0" presId="urn:microsoft.com/office/officeart/2008/layout/VerticalCurvedList"/>
    <dgm:cxn modelId="{6D920E87-8070-4047-A9C8-8AD8EEE55486}" type="presParOf" srcId="{7A5D145F-8609-43DF-A003-AE740270BF11}" destId="{18663855-FB05-4E8D-92C5-6945E2C68EA1}" srcOrd="0" destOrd="0" presId="urn:microsoft.com/office/officeart/2008/layout/VerticalCurvedList"/>
    <dgm:cxn modelId="{BC86FCC9-AF02-49AB-842B-86F2EB38A601}" type="presParOf" srcId="{C8E74982-057B-4543-971C-62D4DF9C87D0}" destId="{1B0F7949-1138-483B-9C5F-75F636B68E53}" srcOrd="3" destOrd="0" presId="urn:microsoft.com/office/officeart/2008/layout/VerticalCurvedList"/>
    <dgm:cxn modelId="{25584D39-C570-4E57-BB44-55571B0F42C4}" type="presParOf" srcId="{C8E74982-057B-4543-971C-62D4DF9C87D0}" destId="{713E2662-D8EC-463D-B319-4BC6DECACAE7}" srcOrd="4" destOrd="0" presId="urn:microsoft.com/office/officeart/2008/layout/VerticalCurvedList"/>
    <dgm:cxn modelId="{AE0CFBAD-F029-4674-AD03-B5F800C15E10}" type="presParOf" srcId="{713E2662-D8EC-463D-B319-4BC6DECACAE7}" destId="{4304B2B9-701F-4F01-BDDF-468C3E639EEB}" srcOrd="0" destOrd="0" presId="urn:microsoft.com/office/officeart/2008/layout/VerticalCurvedList"/>
    <dgm:cxn modelId="{E8C6F4D9-E1B0-4E25-B138-09D5F9CA647C}" type="presParOf" srcId="{C8E74982-057B-4543-971C-62D4DF9C87D0}" destId="{5AFBF1B4-318C-41BB-9AE7-5E72C038D2F0}" srcOrd="5" destOrd="0" presId="urn:microsoft.com/office/officeart/2008/layout/VerticalCurvedList"/>
    <dgm:cxn modelId="{FEF5223A-0C85-4FB7-9AD4-2AAD2638292B}" type="presParOf" srcId="{C8E74982-057B-4543-971C-62D4DF9C87D0}" destId="{262AADB9-71FD-45C6-80D3-E6437A7DCA7F}" srcOrd="6" destOrd="0" presId="urn:microsoft.com/office/officeart/2008/layout/VerticalCurvedList"/>
    <dgm:cxn modelId="{FBC97A78-3A08-400E-89AD-476CD34FE448}" type="presParOf" srcId="{262AADB9-71FD-45C6-80D3-E6437A7DCA7F}" destId="{668800AE-C9B3-41A3-B68A-FEB59EFF60F3}" srcOrd="0" destOrd="0" presId="urn:microsoft.com/office/officeart/2008/layout/VerticalCurvedList"/>
    <dgm:cxn modelId="{3095660C-14D2-49D9-8501-355291506AF7}" type="presParOf" srcId="{C8E74982-057B-4543-971C-62D4DF9C87D0}" destId="{A2DF555F-C42B-4CC2-9ED6-F34D2A03D2BA}" srcOrd="7" destOrd="0" presId="urn:microsoft.com/office/officeart/2008/layout/VerticalCurvedList"/>
    <dgm:cxn modelId="{F151BF34-AF66-4B73-9A34-6F6F9FD8D124}" type="presParOf" srcId="{C8E74982-057B-4543-971C-62D4DF9C87D0}" destId="{A34E444F-4F9F-4CAC-87A0-AF861FAC8093}" srcOrd="8" destOrd="0" presId="urn:microsoft.com/office/officeart/2008/layout/VerticalCurvedList"/>
    <dgm:cxn modelId="{312508F6-A334-4D06-85F9-7C39B064FA0C}" type="presParOf" srcId="{A34E444F-4F9F-4CAC-87A0-AF861FAC8093}" destId="{910981E4-366E-451E-96A7-7FDA0C28F2C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E5A07E3-D057-420A-B3CB-EDC9EDA911E9}" type="doc">
      <dgm:prSet loTypeId="urn:microsoft.com/office/officeart/2005/8/layout/cycle8" loCatId="cycle" qsTypeId="urn:microsoft.com/office/officeart/2005/8/quickstyle/simple1" qsCatId="simple" csTypeId="urn:microsoft.com/office/officeart/2005/8/colors/accent1_2" csCatId="accent1" phldr="1"/>
      <dgm:spPr/>
    </dgm:pt>
    <dgm:pt modelId="{0FF39E2A-3306-41C7-BD31-253A0E4D11E9}">
      <dgm:prSet phldrT="[Text]"/>
      <dgm:spPr/>
      <dgm:t>
        <a:bodyPr/>
        <a:lstStyle/>
        <a:p>
          <a:r>
            <a:rPr lang="en-US" dirty="0"/>
            <a:t>CT/ PCT UBND </a:t>
          </a:r>
          <a:r>
            <a:rPr lang="en-US" dirty="0" err="1"/>
            <a:t>xã</a:t>
          </a:r>
          <a:endParaRPr lang="en-US" dirty="0"/>
        </a:p>
      </dgm:t>
    </dgm:pt>
    <dgm:pt modelId="{1D9664C5-54B3-42FC-97FD-68DBC9D5D77A}" type="parTrans" cxnId="{519E6185-B958-44BB-B9B4-5FA05E5FC22A}">
      <dgm:prSet/>
      <dgm:spPr/>
      <dgm:t>
        <a:bodyPr/>
        <a:lstStyle/>
        <a:p>
          <a:endParaRPr lang="en-US"/>
        </a:p>
      </dgm:t>
    </dgm:pt>
    <dgm:pt modelId="{B67A0305-63BA-4D7D-B662-8D325164C881}" type="sibTrans" cxnId="{519E6185-B958-44BB-B9B4-5FA05E5FC22A}">
      <dgm:prSet/>
      <dgm:spPr/>
      <dgm:t>
        <a:bodyPr/>
        <a:lstStyle/>
        <a:p>
          <a:endParaRPr lang="en-US"/>
        </a:p>
      </dgm:t>
    </dgm:pt>
    <dgm:pt modelId="{C092F6B2-80A6-4D51-AD64-B50D78F4A993}">
      <dgm:prSet phldrT="[Text]"/>
      <dgm:spPr/>
      <dgm:t>
        <a:bodyPr/>
        <a:lstStyle/>
        <a:p>
          <a:r>
            <a:rPr lang="en-US" dirty="0" err="1"/>
            <a:t>Công</a:t>
          </a:r>
          <a:r>
            <a:rPr lang="en-US" dirty="0"/>
            <a:t> </a:t>
          </a:r>
          <a:r>
            <a:rPr lang="en-US" dirty="0" err="1"/>
            <a:t>chức</a:t>
          </a:r>
          <a:r>
            <a:rPr lang="en-US" dirty="0"/>
            <a:t> LĐTBXH</a:t>
          </a:r>
        </a:p>
      </dgm:t>
    </dgm:pt>
    <dgm:pt modelId="{BC0F50A3-F475-4795-9945-43EFBC3FE1E5}" type="parTrans" cxnId="{F2A2B9F1-916C-478E-BD8C-C6E3272234AF}">
      <dgm:prSet/>
      <dgm:spPr/>
      <dgm:t>
        <a:bodyPr/>
        <a:lstStyle/>
        <a:p>
          <a:endParaRPr lang="en-US"/>
        </a:p>
      </dgm:t>
    </dgm:pt>
    <dgm:pt modelId="{978B8D36-999E-40E9-970C-6449A69054F6}" type="sibTrans" cxnId="{F2A2B9F1-916C-478E-BD8C-C6E3272234AF}">
      <dgm:prSet/>
      <dgm:spPr/>
      <dgm:t>
        <a:bodyPr/>
        <a:lstStyle/>
        <a:p>
          <a:endParaRPr lang="en-US"/>
        </a:p>
      </dgm:t>
    </dgm:pt>
    <dgm:pt modelId="{B306197C-E056-40C5-B1AB-5111FF2D5444}">
      <dgm:prSet phldrT="[Text]"/>
      <dgm:spPr/>
      <dgm:t>
        <a:bodyPr/>
        <a:lstStyle/>
        <a:p>
          <a:r>
            <a:rPr lang="en-US" dirty="0" err="1"/>
            <a:t>Cán</a:t>
          </a:r>
          <a:r>
            <a:rPr lang="en-US" dirty="0"/>
            <a:t> </a:t>
          </a:r>
          <a:r>
            <a:rPr lang="en-US" dirty="0" err="1"/>
            <a:t>bộ</a:t>
          </a:r>
          <a:r>
            <a:rPr lang="en-US" dirty="0"/>
            <a:t> BVTE</a:t>
          </a:r>
        </a:p>
      </dgm:t>
    </dgm:pt>
    <dgm:pt modelId="{A7229E4A-226E-456A-AFEF-E85D546B352E}" type="parTrans" cxnId="{82EAD44D-2E12-4E7C-A20C-C3CEB71EE18A}">
      <dgm:prSet/>
      <dgm:spPr/>
      <dgm:t>
        <a:bodyPr/>
        <a:lstStyle/>
        <a:p>
          <a:endParaRPr lang="en-US"/>
        </a:p>
      </dgm:t>
    </dgm:pt>
    <dgm:pt modelId="{FF9EC9AC-9B77-4EF7-B401-8ACF8C727FBD}" type="sibTrans" cxnId="{82EAD44D-2E12-4E7C-A20C-C3CEB71EE18A}">
      <dgm:prSet/>
      <dgm:spPr/>
      <dgm:t>
        <a:bodyPr/>
        <a:lstStyle/>
        <a:p>
          <a:endParaRPr lang="en-US"/>
        </a:p>
      </dgm:t>
    </dgm:pt>
    <dgm:pt modelId="{C6C3E9B8-E917-4CD3-A9B5-EB3EFBE9EE94}">
      <dgm:prSet phldrT="[Text]"/>
      <dgm:spPr/>
      <dgm:t>
        <a:bodyPr/>
        <a:lstStyle/>
        <a:p>
          <a:r>
            <a:rPr lang="en-US" dirty="0" err="1"/>
            <a:t>Trưởng</a:t>
          </a:r>
          <a:r>
            <a:rPr lang="en-US" dirty="0"/>
            <a:t> </a:t>
          </a:r>
          <a:r>
            <a:rPr lang="en-US" dirty="0" err="1"/>
            <a:t>trạm</a:t>
          </a:r>
          <a:r>
            <a:rPr lang="en-US" dirty="0"/>
            <a:t> y </a:t>
          </a:r>
          <a:r>
            <a:rPr lang="en-US" dirty="0" err="1"/>
            <a:t>tế</a:t>
          </a:r>
          <a:endParaRPr lang="en-US" dirty="0"/>
        </a:p>
      </dgm:t>
    </dgm:pt>
    <dgm:pt modelId="{49A3C548-D3A1-4084-9DEB-048F0522B68B}" type="parTrans" cxnId="{2EB25C30-062F-4A27-A78E-7DCA4A3FCEB6}">
      <dgm:prSet/>
      <dgm:spPr/>
      <dgm:t>
        <a:bodyPr/>
        <a:lstStyle/>
        <a:p>
          <a:endParaRPr lang="en-US"/>
        </a:p>
      </dgm:t>
    </dgm:pt>
    <dgm:pt modelId="{48415946-6794-47CC-A06E-A761FFE7FE87}" type="sibTrans" cxnId="{2EB25C30-062F-4A27-A78E-7DCA4A3FCEB6}">
      <dgm:prSet/>
      <dgm:spPr/>
      <dgm:t>
        <a:bodyPr/>
        <a:lstStyle/>
        <a:p>
          <a:endParaRPr lang="en-US"/>
        </a:p>
      </dgm:t>
    </dgm:pt>
    <dgm:pt modelId="{2B5B743F-889B-475E-98D4-A9942B7F7837}">
      <dgm:prSet phldrT="[Text]"/>
      <dgm:spPr/>
      <dgm:t>
        <a:bodyPr/>
        <a:lstStyle/>
        <a:p>
          <a:r>
            <a:rPr lang="en-US" dirty="0" err="1"/>
            <a:t>Trưởng</a:t>
          </a:r>
          <a:r>
            <a:rPr lang="en-US" dirty="0"/>
            <a:t> </a:t>
          </a:r>
          <a:r>
            <a:rPr lang="en-US" dirty="0" err="1"/>
            <a:t>trạm</a:t>
          </a:r>
          <a:r>
            <a:rPr lang="en-US" dirty="0"/>
            <a:t> </a:t>
          </a:r>
          <a:r>
            <a:rPr lang="en-US" dirty="0" err="1"/>
            <a:t>công</a:t>
          </a:r>
          <a:r>
            <a:rPr lang="en-US" dirty="0"/>
            <a:t> an</a:t>
          </a:r>
        </a:p>
      </dgm:t>
    </dgm:pt>
    <dgm:pt modelId="{20ADD83C-35EE-4B28-AE59-15C256C52163}" type="parTrans" cxnId="{924F6944-9986-42CE-96D1-EA14CFEEA783}">
      <dgm:prSet/>
      <dgm:spPr/>
      <dgm:t>
        <a:bodyPr/>
        <a:lstStyle/>
        <a:p>
          <a:endParaRPr lang="en-US"/>
        </a:p>
      </dgm:t>
    </dgm:pt>
    <dgm:pt modelId="{166C766A-642C-42ED-9F6A-06E1FD67FFF7}" type="sibTrans" cxnId="{924F6944-9986-42CE-96D1-EA14CFEEA783}">
      <dgm:prSet/>
      <dgm:spPr/>
      <dgm:t>
        <a:bodyPr/>
        <a:lstStyle/>
        <a:p>
          <a:endParaRPr lang="en-US"/>
        </a:p>
      </dgm:t>
    </dgm:pt>
    <dgm:pt modelId="{B171BB1B-4839-46CB-827C-D4834584A5E0}">
      <dgm:prSet phldrT="[Text]"/>
      <dgm:spPr/>
      <dgm:t>
        <a:bodyPr/>
        <a:lstStyle/>
        <a:p>
          <a:r>
            <a:rPr lang="en-US" dirty="0" err="1"/>
            <a:t>Trường</a:t>
          </a:r>
          <a:r>
            <a:rPr lang="en-US" dirty="0"/>
            <a:t> </a:t>
          </a:r>
          <a:r>
            <a:rPr lang="en-US" dirty="0" err="1"/>
            <a:t>học</a:t>
          </a:r>
          <a:r>
            <a:rPr lang="en-US" dirty="0"/>
            <a:t>/ </a:t>
          </a:r>
          <a:r>
            <a:rPr lang="en-US" dirty="0" err="1"/>
            <a:t>cán</a:t>
          </a:r>
          <a:r>
            <a:rPr lang="en-US" dirty="0"/>
            <a:t> </a:t>
          </a:r>
          <a:r>
            <a:rPr lang="en-US" dirty="0" err="1"/>
            <a:t>bộ</a:t>
          </a:r>
          <a:r>
            <a:rPr lang="en-US" dirty="0"/>
            <a:t> </a:t>
          </a:r>
          <a:r>
            <a:rPr lang="en-US" dirty="0" err="1"/>
            <a:t>tham</a:t>
          </a:r>
          <a:r>
            <a:rPr lang="en-US" dirty="0"/>
            <a:t> </a:t>
          </a:r>
          <a:r>
            <a:rPr lang="en-US" dirty="0" err="1"/>
            <a:t>vấn</a:t>
          </a:r>
          <a:r>
            <a:rPr lang="en-US" dirty="0"/>
            <a:t> </a:t>
          </a:r>
          <a:r>
            <a:rPr lang="en-US" dirty="0" err="1"/>
            <a:t>tâm</a:t>
          </a:r>
          <a:r>
            <a:rPr lang="en-US" dirty="0"/>
            <a:t> </a:t>
          </a:r>
          <a:r>
            <a:rPr lang="en-US" dirty="0" err="1"/>
            <a:t>lý</a:t>
          </a:r>
          <a:endParaRPr lang="en-US" dirty="0"/>
        </a:p>
      </dgm:t>
    </dgm:pt>
    <dgm:pt modelId="{B05B49F3-B531-459A-8B8A-6E65F2E69A67}" type="parTrans" cxnId="{860071F8-37B7-4E41-ADA5-7FA04B0850CC}">
      <dgm:prSet/>
      <dgm:spPr/>
      <dgm:t>
        <a:bodyPr/>
        <a:lstStyle/>
        <a:p>
          <a:endParaRPr lang="en-US"/>
        </a:p>
      </dgm:t>
    </dgm:pt>
    <dgm:pt modelId="{7DD85B3F-17FE-408E-B8A9-211F8A1D6682}" type="sibTrans" cxnId="{860071F8-37B7-4E41-ADA5-7FA04B0850CC}">
      <dgm:prSet/>
      <dgm:spPr/>
      <dgm:t>
        <a:bodyPr/>
        <a:lstStyle/>
        <a:p>
          <a:endParaRPr lang="en-US"/>
        </a:p>
      </dgm:t>
    </dgm:pt>
    <dgm:pt modelId="{42770C05-5324-4A0D-BAC9-DC7B0E30FDA1}" type="pres">
      <dgm:prSet presAssocID="{0E5A07E3-D057-420A-B3CB-EDC9EDA911E9}" presName="compositeShape" presStyleCnt="0">
        <dgm:presLayoutVars>
          <dgm:chMax val="7"/>
          <dgm:dir/>
          <dgm:resizeHandles val="exact"/>
        </dgm:presLayoutVars>
      </dgm:prSet>
      <dgm:spPr/>
    </dgm:pt>
    <dgm:pt modelId="{6D857F99-958B-4E82-B6FB-82B2303B4256}" type="pres">
      <dgm:prSet presAssocID="{0E5A07E3-D057-420A-B3CB-EDC9EDA911E9}" presName="wedge1" presStyleLbl="node1" presStyleIdx="0" presStyleCnt="6"/>
      <dgm:spPr/>
    </dgm:pt>
    <dgm:pt modelId="{FA62D8CA-B7E3-4C5A-AB38-062302C94BB7}" type="pres">
      <dgm:prSet presAssocID="{0E5A07E3-D057-420A-B3CB-EDC9EDA911E9}" presName="dummy1a" presStyleCnt="0"/>
      <dgm:spPr/>
    </dgm:pt>
    <dgm:pt modelId="{C17F60A6-204B-43F3-A348-5932FC0C6193}" type="pres">
      <dgm:prSet presAssocID="{0E5A07E3-D057-420A-B3CB-EDC9EDA911E9}" presName="dummy1b" presStyleCnt="0"/>
      <dgm:spPr/>
    </dgm:pt>
    <dgm:pt modelId="{BD1B9455-6491-402F-8A94-45BE50B7F099}" type="pres">
      <dgm:prSet presAssocID="{0E5A07E3-D057-420A-B3CB-EDC9EDA911E9}" presName="wedge1Tx" presStyleLbl="node1" presStyleIdx="0" presStyleCnt="6">
        <dgm:presLayoutVars>
          <dgm:chMax val="0"/>
          <dgm:chPref val="0"/>
          <dgm:bulletEnabled val="1"/>
        </dgm:presLayoutVars>
      </dgm:prSet>
      <dgm:spPr/>
    </dgm:pt>
    <dgm:pt modelId="{5788469B-6256-4F8F-9107-BE74464CA51C}" type="pres">
      <dgm:prSet presAssocID="{0E5A07E3-D057-420A-B3CB-EDC9EDA911E9}" presName="wedge2" presStyleLbl="node1" presStyleIdx="1" presStyleCnt="6"/>
      <dgm:spPr/>
    </dgm:pt>
    <dgm:pt modelId="{BCECDB54-B2B4-4611-8314-A4EE0DCE392A}" type="pres">
      <dgm:prSet presAssocID="{0E5A07E3-D057-420A-B3CB-EDC9EDA911E9}" presName="dummy2a" presStyleCnt="0"/>
      <dgm:spPr/>
    </dgm:pt>
    <dgm:pt modelId="{7888AE3F-9198-4178-8262-5D5FD52A62EF}" type="pres">
      <dgm:prSet presAssocID="{0E5A07E3-D057-420A-B3CB-EDC9EDA911E9}" presName="dummy2b" presStyleCnt="0"/>
      <dgm:spPr/>
    </dgm:pt>
    <dgm:pt modelId="{ABEEA0CB-2578-4DD0-99BF-91CB8C86C970}" type="pres">
      <dgm:prSet presAssocID="{0E5A07E3-D057-420A-B3CB-EDC9EDA911E9}" presName="wedge2Tx" presStyleLbl="node1" presStyleIdx="1" presStyleCnt="6">
        <dgm:presLayoutVars>
          <dgm:chMax val="0"/>
          <dgm:chPref val="0"/>
          <dgm:bulletEnabled val="1"/>
        </dgm:presLayoutVars>
      </dgm:prSet>
      <dgm:spPr/>
    </dgm:pt>
    <dgm:pt modelId="{614AF4A5-5395-45EE-8244-0C3B42B6D494}" type="pres">
      <dgm:prSet presAssocID="{0E5A07E3-D057-420A-B3CB-EDC9EDA911E9}" presName="wedge3" presStyleLbl="node1" presStyleIdx="2" presStyleCnt="6"/>
      <dgm:spPr/>
    </dgm:pt>
    <dgm:pt modelId="{000C486E-8B37-49CE-9AAF-7D63B64141F0}" type="pres">
      <dgm:prSet presAssocID="{0E5A07E3-D057-420A-B3CB-EDC9EDA911E9}" presName="dummy3a" presStyleCnt="0"/>
      <dgm:spPr/>
    </dgm:pt>
    <dgm:pt modelId="{FE91AF10-4E98-4FBA-A62A-8276A20347FF}" type="pres">
      <dgm:prSet presAssocID="{0E5A07E3-D057-420A-B3CB-EDC9EDA911E9}" presName="dummy3b" presStyleCnt="0"/>
      <dgm:spPr/>
    </dgm:pt>
    <dgm:pt modelId="{B3DCD78F-DBDE-4122-B1E8-E21B2D2C78CA}" type="pres">
      <dgm:prSet presAssocID="{0E5A07E3-D057-420A-B3CB-EDC9EDA911E9}" presName="wedge3Tx" presStyleLbl="node1" presStyleIdx="2" presStyleCnt="6">
        <dgm:presLayoutVars>
          <dgm:chMax val="0"/>
          <dgm:chPref val="0"/>
          <dgm:bulletEnabled val="1"/>
        </dgm:presLayoutVars>
      </dgm:prSet>
      <dgm:spPr/>
    </dgm:pt>
    <dgm:pt modelId="{E770A712-2145-4994-8CA0-6E61A3B88F71}" type="pres">
      <dgm:prSet presAssocID="{0E5A07E3-D057-420A-B3CB-EDC9EDA911E9}" presName="wedge4" presStyleLbl="node1" presStyleIdx="3" presStyleCnt="6"/>
      <dgm:spPr/>
    </dgm:pt>
    <dgm:pt modelId="{BD993655-C2F9-416E-A13D-CF1B17221A1C}" type="pres">
      <dgm:prSet presAssocID="{0E5A07E3-D057-420A-B3CB-EDC9EDA911E9}" presName="dummy4a" presStyleCnt="0"/>
      <dgm:spPr/>
    </dgm:pt>
    <dgm:pt modelId="{E7BB66BB-D4A8-4677-A0AE-C3293D2A7E7B}" type="pres">
      <dgm:prSet presAssocID="{0E5A07E3-D057-420A-B3CB-EDC9EDA911E9}" presName="dummy4b" presStyleCnt="0"/>
      <dgm:spPr/>
    </dgm:pt>
    <dgm:pt modelId="{F0B3A9A0-380C-488E-9212-34CED40DB487}" type="pres">
      <dgm:prSet presAssocID="{0E5A07E3-D057-420A-B3CB-EDC9EDA911E9}" presName="wedge4Tx" presStyleLbl="node1" presStyleIdx="3" presStyleCnt="6">
        <dgm:presLayoutVars>
          <dgm:chMax val="0"/>
          <dgm:chPref val="0"/>
          <dgm:bulletEnabled val="1"/>
        </dgm:presLayoutVars>
      </dgm:prSet>
      <dgm:spPr/>
    </dgm:pt>
    <dgm:pt modelId="{1531AA86-1862-4110-ADE0-6D733F632454}" type="pres">
      <dgm:prSet presAssocID="{0E5A07E3-D057-420A-B3CB-EDC9EDA911E9}" presName="wedge5" presStyleLbl="node1" presStyleIdx="4" presStyleCnt="6"/>
      <dgm:spPr/>
    </dgm:pt>
    <dgm:pt modelId="{6393536C-4EF3-4E39-AE2A-A82C620C7C6A}" type="pres">
      <dgm:prSet presAssocID="{0E5A07E3-D057-420A-B3CB-EDC9EDA911E9}" presName="dummy5a" presStyleCnt="0"/>
      <dgm:spPr/>
    </dgm:pt>
    <dgm:pt modelId="{33EBAD94-2039-4222-8555-CA418281C0A1}" type="pres">
      <dgm:prSet presAssocID="{0E5A07E3-D057-420A-B3CB-EDC9EDA911E9}" presName="dummy5b" presStyleCnt="0"/>
      <dgm:spPr/>
    </dgm:pt>
    <dgm:pt modelId="{0DBFED8D-8E98-4023-A4FF-37F37C14E7B3}" type="pres">
      <dgm:prSet presAssocID="{0E5A07E3-D057-420A-B3CB-EDC9EDA911E9}" presName="wedge5Tx" presStyleLbl="node1" presStyleIdx="4" presStyleCnt="6">
        <dgm:presLayoutVars>
          <dgm:chMax val="0"/>
          <dgm:chPref val="0"/>
          <dgm:bulletEnabled val="1"/>
        </dgm:presLayoutVars>
      </dgm:prSet>
      <dgm:spPr/>
    </dgm:pt>
    <dgm:pt modelId="{BCC1C28F-FDC9-4C1B-8C9B-756584D6F419}" type="pres">
      <dgm:prSet presAssocID="{0E5A07E3-D057-420A-B3CB-EDC9EDA911E9}" presName="wedge6" presStyleLbl="node1" presStyleIdx="5" presStyleCnt="6"/>
      <dgm:spPr/>
    </dgm:pt>
    <dgm:pt modelId="{BE9384B2-6D19-499E-A5D5-F46264CD117C}" type="pres">
      <dgm:prSet presAssocID="{0E5A07E3-D057-420A-B3CB-EDC9EDA911E9}" presName="dummy6a" presStyleCnt="0"/>
      <dgm:spPr/>
    </dgm:pt>
    <dgm:pt modelId="{08CF4E25-55D0-4795-B231-A0A8A996D269}" type="pres">
      <dgm:prSet presAssocID="{0E5A07E3-D057-420A-B3CB-EDC9EDA911E9}" presName="dummy6b" presStyleCnt="0"/>
      <dgm:spPr/>
    </dgm:pt>
    <dgm:pt modelId="{93C4A6AD-2F7E-4131-983F-B9542E7E1BA1}" type="pres">
      <dgm:prSet presAssocID="{0E5A07E3-D057-420A-B3CB-EDC9EDA911E9}" presName="wedge6Tx" presStyleLbl="node1" presStyleIdx="5" presStyleCnt="6">
        <dgm:presLayoutVars>
          <dgm:chMax val="0"/>
          <dgm:chPref val="0"/>
          <dgm:bulletEnabled val="1"/>
        </dgm:presLayoutVars>
      </dgm:prSet>
      <dgm:spPr/>
    </dgm:pt>
    <dgm:pt modelId="{C2CAFB67-0B4D-4D2F-B096-C3BFFF96FFE8}" type="pres">
      <dgm:prSet presAssocID="{B67A0305-63BA-4D7D-B662-8D325164C881}" presName="arrowWedge1" presStyleLbl="fgSibTrans2D1" presStyleIdx="0" presStyleCnt="6"/>
      <dgm:spPr/>
    </dgm:pt>
    <dgm:pt modelId="{0C2C19D1-6052-43A1-B654-7F098F78CB6F}" type="pres">
      <dgm:prSet presAssocID="{978B8D36-999E-40E9-970C-6449A69054F6}" presName="arrowWedge2" presStyleLbl="fgSibTrans2D1" presStyleIdx="1" presStyleCnt="6"/>
      <dgm:spPr/>
    </dgm:pt>
    <dgm:pt modelId="{0CCFB4A7-F759-4C38-B757-B618A484EA58}" type="pres">
      <dgm:prSet presAssocID="{FF9EC9AC-9B77-4EF7-B401-8ACF8C727FBD}" presName="arrowWedge3" presStyleLbl="fgSibTrans2D1" presStyleIdx="2" presStyleCnt="6"/>
      <dgm:spPr/>
    </dgm:pt>
    <dgm:pt modelId="{E43A0001-CACE-4E3F-AFD1-4DD7B0416D07}" type="pres">
      <dgm:prSet presAssocID="{48415946-6794-47CC-A06E-A761FFE7FE87}" presName="arrowWedge4" presStyleLbl="fgSibTrans2D1" presStyleIdx="3" presStyleCnt="6"/>
      <dgm:spPr/>
    </dgm:pt>
    <dgm:pt modelId="{49671BFB-D48F-440F-936C-7E89ABB72C19}" type="pres">
      <dgm:prSet presAssocID="{166C766A-642C-42ED-9F6A-06E1FD67FFF7}" presName="arrowWedge5" presStyleLbl="fgSibTrans2D1" presStyleIdx="4" presStyleCnt="6"/>
      <dgm:spPr/>
    </dgm:pt>
    <dgm:pt modelId="{ED2A290F-7E23-434A-9367-916AFD2C2EFB}" type="pres">
      <dgm:prSet presAssocID="{7DD85B3F-17FE-408E-B8A9-211F8A1D6682}" presName="arrowWedge6" presStyleLbl="fgSibTrans2D1" presStyleIdx="5" presStyleCnt="6"/>
      <dgm:spPr/>
    </dgm:pt>
  </dgm:ptLst>
  <dgm:cxnLst>
    <dgm:cxn modelId="{2E3FC50D-150C-47AF-B9E1-42E6182BB8E2}" type="presOf" srcId="{0FF39E2A-3306-41C7-BD31-253A0E4D11E9}" destId="{BD1B9455-6491-402F-8A94-45BE50B7F099}" srcOrd="1" destOrd="0" presId="urn:microsoft.com/office/officeart/2005/8/layout/cycle8"/>
    <dgm:cxn modelId="{30F73B11-333E-41D1-BAC9-07C4B70938CC}" type="presOf" srcId="{B171BB1B-4839-46CB-827C-D4834584A5E0}" destId="{93C4A6AD-2F7E-4131-983F-B9542E7E1BA1}" srcOrd="1" destOrd="0" presId="urn:microsoft.com/office/officeart/2005/8/layout/cycle8"/>
    <dgm:cxn modelId="{B62E0E28-D86F-4577-860B-5A130E26629B}" type="presOf" srcId="{0E5A07E3-D057-420A-B3CB-EDC9EDA911E9}" destId="{42770C05-5324-4A0D-BAC9-DC7B0E30FDA1}" srcOrd="0" destOrd="0" presId="urn:microsoft.com/office/officeart/2005/8/layout/cycle8"/>
    <dgm:cxn modelId="{7229082D-0A42-4030-883C-118C2F3A304F}" type="presOf" srcId="{B306197C-E056-40C5-B1AB-5111FF2D5444}" destId="{614AF4A5-5395-45EE-8244-0C3B42B6D494}" srcOrd="0" destOrd="0" presId="urn:microsoft.com/office/officeart/2005/8/layout/cycle8"/>
    <dgm:cxn modelId="{2EB25C30-062F-4A27-A78E-7DCA4A3FCEB6}" srcId="{0E5A07E3-D057-420A-B3CB-EDC9EDA911E9}" destId="{C6C3E9B8-E917-4CD3-A9B5-EB3EFBE9EE94}" srcOrd="3" destOrd="0" parTransId="{49A3C548-D3A1-4084-9DEB-048F0522B68B}" sibTransId="{48415946-6794-47CC-A06E-A761FFE7FE87}"/>
    <dgm:cxn modelId="{BB8F6035-7AFE-4D76-9E8C-66B5119101A7}" type="presOf" srcId="{C6C3E9B8-E917-4CD3-A9B5-EB3EFBE9EE94}" destId="{F0B3A9A0-380C-488E-9212-34CED40DB487}" srcOrd="1" destOrd="0" presId="urn:microsoft.com/office/officeart/2005/8/layout/cycle8"/>
    <dgm:cxn modelId="{924F6944-9986-42CE-96D1-EA14CFEEA783}" srcId="{0E5A07E3-D057-420A-B3CB-EDC9EDA911E9}" destId="{2B5B743F-889B-475E-98D4-A9942B7F7837}" srcOrd="4" destOrd="0" parTransId="{20ADD83C-35EE-4B28-AE59-15C256C52163}" sibTransId="{166C766A-642C-42ED-9F6A-06E1FD67FFF7}"/>
    <dgm:cxn modelId="{82EAD44D-2E12-4E7C-A20C-C3CEB71EE18A}" srcId="{0E5A07E3-D057-420A-B3CB-EDC9EDA911E9}" destId="{B306197C-E056-40C5-B1AB-5111FF2D5444}" srcOrd="2" destOrd="0" parTransId="{A7229E4A-226E-456A-AFEF-E85D546B352E}" sibTransId="{FF9EC9AC-9B77-4EF7-B401-8ACF8C727FBD}"/>
    <dgm:cxn modelId="{49037F77-08F3-434B-A0F2-04971A970E16}" type="presOf" srcId="{B171BB1B-4839-46CB-827C-D4834584A5E0}" destId="{BCC1C28F-FDC9-4C1B-8C9B-756584D6F419}" srcOrd="0" destOrd="0" presId="urn:microsoft.com/office/officeart/2005/8/layout/cycle8"/>
    <dgm:cxn modelId="{F7B7A97B-01FD-4E68-9082-CD157B22110B}" type="presOf" srcId="{2B5B743F-889B-475E-98D4-A9942B7F7837}" destId="{0DBFED8D-8E98-4023-A4FF-37F37C14E7B3}" srcOrd="1" destOrd="0" presId="urn:microsoft.com/office/officeart/2005/8/layout/cycle8"/>
    <dgm:cxn modelId="{046D8E80-5DD3-40C3-8B79-FEA69F992BCE}" type="presOf" srcId="{B306197C-E056-40C5-B1AB-5111FF2D5444}" destId="{B3DCD78F-DBDE-4122-B1E8-E21B2D2C78CA}" srcOrd="1" destOrd="0" presId="urn:microsoft.com/office/officeart/2005/8/layout/cycle8"/>
    <dgm:cxn modelId="{519E6185-B958-44BB-B9B4-5FA05E5FC22A}" srcId="{0E5A07E3-D057-420A-B3CB-EDC9EDA911E9}" destId="{0FF39E2A-3306-41C7-BD31-253A0E4D11E9}" srcOrd="0" destOrd="0" parTransId="{1D9664C5-54B3-42FC-97FD-68DBC9D5D77A}" sibTransId="{B67A0305-63BA-4D7D-B662-8D325164C881}"/>
    <dgm:cxn modelId="{46542287-702D-4707-9AE4-7FE3772FB32C}" type="presOf" srcId="{C092F6B2-80A6-4D51-AD64-B50D78F4A993}" destId="{ABEEA0CB-2578-4DD0-99BF-91CB8C86C970}" srcOrd="1" destOrd="0" presId="urn:microsoft.com/office/officeart/2005/8/layout/cycle8"/>
    <dgm:cxn modelId="{441C7DB1-751B-4A72-80F4-6EFB477736BA}" type="presOf" srcId="{2B5B743F-889B-475E-98D4-A9942B7F7837}" destId="{1531AA86-1862-4110-ADE0-6D733F632454}" srcOrd="0" destOrd="0" presId="urn:microsoft.com/office/officeart/2005/8/layout/cycle8"/>
    <dgm:cxn modelId="{02FF98E4-7EC6-4395-A962-BA868F603416}" type="presOf" srcId="{C092F6B2-80A6-4D51-AD64-B50D78F4A993}" destId="{5788469B-6256-4F8F-9107-BE74464CA51C}" srcOrd="0" destOrd="0" presId="urn:microsoft.com/office/officeart/2005/8/layout/cycle8"/>
    <dgm:cxn modelId="{F2A2B9F1-916C-478E-BD8C-C6E3272234AF}" srcId="{0E5A07E3-D057-420A-B3CB-EDC9EDA911E9}" destId="{C092F6B2-80A6-4D51-AD64-B50D78F4A993}" srcOrd="1" destOrd="0" parTransId="{BC0F50A3-F475-4795-9945-43EFBC3FE1E5}" sibTransId="{978B8D36-999E-40E9-970C-6449A69054F6}"/>
    <dgm:cxn modelId="{860071F8-37B7-4E41-ADA5-7FA04B0850CC}" srcId="{0E5A07E3-D057-420A-B3CB-EDC9EDA911E9}" destId="{B171BB1B-4839-46CB-827C-D4834584A5E0}" srcOrd="5" destOrd="0" parTransId="{B05B49F3-B531-459A-8B8A-6E65F2E69A67}" sibTransId="{7DD85B3F-17FE-408E-B8A9-211F8A1D6682}"/>
    <dgm:cxn modelId="{E9B1A5F9-6884-439C-BF1D-168CEA7F5E3E}" type="presOf" srcId="{0FF39E2A-3306-41C7-BD31-253A0E4D11E9}" destId="{6D857F99-958B-4E82-B6FB-82B2303B4256}" srcOrd="0" destOrd="0" presId="urn:microsoft.com/office/officeart/2005/8/layout/cycle8"/>
    <dgm:cxn modelId="{84FDC8FD-DC7C-4A59-9001-082B643E4453}" type="presOf" srcId="{C6C3E9B8-E917-4CD3-A9B5-EB3EFBE9EE94}" destId="{E770A712-2145-4994-8CA0-6E61A3B88F71}" srcOrd="0" destOrd="0" presId="urn:microsoft.com/office/officeart/2005/8/layout/cycle8"/>
    <dgm:cxn modelId="{49B9A0FB-9810-47ED-92BD-AC7C62B12D2E}" type="presParOf" srcId="{42770C05-5324-4A0D-BAC9-DC7B0E30FDA1}" destId="{6D857F99-958B-4E82-B6FB-82B2303B4256}" srcOrd="0" destOrd="0" presId="urn:microsoft.com/office/officeart/2005/8/layout/cycle8"/>
    <dgm:cxn modelId="{53A27AAC-849D-4C45-86B3-04A0E2E5AE42}" type="presParOf" srcId="{42770C05-5324-4A0D-BAC9-DC7B0E30FDA1}" destId="{FA62D8CA-B7E3-4C5A-AB38-062302C94BB7}" srcOrd="1" destOrd="0" presId="urn:microsoft.com/office/officeart/2005/8/layout/cycle8"/>
    <dgm:cxn modelId="{9517180F-1B41-4E39-9FC8-905C567981A3}" type="presParOf" srcId="{42770C05-5324-4A0D-BAC9-DC7B0E30FDA1}" destId="{C17F60A6-204B-43F3-A348-5932FC0C6193}" srcOrd="2" destOrd="0" presId="urn:microsoft.com/office/officeart/2005/8/layout/cycle8"/>
    <dgm:cxn modelId="{E431C94C-5883-47EB-B23C-0F9D0BDCB556}" type="presParOf" srcId="{42770C05-5324-4A0D-BAC9-DC7B0E30FDA1}" destId="{BD1B9455-6491-402F-8A94-45BE50B7F099}" srcOrd="3" destOrd="0" presId="urn:microsoft.com/office/officeart/2005/8/layout/cycle8"/>
    <dgm:cxn modelId="{AF7B008A-7CA7-40F0-89E8-40282B06B059}" type="presParOf" srcId="{42770C05-5324-4A0D-BAC9-DC7B0E30FDA1}" destId="{5788469B-6256-4F8F-9107-BE74464CA51C}" srcOrd="4" destOrd="0" presId="urn:microsoft.com/office/officeart/2005/8/layout/cycle8"/>
    <dgm:cxn modelId="{2B7988CE-ADD5-4570-B428-D7B221354896}" type="presParOf" srcId="{42770C05-5324-4A0D-BAC9-DC7B0E30FDA1}" destId="{BCECDB54-B2B4-4611-8314-A4EE0DCE392A}" srcOrd="5" destOrd="0" presId="urn:microsoft.com/office/officeart/2005/8/layout/cycle8"/>
    <dgm:cxn modelId="{1186EFDA-2F7E-45FB-AB7F-1A65353A3CB0}" type="presParOf" srcId="{42770C05-5324-4A0D-BAC9-DC7B0E30FDA1}" destId="{7888AE3F-9198-4178-8262-5D5FD52A62EF}" srcOrd="6" destOrd="0" presId="urn:microsoft.com/office/officeart/2005/8/layout/cycle8"/>
    <dgm:cxn modelId="{B4B13ECA-36E7-42E4-9E5E-147862D44111}" type="presParOf" srcId="{42770C05-5324-4A0D-BAC9-DC7B0E30FDA1}" destId="{ABEEA0CB-2578-4DD0-99BF-91CB8C86C970}" srcOrd="7" destOrd="0" presId="urn:microsoft.com/office/officeart/2005/8/layout/cycle8"/>
    <dgm:cxn modelId="{9C3A430F-7366-416F-AD79-815688293326}" type="presParOf" srcId="{42770C05-5324-4A0D-BAC9-DC7B0E30FDA1}" destId="{614AF4A5-5395-45EE-8244-0C3B42B6D494}" srcOrd="8" destOrd="0" presId="urn:microsoft.com/office/officeart/2005/8/layout/cycle8"/>
    <dgm:cxn modelId="{2B31D029-5ED5-447A-A48D-EB77521BF1E4}" type="presParOf" srcId="{42770C05-5324-4A0D-BAC9-DC7B0E30FDA1}" destId="{000C486E-8B37-49CE-9AAF-7D63B64141F0}" srcOrd="9" destOrd="0" presId="urn:microsoft.com/office/officeart/2005/8/layout/cycle8"/>
    <dgm:cxn modelId="{56901301-8BC0-4A9C-B817-BFE48E18777E}" type="presParOf" srcId="{42770C05-5324-4A0D-BAC9-DC7B0E30FDA1}" destId="{FE91AF10-4E98-4FBA-A62A-8276A20347FF}" srcOrd="10" destOrd="0" presId="urn:microsoft.com/office/officeart/2005/8/layout/cycle8"/>
    <dgm:cxn modelId="{63C38255-0FE9-4C05-87D1-7FB14802535C}" type="presParOf" srcId="{42770C05-5324-4A0D-BAC9-DC7B0E30FDA1}" destId="{B3DCD78F-DBDE-4122-B1E8-E21B2D2C78CA}" srcOrd="11" destOrd="0" presId="urn:microsoft.com/office/officeart/2005/8/layout/cycle8"/>
    <dgm:cxn modelId="{50201448-3B36-42DF-BC6B-6266E482A32B}" type="presParOf" srcId="{42770C05-5324-4A0D-BAC9-DC7B0E30FDA1}" destId="{E770A712-2145-4994-8CA0-6E61A3B88F71}" srcOrd="12" destOrd="0" presId="urn:microsoft.com/office/officeart/2005/8/layout/cycle8"/>
    <dgm:cxn modelId="{56384004-36CF-445C-901D-92D488BAAEC4}" type="presParOf" srcId="{42770C05-5324-4A0D-BAC9-DC7B0E30FDA1}" destId="{BD993655-C2F9-416E-A13D-CF1B17221A1C}" srcOrd="13" destOrd="0" presId="urn:microsoft.com/office/officeart/2005/8/layout/cycle8"/>
    <dgm:cxn modelId="{956247F9-8805-4CD3-8DE5-3889F438CA59}" type="presParOf" srcId="{42770C05-5324-4A0D-BAC9-DC7B0E30FDA1}" destId="{E7BB66BB-D4A8-4677-A0AE-C3293D2A7E7B}" srcOrd="14" destOrd="0" presId="urn:microsoft.com/office/officeart/2005/8/layout/cycle8"/>
    <dgm:cxn modelId="{54D364D5-03B2-4239-91AF-264DC3B7684E}" type="presParOf" srcId="{42770C05-5324-4A0D-BAC9-DC7B0E30FDA1}" destId="{F0B3A9A0-380C-488E-9212-34CED40DB487}" srcOrd="15" destOrd="0" presId="urn:microsoft.com/office/officeart/2005/8/layout/cycle8"/>
    <dgm:cxn modelId="{14BE0AF1-F794-4267-9EF6-A4194FFA20A3}" type="presParOf" srcId="{42770C05-5324-4A0D-BAC9-DC7B0E30FDA1}" destId="{1531AA86-1862-4110-ADE0-6D733F632454}" srcOrd="16" destOrd="0" presId="urn:microsoft.com/office/officeart/2005/8/layout/cycle8"/>
    <dgm:cxn modelId="{23A14971-B86D-464F-AA6B-DD99363D38FC}" type="presParOf" srcId="{42770C05-5324-4A0D-BAC9-DC7B0E30FDA1}" destId="{6393536C-4EF3-4E39-AE2A-A82C620C7C6A}" srcOrd="17" destOrd="0" presId="urn:microsoft.com/office/officeart/2005/8/layout/cycle8"/>
    <dgm:cxn modelId="{4040D3F7-18BD-441F-9ABE-01C8EA800BB6}" type="presParOf" srcId="{42770C05-5324-4A0D-BAC9-DC7B0E30FDA1}" destId="{33EBAD94-2039-4222-8555-CA418281C0A1}" srcOrd="18" destOrd="0" presId="urn:microsoft.com/office/officeart/2005/8/layout/cycle8"/>
    <dgm:cxn modelId="{79D369C7-4F9E-47E6-A623-9A80F060DCF6}" type="presParOf" srcId="{42770C05-5324-4A0D-BAC9-DC7B0E30FDA1}" destId="{0DBFED8D-8E98-4023-A4FF-37F37C14E7B3}" srcOrd="19" destOrd="0" presId="urn:microsoft.com/office/officeart/2005/8/layout/cycle8"/>
    <dgm:cxn modelId="{0AF6EEFD-2485-47D0-B587-EE62708F20A3}" type="presParOf" srcId="{42770C05-5324-4A0D-BAC9-DC7B0E30FDA1}" destId="{BCC1C28F-FDC9-4C1B-8C9B-756584D6F419}" srcOrd="20" destOrd="0" presId="urn:microsoft.com/office/officeart/2005/8/layout/cycle8"/>
    <dgm:cxn modelId="{87B2D816-5572-4296-9981-08832C5F23BD}" type="presParOf" srcId="{42770C05-5324-4A0D-BAC9-DC7B0E30FDA1}" destId="{BE9384B2-6D19-499E-A5D5-F46264CD117C}" srcOrd="21" destOrd="0" presId="urn:microsoft.com/office/officeart/2005/8/layout/cycle8"/>
    <dgm:cxn modelId="{AE2123C8-6EE7-4141-80AD-8D7B343BF6EE}" type="presParOf" srcId="{42770C05-5324-4A0D-BAC9-DC7B0E30FDA1}" destId="{08CF4E25-55D0-4795-B231-A0A8A996D269}" srcOrd="22" destOrd="0" presId="urn:microsoft.com/office/officeart/2005/8/layout/cycle8"/>
    <dgm:cxn modelId="{6CCD0C1C-041A-41FB-96B0-76CCE413BD53}" type="presParOf" srcId="{42770C05-5324-4A0D-BAC9-DC7B0E30FDA1}" destId="{93C4A6AD-2F7E-4131-983F-B9542E7E1BA1}" srcOrd="23" destOrd="0" presId="urn:microsoft.com/office/officeart/2005/8/layout/cycle8"/>
    <dgm:cxn modelId="{6C3F3048-6F6A-46BB-98EE-3515ADCE65DF}" type="presParOf" srcId="{42770C05-5324-4A0D-BAC9-DC7B0E30FDA1}" destId="{C2CAFB67-0B4D-4D2F-B096-C3BFFF96FFE8}" srcOrd="24" destOrd="0" presId="urn:microsoft.com/office/officeart/2005/8/layout/cycle8"/>
    <dgm:cxn modelId="{6C955A48-747B-402E-971A-11177367EDEE}" type="presParOf" srcId="{42770C05-5324-4A0D-BAC9-DC7B0E30FDA1}" destId="{0C2C19D1-6052-43A1-B654-7F098F78CB6F}" srcOrd="25" destOrd="0" presId="urn:microsoft.com/office/officeart/2005/8/layout/cycle8"/>
    <dgm:cxn modelId="{8163D015-2A0E-497D-81BA-F2762B1543AF}" type="presParOf" srcId="{42770C05-5324-4A0D-BAC9-DC7B0E30FDA1}" destId="{0CCFB4A7-F759-4C38-B757-B618A484EA58}" srcOrd="26" destOrd="0" presId="urn:microsoft.com/office/officeart/2005/8/layout/cycle8"/>
    <dgm:cxn modelId="{7CC7EA20-2E3B-4BFF-B15D-24372270448B}" type="presParOf" srcId="{42770C05-5324-4A0D-BAC9-DC7B0E30FDA1}" destId="{E43A0001-CACE-4E3F-AFD1-4DD7B0416D07}" srcOrd="27" destOrd="0" presId="urn:microsoft.com/office/officeart/2005/8/layout/cycle8"/>
    <dgm:cxn modelId="{25E22DB0-A0DC-4969-A63F-33BA151E0A01}" type="presParOf" srcId="{42770C05-5324-4A0D-BAC9-DC7B0E30FDA1}" destId="{49671BFB-D48F-440F-936C-7E89ABB72C19}" srcOrd="28" destOrd="0" presId="urn:microsoft.com/office/officeart/2005/8/layout/cycle8"/>
    <dgm:cxn modelId="{FD0CD979-2D5E-4C09-9612-55E288F15487}" type="presParOf" srcId="{42770C05-5324-4A0D-BAC9-DC7B0E30FDA1}" destId="{ED2A290F-7E23-434A-9367-916AFD2C2EFB}"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37559D2-150C-4CED-97AA-D647A9C3E2BE}"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n-US"/>
        </a:p>
      </dgm:t>
    </dgm:pt>
    <dgm:pt modelId="{4E212967-A7A4-49D1-948E-752444189F4A}">
      <dgm:prSet phldrT="[Text]"/>
      <dgm:spPr/>
      <dgm:t>
        <a:bodyPr/>
        <a:lstStyle/>
        <a:p>
          <a:r>
            <a:rPr lang="en-US" dirty="0" err="1"/>
            <a:t>Báo</a:t>
          </a:r>
          <a:r>
            <a:rPr lang="en-US" dirty="0"/>
            <a:t> </a:t>
          </a:r>
          <a:r>
            <a:rPr lang="en-US" dirty="0" err="1"/>
            <a:t>cáo</a:t>
          </a:r>
          <a:r>
            <a:rPr lang="en-US" dirty="0"/>
            <a:t> </a:t>
          </a:r>
          <a:r>
            <a:rPr lang="en-US" dirty="0" err="1"/>
            <a:t>trường</a:t>
          </a:r>
          <a:r>
            <a:rPr lang="en-US" dirty="0"/>
            <a:t> </a:t>
          </a:r>
          <a:r>
            <a:rPr lang="en-US" dirty="0" err="1"/>
            <a:t>hợp</a:t>
          </a:r>
          <a:r>
            <a:rPr lang="en-US" dirty="0"/>
            <a:t> </a:t>
          </a:r>
          <a:r>
            <a:rPr lang="en-US" dirty="0" err="1"/>
            <a:t>trẻ</a:t>
          </a:r>
          <a:r>
            <a:rPr lang="en-US" dirty="0"/>
            <a:t> </a:t>
          </a:r>
          <a:r>
            <a:rPr lang="en-US" dirty="0" err="1"/>
            <a:t>có</a:t>
          </a:r>
          <a:r>
            <a:rPr lang="en-US" dirty="0"/>
            <a:t> </a:t>
          </a:r>
          <a:r>
            <a:rPr lang="en-US" dirty="0" err="1"/>
            <a:t>vấn</a:t>
          </a:r>
          <a:r>
            <a:rPr lang="en-US" dirty="0"/>
            <a:t> </a:t>
          </a:r>
          <a:r>
            <a:rPr lang="en-US" dirty="0" err="1"/>
            <a:t>đề</a:t>
          </a:r>
          <a:r>
            <a:rPr lang="en-US" dirty="0"/>
            <a:t> (</a:t>
          </a:r>
          <a:r>
            <a:rPr lang="en-US" dirty="0" err="1"/>
            <a:t>nguy</a:t>
          </a:r>
          <a:r>
            <a:rPr lang="en-US" dirty="0"/>
            <a:t> </a:t>
          </a:r>
          <a:r>
            <a:rPr lang="en-US" dirty="0" err="1"/>
            <a:t>cơ</a:t>
          </a:r>
          <a:r>
            <a:rPr lang="en-US" dirty="0"/>
            <a:t> </a:t>
          </a:r>
          <a:r>
            <a:rPr lang="en-US" dirty="0" err="1"/>
            <a:t>cao</a:t>
          </a:r>
          <a:r>
            <a:rPr lang="en-US" dirty="0"/>
            <a:t>)</a:t>
          </a:r>
        </a:p>
      </dgm:t>
    </dgm:pt>
    <dgm:pt modelId="{0C64AB31-64DC-4EE0-B725-AE80600CD468}" type="parTrans" cxnId="{4B7663DC-5C7F-4DF1-BEC2-DC4E7F37B7F4}">
      <dgm:prSet/>
      <dgm:spPr/>
      <dgm:t>
        <a:bodyPr/>
        <a:lstStyle/>
        <a:p>
          <a:endParaRPr lang="en-US"/>
        </a:p>
      </dgm:t>
    </dgm:pt>
    <dgm:pt modelId="{A7FAF1F4-2E8B-49BC-B6FA-62AAE14C7E8D}" type="sibTrans" cxnId="{4B7663DC-5C7F-4DF1-BEC2-DC4E7F37B7F4}">
      <dgm:prSet/>
      <dgm:spPr/>
      <dgm:t>
        <a:bodyPr/>
        <a:lstStyle/>
        <a:p>
          <a:endParaRPr lang="en-US"/>
        </a:p>
      </dgm:t>
    </dgm:pt>
    <dgm:pt modelId="{CF9E3901-5FB0-4A96-8CF9-90383A2BAE18}">
      <dgm:prSet phldrT="[Text]"/>
      <dgm:spPr/>
      <dgm:t>
        <a:bodyPr/>
        <a:lstStyle/>
        <a:p>
          <a:r>
            <a:rPr lang="en-US" dirty="0" err="1"/>
            <a:t>Phối</a:t>
          </a:r>
          <a:r>
            <a:rPr lang="en-US" dirty="0"/>
            <a:t> </a:t>
          </a:r>
          <a:r>
            <a:rPr lang="en-US" dirty="0" err="1"/>
            <a:t>hợp</a:t>
          </a:r>
          <a:r>
            <a:rPr lang="en-US" dirty="0"/>
            <a:t> </a:t>
          </a:r>
          <a:r>
            <a:rPr lang="en-US" dirty="0" err="1"/>
            <a:t>với</a:t>
          </a:r>
          <a:r>
            <a:rPr lang="en-US" dirty="0"/>
            <a:t> </a:t>
          </a:r>
          <a:r>
            <a:rPr lang="en-US" dirty="0" err="1"/>
            <a:t>các</a:t>
          </a:r>
          <a:r>
            <a:rPr lang="en-US" dirty="0"/>
            <a:t> </a:t>
          </a:r>
          <a:r>
            <a:rPr lang="en-US" dirty="0" err="1"/>
            <a:t>thành</a:t>
          </a:r>
          <a:r>
            <a:rPr lang="en-US" dirty="0"/>
            <a:t> </a:t>
          </a:r>
          <a:r>
            <a:rPr lang="en-US" dirty="0" err="1"/>
            <a:t>viên</a:t>
          </a:r>
          <a:r>
            <a:rPr lang="en-US" dirty="0"/>
            <a:t> </a:t>
          </a:r>
          <a:r>
            <a:rPr lang="en-US" dirty="0" err="1"/>
            <a:t>trong</a:t>
          </a:r>
          <a:r>
            <a:rPr lang="en-US" dirty="0"/>
            <a:t> Ban BVTE </a:t>
          </a:r>
          <a:r>
            <a:rPr lang="en-US" dirty="0" err="1"/>
            <a:t>trong</a:t>
          </a:r>
          <a:r>
            <a:rPr lang="en-US" dirty="0"/>
            <a:t> </a:t>
          </a:r>
          <a:r>
            <a:rPr lang="en-US" dirty="0" err="1"/>
            <a:t>hỗ</a:t>
          </a:r>
          <a:r>
            <a:rPr lang="en-US" dirty="0"/>
            <a:t> </a:t>
          </a:r>
          <a:r>
            <a:rPr lang="en-US" dirty="0" err="1"/>
            <a:t>trợ</a:t>
          </a:r>
          <a:r>
            <a:rPr lang="en-US" dirty="0"/>
            <a:t> </a:t>
          </a:r>
          <a:r>
            <a:rPr lang="en-US" dirty="0" err="1"/>
            <a:t>trẻ</a:t>
          </a:r>
          <a:endParaRPr lang="en-US" dirty="0"/>
        </a:p>
      </dgm:t>
    </dgm:pt>
    <dgm:pt modelId="{EE1AFD43-9DB2-4B5E-80F9-F55031432D89}" type="parTrans" cxnId="{8D9D054E-BE23-46B9-A190-E70EC74624D2}">
      <dgm:prSet/>
      <dgm:spPr/>
      <dgm:t>
        <a:bodyPr/>
        <a:lstStyle/>
        <a:p>
          <a:endParaRPr lang="en-US"/>
        </a:p>
      </dgm:t>
    </dgm:pt>
    <dgm:pt modelId="{0D9178F5-A259-4393-82F3-AD08E3A7CD91}" type="sibTrans" cxnId="{8D9D054E-BE23-46B9-A190-E70EC74624D2}">
      <dgm:prSet/>
      <dgm:spPr/>
      <dgm:t>
        <a:bodyPr/>
        <a:lstStyle/>
        <a:p>
          <a:endParaRPr lang="en-US"/>
        </a:p>
      </dgm:t>
    </dgm:pt>
    <dgm:pt modelId="{6EBE22DE-2D35-44B6-A1E3-F9C843E149EC}">
      <dgm:prSet phldrT="[Text]"/>
      <dgm:spPr/>
      <dgm:t>
        <a:bodyPr/>
        <a:lstStyle/>
        <a:p>
          <a:r>
            <a:rPr lang="en-US" dirty="0" err="1"/>
            <a:t>Tham</a:t>
          </a:r>
          <a:r>
            <a:rPr lang="en-US" dirty="0"/>
            <a:t> </a:t>
          </a:r>
          <a:r>
            <a:rPr lang="en-US" dirty="0" err="1"/>
            <a:t>vấn</a:t>
          </a:r>
          <a:r>
            <a:rPr lang="en-US" dirty="0"/>
            <a:t> </a:t>
          </a:r>
          <a:r>
            <a:rPr lang="en-US" dirty="0" err="1"/>
            <a:t>tâm</a:t>
          </a:r>
          <a:r>
            <a:rPr lang="en-US" dirty="0"/>
            <a:t> </a:t>
          </a:r>
          <a:r>
            <a:rPr lang="en-US" dirty="0" err="1"/>
            <a:t>lý</a:t>
          </a:r>
          <a:r>
            <a:rPr lang="en-US" dirty="0"/>
            <a:t> </a:t>
          </a:r>
          <a:r>
            <a:rPr lang="en-US" dirty="0" err="1"/>
            <a:t>cho</a:t>
          </a:r>
          <a:r>
            <a:rPr lang="en-US" dirty="0"/>
            <a:t> </a:t>
          </a:r>
          <a:r>
            <a:rPr lang="en-US" dirty="0" err="1"/>
            <a:t>trẻ</a:t>
          </a:r>
          <a:r>
            <a:rPr lang="en-US" dirty="0"/>
            <a:t> </a:t>
          </a:r>
        </a:p>
      </dgm:t>
    </dgm:pt>
    <dgm:pt modelId="{92BD424D-F57B-4683-A942-0CAD93F773C7}" type="parTrans" cxnId="{B01BFA03-CCE1-49A7-B315-37EA9F2C4EED}">
      <dgm:prSet/>
      <dgm:spPr/>
      <dgm:t>
        <a:bodyPr/>
        <a:lstStyle/>
        <a:p>
          <a:endParaRPr lang="en-US"/>
        </a:p>
      </dgm:t>
    </dgm:pt>
    <dgm:pt modelId="{30BC321A-E5A5-48C6-8743-FE90AD6F43BD}" type="sibTrans" cxnId="{B01BFA03-CCE1-49A7-B315-37EA9F2C4EED}">
      <dgm:prSet/>
      <dgm:spPr/>
      <dgm:t>
        <a:bodyPr/>
        <a:lstStyle/>
        <a:p>
          <a:endParaRPr lang="en-US"/>
        </a:p>
      </dgm:t>
    </dgm:pt>
    <dgm:pt modelId="{76EED156-6C4A-4875-81BA-7C9A4CC68E11}" type="pres">
      <dgm:prSet presAssocID="{137559D2-150C-4CED-97AA-D647A9C3E2BE}" presName="hierChild1" presStyleCnt="0">
        <dgm:presLayoutVars>
          <dgm:chPref val="1"/>
          <dgm:dir/>
          <dgm:animOne val="branch"/>
          <dgm:animLvl val="lvl"/>
          <dgm:resizeHandles/>
        </dgm:presLayoutVars>
      </dgm:prSet>
      <dgm:spPr/>
    </dgm:pt>
    <dgm:pt modelId="{8DE5DA7C-FF9A-478F-B340-76DADCD4CA92}" type="pres">
      <dgm:prSet presAssocID="{4E212967-A7A4-49D1-948E-752444189F4A}" presName="hierRoot1" presStyleCnt="0"/>
      <dgm:spPr/>
    </dgm:pt>
    <dgm:pt modelId="{8CC72562-06AF-448D-A00E-09D586E5C2EA}" type="pres">
      <dgm:prSet presAssocID="{4E212967-A7A4-49D1-948E-752444189F4A}" presName="composite" presStyleCnt="0"/>
      <dgm:spPr/>
    </dgm:pt>
    <dgm:pt modelId="{FBED711C-C602-47D5-B1E6-D0510803BFFE}" type="pres">
      <dgm:prSet presAssocID="{4E212967-A7A4-49D1-948E-752444189F4A}" presName="background" presStyleLbl="node0" presStyleIdx="0" presStyleCnt="3"/>
      <dgm:spPr/>
    </dgm:pt>
    <dgm:pt modelId="{B84A9A51-7DDD-4E63-A88B-2F9E032D26A7}" type="pres">
      <dgm:prSet presAssocID="{4E212967-A7A4-49D1-948E-752444189F4A}" presName="text" presStyleLbl="fgAcc0" presStyleIdx="0" presStyleCnt="3">
        <dgm:presLayoutVars>
          <dgm:chPref val="3"/>
        </dgm:presLayoutVars>
      </dgm:prSet>
      <dgm:spPr/>
    </dgm:pt>
    <dgm:pt modelId="{001D3C41-FB91-41F2-B579-CD368AD3825C}" type="pres">
      <dgm:prSet presAssocID="{4E212967-A7A4-49D1-948E-752444189F4A}" presName="hierChild2" presStyleCnt="0"/>
      <dgm:spPr/>
    </dgm:pt>
    <dgm:pt modelId="{C883CA39-5664-41B9-AB80-6E002A33A510}" type="pres">
      <dgm:prSet presAssocID="{CF9E3901-5FB0-4A96-8CF9-90383A2BAE18}" presName="hierRoot1" presStyleCnt="0"/>
      <dgm:spPr/>
    </dgm:pt>
    <dgm:pt modelId="{5667E53E-1AB8-41F5-A668-F0FC80FA5D7B}" type="pres">
      <dgm:prSet presAssocID="{CF9E3901-5FB0-4A96-8CF9-90383A2BAE18}" presName="composite" presStyleCnt="0"/>
      <dgm:spPr/>
    </dgm:pt>
    <dgm:pt modelId="{F8F0195B-92A6-44CF-9A04-84B64A86A2BF}" type="pres">
      <dgm:prSet presAssocID="{CF9E3901-5FB0-4A96-8CF9-90383A2BAE18}" presName="background" presStyleLbl="node0" presStyleIdx="1" presStyleCnt="3"/>
      <dgm:spPr/>
    </dgm:pt>
    <dgm:pt modelId="{EBFE66D4-2F5A-4FE1-9BC6-3396C0ECDC88}" type="pres">
      <dgm:prSet presAssocID="{CF9E3901-5FB0-4A96-8CF9-90383A2BAE18}" presName="text" presStyleLbl="fgAcc0" presStyleIdx="1" presStyleCnt="3">
        <dgm:presLayoutVars>
          <dgm:chPref val="3"/>
        </dgm:presLayoutVars>
      </dgm:prSet>
      <dgm:spPr/>
    </dgm:pt>
    <dgm:pt modelId="{085FE9B2-5880-4ED4-A67C-E87F0551BCEE}" type="pres">
      <dgm:prSet presAssocID="{CF9E3901-5FB0-4A96-8CF9-90383A2BAE18}" presName="hierChild2" presStyleCnt="0"/>
      <dgm:spPr/>
    </dgm:pt>
    <dgm:pt modelId="{AF91F0D5-E659-4159-B84B-9197B45962C4}" type="pres">
      <dgm:prSet presAssocID="{6EBE22DE-2D35-44B6-A1E3-F9C843E149EC}" presName="hierRoot1" presStyleCnt="0"/>
      <dgm:spPr/>
    </dgm:pt>
    <dgm:pt modelId="{B84B9F03-1374-45C0-9C87-2AD4EA5E9BB1}" type="pres">
      <dgm:prSet presAssocID="{6EBE22DE-2D35-44B6-A1E3-F9C843E149EC}" presName="composite" presStyleCnt="0"/>
      <dgm:spPr/>
    </dgm:pt>
    <dgm:pt modelId="{7DE42943-7E86-4C8C-BB49-6EA7BA119F79}" type="pres">
      <dgm:prSet presAssocID="{6EBE22DE-2D35-44B6-A1E3-F9C843E149EC}" presName="background" presStyleLbl="node0" presStyleIdx="2" presStyleCnt="3"/>
      <dgm:spPr/>
    </dgm:pt>
    <dgm:pt modelId="{7C3B1D5B-67BF-40E3-95B8-904DD8E5F319}" type="pres">
      <dgm:prSet presAssocID="{6EBE22DE-2D35-44B6-A1E3-F9C843E149EC}" presName="text" presStyleLbl="fgAcc0" presStyleIdx="2" presStyleCnt="3">
        <dgm:presLayoutVars>
          <dgm:chPref val="3"/>
        </dgm:presLayoutVars>
      </dgm:prSet>
      <dgm:spPr/>
    </dgm:pt>
    <dgm:pt modelId="{0B03571E-BEC5-47D4-AA56-F64052CB058D}" type="pres">
      <dgm:prSet presAssocID="{6EBE22DE-2D35-44B6-A1E3-F9C843E149EC}" presName="hierChild2" presStyleCnt="0"/>
      <dgm:spPr/>
    </dgm:pt>
  </dgm:ptLst>
  <dgm:cxnLst>
    <dgm:cxn modelId="{B01BFA03-CCE1-49A7-B315-37EA9F2C4EED}" srcId="{137559D2-150C-4CED-97AA-D647A9C3E2BE}" destId="{6EBE22DE-2D35-44B6-A1E3-F9C843E149EC}" srcOrd="2" destOrd="0" parTransId="{92BD424D-F57B-4683-A942-0CAD93F773C7}" sibTransId="{30BC321A-E5A5-48C6-8743-FE90AD6F43BD}"/>
    <dgm:cxn modelId="{F3805F3B-8718-4AE9-8E1D-40F6C4905CD4}" type="presOf" srcId="{137559D2-150C-4CED-97AA-D647A9C3E2BE}" destId="{76EED156-6C4A-4875-81BA-7C9A4CC68E11}" srcOrd="0" destOrd="0" presId="urn:microsoft.com/office/officeart/2005/8/layout/hierarchy1"/>
    <dgm:cxn modelId="{8D9D054E-BE23-46B9-A190-E70EC74624D2}" srcId="{137559D2-150C-4CED-97AA-D647A9C3E2BE}" destId="{CF9E3901-5FB0-4A96-8CF9-90383A2BAE18}" srcOrd="1" destOrd="0" parTransId="{EE1AFD43-9DB2-4B5E-80F9-F55031432D89}" sibTransId="{0D9178F5-A259-4393-82F3-AD08E3A7CD91}"/>
    <dgm:cxn modelId="{BD8A4290-0711-4546-9BF6-543C56F5A1FC}" type="presOf" srcId="{6EBE22DE-2D35-44B6-A1E3-F9C843E149EC}" destId="{7C3B1D5B-67BF-40E3-95B8-904DD8E5F319}" srcOrd="0" destOrd="0" presId="urn:microsoft.com/office/officeart/2005/8/layout/hierarchy1"/>
    <dgm:cxn modelId="{717B0BC4-D2D4-4FE3-B2B0-03DFD249B212}" type="presOf" srcId="{CF9E3901-5FB0-4A96-8CF9-90383A2BAE18}" destId="{EBFE66D4-2F5A-4FE1-9BC6-3396C0ECDC88}" srcOrd="0" destOrd="0" presId="urn:microsoft.com/office/officeart/2005/8/layout/hierarchy1"/>
    <dgm:cxn modelId="{4B7663DC-5C7F-4DF1-BEC2-DC4E7F37B7F4}" srcId="{137559D2-150C-4CED-97AA-D647A9C3E2BE}" destId="{4E212967-A7A4-49D1-948E-752444189F4A}" srcOrd="0" destOrd="0" parTransId="{0C64AB31-64DC-4EE0-B725-AE80600CD468}" sibTransId="{A7FAF1F4-2E8B-49BC-B6FA-62AAE14C7E8D}"/>
    <dgm:cxn modelId="{129D74F1-2769-4895-8A6E-63464EDD645F}" type="presOf" srcId="{4E212967-A7A4-49D1-948E-752444189F4A}" destId="{B84A9A51-7DDD-4E63-A88B-2F9E032D26A7}" srcOrd="0" destOrd="0" presId="urn:microsoft.com/office/officeart/2005/8/layout/hierarchy1"/>
    <dgm:cxn modelId="{8B5BA8FB-3C58-443F-8C27-2373F73B83EB}" type="presParOf" srcId="{76EED156-6C4A-4875-81BA-7C9A4CC68E11}" destId="{8DE5DA7C-FF9A-478F-B340-76DADCD4CA92}" srcOrd="0" destOrd="0" presId="urn:microsoft.com/office/officeart/2005/8/layout/hierarchy1"/>
    <dgm:cxn modelId="{068E60BB-D114-4D8A-B3A0-1F76CEE2BEC6}" type="presParOf" srcId="{8DE5DA7C-FF9A-478F-B340-76DADCD4CA92}" destId="{8CC72562-06AF-448D-A00E-09D586E5C2EA}" srcOrd="0" destOrd="0" presId="urn:microsoft.com/office/officeart/2005/8/layout/hierarchy1"/>
    <dgm:cxn modelId="{A697BDAC-E3D7-4780-A699-47180103D9EE}" type="presParOf" srcId="{8CC72562-06AF-448D-A00E-09D586E5C2EA}" destId="{FBED711C-C602-47D5-B1E6-D0510803BFFE}" srcOrd="0" destOrd="0" presId="urn:microsoft.com/office/officeart/2005/8/layout/hierarchy1"/>
    <dgm:cxn modelId="{2784D022-416D-48BD-92B3-8562172D6FDA}" type="presParOf" srcId="{8CC72562-06AF-448D-A00E-09D586E5C2EA}" destId="{B84A9A51-7DDD-4E63-A88B-2F9E032D26A7}" srcOrd="1" destOrd="0" presId="urn:microsoft.com/office/officeart/2005/8/layout/hierarchy1"/>
    <dgm:cxn modelId="{EC4C29E4-DE65-4E3E-8E35-BA6BC0121073}" type="presParOf" srcId="{8DE5DA7C-FF9A-478F-B340-76DADCD4CA92}" destId="{001D3C41-FB91-41F2-B579-CD368AD3825C}" srcOrd="1" destOrd="0" presId="urn:microsoft.com/office/officeart/2005/8/layout/hierarchy1"/>
    <dgm:cxn modelId="{B73B610B-AED2-4216-BC45-051C454950E9}" type="presParOf" srcId="{76EED156-6C4A-4875-81BA-7C9A4CC68E11}" destId="{C883CA39-5664-41B9-AB80-6E002A33A510}" srcOrd="1" destOrd="0" presId="urn:microsoft.com/office/officeart/2005/8/layout/hierarchy1"/>
    <dgm:cxn modelId="{89B3BFB0-6134-4935-8E9C-45699A152DF5}" type="presParOf" srcId="{C883CA39-5664-41B9-AB80-6E002A33A510}" destId="{5667E53E-1AB8-41F5-A668-F0FC80FA5D7B}" srcOrd="0" destOrd="0" presId="urn:microsoft.com/office/officeart/2005/8/layout/hierarchy1"/>
    <dgm:cxn modelId="{8911E63B-8E39-4A24-BA50-F8C30968DCD0}" type="presParOf" srcId="{5667E53E-1AB8-41F5-A668-F0FC80FA5D7B}" destId="{F8F0195B-92A6-44CF-9A04-84B64A86A2BF}" srcOrd="0" destOrd="0" presId="urn:microsoft.com/office/officeart/2005/8/layout/hierarchy1"/>
    <dgm:cxn modelId="{E2595C33-BEF5-4BD6-8232-3867415CEC90}" type="presParOf" srcId="{5667E53E-1AB8-41F5-A668-F0FC80FA5D7B}" destId="{EBFE66D4-2F5A-4FE1-9BC6-3396C0ECDC88}" srcOrd="1" destOrd="0" presId="urn:microsoft.com/office/officeart/2005/8/layout/hierarchy1"/>
    <dgm:cxn modelId="{6153C901-D930-47FF-85C6-DA62315357DD}" type="presParOf" srcId="{C883CA39-5664-41B9-AB80-6E002A33A510}" destId="{085FE9B2-5880-4ED4-A67C-E87F0551BCEE}" srcOrd="1" destOrd="0" presId="urn:microsoft.com/office/officeart/2005/8/layout/hierarchy1"/>
    <dgm:cxn modelId="{13CD5CBE-13DE-4872-8A4D-844FA189353D}" type="presParOf" srcId="{76EED156-6C4A-4875-81BA-7C9A4CC68E11}" destId="{AF91F0D5-E659-4159-B84B-9197B45962C4}" srcOrd="2" destOrd="0" presId="urn:microsoft.com/office/officeart/2005/8/layout/hierarchy1"/>
    <dgm:cxn modelId="{FDCA4161-0B20-46B9-A297-5C7703DFFE05}" type="presParOf" srcId="{AF91F0D5-E659-4159-B84B-9197B45962C4}" destId="{B84B9F03-1374-45C0-9C87-2AD4EA5E9BB1}" srcOrd="0" destOrd="0" presId="urn:microsoft.com/office/officeart/2005/8/layout/hierarchy1"/>
    <dgm:cxn modelId="{C1103AD1-3638-473B-B423-35FD2938B091}" type="presParOf" srcId="{B84B9F03-1374-45C0-9C87-2AD4EA5E9BB1}" destId="{7DE42943-7E86-4C8C-BB49-6EA7BA119F79}" srcOrd="0" destOrd="0" presId="urn:microsoft.com/office/officeart/2005/8/layout/hierarchy1"/>
    <dgm:cxn modelId="{A47A5A18-7195-4F20-B7D1-394F387B9D6D}" type="presParOf" srcId="{B84B9F03-1374-45C0-9C87-2AD4EA5E9BB1}" destId="{7C3B1D5B-67BF-40E3-95B8-904DD8E5F319}" srcOrd="1" destOrd="0" presId="urn:microsoft.com/office/officeart/2005/8/layout/hierarchy1"/>
    <dgm:cxn modelId="{D7F5946C-5812-41D5-981B-04F8FD0355D1}" type="presParOf" srcId="{AF91F0D5-E659-4159-B84B-9197B45962C4}" destId="{0B03571E-BEC5-47D4-AA56-F64052CB058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404A7C-ADE2-4FC9-B5A7-1CAF188985C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C2AC7FC-540E-420E-9256-BB86CB6BDCAC}">
      <dgm:prSet/>
      <dgm:spPr/>
      <dgm:t>
        <a:bodyPr/>
        <a:lstStyle/>
        <a:p>
          <a:r>
            <a:rPr lang="vi-VN"/>
            <a:t>ĐÃ ĐƯỢC QUỐC HỘI KHÓA XIII, KỲ HỌP THỨ 11 </a:t>
          </a:r>
          <a:endParaRPr lang="en-US"/>
        </a:p>
      </dgm:t>
    </dgm:pt>
    <dgm:pt modelId="{EBBD37A5-BCEA-4E04-B805-238F5835FB18}" type="parTrans" cxnId="{892739E5-65A2-46F9-B013-44107C1E24FA}">
      <dgm:prSet/>
      <dgm:spPr/>
      <dgm:t>
        <a:bodyPr/>
        <a:lstStyle/>
        <a:p>
          <a:endParaRPr lang="en-US"/>
        </a:p>
      </dgm:t>
    </dgm:pt>
    <dgm:pt modelId="{27CD5672-4CBF-4BC8-96B6-210564DC08E3}" type="sibTrans" cxnId="{892739E5-65A2-46F9-B013-44107C1E24FA}">
      <dgm:prSet/>
      <dgm:spPr/>
      <dgm:t>
        <a:bodyPr/>
        <a:lstStyle/>
        <a:p>
          <a:endParaRPr lang="en-US"/>
        </a:p>
      </dgm:t>
    </dgm:pt>
    <dgm:pt modelId="{9C36188A-0974-42F3-B775-07301A572A3C}">
      <dgm:prSet/>
      <dgm:spPr/>
      <dgm:t>
        <a:bodyPr/>
        <a:lstStyle/>
        <a:p>
          <a:r>
            <a:rPr lang="vi-VN"/>
            <a:t>THÔNG QUA NGÀY 05 THÁNG 4 NĂM 2016</a:t>
          </a:r>
          <a:endParaRPr lang="en-US"/>
        </a:p>
      </dgm:t>
    </dgm:pt>
    <dgm:pt modelId="{EBB65EB6-13B7-4A2E-96F3-158197E42E76}" type="parTrans" cxnId="{47D008E9-82AF-4BA3-B8FD-A52A63851A08}">
      <dgm:prSet/>
      <dgm:spPr/>
      <dgm:t>
        <a:bodyPr/>
        <a:lstStyle/>
        <a:p>
          <a:endParaRPr lang="en-US"/>
        </a:p>
      </dgm:t>
    </dgm:pt>
    <dgm:pt modelId="{4EF49823-5AC6-4FC9-974C-047FA41E8A3E}" type="sibTrans" cxnId="{47D008E9-82AF-4BA3-B8FD-A52A63851A08}">
      <dgm:prSet/>
      <dgm:spPr/>
      <dgm:t>
        <a:bodyPr/>
        <a:lstStyle/>
        <a:p>
          <a:endParaRPr lang="en-US"/>
        </a:p>
      </dgm:t>
    </dgm:pt>
    <dgm:pt modelId="{0C40EE66-B646-4DF5-BD64-D5309970FE6A}">
      <dgm:prSet/>
      <dgm:spPr/>
      <dgm:t>
        <a:bodyPr/>
        <a:lstStyle/>
        <a:p>
          <a:r>
            <a:rPr lang="vi-VN" b="1"/>
            <a:t>CÓ HIỆU LỰC THI HÀNH TỪ NGÀY 01/6/2017</a:t>
          </a:r>
          <a:endParaRPr lang="en-US"/>
        </a:p>
      </dgm:t>
    </dgm:pt>
    <dgm:pt modelId="{08D7E355-3E15-425B-9D93-C9AD2A733375}" type="parTrans" cxnId="{3A9E48CD-D1F8-4E20-B4B9-D48661C08190}">
      <dgm:prSet/>
      <dgm:spPr/>
      <dgm:t>
        <a:bodyPr/>
        <a:lstStyle/>
        <a:p>
          <a:endParaRPr lang="en-US"/>
        </a:p>
      </dgm:t>
    </dgm:pt>
    <dgm:pt modelId="{587DB1E5-A74C-41E5-AEF9-4BD2D425B83E}" type="sibTrans" cxnId="{3A9E48CD-D1F8-4E20-B4B9-D48661C08190}">
      <dgm:prSet/>
      <dgm:spPr/>
      <dgm:t>
        <a:bodyPr/>
        <a:lstStyle/>
        <a:p>
          <a:endParaRPr lang="en-US"/>
        </a:p>
      </dgm:t>
    </dgm:pt>
    <dgm:pt modelId="{80F06A9A-E400-4DA4-8481-14F766CEFCBD}" type="pres">
      <dgm:prSet presAssocID="{BC404A7C-ADE2-4FC9-B5A7-1CAF188985C5}" presName="hierChild1" presStyleCnt="0">
        <dgm:presLayoutVars>
          <dgm:chPref val="1"/>
          <dgm:dir/>
          <dgm:animOne val="branch"/>
          <dgm:animLvl val="lvl"/>
          <dgm:resizeHandles/>
        </dgm:presLayoutVars>
      </dgm:prSet>
      <dgm:spPr/>
    </dgm:pt>
    <dgm:pt modelId="{27251343-743C-43F6-A8FF-87E42B669858}" type="pres">
      <dgm:prSet presAssocID="{9C2AC7FC-540E-420E-9256-BB86CB6BDCAC}" presName="hierRoot1" presStyleCnt="0"/>
      <dgm:spPr/>
    </dgm:pt>
    <dgm:pt modelId="{DB412CF6-FC22-4281-B17C-2B35F362B71B}" type="pres">
      <dgm:prSet presAssocID="{9C2AC7FC-540E-420E-9256-BB86CB6BDCAC}" presName="composite" presStyleCnt="0"/>
      <dgm:spPr/>
    </dgm:pt>
    <dgm:pt modelId="{CAFBBCC1-0617-4484-B6E3-D38117EBC16E}" type="pres">
      <dgm:prSet presAssocID="{9C2AC7FC-540E-420E-9256-BB86CB6BDCAC}" presName="background" presStyleLbl="node0" presStyleIdx="0" presStyleCnt="3"/>
      <dgm:spPr/>
    </dgm:pt>
    <dgm:pt modelId="{D5ED6070-0EEB-436B-AB03-80C51B30C4C7}" type="pres">
      <dgm:prSet presAssocID="{9C2AC7FC-540E-420E-9256-BB86CB6BDCAC}" presName="text" presStyleLbl="fgAcc0" presStyleIdx="0" presStyleCnt="3">
        <dgm:presLayoutVars>
          <dgm:chPref val="3"/>
        </dgm:presLayoutVars>
      </dgm:prSet>
      <dgm:spPr/>
    </dgm:pt>
    <dgm:pt modelId="{0E9C9521-C1CB-466B-BF6D-9196E3CD8FEF}" type="pres">
      <dgm:prSet presAssocID="{9C2AC7FC-540E-420E-9256-BB86CB6BDCAC}" presName="hierChild2" presStyleCnt="0"/>
      <dgm:spPr/>
    </dgm:pt>
    <dgm:pt modelId="{BC6B6F2B-2D0A-413B-A978-BB432058A3F9}" type="pres">
      <dgm:prSet presAssocID="{9C36188A-0974-42F3-B775-07301A572A3C}" presName="hierRoot1" presStyleCnt="0"/>
      <dgm:spPr/>
    </dgm:pt>
    <dgm:pt modelId="{F097E246-F60C-4E4E-8017-A90D56BBADB7}" type="pres">
      <dgm:prSet presAssocID="{9C36188A-0974-42F3-B775-07301A572A3C}" presName="composite" presStyleCnt="0"/>
      <dgm:spPr/>
    </dgm:pt>
    <dgm:pt modelId="{2AE45C85-71FA-4E4A-B6BE-DABABE09BF98}" type="pres">
      <dgm:prSet presAssocID="{9C36188A-0974-42F3-B775-07301A572A3C}" presName="background" presStyleLbl="node0" presStyleIdx="1" presStyleCnt="3"/>
      <dgm:spPr/>
    </dgm:pt>
    <dgm:pt modelId="{32E54B71-0A2A-406E-9D52-870AE48D1AD0}" type="pres">
      <dgm:prSet presAssocID="{9C36188A-0974-42F3-B775-07301A572A3C}" presName="text" presStyleLbl="fgAcc0" presStyleIdx="1" presStyleCnt="3">
        <dgm:presLayoutVars>
          <dgm:chPref val="3"/>
        </dgm:presLayoutVars>
      </dgm:prSet>
      <dgm:spPr/>
    </dgm:pt>
    <dgm:pt modelId="{0C79EE94-8539-4D54-95FA-E0C479E8281E}" type="pres">
      <dgm:prSet presAssocID="{9C36188A-0974-42F3-B775-07301A572A3C}" presName="hierChild2" presStyleCnt="0"/>
      <dgm:spPr/>
    </dgm:pt>
    <dgm:pt modelId="{3608E743-95B5-493A-9A1F-A1B172A4960F}" type="pres">
      <dgm:prSet presAssocID="{0C40EE66-B646-4DF5-BD64-D5309970FE6A}" presName="hierRoot1" presStyleCnt="0"/>
      <dgm:spPr/>
    </dgm:pt>
    <dgm:pt modelId="{3D914B42-09B8-4B3B-AFB2-0C9B4183871F}" type="pres">
      <dgm:prSet presAssocID="{0C40EE66-B646-4DF5-BD64-D5309970FE6A}" presName="composite" presStyleCnt="0"/>
      <dgm:spPr/>
    </dgm:pt>
    <dgm:pt modelId="{13FEDC40-ED9D-47A6-9603-379E2B5DB277}" type="pres">
      <dgm:prSet presAssocID="{0C40EE66-B646-4DF5-BD64-D5309970FE6A}" presName="background" presStyleLbl="node0" presStyleIdx="2" presStyleCnt="3"/>
      <dgm:spPr/>
    </dgm:pt>
    <dgm:pt modelId="{00829569-3030-4994-9DB9-F742CEA8A804}" type="pres">
      <dgm:prSet presAssocID="{0C40EE66-B646-4DF5-BD64-D5309970FE6A}" presName="text" presStyleLbl="fgAcc0" presStyleIdx="2" presStyleCnt="3">
        <dgm:presLayoutVars>
          <dgm:chPref val="3"/>
        </dgm:presLayoutVars>
      </dgm:prSet>
      <dgm:spPr/>
    </dgm:pt>
    <dgm:pt modelId="{BE1CCBC9-C1EC-4A2B-B7A3-A753336AB976}" type="pres">
      <dgm:prSet presAssocID="{0C40EE66-B646-4DF5-BD64-D5309970FE6A}" presName="hierChild2" presStyleCnt="0"/>
      <dgm:spPr/>
    </dgm:pt>
  </dgm:ptLst>
  <dgm:cxnLst>
    <dgm:cxn modelId="{59363820-2E3F-46A5-9750-CC50CDFAC862}" type="presOf" srcId="{BC404A7C-ADE2-4FC9-B5A7-1CAF188985C5}" destId="{80F06A9A-E400-4DA4-8481-14F766CEFCBD}" srcOrd="0" destOrd="0" presId="urn:microsoft.com/office/officeart/2005/8/layout/hierarchy1"/>
    <dgm:cxn modelId="{D6CE4A50-783C-4C9B-9DD7-2F440121AFFD}" type="presOf" srcId="{0C40EE66-B646-4DF5-BD64-D5309970FE6A}" destId="{00829569-3030-4994-9DB9-F742CEA8A804}" srcOrd="0" destOrd="0" presId="urn:microsoft.com/office/officeart/2005/8/layout/hierarchy1"/>
    <dgm:cxn modelId="{25CA13B7-342F-4C24-BC93-E94C2A5F48CE}" type="presOf" srcId="{9C36188A-0974-42F3-B775-07301A572A3C}" destId="{32E54B71-0A2A-406E-9D52-870AE48D1AD0}" srcOrd="0" destOrd="0" presId="urn:microsoft.com/office/officeart/2005/8/layout/hierarchy1"/>
    <dgm:cxn modelId="{3A9E48CD-D1F8-4E20-B4B9-D48661C08190}" srcId="{BC404A7C-ADE2-4FC9-B5A7-1CAF188985C5}" destId="{0C40EE66-B646-4DF5-BD64-D5309970FE6A}" srcOrd="2" destOrd="0" parTransId="{08D7E355-3E15-425B-9D93-C9AD2A733375}" sibTransId="{587DB1E5-A74C-41E5-AEF9-4BD2D425B83E}"/>
    <dgm:cxn modelId="{892739E5-65A2-46F9-B013-44107C1E24FA}" srcId="{BC404A7C-ADE2-4FC9-B5A7-1CAF188985C5}" destId="{9C2AC7FC-540E-420E-9256-BB86CB6BDCAC}" srcOrd="0" destOrd="0" parTransId="{EBBD37A5-BCEA-4E04-B805-238F5835FB18}" sibTransId="{27CD5672-4CBF-4BC8-96B6-210564DC08E3}"/>
    <dgm:cxn modelId="{47D008E9-82AF-4BA3-B8FD-A52A63851A08}" srcId="{BC404A7C-ADE2-4FC9-B5A7-1CAF188985C5}" destId="{9C36188A-0974-42F3-B775-07301A572A3C}" srcOrd="1" destOrd="0" parTransId="{EBB65EB6-13B7-4A2E-96F3-158197E42E76}" sibTransId="{4EF49823-5AC6-4FC9-974C-047FA41E8A3E}"/>
    <dgm:cxn modelId="{1E3AA4F8-D65D-4ABB-B07B-1B10DF548B26}" type="presOf" srcId="{9C2AC7FC-540E-420E-9256-BB86CB6BDCAC}" destId="{D5ED6070-0EEB-436B-AB03-80C51B30C4C7}" srcOrd="0" destOrd="0" presId="urn:microsoft.com/office/officeart/2005/8/layout/hierarchy1"/>
    <dgm:cxn modelId="{B33B73CB-58AA-4478-B530-AA115F97721D}" type="presParOf" srcId="{80F06A9A-E400-4DA4-8481-14F766CEFCBD}" destId="{27251343-743C-43F6-A8FF-87E42B669858}" srcOrd="0" destOrd="0" presId="urn:microsoft.com/office/officeart/2005/8/layout/hierarchy1"/>
    <dgm:cxn modelId="{0E01EB57-B849-481A-A03A-AB4E9BF9D735}" type="presParOf" srcId="{27251343-743C-43F6-A8FF-87E42B669858}" destId="{DB412CF6-FC22-4281-B17C-2B35F362B71B}" srcOrd="0" destOrd="0" presId="urn:microsoft.com/office/officeart/2005/8/layout/hierarchy1"/>
    <dgm:cxn modelId="{9D07A6A6-85A8-474F-89D5-DA8F260D0933}" type="presParOf" srcId="{DB412CF6-FC22-4281-B17C-2B35F362B71B}" destId="{CAFBBCC1-0617-4484-B6E3-D38117EBC16E}" srcOrd="0" destOrd="0" presId="urn:microsoft.com/office/officeart/2005/8/layout/hierarchy1"/>
    <dgm:cxn modelId="{064CFF98-7303-45AD-A93A-C890E1448303}" type="presParOf" srcId="{DB412CF6-FC22-4281-B17C-2B35F362B71B}" destId="{D5ED6070-0EEB-436B-AB03-80C51B30C4C7}" srcOrd="1" destOrd="0" presId="urn:microsoft.com/office/officeart/2005/8/layout/hierarchy1"/>
    <dgm:cxn modelId="{E40E3456-07AF-4F23-8A55-6133E886ED41}" type="presParOf" srcId="{27251343-743C-43F6-A8FF-87E42B669858}" destId="{0E9C9521-C1CB-466B-BF6D-9196E3CD8FEF}" srcOrd="1" destOrd="0" presId="urn:microsoft.com/office/officeart/2005/8/layout/hierarchy1"/>
    <dgm:cxn modelId="{FD046CDD-B840-4D36-B818-887B82CDD4E5}" type="presParOf" srcId="{80F06A9A-E400-4DA4-8481-14F766CEFCBD}" destId="{BC6B6F2B-2D0A-413B-A978-BB432058A3F9}" srcOrd="1" destOrd="0" presId="urn:microsoft.com/office/officeart/2005/8/layout/hierarchy1"/>
    <dgm:cxn modelId="{07D92EE6-0653-4F8A-8F4E-28A4D7F6D0F8}" type="presParOf" srcId="{BC6B6F2B-2D0A-413B-A978-BB432058A3F9}" destId="{F097E246-F60C-4E4E-8017-A90D56BBADB7}" srcOrd="0" destOrd="0" presId="urn:microsoft.com/office/officeart/2005/8/layout/hierarchy1"/>
    <dgm:cxn modelId="{31C3D571-DBA2-4EFE-8A37-96D8C185878B}" type="presParOf" srcId="{F097E246-F60C-4E4E-8017-A90D56BBADB7}" destId="{2AE45C85-71FA-4E4A-B6BE-DABABE09BF98}" srcOrd="0" destOrd="0" presId="urn:microsoft.com/office/officeart/2005/8/layout/hierarchy1"/>
    <dgm:cxn modelId="{45AE1286-1473-493E-9A4D-E991B0287E96}" type="presParOf" srcId="{F097E246-F60C-4E4E-8017-A90D56BBADB7}" destId="{32E54B71-0A2A-406E-9D52-870AE48D1AD0}" srcOrd="1" destOrd="0" presId="urn:microsoft.com/office/officeart/2005/8/layout/hierarchy1"/>
    <dgm:cxn modelId="{3EF3EE1B-B71F-4B77-81CF-29BAD9781561}" type="presParOf" srcId="{BC6B6F2B-2D0A-413B-A978-BB432058A3F9}" destId="{0C79EE94-8539-4D54-95FA-E0C479E8281E}" srcOrd="1" destOrd="0" presId="urn:microsoft.com/office/officeart/2005/8/layout/hierarchy1"/>
    <dgm:cxn modelId="{4F9A0E8A-D6A5-4078-915E-8B3A66A19DFD}" type="presParOf" srcId="{80F06A9A-E400-4DA4-8481-14F766CEFCBD}" destId="{3608E743-95B5-493A-9A1F-A1B172A4960F}" srcOrd="2" destOrd="0" presId="urn:microsoft.com/office/officeart/2005/8/layout/hierarchy1"/>
    <dgm:cxn modelId="{47B541C5-DB71-4421-BF45-08780FCFAE54}" type="presParOf" srcId="{3608E743-95B5-493A-9A1F-A1B172A4960F}" destId="{3D914B42-09B8-4B3B-AFB2-0C9B4183871F}" srcOrd="0" destOrd="0" presId="urn:microsoft.com/office/officeart/2005/8/layout/hierarchy1"/>
    <dgm:cxn modelId="{995EE3CF-F0FE-4221-B9D7-3E84B66DFE4B}" type="presParOf" srcId="{3D914B42-09B8-4B3B-AFB2-0C9B4183871F}" destId="{13FEDC40-ED9D-47A6-9603-379E2B5DB277}" srcOrd="0" destOrd="0" presId="urn:microsoft.com/office/officeart/2005/8/layout/hierarchy1"/>
    <dgm:cxn modelId="{2899206D-CFF6-4130-B0C3-DDD0A0B52C24}" type="presParOf" srcId="{3D914B42-09B8-4B3B-AFB2-0C9B4183871F}" destId="{00829569-3030-4994-9DB9-F742CEA8A804}" srcOrd="1" destOrd="0" presId="urn:microsoft.com/office/officeart/2005/8/layout/hierarchy1"/>
    <dgm:cxn modelId="{8F96B770-1708-4636-AB60-87A89F3838B9}" type="presParOf" srcId="{3608E743-95B5-493A-9A1F-A1B172A4960F}" destId="{BE1CCBC9-C1EC-4A2B-B7A3-A753336AB97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59F6EB-CB92-451D-9C19-5D38A77419E1}"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98BD7BBC-E3BA-4DB6-8881-1AF3E8382212}">
      <dgm:prSet phldrT="[Text]" custT="1"/>
      <dgm:spPr/>
      <dgm:t>
        <a:bodyPr/>
        <a:lstStyle/>
        <a:p>
          <a:r>
            <a:rPr lang="en-US" sz="3200" b="1" dirty="0" err="1"/>
            <a:t>Cơ</a:t>
          </a:r>
          <a:r>
            <a:rPr lang="en-US" sz="3200" b="1" dirty="0"/>
            <a:t> </a:t>
          </a:r>
          <a:r>
            <a:rPr lang="en-US" sz="3200" b="1" dirty="0" err="1"/>
            <a:t>thể</a:t>
          </a:r>
          <a:r>
            <a:rPr lang="en-US" sz="3200" b="1" dirty="0"/>
            <a:t>/ </a:t>
          </a:r>
        </a:p>
        <a:p>
          <a:r>
            <a:rPr lang="en-US" sz="3200" b="1" dirty="0" err="1"/>
            <a:t>khí</a:t>
          </a:r>
          <a:r>
            <a:rPr lang="en-US" sz="3200" b="1" dirty="0"/>
            <a:t> </a:t>
          </a:r>
          <a:r>
            <a:rPr lang="en-US" sz="3200" b="1" dirty="0" err="1"/>
            <a:t>sắc</a:t>
          </a:r>
          <a:endParaRPr lang="en-US" sz="3200" b="1" dirty="0"/>
        </a:p>
      </dgm:t>
    </dgm:pt>
    <dgm:pt modelId="{F9EE5C47-8DAB-4F8A-8D3A-1F6BE9083FFF}" type="parTrans" cxnId="{1D215799-A71A-43CD-A9EA-1C339E7476C2}">
      <dgm:prSet/>
      <dgm:spPr/>
      <dgm:t>
        <a:bodyPr/>
        <a:lstStyle/>
        <a:p>
          <a:endParaRPr lang="en-US" sz="2400"/>
        </a:p>
      </dgm:t>
    </dgm:pt>
    <dgm:pt modelId="{F028813C-E0B0-46EE-9E5C-517746735CE0}" type="sibTrans" cxnId="{1D215799-A71A-43CD-A9EA-1C339E7476C2}">
      <dgm:prSet/>
      <dgm:spPr/>
      <dgm:t>
        <a:bodyPr/>
        <a:lstStyle/>
        <a:p>
          <a:endParaRPr lang="en-US"/>
        </a:p>
      </dgm:t>
    </dgm:pt>
    <dgm:pt modelId="{2F82C010-6CCD-4A6B-B8DD-15CD45D25F65}">
      <dgm:prSet phldrT="[Text]" custT="1"/>
      <dgm:spPr/>
      <dgm:t>
        <a:bodyPr/>
        <a:lstStyle/>
        <a:p>
          <a:r>
            <a:rPr lang="en-US" sz="3200" b="1" dirty="0" err="1"/>
            <a:t>Cảm</a:t>
          </a:r>
          <a:r>
            <a:rPr lang="en-US" sz="3200" b="1" dirty="0"/>
            <a:t> </a:t>
          </a:r>
          <a:r>
            <a:rPr lang="en-US" sz="3200" b="1" dirty="0" err="1"/>
            <a:t>xúc</a:t>
          </a:r>
          <a:endParaRPr lang="en-US" sz="3200" b="1" dirty="0"/>
        </a:p>
      </dgm:t>
    </dgm:pt>
    <dgm:pt modelId="{A21002DF-CCB8-4AFE-A122-54F8D49A4350}" type="parTrans" cxnId="{C2CA57E1-37B7-44B0-8E50-E445BD8D4BCB}">
      <dgm:prSet/>
      <dgm:spPr/>
      <dgm:t>
        <a:bodyPr/>
        <a:lstStyle/>
        <a:p>
          <a:endParaRPr lang="en-US" sz="2400"/>
        </a:p>
      </dgm:t>
    </dgm:pt>
    <dgm:pt modelId="{14328D06-4FF2-459A-96FD-603B65D30D16}" type="sibTrans" cxnId="{C2CA57E1-37B7-44B0-8E50-E445BD8D4BCB}">
      <dgm:prSet/>
      <dgm:spPr/>
      <dgm:t>
        <a:bodyPr/>
        <a:lstStyle/>
        <a:p>
          <a:endParaRPr lang="en-US"/>
        </a:p>
      </dgm:t>
    </dgm:pt>
    <dgm:pt modelId="{B8CEA560-F189-4874-AD41-E1912FAE0C3D}">
      <dgm:prSet phldrT="[Text]" custT="1"/>
      <dgm:spPr/>
      <dgm:t>
        <a:bodyPr/>
        <a:lstStyle/>
        <a:p>
          <a:r>
            <a:rPr lang="en-US" sz="3200" b="1" dirty="0" err="1"/>
            <a:t>Nhận</a:t>
          </a:r>
          <a:r>
            <a:rPr lang="en-US" sz="3200" b="1" dirty="0"/>
            <a:t> </a:t>
          </a:r>
          <a:r>
            <a:rPr lang="en-US" sz="3200" b="1" dirty="0" err="1"/>
            <a:t>thức</a:t>
          </a:r>
          <a:endParaRPr lang="en-US" sz="3200" b="1" dirty="0"/>
        </a:p>
      </dgm:t>
    </dgm:pt>
    <dgm:pt modelId="{CDB9394F-199C-4028-91D0-A6F4E1C68929}" type="parTrans" cxnId="{3F24520D-4189-44F5-B488-D92DF6D49F79}">
      <dgm:prSet/>
      <dgm:spPr/>
      <dgm:t>
        <a:bodyPr/>
        <a:lstStyle/>
        <a:p>
          <a:endParaRPr lang="en-US" sz="2400"/>
        </a:p>
      </dgm:t>
    </dgm:pt>
    <dgm:pt modelId="{BA8457DD-0E7D-4D5E-8969-138DC278C4D7}" type="sibTrans" cxnId="{3F24520D-4189-44F5-B488-D92DF6D49F79}">
      <dgm:prSet/>
      <dgm:spPr/>
      <dgm:t>
        <a:bodyPr/>
        <a:lstStyle/>
        <a:p>
          <a:endParaRPr lang="en-US"/>
        </a:p>
      </dgm:t>
    </dgm:pt>
    <dgm:pt modelId="{2E43214F-019F-4890-904C-9E91A6FC9790}">
      <dgm:prSet phldrT="[Text]" custT="1"/>
      <dgm:spPr/>
      <dgm:t>
        <a:bodyPr/>
        <a:lstStyle/>
        <a:p>
          <a:r>
            <a:rPr lang="en-US" sz="3200" b="1" dirty="0" err="1"/>
            <a:t>Hành</a:t>
          </a:r>
          <a:r>
            <a:rPr lang="en-US" sz="3200" b="1" dirty="0"/>
            <a:t> vi</a:t>
          </a:r>
        </a:p>
      </dgm:t>
    </dgm:pt>
    <dgm:pt modelId="{9187288A-BE7C-4D3E-8E47-29E30D30A354}" type="parTrans" cxnId="{4244DC14-D95B-437B-9817-5C27F2183053}">
      <dgm:prSet/>
      <dgm:spPr/>
      <dgm:t>
        <a:bodyPr/>
        <a:lstStyle/>
        <a:p>
          <a:endParaRPr lang="en-US" sz="2400"/>
        </a:p>
      </dgm:t>
    </dgm:pt>
    <dgm:pt modelId="{D5861E36-1067-498F-B581-57FE82E21CEC}" type="sibTrans" cxnId="{4244DC14-D95B-437B-9817-5C27F2183053}">
      <dgm:prSet/>
      <dgm:spPr/>
      <dgm:t>
        <a:bodyPr/>
        <a:lstStyle/>
        <a:p>
          <a:endParaRPr lang="en-US"/>
        </a:p>
      </dgm:t>
    </dgm:pt>
    <dgm:pt modelId="{037D6267-6CB7-42BF-9878-92E648F975BA}" type="pres">
      <dgm:prSet presAssocID="{E759F6EB-CB92-451D-9C19-5D38A77419E1}" presName="diagram" presStyleCnt="0">
        <dgm:presLayoutVars>
          <dgm:dir/>
          <dgm:resizeHandles val="exact"/>
        </dgm:presLayoutVars>
      </dgm:prSet>
      <dgm:spPr/>
    </dgm:pt>
    <dgm:pt modelId="{171F8E31-1777-4366-BF24-7B5E43D54DAC}" type="pres">
      <dgm:prSet presAssocID="{98BD7BBC-E3BA-4DB6-8881-1AF3E8382212}" presName="node" presStyleLbl="node1" presStyleIdx="0" presStyleCnt="4" custLinFactNeighborX="-1972" custLinFactNeighborY="1338">
        <dgm:presLayoutVars>
          <dgm:bulletEnabled val="1"/>
        </dgm:presLayoutVars>
      </dgm:prSet>
      <dgm:spPr/>
    </dgm:pt>
    <dgm:pt modelId="{BA5D5F4B-770A-4DD8-B9D3-7AC934705A72}" type="pres">
      <dgm:prSet presAssocID="{F028813C-E0B0-46EE-9E5C-517746735CE0}" presName="sibTrans" presStyleCnt="0"/>
      <dgm:spPr/>
    </dgm:pt>
    <dgm:pt modelId="{BB126276-ABC7-48ED-BDA2-D97DACC714A0}" type="pres">
      <dgm:prSet presAssocID="{2F82C010-6CCD-4A6B-B8DD-15CD45D25F65}" presName="node" presStyleLbl="node1" presStyleIdx="1" presStyleCnt="4">
        <dgm:presLayoutVars>
          <dgm:bulletEnabled val="1"/>
        </dgm:presLayoutVars>
      </dgm:prSet>
      <dgm:spPr/>
    </dgm:pt>
    <dgm:pt modelId="{2E3F0D82-15C1-4F7C-8A23-A560E69B4904}" type="pres">
      <dgm:prSet presAssocID="{14328D06-4FF2-459A-96FD-603B65D30D16}" presName="sibTrans" presStyleCnt="0"/>
      <dgm:spPr/>
    </dgm:pt>
    <dgm:pt modelId="{D392A0B5-2AD5-4D9D-9384-DBA0BED21760}" type="pres">
      <dgm:prSet presAssocID="{B8CEA560-F189-4874-AD41-E1912FAE0C3D}" presName="node" presStyleLbl="node1" presStyleIdx="2" presStyleCnt="4">
        <dgm:presLayoutVars>
          <dgm:bulletEnabled val="1"/>
        </dgm:presLayoutVars>
      </dgm:prSet>
      <dgm:spPr/>
    </dgm:pt>
    <dgm:pt modelId="{01F15574-5F68-4B9E-B91D-30D70D8F4234}" type="pres">
      <dgm:prSet presAssocID="{BA8457DD-0E7D-4D5E-8969-138DC278C4D7}" presName="sibTrans" presStyleCnt="0"/>
      <dgm:spPr/>
    </dgm:pt>
    <dgm:pt modelId="{D7EC4B1A-A15D-4712-9300-2D541DEB3D77}" type="pres">
      <dgm:prSet presAssocID="{2E43214F-019F-4890-904C-9E91A6FC9790}" presName="node" presStyleLbl="node1" presStyleIdx="3" presStyleCnt="4">
        <dgm:presLayoutVars>
          <dgm:bulletEnabled val="1"/>
        </dgm:presLayoutVars>
      </dgm:prSet>
      <dgm:spPr/>
    </dgm:pt>
  </dgm:ptLst>
  <dgm:cxnLst>
    <dgm:cxn modelId="{0F051908-5F1F-490D-A659-E585637A8FC9}" type="presOf" srcId="{2F82C010-6CCD-4A6B-B8DD-15CD45D25F65}" destId="{BB126276-ABC7-48ED-BDA2-D97DACC714A0}" srcOrd="0" destOrd="0" presId="urn:microsoft.com/office/officeart/2005/8/layout/default"/>
    <dgm:cxn modelId="{0A87860A-F6C6-4635-80D0-39093269A0AB}" type="presOf" srcId="{2E43214F-019F-4890-904C-9E91A6FC9790}" destId="{D7EC4B1A-A15D-4712-9300-2D541DEB3D77}" srcOrd="0" destOrd="0" presId="urn:microsoft.com/office/officeart/2005/8/layout/default"/>
    <dgm:cxn modelId="{3F24520D-4189-44F5-B488-D92DF6D49F79}" srcId="{E759F6EB-CB92-451D-9C19-5D38A77419E1}" destId="{B8CEA560-F189-4874-AD41-E1912FAE0C3D}" srcOrd="2" destOrd="0" parTransId="{CDB9394F-199C-4028-91D0-A6F4E1C68929}" sibTransId="{BA8457DD-0E7D-4D5E-8969-138DC278C4D7}"/>
    <dgm:cxn modelId="{4244DC14-D95B-437B-9817-5C27F2183053}" srcId="{E759F6EB-CB92-451D-9C19-5D38A77419E1}" destId="{2E43214F-019F-4890-904C-9E91A6FC9790}" srcOrd="3" destOrd="0" parTransId="{9187288A-BE7C-4D3E-8E47-29E30D30A354}" sibTransId="{D5861E36-1067-498F-B581-57FE82E21CEC}"/>
    <dgm:cxn modelId="{1D215799-A71A-43CD-A9EA-1C339E7476C2}" srcId="{E759F6EB-CB92-451D-9C19-5D38A77419E1}" destId="{98BD7BBC-E3BA-4DB6-8881-1AF3E8382212}" srcOrd="0" destOrd="0" parTransId="{F9EE5C47-8DAB-4F8A-8D3A-1F6BE9083FFF}" sibTransId="{F028813C-E0B0-46EE-9E5C-517746735CE0}"/>
    <dgm:cxn modelId="{AE7E33B4-2A29-48E2-A369-49FB27055BAE}" type="presOf" srcId="{98BD7BBC-E3BA-4DB6-8881-1AF3E8382212}" destId="{171F8E31-1777-4366-BF24-7B5E43D54DAC}" srcOrd="0" destOrd="0" presId="urn:microsoft.com/office/officeart/2005/8/layout/default"/>
    <dgm:cxn modelId="{EC2504CE-5A0A-4B39-A00B-EFE99887F808}" type="presOf" srcId="{B8CEA560-F189-4874-AD41-E1912FAE0C3D}" destId="{D392A0B5-2AD5-4D9D-9384-DBA0BED21760}" srcOrd="0" destOrd="0" presId="urn:microsoft.com/office/officeart/2005/8/layout/default"/>
    <dgm:cxn modelId="{E80730D6-B3E7-4166-8B80-5334C4B60960}" type="presOf" srcId="{E759F6EB-CB92-451D-9C19-5D38A77419E1}" destId="{037D6267-6CB7-42BF-9878-92E648F975BA}" srcOrd="0" destOrd="0" presId="urn:microsoft.com/office/officeart/2005/8/layout/default"/>
    <dgm:cxn modelId="{C2CA57E1-37B7-44B0-8E50-E445BD8D4BCB}" srcId="{E759F6EB-CB92-451D-9C19-5D38A77419E1}" destId="{2F82C010-6CCD-4A6B-B8DD-15CD45D25F65}" srcOrd="1" destOrd="0" parTransId="{A21002DF-CCB8-4AFE-A122-54F8D49A4350}" sibTransId="{14328D06-4FF2-459A-96FD-603B65D30D16}"/>
    <dgm:cxn modelId="{499F6693-36B1-480D-8694-E3A59BC012BB}" type="presParOf" srcId="{037D6267-6CB7-42BF-9878-92E648F975BA}" destId="{171F8E31-1777-4366-BF24-7B5E43D54DAC}" srcOrd="0" destOrd="0" presId="urn:microsoft.com/office/officeart/2005/8/layout/default"/>
    <dgm:cxn modelId="{8206BBA2-8B57-471A-9740-2F5541C06203}" type="presParOf" srcId="{037D6267-6CB7-42BF-9878-92E648F975BA}" destId="{BA5D5F4B-770A-4DD8-B9D3-7AC934705A72}" srcOrd="1" destOrd="0" presId="urn:microsoft.com/office/officeart/2005/8/layout/default"/>
    <dgm:cxn modelId="{A8F98E9C-5269-4691-A63F-6E8B68890F32}" type="presParOf" srcId="{037D6267-6CB7-42BF-9878-92E648F975BA}" destId="{BB126276-ABC7-48ED-BDA2-D97DACC714A0}" srcOrd="2" destOrd="0" presId="urn:microsoft.com/office/officeart/2005/8/layout/default"/>
    <dgm:cxn modelId="{9E503DD7-5C71-4AB5-A80A-9747633739E8}" type="presParOf" srcId="{037D6267-6CB7-42BF-9878-92E648F975BA}" destId="{2E3F0D82-15C1-4F7C-8A23-A560E69B4904}" srcOrd="3" destOrd="0" presId="urn:microsoft.com/office/officeart/2005/8/layout/default"/>
    <dgm:cxn modelId="{FE93B2C1-BB9E-4B2A-9664-79DCDA318C27}" type="presParOf" srcId="{037D6267-6CB7-42BF-9878-92E648F975BA}" destId="{D392A0B5-2AD5-4D9D-9384-DBA0BED21760}" srcOrd="4" destOrd="0" presId="urn:microsoft.com/office/officeart/2005/8/layout/default"/>
    <dgm:cxn modelId="{76E4AA13-EF53-49B0-B7A7-8C63E8EEE464}" type="presParOf" srcId="{037D6267-6CB7-42BF-9878-92E648F975BA}" destId="{01F15574-5F68-4B9E-B91D-30D70D8F4234}" srcOrd="5" destOrd="0" presId="urn:microsoft.com/office/officeart/2005/8/layout/default"/>
    <dgm:cxn modelId="{553CF001-E87C-423E-A235-A4C4D360070C}" type="presParOf" srcId="{037D6267-6CB7-42BF-9878-92E648F975BA}" destId="{D7EC4B1A-A15D-4712-9300-2D541DEB3D7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A37EAB-DE05-4F86-8974-4A05D90FDEC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C18DDE5-4CB3-427E-8BD6-98ACEDDB4773}">
      <dgm:prSet phldrT="[Text]"/>
      <dgm:spPr/>
      <dgm:t>
        <a:bodyPr/>
        <a:lstStyle/>
        <a:p>
          <a:r>
            <a:rPr lang="en-US" dirty="0"/>
            <a:t>An </a:t>
          </a:r>
          <a:r>
            <a:rPr lang="en-US" dirty="0" err="1"/>
            <a:t>toàn</a:t>
          </a:r>
          <a:r>
            <a:rPr lang="en-US" dirty="0"/>
            <a:t> </a:t>
          </a:r>
          <a:r>
            <a:rPr lang="en-US" dirty="0" err="1"/>
            <a:t>của</a:t>
          </a:r>
          <a:r>
            <a:rPr lang="en-US" dirty="0"/>
            <a:t> </a:t>
          </a:r>
          <a:r>
            <a:rPr lang="en-US" dirty="0" err="1"/>
            <a:t>trẻ</a:t>
          </a:r>
          <a:r>
            <a:rPr lang="en-US" dirty="0"/>
            <a:t> </a:t>
          </a:r>
          <a:r>
            <a:rPr lang="en-US" dirty="0" err="1"/>
            <a:t>em</a:t>
          </a:r>
          <a:r>
            <a:rPr lang="en-US" dirty="0"/>
            <a:t> </a:t>
          </a:r>
          <a:r>
            <a:rPr lang="en-US" dirty="0" err="1"/>
            <a:t>là</a:t>
          </a:r>
          <a:r>
            <a:rPr lang="en-US" dirty="0"/>
            <a:t> </a:t>
          </a:r>
          <a:r>
            <a:rPr lang="en-US" dirty="0" err="1"/>
            <a:t>ưu</a:t>
          </a:r>
          <a:r>
            <a:rPr lang="en-US" dirty="0"/>
            <a:t> </a:t>
          </a:r>
          <a:r>
            <a:rPr lang="en-US" dirty="0" err="1"/>
            <a:t>tiên</a:t>
          </a:r>
          <a:r>
            <a:rPr lang="en-US" dirty="0"/>
            <a:t> </a:t>
          </a:r>
          <a:r>
            <a:rPr lang="en-US" dirty="0" err="1"/>
            <a:t>hàng</a:t>
          </a:r>
          <a:r>
            <a:rPr lang="en-US" dirty="0"/>
            <a:t> </a:t>
          </a:r>
          <a:r>
            <a:rPr lang="en-US" dirty="0" err="1"/>
            <a:t>đầu</a:t>
          </a:r>
          <a:endParaRPr lang="en-US" dirty="0"/>
        </a:p>
      </dgm:t>
    </dgm:pt>
    <dgm:pt modelId="{8FACA859-BCF3-4493-9165-FA208C1694B6}" type="parTrans" cxnId="{D860CFDF-647A-4E46-9790-0D5B2C7A9CDC}">
      <dgm:prSet/>
      <dgm:spPr/>
      <dgm:t>
        <a:bodyPr/>
        <a:lstStyle/>
        <a:p>
          <a:endParaRPr lang="en-US"/>
        </a:p>
      </dgm:t>
    </dgm:pt>
    <dgm:pt modelId="{731D8CF2-88F6-4A1F-A63B-03EC8697CA36}" type="sibTrans" cxnId="{D860CFDF-647A-4E46-9790-0D5B2C7A9CDC}">
      <dgm:prSet/>
      <dgm:spPr/>
      <dgm:t>
        <a:bodyPr/>
        <a:lstStyle/>
        <a:p>
          <a:endParaRPr lang="en-US"/>
        </a:p>
      </dgm:t>
    </dgm:pt>
    <dgm:pt modelId="{1C5AD0CE-FAAF-4BFA-A735-6698DB3BE5F5}">
      <dgm:prSet phldrT="[Text]"/>
      <dgm:spPr/>
      <dgm:t>
        <a:bodyPr/>
        <a:lstStyle/>
        <a:p>
          <a:r>
            <a:rPr lang="en-US" dirty="0" err="1"/>
            <a:t>Bảo</a:t>
          </a:r>
          <a:r>
            <a:rPr lang="en-US" dirty="0"/>
            <a:t> </a:t>
          </a:r>
          <a:r>
            <a:rPr lang="en-US" dirty="0" err="1"/>
            <a:t>mật</a:t>
          </a:r>
          <a:r>
            <a:rPr lang="en-US" dirty="0"/>
            <a:t> </a:t>
          </a:r>
          <a:r>
            <a:rPr lang="en-US" dirty="0" err="1"/>
            <a:t>thông</a:t>
          </a:r>
          <a:r>
            <a:rPr lang="en-US" dirty="0"/>
            <a:t> tin </a:t>
          </a:r>
          <a:r>
            <a:rPr lang="en-US" dirty="0" err="1"/>
            <a:t>của</a:t>
          </a:r>
          <a:r>
            <a:rPr lang="en-US" dirty="0"/>
            <a:t> </a:t>
          </a:r>
          <a:r>
            <a:rPr lang="en-US" dirty="0" err="1"/>
            <a:t>trẻ</a:t>
          </a:r>
          <a:r>
            <a:rPr lang="en-US" dirty="0"/>
            <a:t> </a:t>
          </a:r>
          <a:r>
            <a:rPr lang="en-US" dirty="0" err="1"/>
            <a:t>em</a:t>
          </a:r>
          <a:endParaRPr lang="en-US" dirty="0"/>
        </a:p>
      </dgm:t>
    </dgm:pt>
    <dgm:pt modelId="{AE4F45C9-1D58-49D3-A953-52AF75A383EE}" type="parTrans" cxnId="{14B85D07-1A71-4156-80BD-5648DCAC2D41}">
      <dgm:prSet/>
      <dgm:spPr/>
      <dgm:t>
        <a:bodyPr/>
        <a:lstStyle/>
        <a:p>
          <a:endParaRPr lang="en-US"/>
        </a:p>
      </dgm:t>
    </dgm:pt>
    <dgm:pt modelId="{BB69F80A-9A96-4594-93C0-9F28CAE0EE56}" type="sibTrans" cxnId="{14B85D07-1A71-4156-80BD-5648DCAC2D41}">
      <dgm:prSet/>
      <dgm:spPr/>
      <dgm:t>
        <a:bodyPr/>
        <a:lstStyle/>
        <a:p>
          <a:endParaRPr lang="en-US"/>
        </a:p>
      </dgm:t>
    </dgm:pt>
    <dgm:pt modelId="{1B38FF31-0B3C-4806-B2C1-02AD41F9A85F}">
      <dgm:prSet phldrT="[Text]"/>
      <dgm:spPr/>
      <dgm:t>
        <a:bodyPr/>
        <a:lstStyle/>
        <a:p>
          <a:r>
            <a:rPr lang="en-US" dirty="0"/>
            <a:t>Tôn </a:t>
          </a:r>
          <a:r>
            <a:rPr lang="en-US" dirty="0" err="1"/>
            <a:t>trọng</a:t>
          </a:r>
          <a:r>
            <a:rPr lang="en-US" dirty="0"/>
            <a:t> </a:t>
          </a:r>
          <a:r>
            <a:rPr lang="en-US" dirty="0" err="1"/>
            <a:t>và</a:t>
          </a:r>
          <a:r>
            <a:rPr lang="en-US" dirty="0"/>
            <a:t> </a:t>
          </a:r>
          <a:r>
            <a:rPr lang="en-US" dirty="0" err="1"/>
            <a:t>chấp</a:t>
          </a:r>
          <a:r>
            <a:rPr lang="en-US" dirty="0"/>
            <a:t> </a:t>
          </a:r>
          <a:r>
            <a:rPr lang="en-US" dirty="0" err="1"/>
            <a:t>nhận</a:t>
          </a:r>
          <a:r>
            <a:rPr lang="en-US" dirty="0"/>
            <a:t> </a:t>
          </a:r>
          <a:r>
            <a:rPr lang="en-US" dirty="0" err="1"/>
            <a:t>trẻ</a:t>
          </a:r>
          <a:endParaRPr lang="en-US" dirty="0"/>
        </a:p>
      </dgm:t>
    </dgm:pt>
    <dgm:pt modelId="{5520D713-28F8-46C3-9BCE-13C5BC16E3D2}" type="parTrans" cxnId="{80144D4A-F198-4FB5-A326-67832C3C925A}">
      <dgm:prSet/>
      <dgm:spPr/>
      <dgm:t>
        <a:bodyPr/>
        <a:lstStyle/>
        <a:p>
          <a:endParaRPr lang="en-US"/>
        </a:p>
      </dgm:t>
    </dgm:pt>
    <dgm:pt modelId="{608A19A8-D304-4944-A652-FB9F39554630}" type="sibTrans" cxnId="{80144D4A-F198-4FB5-A326-67832C3C925A}">
      <dgm:prSet/>
      <dgm:spPr/>
      <dgm:t>
        <a:bodyPr/>
        <a:lstStyle/>
        <a:p>
          <a:endParaRPr lang="en-US"/>
        </a:p>
      </dgm:t>
    </dgm:pt>
    <dgm:pt modelId="{2E0AD1E8-E356-45EB-8663-56AE9B26D1A6}">
      <dgm:prSet phldrT="[Text]"/>
      <dgm:spPr/>
      <dgm:t>
        <a:bodyPr/>
        <a:lstStyle/>
        <a:p>
          <a:r>
            <a:rPr lang="en-US" dirty="0"/>
            <a:t>Tin </a:t>
          </a:r>
          <a:r>
            <a:rPr lang="en-US" dirty="0" err="1"/>
            <a:t>tưởng</a:t>
          </a:r>
          <a:r>
            <a:rPr lang="en-US" dirty="0"/>
            <a:t> </a:t>
          </a:r>
          <a:r>
            <a:rPr lang="en-US" dirty="0" err="1"/>
            <a:t>vào</a:t>
          </a:r>
          <a:r>
            <a:rPr lang="en-US" dirty="0"/>
            <a:t> </a:t>
          </a:r>
          <a:r>
            <a:rPr lang="en-US" dirty="0" err="1"/>
            <a:t>khả</a:t>
          </a:r>
          <a:r>
            <a:rPr lang="en-US" dirty="0"/>
            <a:t> </a:t>
          </a:r>
          <a:r>
            <a:rPr lang="en-US" dirty="0" err="1"/>
            <a:t>năng</a:t>
          </a:r>
          <a:r>
            <a:rPr lang="en-US" dirty="0"/>
            <a:t> </a:t>
          </a:r>
          <a:r>
            <a:rPr lang="en-US" dirty="0" err="1"/>
            <a:t>giải</a:t>
          </a:r>
          <a:r>
            <a:rPr lang="en-US" dirty="0"/>
            <a:t> </a:t>
          </a:r>
          <a:r>
            <a:rPr lang="en-US" dirty="0" err="1"/>
            <a:t>quyết</a:t>
          </a:r>
          <a:r>
            <a:rPr lang="en-US" dirty="0"/>
            <a:t> VĐ </a:t>
          </a:r>
          <a:r>
            <a:rPr lang="en-US" dirty="0" err="1"/>
            <a:t>của</a:t>
          </a:r>
          <a:r>
            <a:rPr lang="en-US" dirty="0"/>
            <a:t> </a:t>
          </a:r>
          <a:r>
            <a:rPr lang="en-US" dirty="0" err="1"/>
            <a:t>trẻ</a:t>
          </a:r>
          <a:endParaRPr lang="en-US" dirty="0"/>
        </a:p>
      </dgm:t>
    </dgm:pt>
    <dgm:pt modelId="{27877384-B023-46BF-94D8-2950BF09C880}" type="parTrans" cxnId="{F7370743-FD66-44AA-B3A3-FD52239838CC}">
      <dgm:prSet/>
      <dgm:spPr/>
      <dgm:t>
        <a:bodyPr/>
        <a:lstStyle/>
        <a:p>
          <a:endParaRPr lang="en-US"/>
        </a:p>
      </dgm:t>
    </dgm:pt>
    <dgm:pt modelId="{19D93141-C0DD-458F-8893-C8BBFAF068B0}" type="sibTrans" cxnId="{F7370743-FD66-44AA-B3A3-FD52239838CC}">
      <dgm:prSet/>
      <dgm:spPr/>
      <dgm:t>
        <a:bodyPr/>
        <a:lstStyle/>
        <a:p>
          <a:endParaRPr lang="en-US"/>
        </a:p>
      </dgm:t>
    </dgm:pt>
    <dgm:pt modelId="{EFB839E6-C354-417E-B2F0-3B62F05A7B8F}">
      <dgm:prSet phldrT="[Text]"/>
      <dgm:spPr/>
      <dgm:t>
        <a:bodyPr/>
        <a:lstStyle/>
        <a:p>
          <a:r>
            <a:rPr lang="en-US" dirty="0" err="1"/>
            <a:t>Không</a:t>
          </a:r>
          <a:r>
            <a:rPr lang="en-US" dirty="0"/>
            <a:t> </a:t>
          </a:r>
          <a:r>
            <a:rPr lang="en-US" dirty="0" err="1"/>
            <a:t>phán</a:t>
          </a:r>
          <a:r>
            <a:rPr lang="en-US" dirty="0"/>
            <a:t> </a:t>
          </a:r>
          <a:r>
            <a:rPr lang="en-US" dirty="0" err="1"/>
            <a:t>xét</a:t>
          </a:r>
          <a:r>
            <a:rPr lang="en-US" dirty="0"/>
            <a:t>, </a:t>
          </a:r>
          <a:r>
            <a:rPr lang="en-US" dirty="0" err="1"/>
            <a:t>đổ</a:t>
          </a:r>
          <a:r>
            <a:rPr lang="en-US" dirty="0"/>
            <a:t> </a:t>
          </a:r>
          <a:r>
            <a:rPr lang="en-US" dirty="0" err="1"/>
            <a:t>lỗi</a:t>
          </a:r>
          <a:r>
            <a:rPr lang="en-US" dirty="0"/>
            <a:t> </a:t>
          </a:r>
          <a:r>
            <a:rPr lang="en-US" dirty="0" err="1"/>
            <a:t>cho</a:t>
          </a:r>
          <a:r>
            <a:rPr lang="en-US" dirty="0"/>
            <a:t> </a:t>
          </a:r>
          <a:r>
            <a:rPr lang="en-US" dirty="0" err="1"/>
            <a:t>trẻ</a:t>
          </a:r>
          <a:endParaRPr lang="en-US" dirty="0"/>
        </a:p>
      </dgm:t>
    </dgm:pt>
    <dgm:pt modelId="{BC8A89CE-EACD-4769-8A0A-99187554D2C6}" type="parTrans" cxnId="{D4108B4D-FEF1-4280-8E4E-D08452959650}">
      <dgm:prSet/>
      <dgm:spPr/>
      <dgm:t>
        <a:bodyPr/>
        <a:lstStyle/>
        <a:p>
          <a:endParaRPr lang="en-US"/>
        </a:p>
      </dgm:t>
    </dgm:pt>
    <dgm:pt modelId="{549C5490-C8F6-49C0-A095-D7537AA2D427}" type="sibTrans" cxnId="{D4108B4D-FEF1-4280-8E4E-D08452959650}">
      <dgm:prSet/>
      <dgm:spPr/>
      <dgm:t>
        <a:bodyPr/>
        <a:lstStyle/>
        <a:p>
          <a:endParaRPr lang="en-US"/>
        </a:p>
      </dgm:t>
    </dgm:pt>
    <dgm:pt modelId="{B78D69E7-DBA0-4324-8AF0-052892B0A4BE}">
      <dgm:prSet phldrT="[Text]"/>
      <dgm:spPr/>
      <dgm:t>
        <a:bodyPr/>
        <a:lstStyle/>
        <a:p>
          <a:r>
            <a:rPr lang="en-US" dirty="0" err="1"/>
            <a:t>Đảm</a:t>
          </a:r>
          <a:r>
            <a:rPr lang="en-US" dirty="0"/>
            <a:t> </a:t>
          </a:r>
          <a:r>
            <a:rPr lang="en-US" dirty="0" err="1"/>
            <a:t>bảo</a:t>
          </a:r>
          <a:r>
            <a:rPr lang="en-US" dirty="0"/>
            <a:t> </a:t>
          </a:r>
          <a:r>
            <a:rPr lang="en-US" dirty="0" err="1"/>
            <a:t>mối</a:t>
          </a:r>
          <a:r>
            <a:rPr lang="en-US" dirty="0"/>
            <a:t> </a:t>
          </a:r>
          <a:r>
            <a:rPr lang="en-US" dirty="0" err="1"/>
            <a:t>quan</a:t>
          </a:r>
          <a:r>
            <a:rPr lang="en-US" dirty="0"/>
            <a:t> </a:t>
          </a:r>
          <a:r>
            <a:rPr lang="en-US" dirty="0" err="1"/>
            <a:t>hệ</a:t>
          </a:r>
          <a:r>
            <a:rPr lang="en-US" dirty="0"/>
            <a:t> </a:t>
          </a:r>
          <a:r>
            <a:rPr lang="en-US" dirty="0" err="1"/>
            <a:t>nghề</a:t>
          </a:r>
          <a:r>
            <a:rPr lang="en-US" dirty="0"/>
            <a:t> </a:t>
          </a:r>
          <a:r>
            <a:rPr lang="en-US" dirty="0" err="1"/>
            <a:t>nghiệp</a:t>
          </a:r>
          <a:endParaRPr lang="en-US" dirty="0"/>
        </a:p>
      </dgm:t>
    </dgm:pt>
    <dgm:pt modelId="{3D3A8113-80B9-4459-A6ED-7A748802AAB9}" type="parTrans" cxnId="{F98AF553-B74F-4E29-BDC1-5C919E174E3C}">
      <dgm:prSet/>
      <dgm:spPr/>
      <dgm:t>
        <a:bodyPr/>
        <a:lstStyle/>
        <a:p>
          <a:endParaRPr lang="en-US"/>
        </a:p>
      </dgm:t>
    </dgm:pt>
    <dgm:pt modelId="{AA4B58CB-24ED-479C-9EC1-F08E77D49288}" type="sibTrans" cxnId="{F98AF553-B74F-4E29-BDC1-5C919E174E3C}">
      <dgm:prSet/>
      <dgm:spPr/>
      <dgm:t>
        <a:bodyPr/>
        <a:lstStyle/>
        <a:p>
          <a:endParaRPr lang="en-US"/>
        </a:p>
      </dgm:t>
    </dgm:pt>
    <dgm:pt modelId="{5AD88B87-72C8-47A9-B82E-2B849E10F3D0}" type="pres">
      <dgm:prSet presAssocID="{C7A37EAB-DE05-4F86-8974-4A05D90FDEC9}" presName="diagram" presStyleCnt="0">
        <dgm:presLayoutVars>
          <dgm:dir/>
          <dgm:resizeHandles val="exact"/>
        </dgm:presLayoutVars>
      </dgm:prSet>
      <dgm:spPr/>
    </dgm:pt>
    <dgm:pt modelId="{70A4FB36-08DB-4933-A68C-0ED7107DE200}" type="pres">
      <dgm:prSet presAssocID="{DC18DDE5-4CB3-427E-8BD6-98ACEDDB4773}" presName="node" presStyleLbl="node1" presStyleIdx="0" presStyleCnt="6">
        <dgm:presLayoutVars>
          <dgm:bulletEnabled val="1"/>
        </dgm:presLayoutVars>
      </dgm:prSet>
      <dgm:spPr/>
    </dgm:pt>
    <dgm:pt modelId="{C2A6A5EE-57D1-485A-88C0-F507BA902EBF}" type="pres">
      <dgm:prSet presAssocID="{731D8CF2-88F6-4A1F-A63B-03EC8697CA36}" presName="sibTrans" presStyleCnt="0"/>
      <dgm:spPr/>
    </dgm:pt>
    <dgm:pt modelId="{6279B231-5217-4449-A628-A5A21DC1F5DE}" type="pres">
      <dgm:prSet presAssocID="{1C5AD0CE-FAAF-4BFA-A735-6698DB3BE5F5}" presName="node" presStyleLbl="node1" presStyleIdx="1" presStyleCnt="6">
        <dgm:presLayoutVars>
          <dgm:bulletEnabled val="1"/>
        </dgm:presLayoutVars>
      </dgm:prSet>
      <dgm:spPr/>
    </dgm:pt>
    <dgm:pt modelId="{9481CE89-BA47-4F95-997D-F22D80AC9238}" type="pres">
      <dgm:prSet presAssocID="{BB69F80A-9A96-4594-93C0-9F28CAE0EE56}" presName="sibTrans" presStyleCnt="0"/>
      <dgm:spPr/>
    </dgm:pt>
    <dgm:pt modelId="{89531BFC-C4DB-412E-AF0E-D3259E809EDA}" type="pres">
      <dgm:prSet presAssocID="{1B38FF31-0B3C-4806-B2C1-02AD41F9A85F}" presName="node" presStyleLbl="node1" presStyleIdx="2" presStyleCnt="6">
        <dgm:presLayoutVars>
          <dgm:bulletEnabled val="1"/>
        </dgm:presLayoutVars>
      </dgm:prSet>
      <dgm:spPr/>
    </dgm:pt>
    <dgm:pt modelId="{D2B752F1-85E7-4368-8A19-5B0D12AD6AB6}" type="pres">
      <dgm:prSet presAssocID="{608A19A8-D304-4944-A652-FB9F39554630}" presName="sibTrans" presStyleCnt="0"/>
      <dgm:spPr/>
    </dgm:pt>
    <dgm:pt modelId="{93EBC448-C742-4141-8D28-E2F67EE09B43}" type="pres">
      <dgm:prSet presAssocID="{2E0AD1E8-E356-45EB-8663-56AE9B26D1A6}" presName="node" presStyleLbl="node1" presStyleIdx="3" presStyleCnt="6">
        <dgm:presLayoutVars>
          <dgm:bulletEnabled val="1"/>
        </dgm:presLayoutVars>
      </dgm:prSet>
      <dgm:spPr/>
    </dgm:pt>
    <dgm:pt modelId="{D47026C3-57D7-4730-B476-FF3BF0AD6AFA}" type="pres">
      <dgm:prSet presAssocID="{19D93141-C0DD-458F-8893-C8BBFAF068B0}" presName="sibTrans" presStyleCnt="0"/>
      <dgm:spPr/>
    </dgm:pt>
    <dgm:pt modelId="{E1ACF01F-5A36-4F87-A09A-9F01C31C2C6D}" type="pres">
      <dgm:prSet presAssocID="{EFB839E6-C354-417E-B2F0-3B62F05A7B8F}" presName="node" presStyleLbl="node1" presStyleIdx="4" presStyleCnt="6">
        <dgm:presLayoutVars>
          <dgm:bulletEnabled val="1"/>
        </dgm:presLayoutVars>
      </dgm:prSet>
      <dgm:spPr/>
    </dgm:pt>
    <dgm:pt modelId="{9FD66238-7254-401B-A872-06FF9E1B8C48}" type="pres">
      <dgm:prSet presAssocID="{549C5490-C8F6-49C0-A095-D7537AA2D427}" presName="sibTrans" presStyleCnt="0"/>
      <dgm:spPr/>
    </dgm:pt>
    <dgm:pt modelId="{FAACFED5-70DC-494D-9A24-4DAE3668A879}" type="pres">
      <dgm:prSet presAssocID="{B78D69E7-DBA0-4324-8AF0-052892B0A4BE}" presName="node" presStyleLbl="node1" presStyleIdx="5" presStyleCnt="6">
        <dgm:presLayoutVars>
          <dgm:bulletEnabled val="1"/>
        </dgm:presLayoutVars>
      </dgm:prSet>
      <dgm:spPr/>
    </dgm:pt>
  </dgm:ptLst>
  <dgm:cxnLst>
    <dgm:cxn modelId="{2DDF2E04-6924-463E-B9DB-0553B7B09924}" type="presOf" srcId="{C7A37EAB-DE05-4F86-8974-4A05D90FDEC9}" destId="{5AD88B87-72C8-47A9-B82E-2B849E10F3D0}" srcOrd="0" destOrd="0" presId="urn:microsoft.com/office/officeart/2005/8/layout/default"/>
    <dgm:cxn modelId="{14B85D07-1A71-4156-80BD-5648DCAC2D41}" srcId="{C7A37EAB-DE05-4F86-8974-4A05D90FDEC9}" destId="{1C5AD0CE-FAAF-4BFA-A735-6698DB3BE5F5}" srcOrd="1" destOrd="0" parTransId="{AE4F45C9-1D58-49D3-A953-52AF75A383EE}" sibTransId="{BB69F80A-9A96-4594-93C0-9F28CAE0EE56}"/>
    <dgm:cxn modelId="{8BAF3C1F-C48C-4C64-A59C-F7CF81378A7E}" type="presOf" srcId="{B78D69E7-DBA0-4324-8AF0-052892B0A4BE}" destId="{FAACFED5-70DC-494D-9A24-4DAE3668A879}" srcOrd="0" destOrd="0" presId="urn:microsoft.com/office/officeart/2005/8/layout/default"/>
    <dgm:cxn modelId="{5A6A0341-00F8-49CD-991B-F634A634D51F}" type="presOf" srcId="{2E0AD1E8-E356-45EB-8663-56AE9B26D1A6}" destId="{93EBC448-C742-4141-8D28-E2F67EE09B43}" srcOrd="0" destOrd="0" presId="urn:microsoft.com/office/officeart/2005/8/layout/default"/>
    <dgm:cxn modelId="{F7370743-FD66-44AA-B3A3-FD52239838CC}" srcId="{C7A37EAB-DE05-4F86-8974-4A05D90FDEC9}" destId="{2E0AD1E8-E356-45EB-8663-56AE9B26D1A6}" srcOrd="3" destOrd="0" parTransId="{27877384-B023-46BF-94D8-2950BF09C880}" sibTransId="{19D93141-C0DD-458F-8893-C8BBFAF068B0}"/>
    <dgm:cxn modelId="{35B86A43-3D4A-4799-BBC2-5F9C7BAED293}" type="presOf" srcId="{1B38FF31-0B3C-4806-B2C1-02AD41F9A85F}" destId="{89531BFC-C4DB-412E-AF0E-D3259E809EDA}" srcOrd="0" destOrd="0" presId="urn:microsoft.com/office/officeart/2005/8/layout/default"/>
    <dgm:cxn modelId="{80144D4A-F198-4FB5-A326-67832C3C925A}" srcId="{C7A37EAB-DE05-4F86-8974-4A05D90FDEC9}" destId="{1B38FF31-0B3C-4806-B2C1-02AD41F9A85F}" srcOrd="2" destOrd="0" parTransId="{5520D713-28F8-46C3-9BCE-13C5BC16E3D2}" sibTransId="{608A19A8-D304-4944-A652-FB9F39554630}"/>
    <dgm:cxn modelId="{D2168E6B-500C-414C-98D3-11BB68E036B8}" type="presOf" srcId="{DC18DDE5-4CB3-427E-8BD6-98ACEDDB4773}" destId="{70A4FB36-08DB-4933-A68C-0ED7107DE200}" srcOrd="0" destOrd="0" presId="urn:microsoft.com/office/officeart/2005/8/layout/default"/>
    <dgm:cxn modelId="{D4108B4D-FEF1-4280-8E4E-D08452959650}" srcId="{C7A37EAB-DE05-4F86-8974-4A05D90FDEC9}" destId="{EFB839E6-C354-417E-B2F0-3B62F05A7B8F}" srcOrd="4" destOrd="0" parTransId="{BC8A89CE-EACD-4769-8A0A-99187554D2C6}" sibTransId="{549C5490-C8F6-49C0-A095-D7537AA2D427}"/>
    <dgm:cxn modelId="{F98AF553-B74F-4E29-BDC1-5C919E174E3C}" srcId="{C7A37EAB-DE05-4F86-8974-4A05D90FDEC9}" destId="{B78D69E7-DBA0-4324-8AF0-052892B0A4BE}" srcOrd="5" destOrd="0" parTransId="{3D3A8113-80B9-4459-A6ED-7A748802AAB9}" sibTransId="{AA4B58CB-24ED-479C-9EC1-F08E77D49288}"/>
    <dgm:cxn modelId="{9FD5038B-DF8E-4D6E-A06A-B60EF28203D0}" type="presOf" srcId="{1C5AD0CE-FAAF-4BFA-A735-6698DB3BE5F5}" destId="{6279B231-5217-4449-A628-A5A21DC1F5DE}" srcOrd="0" destOrd="0" presId="urn:microsoft.com/office/officeart/2005/8/layout/default"/>
    <dgm:cxn modelId="{D860CFDF-647A-4E46-9790-0D5B2C7A9CDC}" srcId="{C7A37EAB-DE05-4F86-8974-4A05D90FDEC9}" destId="{DC18DDE5-4CB3-427E-8BD6-98ACEDDB4773}" srcOrd="0" destOrd="0" parTransId="{8FACA859-BCF3-4493-9165-FA208C1694B6}" sibTransId="{731D8CF2-88F6-4A1F-A63B-03EC8697CA36}"/>
    <dgm:cxn modelId="{027E62F1-CB5E-4BF6-A10C-E1FAFA2E7CD2}" type="presOf" srcId="{EFB839E6-C354-417E-B2F0-3B62F05A7B8F}" destId="{E1ACF01F-5A36-4F87-A09A-9F01C31C2C6D}" srcOrd="0" destOrd="0" presId="urn:microsoft.com/office/officeart/2005/8/layout/default"/>
    <dgm:cxn modelId="{2506B1BD-EEC6-4A25-B878-CC6F47C34320}" type="presParOf" srcId="{5AD88B87-72C8-47A9-B82E-2B849E10F3D0}" destId="{70A4FB36-08DB-4933-A68C-0ED7107DE200}" srcOrd="0" destOrd="0" presId="urn:microsoft.com/office/officeart/2005/8/layout/default"/>
    <dgm:cxn modelId="{CDDE458A-9A70-4F6F-AAF6-92630E5DE007}" type="presParOf" srcId="{5AD88B87-72C8-47A9-B82E-2B849E10F3D0}" destId="{C2A6A5EE-57D1-485A-88C0-F507BA902EBF}" srcOrd="1" destOrd="0" presId="urn:microsoft.com/office/officeart/2005/8/layout/default"/>
    <dgm:cxn modelId="{F21562F1-D133-4E99-8403-34BBE542073C}" type="presParOf" srcId="{5AD88B87-72C8-47A9-B82E-2B849E10F3D0}" destId="{6279B231-5217-4449-A628-A5A21DC1F5DE}" srcOrd="2" destOrd="0" presId="urn:microsoft.com/office/officeart/2005/8/layout/default"/>
    <dgm:cxn modelId="{755FBCE6-C8DA-4FD0-AD70-124ECFA9BC16}" type="presParOf" srcId="{5AD88B87-72C8-47A9-B82E-2B849E10F3D0}" destId="{9481CE89-BA47-4F95-997D-F22D80AC9238}" srcOrd="3" destOrd="0" presId="urn:microsoft.com/office/officeart/2005/8/layout/default"/>
    <dgm:cxn modelId="{3C905AF8-9A56-40AC-86BC-40E961BC21AB}" type="presParOf" srcId="{5AD88B87-72C8-47A9-B82E-2B849E10F3D0}" destId="{89531BFC-C4DB-412E-AF0E-D3259E809EDA}" srcOrd="4" destOrd="0" presId="urn:microsoft.com/office/officeart/2005/8/layout/default"/>
    <dgm:cxn modelId="{40CD1E94-D33D-4777-AFF3-A2E552776F8B}" type="presParOf" srcId="{5AD88B87-72C8-47A9-B82E-2B849E10F3D0}" destId="{D2B752F1-85E7-4368-8A19-5B0D12AD6AB6}" srcOrd="5" destOrd="0" presId="urn:microsoft.com/office/officeart/2005/8/layout/default"/>
    <dgm:cxn modelId="{9AD757A1-9291-4E53-8921-67D16F4AE150}" type="presParOf" srcId="{5AD88B87-72C8-47A9-B82E-2B849E10F3D0}" destId="{93EBC448-C742-4141-8D28-E2F67EE09B43}" srcOrd="6" destOrd="0" presId="urn:microsoft.com/office/officeart/2005/8/layout/default"/>
    <dgm:cxn modelId="{B815F66A-F35F-4900-A5E7-29E8A7ACB9AC}" type="presParOf" srcId="{5AD88B87-72C8-47A9-B82E-2B849E10F3D0}" destId="{D47026C3-57D7-4730-B476-FF3BF0AD6AFA}" srcOrd="7" destOrd="0" presId="urn:microsoft.com/office/officeart/2005/8/layout/default"/>
    <dgm:cxn modelId="{E7057AFC-4204-403F-960D-43663527437E}" type="presParOf" srcId="{5AD88B87-72C8-47A9-B82E-2B849E10F3D0}" destId="{E1ACF01F-5A36-4F87-A09A-9F01C31C2C6D}" srcOrd="8" destOrd="0" presId="urn:microsoft.com/office/officeart/2005/8/layout/default"/>
    <dgm:cxn modelId="{D63CB8B9-52C9-4D22-98E5-3C6C972FBBC8}" type="presParOf" srcId="{5AD88B87-72C8-47A9-B82E-2B849E10F3D0}" destId="{9FD66238-7254-401B-A872-06FF9E1B8C48}" srcOrd="9" destOrd="0" presId="urn:microsoft.com/office/officeart/2005/8/layout/default"/>
    <dgm:cxn modelId="{96537578-5FBC-4BFA-9016-4158E23BB1D5}" type="presParOf" srcId="{5AD88B87-72C8-47A9-B82E-2B849E10F3D0}" destId="{FAACFED5-70DC-494D-9A24-4DAE3668A87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736F84-9E4C-4758-910C-B2E6CF8278B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E8B83D4-0709-49C9-87E9-E00E0A48D428}">
      <dgm:prSet/>
      <dgm:spPr/>
      <dgm:t>
        <a:bodyPr/>
        <a:lstStyle/>
        <a:p>
          <a:r>
            <a:rPr lang="en-US"/>
            <a:t>- Không đưa ra lời khuyên, định hướng mang tính áp đặt vì cho rằng các em còn bé chưa hiểu tường tận vấn đề.</a:t>
          </a:r>
        </a:p>
      </dgm:t>
    </dgm:pt>
    <dgm:pt modelId="{46E95A9A-AC63-4739-B79C-B52EFFA077DA}" type="parTrans" cxnId="{5304F9AC-BC4D-4801-8533-DC8375C1BE0E}">
      <dgm:prSet/>
      <dgm:spPr/>
      <dgm:t>
        <a:bodyPr/>
        <a:lstStyle/>
        <a:p>
          <a:endParaRPr lang="en-US"/>
        </a:p>
      </dgm:t>
    </dgm:pt>
    <dgm:pt modelId="{84C97D1B-D444-43C7-89F1-FBB1BF2F2A30}" type="sibTrans" cxnId="{5304F9AC-BC4D-4801-8533-DC8375C1BE0E}">
      <dgm:prSet/>
      <dgm:spPr/>
      <dgm:t>
        <a:bodyPr/>
        <a:lstStyle/>
        <a:p>
          <a:endParaRPr lang="en-US"/>
        </a:p>
      </dgm:t>
    </dgm:pt>
    <dgm:pt modelId="{9E15398C-8A28-4452-9BE6-AC3807E92EF9}">
      <dgm:prSet/>
      <dgm:spPr/>
      <dgm:t>
        <a:bodyPr/>
        <a:lstStyle/>
        <a:p>
          <a:r>
            <a:rPr lang="en-US"/>
            <a:t>- Thái độ không đánh giá, phán xét, đổ lỗi cho việc bị bạo lực, xâm hại. Lưu ý: không hỏi câu hỏi “Tại sao?”</a:t>
          </a:r>
        </a:p>
      </dgm:t>
    </dgm:pt>
    <dgm:pt modelId="{6D9C0F02-21A8-4B4B-891C-0A8D554106B6}" type="parTrans" cxnId="{17086306-ED27-43E7-A983-E0421F412371}">
      <dgm:prSet/>
      <dgm:spPr/>
      <dgm:t>
        <a:bodyPr/>
        <a:lstStyle/>
        <a:p>
          <a:endParaRPr lang="en-US"/>
        </a:p>
      </dgm:t>
    </dgm:pt>
    <dgm:pt modelId="{CFFBA13B-49A0-4420-8411-848B21748E8A}" type="sibTrans" cxnId="{17086306-ED27-43E7-A983-E0421F412371}">
      <dgm:prSet/>
      <dgm:spPr/>
      <dgm:t>
        <a:bodyPr/>
        <a:lstStyle/>
        <a:p>
          <a:endParaRPr lang="en-US"/>
        </a:p>
      </dgm:t>
    </dgm:pt>
    <dgm:pt modelId="{89BFAAC1-261F-4173-9BEB-DD27F1BA00EB}">
      <dgm:prSet/>
      <dgm:spPr/>
      <dgm:t>
        <a:bodyPr/>
        <a:lstStyle/>
        <a:p>
          <a:r>
            <a:rPr lang="en-US"/>
            <a:t>- Nếu con mắc lỗi thì chú ý đến hành vi, không đồng nhất hành vi tiêu cực với nhân cách. </a:t>
          </a:r>
        </a:p>
      </dgm:t>
    </dgm:pt>
    <dgm:pt modelId="{3B05DDB1-7FDB-4947-8A4E-186FA3343A5E}" type="parTrans" cxnId="{830823D7-F2F5-4024-86D3-AF6EFDDC857B}">
      <dgm:prSet/>
      <dgm:spPr/>
      <dgm:t>
        <a:bodyPr/>
        <a:lstStyle/>
        <a:p>
          <a:endParaRPr lang="en-US"/>
        </a:p>
      </dgm:t>
    </dgm:pt>
    <dgm:pt modelId="{4CAF5B09-400E-4B45-B3C7-E7289B7E2DC0}" type="sibTrans" cxnId="{830823D7-F2F5-4024-86D3-AF6EFDDC857B}">
      <dgm:prSet/>
      <dgm:spPr/>
      <dgm:t>
        <a:bodyPr/>
        <a:lstStyle/>
        <a:p>
          <a:endParaRPr lang="en-US"/>
        </a:p>
      </dgm:t>
    </dgm:pt>
    <dgm:pt modelId="{EFAF9962-B855-4579-85F2-B08257235F9C}" type="pres">
      <dgm:prSet presAssocID="{38736F84-9E4C-4758-910C-B2E6CF8278B2}" presName="linear" presStyleCnt="0">
        <dgm:presLayoutVars>
          <dgm:animLvl val="lvl"/>
          <dgm:resizeHandles val="exact"/>
        </dgm:presLayoutVars>
      </dgm:prSet>
      <dgm:spPr/>
    </dgm:pt>
    <dgm:pt modelId="{6E3B548E-D234-4A46-B671-A8FD79E3BA54}" type="pres">
      <dgm:prSet presAssocID="{1E8B83D4-0709-49C9-87E9-E00E0A48D428}" presName="parentText" presStyleLbl="node1" presStyleIdx="0" presStyleCnt="3">
        <dgm:presLayoutVars>
          <dgm:chMax val="0"/>
          <dgm:bulletEnabled val="1"/>
        </dgm:presLayoutVars>
      </dgm:prSet>
      <dgm:spPr/>
    </dgm:pt>
    <dgm:pt modelId="{8A63ED03-48A8-497C-A4AF-1B1396DD25E9}" type="pres">
      <dgm:prSet presAssocID="{84C97D1B-D444-43C7-89F1-FBB1BF2F2A30}" presName="spacer" presStyleCnt="0"/>
      <dgm:spPr/>
    </dgm:pt>
    <dgm:pt modelId="{1530AD56-C5E3-43A1-BB15-AFF0F6A714F2}" type="pres">
      <dgm:prSet presAssocID="{9E15398C-8A28-4452-9BE6-AC3807E92EF9}" presName="parentText" presStyleLbl="node1" presStyleIdx="1" presStyleCnt="3">
        <dgm:presLayoutVars>
          <dgm:chMax val="0"/>
          <dgm:bulletEnabled val="1"/>
        </dgm:presLayoutVars>
      </dgm:prSet>
      <dgm:spPr/>
    </dgm:pt>
    <dgm:pt modelId="{00AC8406-1D9F-46F1-9049-FD32DD218C8A}" type="pres">
      <dgm:prSet presAssocID="{CFFBA13B-49A0-4420-8411-848B21748E8A}" presName="spacer" presStyleCnt="0"/>
      <dgm:spPr/>
    </dgm:pt>
    <dgm:pt modelId="{44CCA168-9119-4DB4-9E38-425B302B712D}" type="pres">
      <dgm:prSet presAssocID="{89BFAAC1-261F-4173-9BEB-DD27F1BA00EB}" presName="parentText" presStyleLbl="node1" presStyleIdx="2" presStyleCnt="3">
        <dgm:presLayoutVars>
          <dgm:chMax val="0"/>
          <dgm:bulletEnabled val="1"/>
        </dgm:presLayoutVars>
      </dgm:prSet>
      <dgm:spPr/>
    </dgm:pt>
  </dgm:ptLst>
  <dgm:cxnLst>
    <dgm:cxn modelId="{17086306-ED27-43E7-A983-E0421F412371}" srcId="{38736F84-9E4C-4758-910C-B2E6CF8278B2}" destId="{9E15398C-8A28-4452-9BE6-AC3807E92EF9}" srcOrd="1" destOrd="0" parTransId="{6D9C0F02-21A8-4B4B-891C-0A8D554106B6}" sibTransId="{CFFBA13B-49A0-4420-8411-848B21748E8A}"/>
    <dgm:cxn modelId="{DDE88D07-DD0A-4ECC-BEE0-7FFDB34FFED4}" type="presOf" srcId="{89BFAAC1-261F-4173-9BEB-DD27F1BA00EB}" destId="{44CCA168-9119-4DB4-9E38-425B302B712D}" srcOrd="0" destOrd="0" presId="urn:microsoft.com/office/officeart/2005/8/layout/vList2"/>
    <dgm:cxn modelId="{F606AF3B-4296-4F54-87E3-CD82029EC966}" type="presOf" srcId="{38736F84-9E4C-4758-910C-B2E6CF8278B2}" destId="{EFAF9962-B855-4579-85F2-B08257235F9C}" srcOrd="0" destOrd="0" presId="urn:microsoft.com/office/officeart/2005/8/layout/vList2"/>
    <dgm:cxn modelId="{5359603F-C185-4A5E-A53B-AF3D388B51A8}" type="presOf" srcId="{1E8B83D4-0709-49C9-87E9-E00E0A48D428}" destId="{6E3B548E-D234-4A46-B671-A8FD79E3BA54}" srcOrd="0" destOrd="0" presId="urn:microsoft.com/office/officeart/2005/8/layout/vList2"/>
    <dgm:cxn modelId="{5304F9AC-BC4D-4801-8533-DC8375C1BE0E}" srcId="{38736F84-9E4C-4758-910C-B2E6CF8278B2}" destId="{1E8B83D4-0709-49C9-87E9-E00E0A48D428}" srcOrd="0" destOrd="0" parTransId="{46E95A9A-AC63-4739-B79C-B52EFFA077DA}" sibTransId="{84C97D1B-D444-43C7-89F1-FBB1BF2F2A30}"/>
    <dgm:cxn modelId="{830823D7-F2F5-4024-86D3-AF6EFDDC857B}" srcId="{38736F84-9E4C-4758-910C-B2E6CF8278B2}" destId="{89BFAAC1-261F-4173-9BEB-DD27F1BA00EB}" srcOrd="2" destOrd="0" parTransId="{3B05DDB1-7FDB-4947-8A4E-186FA3343A5E}" sibTransId="{4CAF5B09-400E-4B45-B3C7-E7289B7E2DC0}"/>
    <dgm:cxn modelId="{11B47FF8-A742-4176-8402-6DBDCBCC1DD5}" type="presOf" srcId="{9E15398C-8A28-4452-9BE6-AC3807E92EF9}" destId="{1530AD56-C5E3-43A1-BB15-AFF0F6A714F2}" srcOrd="0" destOrd="0" presId="urn:microsoft.com/office/officeart/2005/8/layout/vList2"/>
    <dgm:cxn modelId="{564CA0E1-96EE-4F5F-8E5E-01FC983456BE}" type="presParOf" srcId="{EFAF9962-B855-4579-85F2-B08257235F9C}" destId="{6E3B548E-D234-4A46-B671-A8FD79E3BA54}" srcOrd="0" destOrd="0" presId="urn:microsoft.com/office/officeart/2005/8/layout/vList2"/>
    <dgm:cxn modelId="{E688F6BD-DD56-498E-B4FE-C0EAFC5C75F9}" type="presParOf" srcId="{EFAF9962-B855-4579-85F2-B08257235F9C}" destId="{8A63ED03-48A8-497C-A4AF-1B1396DD25E9}" srcOrd="1" destOrd="0" presId="urn:microsoft.com/office/officeart/2005/8/layout/vList2"/>
    <dgm:cxn modelId="{91B70161-BBAB-4C1B-B3DB-2B0EC8EB56B0}" type="presParOf" srcId="{EFAF9962-B855-4579-85F2-B08257235F9C}" destId="{1530AD56-C5E3-43A1-BB15-AFF0F6A714F2}" srcOrd="2" destOrd="0" presId="urn:microsoft.com/office/officeart/2005/8/layout/vList2"/>
    <dgm:cxn modelId="{D61E26B8-5B2A-47B3-8CF5-3625C5E98610}" type="presParOf" srcId="{EFAF9962-B855-4579-85F2-B08257235F9C}" destId="{00AC8406-1D9F-46F1-9049-FD32DD218C8A}" srcOrd="3" destOrd="0" presId="urn:microsoft.com/office/officeart/2005/8/layout/vList2"/>
    <dgm:cxn modelId="{396F32D7-53BC-4046-8374-778BF81EFB88}" type="presParOf" srcId="{EFAF9962-B855-4579-85F2-B08257235F9C}" destId="{44CCA168-9119-4DB4-9E38-425B302B712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14BE65-AD15-462C-86D2-6D57647954A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3E48261-6DD8-46F3-B1B6-9BA66C8B5931}">
      <dgm:prSet/>
      <dgm:spPr/>
      <dgm:t>
        <a:bodyPr/>
        <a:lstStyle/>
        <a:p>
          <a:r>
            <a:rPr lang="en-US"/>
            <a:t>Nguyên tắc này nhấn mạnh mỗi cá nhân đều là một thực thể duy nhất với những đặc điểm riêng có. </a:t>
          </a:r>
        </a:p>
      </dgm:t>
    </dgm:pt>
    <dgm:pt modelId="{5153611B-60D4-4641-930E-3EEEB25B348B}" type="parTrans" cxnId="{428278AD-163F-4FEF-AFB7-79035AEB23C5}">
      <dgm:prSet/>
      <dgm:spPr/>
      <dgm:t>
        <a:bodyPr/>
        <a:lstStyle/>
        <a:p>
          <a:endParaRPr lang="en-US"/>
        </a:p>
      </dgm:t>
    </dgm:pt>
    <dgm:pt modelId="{0FE9577B-D202-4638-8CE4-EC69D9D4F0A2}" type="sibTrans" cxnId="{428278AD-163F-4FEF-AFB7-79035AEB23C5}">
      <dgm:prSet/>
      <dgm:spPr/>
      <dgm:t>
        <a:bodyPr/>
        <a:lstStyle/>
        <a:p>
          <a:endParaRPr lang="en-US"/>
        </a:p>
      </dgm:t>
    </dgm:pt>
    <dgm:pt modelId="{4D52532D-8172-42DE-AD40-A956EB6746B0}">
      <dgm:prSet/>
      <dgm:spPr/>
      <dgm:t>
        <a:bodyPr/>
        <a:lstStyle/>
        <a:p>
          <a:r>
            <a:rPr lang="en-US"/>
            <a:t>Không có một cách tiếp cận hay phương pháp giải quyết duy nhất cho mọi cá nhân. </a:t>
          </a:r>
        </a:p>
      </dgm:t>
    </dgm:pt>
    <dgm:pt modelId="{28BF0297-FA8E-4076-8B12-C6C1CEEF5308}" type="parTrans" cxnId="{4D689A31-1B9A-4097-A958-5A25F1B20740}">
      <dgm:prSet/>
      <dgm:spPr/>
      <dgm:t>
        <a:bodyPr/>
        <a:lstStyle/>
        <a:p>
          <a:endParaRPr lang="en-US"/>
        </a:p>
      </dgm:t>
    </dgm:pt>
    <dgm:pt modelId="{FEBB628C-E2A5-4F9D-9A44-4F4E2B2604B3}" type="sibTrans" cxnId="{4D689A31-1B9A-4097-A958-5A25F1B20740}">
      <dgm:prSet/>
      <dgm:spPr/>
      <dgm:t>
        <a:bodyPr/>
        <a:lstStyle/>
        <a:p>
          <a:endParaRPr lang="en-US"/>
        </a:p>
      </dgm:t>
    </dgm:pt>
    <dgm:pt modelId="{DAD2CF6A-471F-4F99-8230-B3905DB85DF1}">
      <dgm:prSet/>
      <dgm:spPr/>
      <dgm:t>
        <a:bodyPr/>
        <a:lstStyle/>
        <a:p>
          <a:r>
            <a:rPr lang="en-US"/>
            <a:t>Mỗi trẻ có một hoàn cảnh, tính cách riêng cần được tôn trọng và có những cách hỗ trợ/ phương pháp giáo dục phù hợp với từng trẻ</a:t>
          </a:r>
        </a:p>
      </dgm:t>
    </dgm:pt>
    <dgm:pt modelId="{530B82F6-E5EE-4B8A-A50C-1D2EF6461C75}" type="parTrans" cxnId="{AC119501-C2EC-4916-A5ED-5F9B3A459497}">
      <dgm:prSet/>
      <dgm:spPr/>
      <dgm:t>
        <a:bodyPr/>
        <a:lstStyle/>
        <a:p>
          <a:endParaRPr lang="en-US"/>
        </a:p>
      </dgm:t>
    </dgm:pt>
    <dgm:pt modelId="{8F559810-B34B-4F2C-8C3B-B059933F7649}" type="sibTrans" cxnId="{AC119501-C2EC-4916-A5ED-5F9B3A459497}">
      <dgm:prSet/>
      <dgm:spPr/>
      <dgm:t>
        <a:bodyPr/>
        <a:lstStyle/>
        <a:p>
          <a:endParaRPr lang="en-US"/>
        </a:p>
      </dgm:t>
    </dgm:pt>
    <dgm:pt modelId="{25FFECD1-C0A5-49AB-B741-EB2977E82B38}" type="pres">
      <dgm:prSet presAssocID="{B114BE65-AD15-462C-86D2-6D57647954A7}" presName="linear" presStyleCnt="0">
        <dgm:presLayoutVars>
          <dgm:animLvl val="lvl"/>
          <dgm:resizeHandles val="exact"/>
        </dgm:presLayoutVars>
      </dgm:prSet>
      <dgm:spPr/>
    </dgm:pt>
    <dgm:pt modelId="{B1852E3A-F7FC-482E-9EB1-97F216A4980B}" type="pres">
      <dgm:prSet presAssocID="{D3E48261-6DD8-46F3-B1B6-9BA66C8B5931}" presName="parentText" presStyleLbl="node1" presStyleIdx="0" presStyleCnt="3">
        <dgm:presLayoutVars>
          <dgm:chMax val="0"/>
          <dgm:bulletEnabled val="1"/>
        </dgm:presLayoutVars>
      </dgm:prSet>
      <dgm:spPr/>
    </dgm:pt>
    <dgm:pt modelId="{8D71089A-5BA5-4F8B-8187-15F70D84ECF7}" type="pres">
      <dgm:prSet presAssocID="{0FE9577B-D202-4638-8CE4-EC69D9D4F0A2}" presName="spacer" presStyleCnt="0"/>
      <dgm:spPr/>
    </dgm:pt>
    <dgm:pt modelId="{F2809F14-253E-4607-8A00-0703A84254AF}" type="pres">
      <dgm:prSet presAssocID="{4D52532D-8172-42DE-AD40-A956EB6746B0}" presName="parentText" presStyleLbl="node1" presStyleIdx="1" presStyleCnt="3">
        <dgm:presLayoutVars>
          <dgm:chMax val="0"/>
          <dgm:bulletEnabled val="1"/>
        </dgm:presLayoutVars>
      </dgm:prSet>
      <dgm:spPr/>
    </dgm:pt>
    <dgm:pt modelId="{5A1A8828-615E-4C52-8424-1C9DA016D824}" type="pres">
      <dgm:prSet presAssocID="{FEBB628C-E2A5-4F9D-9A44-4F4E2B2604B3}" presName="spacer" presStyleCnt="0"/>
      <dgm:spPr/>
    </dgm:pt>
    <dgm:pt modelId="{A8CAEA3E-924E-48B6-B7F2-D8D461271455}" type="pres">
      <dgm:prSet presAssocID="{DAD2CF6A-471F-4F99-8230-B3905DB85DF1}" presName="parentText" presStyleLbl="node1" presStyleIdx="2" presStyleCnt="3">
        <dgm:presLayoutVars>
          <dgm:chMax val="0"/>
          <dgm:bulletEnabled val="1"/>
        </dgm:presLayoutVars>
      </dgm:prSet>
      <dgm:spPr/>
    </dgm:pt>
  </dgm:ptLst>
  <dgm:cxnLst>
    <dgm:cxn modelId="{AC119501-C2EC-4916-A5ED-5F9B3A459497}" srcId="{B114BE65-AD15-462C-86D2-6D57647954A7}" destId="{DAD2CF6A-471F-4F99-8230-B3905DB85DF1}" srcOrd="2" destOrd="0" parTransId="{530B82F6-E5EE-4B8A-A50C-1D2EF6461C75}" sibTransId="{8F559810-B34B-4F2C-8C3B-B059933F7649}"/>
    <dgm:cxn modelId="{4D689A31-1B9A-4097-A958-5A25F1B20740}" srcId="{B114BE65-AD15-462C-86D2-6D57647954A7}" destId="{4D52532D-8172-42DE-AD40-A956EB6746B0}" srcOrd="1" destOrd="0" parTransId="{28BF0297-FA8E-4076-8B12-C6C1CEEF5308}" sibTransId="{FEBB628C-E2A5-4F9D-9A44-4F4E2B2604B3}"/>
    <dgm:cxn modelId="{7E749A32-C233-44D8-878C-D8F697D76D3C}" type="presOf" srcId="{DAD2CF6A-471F-4F99-8230-B3905DB85DF1}" destId="{A8CAEA3E-924E-48B6-B7F2-D8D461271455}" srcOrd="0" destOrd="0" presId="urn:microsoft.com/office/officeart/2005/8/layout/vList2"/>
    <dgm:cxn modelId="{DA0AEE37-1A16-4281-8CAC-D3D496EC6A10}" type="presOf" srcId="{D3E48261-6DD8-46F3-B1B6-9BA66C8B5931}" destId="{B1852E3A-F7FC-482E-9EB1-97F216A4980B}" srcOrd="0" destOrd="0" presId="urn:microsoft.com/office/officeart/2005/8/layout/vList2"/>
    <dgm:cxn modelId="{5F3E689B-32D0-4C96-9156-793A503D84FA}" type="presOf" srcId="{B114BE65-AD15-462C-86D2-6D57647954A7}" destId="{25FFECD1-C0A5-49AB-B741-EB2977E82B38}" srcOrd="0" destOrd="0" presId="urn:microsoft.com/office/officeart/2005/8/layout/vList2"/>
    <dgm:cxn modelId="{428278AD-163F-4FEF-AFB7-79035AEB23C5}" srcId="{B114BE65-AD15-462C-86D2-6D57647954A7}" destId="{D3E48261-6DD8-46F3-B1B6-9BA66C8B5931}" srcOrd="0" destOrd="0" parTransId="{5153611B-60D4-4641-930E-3EEEB25B348B}" sibTransId="{0FE9577B-D202-4638-8CE4-EC69D9D4F0A2}"/>
    <dgm:cxn modelId="{81DD69B3-DD00-49F9-9462-A174518281CB}" type="presOf" srcId="{4D52532D-8172-42DE-AD40-A956EB6746B0}" destId="{F2809F14-253E-4607-8A00-0703A84254AF}" srcOrd="0" destOrd="0" presId="urn:microsoft.com/office/officeart/2005/8/layout/vList2"/>
    <dgm:cxn modelId="{599A3D53-D56E-4FDC-B6BC-24B6617F67A5}" type="presParOf" srcId="{25FFECD1-C0A5-49AB-B741-EB2977E82B38}" destId="{B1852E3A-F7FC-482E-9EB1-97F216A4980B}" srcOrd="0" destOrd="0" presId="urn:microsoft.com/office/officeart/2005/8/layout/vList2"/>
    <dgm:cxn modelId="{DDDA108F-3942-433F-832E-55A751CFBAEF}" type="presParOf" srcId="{25FFECD1-C0A5-49AB-B741-EB2977E82B38}" destId="{8D71089A-5BA5-4F8B-8187-15F70D84ECF7}" srcOrd="1" destOrd="0" presId="urn:microsoft.com/office/officeart/2005/8/layout/vList2"/>
    <dgm:cxn modelId="{E509B659-61CD-4C37-913C-B160156D8352}" type="presParOf" srcId="{25FFECD1-C0A5-49AB-B741-EB2977E82B38}" destId="{F2809F14-253E-4607-8A00-0703A84254AF}" srcOrd="2" destOrd="0" presId="urn:microsoft.com/office/officeart/2005/8/layout/vList2"/>
    <dgm:cxn modelId="{F125C479-1BF5-453B-8B94-85FAB3510DFD}" type="presParOf" srcId="{25FFECD1-C0A5-49AB-B741-EB2977E82B38}" destId="{5A1A8828-615E-4C52-8424-1C9DA016D824}" srcOrd="3" destOrd="0" presId="urn:microsoft.com/office/officeart/2005/8/layout/vList2"/>
    <dgm:cxn modelId="{268945F0-EF1C-450E-913C-51A08AB52731}" type="presParOf" srcId="{25FFECD1-C0A5-49AB-B741-EB2977E82B38}" destId="{A8CAEA3E-924E-48B6-B7F2-D8D46127145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EBF679-2B3D-DF4D-A719-88334229F934}" type="doc">
      <dgm:prSet loTypeId="urn:microsoft.com/office/officeart/2005/8/layout/hProcess10" loCatId="list" qsTypeId="urn:microsoft.com/office/officeart/2005/8/quickstyle/simple1" qsCatId="simple" csTypeId="urn:microsoft.com/office/officeart/2005/8/colors/colorful1" csCatId="colorful" phldr="1"/>
      <dgm:spPr/>
      <dgm:t>
        <a:bodyPr/>
        <a:lstStyle/>
        <a:p>
          <a:endParaRPr lang="en-US"/>
        </a:p>
      </dgm:t>
    </dgm:pt>
    <dgm:pt modelId="{B720D5DF-4669-5442-B5B4-537305F7742D}">
      <dgm:prSet/>
      <dgm:spPr/>
      <dgm:t>
        <a:bodyPr/>
        <a:lstStyle/>
        <a:p>
          <a:r>
            <a:rPr lang="en-US" dirty="0" err="1"/>
            <a:t>Thông</a:t>
          </a:r>
          <a:r>
            <a:rPr lang="en-US" dirty="0"/>
            <a:t> tin</a:t>
          </a:r>
        </a:p>
      </dgm:t>
    </dgm:pt>
    <dgm:pt modelId="{77DCDEEC-59DB-5D48-ACA5-54C62375A627}" type="parTrans" cxnId="{D290ED6E-CDEC-034B-A0CD-612C074A9F2B}">
      <dgm:prSet/>
      <dgm:spPr/>
      <dgm:t>
        <a:bodyPr/>
        <a:lstStyle/>
        <a:p>
          <a:endParaRPr lang="en-US"/>
        </a:p>
      </dgm:t>
    </dgm:pt>
    <dgm:pt modelId="{85B77123-939A-E045-B558-0110678A97DE}" type="sibTrans" cxnId="{D290ED6E-CDEC-034B-A0CD-612C074A9F2B}">
      <dgm:prSet/>
      <dgm:spPr/>
      <dgm:t>
        <a:bodyPr/>
        <a:lstStyle/>
        <a:p>
          <a:endParaRPr lang="en-US"/>
        </a:p>
      </dgm:t>
    </dgm:pt>
    <dgm:pt modelId="{52F3044A-3C68-B742-922C-6A3FB6FA1967}">
      <dgm:prSet/>
      <dgm:spPr/>
      <dgm:t>
        <a:bodyPr/>
        <a:lstStyle/>
        <a:p>
          <a:r>
            <a:rPr lang="en-US"/>
            <a:t>Cảm xúc</a:t>
          </a:r>
        </a:p>
      </dgm:t>
    </dgm:pt>
    <dgm:pt modelId="{6BAC9ACC-9F1B-9B41-8F4E-3588709267DA}" type="parTrans" cxnId="{BF11BDD1-A30A-BB4D-B19A-1323217CDCD4}">
      <dgm:prSet/>
      <dgm:spPr/>
      <dgm:t>
        <a:bodyPr/>
        <a:lstStyle/>
        <a:p>
          <a:endParaRPr lang="en-US"/>
        </a:p>
      </dgm:t>
    </dgm:pt>
    <dgm:pt modelId="{BFB55B1D-1676-084A-A168-B5C638FA3425}" type="sibTrans" cxnId="{BF11BDD1-A30A-BB4D-B19A-1323217CDCD4}">
      <dgm:prSet/>
      <dgm:spPr/>
      <dgm:t>
        <a:bodyPr/>
        <a:lstStyle/>
        <a:p>
          <a:endParaRPr lang="en-US"/>
        </a:p>
      </dgm:t>
    </dgm:pt>
    <dgm:pt modelId="{A86FE8D4-07C9-E347-82E9-9B52B21492D1}">
      <dgm:prSet/>
      <dgm:spPr/>
      <dgm:t>
        <a:bodyPr/>
        <a:lstStyle/>
        <a:p>
          <a:r>
            <a:rPr lang="en-US" dirty="0" err="1"/>
            <a:t>Mục</a:t>
          </a:r>
          <a:r>
            <a:rPr lang="en-US" dirty="0"/>
            <a:t> </a:t>
          </a:r>
          <a:r>
            <a:rPr lang="en-US" dirty="0" err="1"/>
            <a:t>đích</a:t>
          </a:r>
          <a:endParaRPr lang="en-US" dirty="0"/>
        </a:p>
      </dgm:t>
    </dgm:pt>
    <dgm:pt modelId="{B126F137-6C7F-D84C-85B2-6E03269787E4}" type="parTrans" cxnId="{CE9B1F28-5E79-4241-B21F-FEF16A96A2BE}">
      <dgm:prSet/>
      <dgm:spPr/>
      <dgm:t>
        <a:bodyPr/>
        <a:lstStyle/>
        <a:p>
          <a:endParaRPr lang="en-US"/>
        </a:p>
      </dgm:t>
    </dgm:pt>
    <dgm:pt modelId="{39EB29CF-50AC-394F-9BAE-B0DCA53F9D1B}" type="sibTrans" cxnId="{CE9B1F28-5E79-4241-B21F-FEF16A96A2BE}">
      <dgm:prSet/>
      <dgm:spPr/>
      <dgm:t>
        <a:bodyPr/>
        <a:lstStyle/>
        <a:p>
          <a:endParaRPr lang="en-US"/>
        </a:p>
      </dgm:t>
    </dgm:pt>
    <dgm:pt modelId="{6DEB3011-FB90-6F40-BE23-6B3AFEC5F05D}" type="pres">
      <dgm:prSet presAssocID="{14EBF679-2B3D-DF4D-A719-88334229F934}" presName="Name0" presStyleCnt="0">
        <dgm:presLayoutVars>
          <dgm:dir/>
          <dgm:resizeHandles val="exact"/>
        </dgm:presLayoutVars>
      </dgm:prSet>
      <dgm:spPr/>
    </dgm:pt>
    <dgm:pt modelId="{1650653D-3186-D543-9A92-FAD63A456556}" type="pres">
      <dgm:prSet presAssocID="{B720D5DF-4669-5442-B5B4-537305F7742D}" presName="composite" presStyleCnt="0"/>
      <dgm:spPr/>
    </dgm:pt>
    <dgm:pt modelId="{818733BD-2E2F-DA43-A477-BEA736BB0ABD}" type="pres">
      <dgm:prSet presAssocID="{B720D5DF-4669-5442-B5B4-537305F7742D}"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2F10E62-B6BF-134D-8E84-6C5256C1FBEA}" type="pres">
      <dgm:prSet presAssocID="{B720D5DF-4669-5442-B5B4-537305F7742D}" presName="txNode" presStyleLbl="node1" presStyleIdx="0" presStyleCnt="3" custLinFactNeighborX="1650" custLinFactNeighborY="25927">
        <dgm:presLayoutVars>
          <dgm:bulletEnabled val="1"/>
        </dgm:presLayoutVars>
      </dgm:prSet>
      <dgm:spPr/>
    </dgm:pt>
    <dgm:pt modelId="{5BD5D7A3-CAC3-4E40-999B-63E160C148D7}" type="pres">
      <dgm:prSet presAssocID="{85B77123-939A-E045-B558-0110678A97DE}" presName="sibTrans" presStyleLbl="sibTrans2D1" presStyleIdx="0" presStyleCnt="2"/>
      <dgm:spPr/>
    </dgm:pt>
    <dgm:pt modelId="{7E239725-28DB-6341-8867-7B988327474D}" type="pres">
      <dgm:prSet presAssocID="{85B77123-939A-E045-B558-0110678A97DE}" presName="connTx" presStyleLbl="sibTrans2D1" presStyleIdx="0" presStyleCnt="2"/>
      <dgm:spPr/>
    </dgm:pt>
    <dgm:pt modelId="{F285747E-8B1F-174D-935B-28D5066074FC}" type="pres">
      <dgm:prSet presAssocID="{52F3044A-3C68-B742-922C-6A3FB6FA1967}" presName="composite" presStyleCnt="0"/>
      <dgm:spPr/>
    </dgm:pt>
    <dgm:pt modelId="{552C8FDC-657B-4742-92E0-65FE95B0F242}" type="pres">
      <dgm:prSet presAssocID="{52F3044A-3C68-B742-922C-6A3FB6FA1967}"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D560DCA3-3918-1E47-9E82-33DDBE777765}" type="pres">
      <dgm:prSet presAssocID="{52F3044A-3C68-B742-922C-6A3FB6FA1967}" presName="txNode" presStyleLbl="node1" presStyleIdx="1" presStyleCnt="3" custLinFactNeighborX="1806" custLinFactNeighborY="25927">
        <dgm:presLayoutVars>
          <dgm:bulletEnabled val="1"/>
        </dgm:presLayoutVars>
      </dgm:prSet>
      <dgm:spPr/>
    </dgm:pt>
    <dgm:pt modelId="{51BE200A-2320-7843-B024-6967F92D79BA}" type="pres">
      <dgm:prSet presAssocID="{BFB55B1D-1676-084A-A168-B5C638FA3425}" presName="sibTrans" presStyleLbl="sibTrans2D1" presStyleIdx="1" presStyleCnt="2"/>
      <dgm:spPr/>
    </dgm:pt>
    <dgm:pt modelId="{033A36B8-17F4-1346-835B-55514E8A505E}" type="pres">
      <dgm:prSet presAssocID="{BFB55B1D-1676-084A-A168-B5C638FA3425}" presName="connTx" presStyleLbl="sibTrans2D1" presStyleIdx="1" presStyleCnt="2"/>
      <dgm:spPr/>
    </dgm:pt>
    <dgm:pt modelId="{91306FBD-79F5-3E43-BF82-FFEA601D5505}" type="pres">
      <dgm:prSet presAssocID="{A86FE8D4-07C9-E347-82E9-9B52B21492D1}" presName="composite" presStyleCnt="0"/>
      <dgm:spPr/>
    </dgm:pt>
    <dgm:pt modelId="{FE3EC27A-0C52-4747-8C4F-588B2864C925}" type="pres">
      <dgm:prSet presAssocID="{A86FE8D4-07C9-E347-82E9-9B52B21492D1}"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dgm:spPr>
    </dgm:pt>
    <dgm:pt modelId="{63A5AC21-72D7-744A-B638-4EA466AEDB0D}" type="pres">
      <dgm:prSet presAssocID="{A86FE8D4-07C9-E347-82E9-9B52B21492D1}" presName="txNode" presStyleLbl="node1" presStyleIdx="2" presStyleCnt="3" custLinFactNeighborX="212" custLinFactNeighborY="30238">
        <dgm:presLayoutVars>
          <dgm:bulletEnabled val="1"/>
        </dgm:presLayoutVars>
      </dgm:prSet>
      <dgm:spPr/>
    </dgm:pt>
  </dgm:ptLst>
  <dgm:cxnLst>
    <dgm:cxn modelId="{75FE490B-B922-FC47-BE1A-3F2594319590}" type="presOf" srcId="{A86FE8D4-07C9-E347-82E9-9B52B21492D1}" destId="{63A5AC21-72D7-744A-B638-4EA466AEDB0D}" srcOrd="0" destOrd="0" presId="urn:microsoft.com/office/officeart/2005/8/layout/hProcess10"/>
    <dgm:cxn modelId="{B9411D1D-B8E9-0344-B364-0BC1B346AB86}" type="presOf" srcId="{BFB55B1D-1676-084A-A168-B5C638FA3425}" destId="{033A36B8-17F4-1346-835B-55514E8A505E}" srcOrd="1" destOrd="0" presId="urn:microsoft.com/office/officeart/2005/8/layout/hProcess10"/>
    <dgm:cxn modelId="{CE9B1F28-5E79-4241-B21F-FEF16A96A2BE}" srcId="{14EBF679-2B3D-DF4D-A719-88334229F934}" destId="{A86FE8D4-07C9-E347-82E9-9B52B21492D1}" srcOrd="2" destOrd="0" parTransId="{B126F137-6C7F-D84C-85B2-6E03269787E4}" sibTransId="{39EB29CF-50AC-394F-9BAE-B0DCA53F9D1B}"/>
    <dgm:cxn modelId="{7277AB62-546D-0546-BD01-FA79C8F4847A}" type="presOf" srcId="{85B77123-939A-E045-B558-0110678A97DE}" destId="{7E239725-28DB-6341-8867-7B988327474D}" srcOrd="1" destOrd="0" presId="urn:microsoft.com/office/officeart/2005/8/layout/hProcess10"/>
    <dgm:cxn modelId="{D290ED6E-CDEC-034B-A0CD-612C074A9F2B}" srcId="{14EBF679-2B3D-DF4D-A719-88334229F934}" destId="{B720D5DF-4669-5442-B5B4-537305F7742D}" srcOrd="0" destOrd="0" parTransId="{77DCDEEC-59DB-5D48-ACA5-54C62375A627}" sibTransId="{85B77123-939A-E045-B558-0110678A97DE}"/>
    <dgm:cxn modelId="{B7F8E352-9DC9-5144-B051-759F027A6FB1}" type="presOf" srcId="{85B77123-939A-E045-B558-0110678A97DE}" destId="{5BD5D7A3-CAC3-4E40-999B-63E160C148D7}" srcOrd="0" destOrd="0" presId="urn:microsoft.com/office/officeart/2005/8/layout/hProcess10"/>
    <dgm:cxn modelId="{C8779957-3A98-544D-890F-F4E05F2DCF97}" type="presOf" srcId="{B720D5DF-4669-5442-B5B4-537305F7742D}" destId="{12F10E62-B6BF-134D-8E84-6C5256C1FBEA}" srcOrd="0" destOrd="0" presId="urn:microsoft.com/office/officeart/2005/8/layout/hProcess10"/>
    <dgm:cxn modelId="{6F2B75A2-C115-844B-9569-E934218F772D}" type="presOf" srcId="{14EBF679-2B3D-DF4D-A719-88334229F934}" destId="{6DEB3011-FB90-6F40-BE23-6B3AFEC5F05D}" srcOrd="0" destOrd="0" presId="urn:microsoft.com/office/officeart/2005/8/layout/hProcess10"/>
    <dgm:cxn modelId="{E0E84BC7-7786-A347-97BD-11F41F75A1A3}" type="presOf" srcId="{BFB55B1D-1676-084A-A168-B5C638FA3425}" destId="{51BE200A-2320-7843-B024-6967F92D79BA}" srcOrd="0" destOrd="0" presId="urn:microsoft.com/office/officeart/2005/8/layout/hProcess10"/>
    <dgm:cxn modelId="{BF11BDD1-A30A-BB4D-B19A-1323217CDCD4}" srcId="{14EBF679-2B3D-DF4D-A719-88334229F934}" destId="{52F3044A-3C68-B742-922C-6A3FB6FA1967}" srcOrd="1" destOrd="0" parTransId="{6BAC9ACC-9F1B-9B41-8F4E-3588709267DA}" sibTransId="{BFB55B1D-1676-084A-A168-B5C638FA3425}"/>
    <dgm:cxn modelId="{B04055E7-A465-E140-8646-F7E10330BDC0}" type="presOf" srcId="{52F3044A-3C68-B742-922C-6A3FB6FA1967}" destId="{D560DCA3-3918-1E47-9E82-33DDBE777765}" srcOrd="0" destOrd="0" presId="urn:microsoft.com/office/officeart/2005/8/layout/hProcess10"/>
    <dgm:cxn modelId="{EF37D939-2111-284F-BDCB-11D996810B62}" type="presParOf" srcId="{6DEB3011-FB90-6F40-BE23-6B3AFEC5F05D}" destId="{1650653D-3186-D543-9A92-FAD63A456556}" srcOrd="0" destOrd="0" presId="urn:microsoft.com/office/officeart/2005/8/layout/hProcess10"/>
    <dgm:cxn modelId="{C79548F3-D292-D148-8C04-A361ED058ACB}" type="presParOf" srcId="{1650653D-3186-D543-9A92-FAD63A456556}" destId="{818733BD-2E2F-DA43-A477-BEA736BB0ABD}" srcOrd="0" destOrd="0" presId="urn:microsoft.com/office/officeart/2005/8/layout/hProcess10"/>
    <dgm:cxn modelId="{07186F50-97B6-9747-A1E6-E6B9FFC5FD91}" type="presParOf" srcId="{1650653D-3186-D543-9A92-FAD63A456556}" destId="{12F10E62-B6BF-134D-8E84-6C5256C1FBEA}" srcOrd="1" destOrd="0" presId="urn:microsoft.com/office/officeart/2005/8/layout/hProcess10"/>
    <dgm:cxn modelId="{7449903A-048E-914A-AD8B-481F1813C532}" type="presParOf" srcId="{6DEB3011-FB90-6F40-BE23-6B3AFEC5F05D}" destId="{5BD5D7A3-CAC3-4E40-999B-63E160C148D7}" srcOrd="1" destOrd="0" presId="urn:microsoft.com/office/officeart/2005/8/layout/hProcess10"/>
    <dgm:cxn modelId="{44688133-0D55-E242-8A84-F4659360687A}" type="presParOf" srcId="{5BD5D7A3-CAC3-4E40-999B-63E160C148D7}" destId="{7E239725-28DB-6341-8867-7B988327474D}" srcOrd="0" destOrd="0" presId="urn:microsoft.com/office/officeart/2005/8/layout/hProcess10"/>
    <dgm:cxn modelId="{CA374805-8C58-2B4E-8F3B-9AC9F0FA42EC}" type="presParOf" srcId="{6DEB3011-FB90-6F40-BE23-6B3AFEC5F05D}" destId="{F285747E-8B1F-174D-935B-28D5066074FC}" srcOrd="2" destOrd="0" presId="urn:microsoft.com/office/officeart/2005/8/layout/hProcess10"/>
    <dgm:cxn modelId="{BE9F3EBD-C9F6-1B44-B2A0-D74C39EDA6D7}" type="presParOf" srcId="{F285747E-8B1F-174D-935B-28D5066074FC}" destId="{552C8FDC-657B-4742-92E0-65FE95B0F242}" srcOrd="0" destOrd="0" presId="urn:microsoft.com/office/officeart/2005/8/layout/hProcess10"/>
    <dgm:cxn modelId="{BDED027A-0A2D-9943-AB75-043CEF3209D5}" type="presParOf" srcId="{F285747E-8B1F-174D-935B-28D5066074FC}" destId="{D560DCA3-3918-1E47-9E82-33DDBE777765}" srcOrd="1" destOrd="0" presId="urn:microsoft.com/office/officeart/2005/8/layout/hProcess10"/>
    <dgm:cxn modelId="{17B46BE0-739C-F241-AAD3-551309BA2390}" type="presParOf" srcId="{6DEB3011-FB90-6F40-BE23-6B3AFEC5F05D}" destId="{51BE200A-2320-7843-B024-6967F92D79BA}" srcOrd="3" destOrd="0" presId="urn:microsoft.com/office/officeart/2005/8/layout/hProcess10"/>
    <dgm:cxn modelId="{9ED9D6FB-006A-3647-AC74-50023DB07112}" type="presParOf" srcId="{51BE200A-2320-7843-B024-6967F92D79BA}" destId="{033A36B8-17F4-1346-835B-55514E8A505E}" srcOrd="0" destOrd="0" presId="urn:microsoft.com/office/officeart/2005/8/layout/hProcess10"/>
    <dgm:cxn modelId="{BDE6001A-B675-534B-A6EB-38330FC9063C}" type="presParOf" srcId="{6DEB3011-FB90-6F40-BE23-6B3AFEC5F05D}" destId="{91306FBD-79F5-3E43-BF82-FFEA601D5505}" srcOrd="4" destOrd="0" presId="urn:microsoft.com/office/officeart/2005/8/layout/hProcess10"/>
    <dgm:cxn modelId="{7728F2EA-D30C-444A-B26B-B3EA8BB63626}" type="presParOf" srcId="{91306FBD-79F5-3E43-BF82-FFEA601D5505}" destId="{FE3EC27A-0C52-4747-8C4F-588B2864C925}" srcOrd="0" destOrd="0" presId="urn:microsoft.com/office/officeart/2005/8/layout/hProcess10"/>
    <dgm:cxn modelId="{87A24F0B-4925-144B-B7AC-DE258FF61409}" type="presParOf" srcId="{91306FBD-79F5-3E43-BF82-FFEA601D5505}" destId="{63A5AC21-72D7-744A-B638-4EA466AEDB0D}"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EB8304-FEBA-4323-B73B-F0CF874E8CA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0AC78A2-83EB-4AF4-81E7-EECD4ADBB1DA}">
      <dgm:prSet/>
      <dgm:spPr/>
      <dgm:t>
        <a:bodyPr/>
        <a:lstStyle/>
        <a:p>
          <a:r>
            <a:rPr lang="en-US"/>
            <a:t>NTV quan tâm đến câu chuyện (khó khăn/vấn đề) của HS</a:t>
          </a:r>
        </a:p>
      </dgm:t>
    </dgm:pt>
    <dgm:pt modelId="{A75584C3-18A2-40D4-B483-9B38EE9BDAB8}" type="parTrans" cxnId="{49C9629D-7E59-4B36-B3E3-0FDF7D856D49}">
      <dgm:prSet/>
      <dgm:spPr/>
      <dgm:t>
        <a:bodyPr/>
        <a:lstStyle/>
        <a:p>
          <a:endParaRPr lang="en-US"/>
        </a:p>
      </dgm:t>
    </dgm:pt>
    <dgm:pt modelId="{2174E3FA-D270-43BC-9F13-7613D2E25C2D}" type="sibTrans" cxnId="{49C9629D-7E59-4B36-B3E3-0FDF7D856D49}">
      <dgm:prSet/>
      <dgm:spPr/>
      <dgm:t>
        <a:bodyPr/>
        <a:lstStyle/>
        <a:p>
          <a:endParaRPr lang="en-US"/>
        </a:p>
      </dgm:t>
    </dgm:pt>
    <dgm:pt modelId="{23B2318E-8A26-4F9D-8A68-991ED0D74AB1}">
      <dgm:prSet/>
      <dgm:spPr/>
      <dgm:t>
        <a:bodyPr/>
        <a:lstStyle/>
        <a:p>
          <a:r>
            <a:rPr lang="en-US"/>
            <a:t>NTV để tâm tới những sự kiện, xúc cảm, nhận thức, niềm tin, và quan điểm của các em.</a:t>
          </a:r>
        </a:p>
      </dgm:t>
    </dgm:pt>
    <dgm:pt modelId="{5E551CB0-256C-49A2-936A-7E8FA09D8548}" type="parTrans" cxnId="{F3307E75-0FA8-4B18-A34A-7C666029AFFB}">
      <dgm:prSet/>
      <dgm:spPr/>
      <dgm:t>
        <a:bodyPr/>
        <a:lstStyle/>
        <a:p>
          <a:endParaRPr lang="en-US"/>
        </a:p>
      </dgm:t>
    </dgm:pt>
    <dgm:pt modelId="{E359A2BA-A92B-4215-9250-9EAE06C3EB2C}" type="sibTrans" cxnId="{F3307E75-0FA8-4B18-A34A-7C666029AFFB}">
      <dgm:prSet/>
      <dgm:spPr/>
      <dgm:t>
        <a:bodyPr/>
        <a:lstStyle/>
        <a:p>
          <a:endParaRPr lang="en-US"/>
        </a:p>
      </dgm:t>
    </dgm:pt>
    <dgm:pt modelId="{F66E0C42-8972-441D-9F63-AB202206EE8B}" type="pres">
      <dgm:prSet presAssocID="{C9EB8304-FEBA-4323-B73B-F0CF874E8CAE}" presName="hierChild1" presStyleCnt="0">
        <dgm:presLayoutVars>
          <dgm:chPref val="1"/>
          <dgm:dir/>
          <dgm:animOne val="branch"/>
          <dgm:animLvl val="lvl"/>
          <dgm:resizeHandles/>
        </dgm:presLayoutVars>
      </dgm:prSet>
      <dgm:spPr/>
    </dgm:pt>
    <dgm:pt modelId="{25A9D9CE-28E9-47C5-9600-4CFA39149F0A}" type="pres">
      <dgm:prSet presAssocID="{40AC78A2-83EB-4AF4-81E7-EECD4ADBB1DA}" presName="hierRoot1" presStyleCnt="0"/>
      <dgm:spPr/>
    </dgm:pt>
    <dgm:pt modelId="{561E0C1E-6CE5-4199-8A78-C4D70D8B3524}" type="pres">
      <dgm:prSet presAssocID="{40AC78A2-83EB-4AF4-81E7-EECD4ADBB1DA}" presName="composite" presStyleCnt="0"/>
      <dgm:spPr/>
    </dgm:pt>
    <dgm:pt modelId="{81FE0F4F-3F4A-4514-91D6-9D7D0B8BBE82}" type="pres">
      <dgm:prSet presAssocID="{40AC78A2-83EB-4AF4-81E7-EECD4ADBB1DA}" presName="background" presStyleLbl="node0" presStyleIdx="0" presStyleCnt="2"/>
      <dgm:spPr/>
    </dgm:pt>
    <dgm:pt modelId="{4F78C5F3-0FC8-401A-9D59-E2784D391CF7}" type="pres">
      <dgm:prSet presAssocID="{40AC78A2-83EB-4AF4-81E7-EECD4ADBB1DA}" presName="text" presStyleLbl="fgAcc0" presStyleIdx="0" presStyleCnt="2">
        <dgm:presLayoutVars>
          <dgm:chPref val="3"/>
        </dgm:presLayoutVars>
      </dgm:prSet>
      <dgm:spPr/>
    </dgm:pt>
    <dgm:pt modelId="{73793C76-3779-4F3B-8869-94760D7E3682}" type="pres">
      <dgm:prSet presAssocID="{40AC78A2-83EB-4AF4-81E7-EECD4ADBB1DA}" presName="hierChild2" presStyleCnt="0"/>
      <dgm:spPr/>
    </dgm:pt>
    <dgm:pt modelId="{437E0860-3512-421F-B819-FB40109BC734}" type="pres">
      <dgm:prSet presAssocID="{23B2318E-8A26-4F9D-8A68-991ED0D74AB1}" presName="hierRoot1" presStyleCnt="0"/>
      <dgm:spPr/>
    </dgm:pt>
    <dgm:pt modelId="{07A27571-BFBA-4C1E-B5FC-454988620F5D}" type="pres">
      <dgm:prSet presAssocID="{23B2318E-8A26-4F9D-8A68-991ED0D74AB1}" presName="composite" presStyleCnt="0"/>
      <dgm:spPr/>
    </dgm:pt>
    <dgm:pt modelId="{06D60E93-85A0-4F61-BA23-3BA98F8D050A}" type="pres">
      <dgm:prSet presAssocID="{23B2318E-8A26-4F9D-8A68-991ED0D74AB1}" presName="background" presStyleLbl="node0" presStyleIdx="1" presStyleCnt="2"/>
      <dgm:spPr/>
    </dgm:pt>
    <dgm:pt modelId="{08054E4E-F8F7-40D9-8E26-123575C6B654}" type="pres">
      <dgm:prSet presAssocID="{23B2318E-8A26-4F9D-8A68-991ED0D74AB1}" presName="text" presStyleLbl="fgAcc0" presStyleIdx="1" presStyleCnt="2">
        <dgm:presLayoutVars>
          <dgm:chPref val="3"/>
        </dgm:presLayoutVars>
      </dgm:prSet>
      <dgm:spPr/>
    </dgm:pt>
    <dgm:pt modelId="{9A43673A-2F72-4CE7-BE2E-868ED093131C}" type="pres">
      <dgm:prSet presAssocID="{23B2318E-8A26-4F9D-8A68-991ED0D74AB1}" presName="hierChild2" presStyleCnt="0"/>
      <dgm:spPr/>
    </dgm:pt>
  </dgm:ptLst>
  <dgm:cxnLst>
    <dgm:cxn modelId="{A60EDB39-B46B-4732-B776-76673F940920}" type="presOf" srcId="{40AC78A2-83EB-4AF4-81E7-EECD4ADBB1DA}" destId="{4F78C5F3-0FC8-401A-9D59-E2784D391CF7}" srcOrd="0" destOrd="0" presId="urn:microsoft.com/office/officeart/2005/8/layout/hierarchy1"/>
    <dgm:cxn modelId="{F3307E75-0FA8-4B18-A34A-7C666029AFFB}" srcId="{C9EB8304-FEBA-4323-B73B-F0CF874E8CAE}" destId="{23B2318E-8A26-4F9D-8A68-991ED0D74AB1}" srcOrd="1" destOrd="0" parTransId="{5E551CB0-256C-49A2-936A-7E8FA09D8548}" sibTransId="{E359A2BA-A92B-4215-9250-9EAE06C3EB2C}"/>
    <dgm:cxn modelId="{3E27A894-F8A5-45AE-A0EE-B686BFE227D3}" type="presOf" srcId="{23B2318E-8A26-4F9D-8A68-991ED0D74AB1}" destId="{08054E4E-F8F7-40D9-8E26-123575C6B654}" srcOrd="0" destOrd="0" presId="urn:microsoft.com/office/officeart/2005/8/layout/hierarchy1"/>
    <dgm:cxn modelId="{49C9629D-7E59-4B36-B3E3-0FDF7D856D49}" srcId="{C9EB8304-FEBA-4323-B73B-F0CF874E8CAE}" destId="{40AC78A2-83EB-4AF4-81E7-EECD4ADBB1DA}" srcOrd="0" destOrd="0" parTransId="{A75584C3-18A2-40D4-B483-9B38EE9BDAB8}" sibTransId="{2174E3FA-D270-43BC-9F13-7613D2E25C2D}"/>
    <dgm:cxn modelId="{FBA0AEDF-A4B9-43F3-BAE2-F1399FBD7EF3}" type="presOf" srcId="{C9EB8304-FEBA-4323-B73B-F0CF874E8CAE}" destId="{F66E0C42-8972-441D-9F63-AB202206EE8B}" srcOrd="0" destOrd="0" presId="urn:microsoft.com/office/officeart/2005/8/layout/hierarchy1"/>
    <dgm:cxn modelId="{8E932494-2A41-46F7-9EBD-B5B2E6BB214F}" type="presParOf" srcId="{F66E0C42-8972-441D-9F63-AB202206EE8B}" destId="{25A9D9CE-28E9-47C5-9600-4CFA39149F0A}" srcOrd="0" destOrd="0" presId="urn:microsoft.com/office/officeart/2005/8/layout/hierarchy1"/>
    <dgm:cxn modelId="{D4775C37-0A53-46AA-989C-244BF3E5CE47}" type="presParOf" srcId="{25A9D9CE-28E9-47C5-9600-4CFA39149F0A}" destId="{561E0C1E-6CE5-4199-8A78-C4D70D8B3524}" srcOrd="0" destOrd="0" presId="urn:microsoft.com/office/officeart/2005/8/layout/hierarchy1"/>
    <dgm:cxn modelId="{3CB40592-444D-43F2-83DC-383C27CADA52}" type="presParOf" srcId="{561E0C1E-6CE5-4199-8A78-C4D70D8B3524}" destId="{81FE0F4F-3F4A-4514-91D6-9D7D0B8BBE82}" srcOrd="0" destOrd="0" presId="urn:microsoft.com/office/officeart/2005/8/layout/hierarchy1"/>
    <dgm:cxn modelId="{7E3B61AB-EF2D-4374-8919-FE639BC09E35}" type="presParOf" srcId="{561E0C1E-6CE5-4199-8A78-C4D70D8B3524}" destId="{4F78C5F3-0FC8-401A-9D59-E2784D391CF7}" srcOrd="1" destOrd="0" presId="urn:microsoft.com/office/officeart/2005/8/layout/hierarchy1"/>
    <dgm:cxn modelId="{C52CA153-4093-4DAA-8856-E092AB87AAEE}" type="presParOf" srcId="{25A9D9CE-28E9-47C5-9600-4CFA39149F0A}" destId="{73793C76-3779-4F3B-8869-94760D7E3682}" srcOrd="1" destOrd="0" presId="urn:microsoft.com/office/officeart/2005/8/layout/hierarchy1"/>
    <dgm:cxn modelId="{638937F4-44DE-4773-9F13-B30D69404FF8}" type="presParOf" srcId="{F66E0C42-8972-441D-9F63-AB202206EE8B}" destId="{437E0860-3512-421F-B819-FB40109BC734}" srcOrd="1" destOrd="0" presId="urn:microsoft.com/office/officeart/2005/8/layout/hierarchy1"/>
    <dgm:cxn modelId="{E47BE7EA-B17F-4175-B8C4-56AFFD7E0240}" type="presParOf" srcId="{437E0860-3512-421F-B819-FB40109BC734}" destId="{07A27571-BFBA-4C1E-B5FC-454988620F5D}" srcOrd="0" destOrd="0" presId="urn:microsoft.com/office/officeart/2005/8/layout/hierarchy1"/>
    <dgm:cxn modelId="{617748D4-B35C-4640-99F9-07CC5BB92DCB}" type="presParOf" srcId="{07A27571-BFBA-4C1E-B5FC-454988620F5D}" destId="{06D60E93-85A0-4F61-BA23-3BA98F8D050A}" srcOrd="0" destOrd="0" presId="urn:microsoft.com/office/officeart/2005/8/layout/hierarchy1"/>
    <dgm:cxn modelId="{6834561E-8E10-4DE4-8CD6-BF1A1AC38F32}" type="presParOf" srcId="{07A27571-BFBA-4C1E-B5FC-454988620F5D}" destId="{08054E4E-F8F7-40D9-8E26-123575C6B654}" srcOrd="1" destOrd="0" presId="urn:microsoft.com/office/officeart/2005/8/layout/hierarchy1"/>
    <dgm:cxn modelId="{691F8A47-E9DC-49FD-8227-86F7DC021E34}" type="presParOf" srcId="{437E0860-3512-421F-B819-FB40109BC734}" destId="{9A43673A-2F72-4CE7-BE2E-868ED093131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6840C69-2B14-4DBC-ADB7-84C7B4B49AA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3695BB2-F3A4-410C-B43C-3A95BD206197}">
      <dgm:prSet custT="1"/>
      <dgm:spPr/>
      <dgm:t>
        <a:bodyPr/>
        <a:lstStyle/>
        <a:p>
          <a:r>
            <a:rPr lang="vi-VN" sz="2000" dirty="0">
              <a:latin typeface="+mj-lt"/>
            </a:rPr>
            <a:t>THƯỜNG TẠO RA CÁC CÂU TRẢ LỜI:</a:t>
          </a:r>
          <a:endParaRPr lang="en-US" sz="2000" dirty="0">
            <a:latin typeface="+mj-lt"/>
          </a:endParaRPr>
        </a:p>
      </dgm:t>
    </dgm:pt>
    <dgm:pt modelId="{194C0426-F53C-4410-9E55-934F4369A747}" type="parTrans" cxnId="{68375D2F-C56E-4275-B20C-76C55AD17411}">
      <dgm:prSet/>
      <dgm:spPr/>
      <dgm:t>
        <a:bodyPr/>
        <a:lstStyle/>
        <a:p>
          <a:endParaRPr lang="en-US" sz="2000">
            <a:latin typeface="+mj-lt"/>
          </a:endParaRPr>
        </a:p>
      </dgm:t>
    </dgm:pt>
    <dgm:pt modelId="{A728C6C6-546A-4DC9-8AE9-8314B602C7DE}" type="sibTrans" cxnId="{68375D2F-C56E-4275-B20C-76C55AD17411}">
      <dgm:prSet/>
      <dgm:spPr/>
      <dgm:t>
        <a:bodyPr/>
        <a:lstStyle/>
        <a:p>
          <a:endParaRPr lang="en-US" sz="2000">
            <a:latin typeface="+mj-lt"/>
          </a:endParaRPr>
        </a:p>
      </dgm:t>
    </dgm:pt>
    <dgm:pt modelId="{1E7CA4E0-D1C6-4D9A-A1BF-05EA9A9861D4}">
      <dgm:prSet custT="1"/>
      <dgm:spPr/>
      <dgm:t>
        <a:bodyPr/>
        <a:lstStyle/>
        <a:p>
          <a:r>
            <a:rPr lang="vi-VN" sz="2000">
              <a:latin typeface="+mj-lt"/>
            </a:rPr>
            <a:t>Có – Không</a:t>
          </a:r>
          <a:endParaRPr lang="en-US" sz="2000">
            <a:latin typeface="+mj-lt"/>
          </a:endParaRPr>
        </a:p>
      </dgm:t>
    </dgm:pt>
    <dgm:pt modelId="{C6D3EC9D-F7D0-477C-803E-FDB734FB78ED}" type="parTrans" cxnId="{648FAD9A-34FC-4448-BB07-EC7DD632D90C}">
      <dgm:prSet/>
      <dgm:spPr/>
      <dgm:t>
        <a:bodyPr/>
        <a:lstStyle/>
        <a:p>
          <a:endParaRPr lang="en-US" sz="2000">
            <a:latin typeface="+mj-lt"/>
          </a:endParaRPr>
        </a:p>
      </dgm:t>
    </dgm:pt>
    <dgm:pt modelId="{F15B5DAB-B68E-43D0-9C30-B2182C6EF9CE}" type="sibTrans" cxnId="{648FAD9A-34FC-4448-BB07-EC7DD632D90C}">
      <dgm:prSet/>
      <dgm:spPr/>
      <dgm:t>
        <a:bodyPr/>
        <a:lstStyle/>
        <a:p>
          <a:endParaRPr lang="en-US" sz="2000">
            <a:latin typeface="+mj-lt"/>
          </a:endParaRPr>
        </a:p>
      </dgm:t>
    </dgm:pt>
    <dgm:pt modelId="{D9FD2E8D-3B28-40F2-BD6A-A4EBEE52D249}">
      <dgm:prSet custT="1"/>
      <dgm:spPr/>
      <dgm:t>
        <a:bodyPr/>
        <a:lstStyle/>
        <a:p>
          <a:r>
            <a:rPr lang="vi-VN" sz="2000">
              <a:latin typeface="+mj-lt"/>
            </a:rPr>
            <a:t>Đúng – Sai</a:t>
          </a:r>
          <a:endParaRPr lang="en-US" sz="2000">
            <a:latin typeface="+mj-lt"/>
          </a:endParaRPr>
        </a:p>
      </dgm:t>
    </dgm:pt>
    <dgm:pt modelId="{6153BA19-0658-4AE9-8D40-74DD1F39F084}" type="parTrans" cxnId="{3E5A68F2-786D-4664-BE7B-AF4467B07F6A}">
      <dgm:prSet/>
      <dgm:spPr/>
      <dgm:t>
        <a:bodyPr/>
        <a:lstStyle/>
        <a:p>
          <a:endParaRPr lang="en-US" sz="2000">
            <a:latin typeface="+mj-lt"/>
          </a:endParaRPr>
        </a:p>
      </dgm:t>
    </dgm:pt>
    <dgm:pt modelId="{F96BD448-8936-40CC-A6E1-7BAF6600003D}" type="sibTrans" cxnId="{3E5A68F2-786D-4664-BE7B-AF4467B07F6A}">
      <dgm:prSet/>
      <dgm:spPr/>
      <dgm:t>
        <a:bodyPr/>
        <a:lstStyle/>
        <a:p>
          <a:endParaRPr lang="en-US" sz="2000">
            <a:latin typeface="+mj-lt"/>
          </a:endParaRPr>
        </a:p>
      </dgm:t>
    </dgm:pt>
    <dgm:pt modelId="{42B59755-0F8D-409E-BDA7-BA72E80BEDE3}">
      <dgm:prSet custT="1"/>
      <dgm:spPr/>
      <dgm:t>
        <a:bodyPr/>
        <a:lstStyle/>
        <a:p>
          <a:r>
            <a:rPr lang="vi-VN" sz="2000">
              <a:latin typeface="+mj-lt"/>
            </a:rPr>
            <a:t>Phải – Không phải</a:t>
          </a:r>
          <a:endParaRPr lang="en-US" sz="2000">
            <a:latin typeface="+mj-lt"/>
          </a:endParaRPr>
        </a:p>
      </dgm:t>
    </dgm:pt>
    <dgm:pt modelId="{C782926D-4B37-41F8-B71B-FFCEE66AF8C8}" type="parTrans" cxnId="{7BE7722D-0908-4473-921A-6DC57D327DA1}">
      <dgm:prSet/>
      <dgm:spPr/>
      <dgm:t>
        <a:bodyPr/>
        <a:lstStyle/>
        <a:p>
          <a:endParaRPr lang="en-US" sz="2000">
            <a:latin typeface="+mj-lt"/>
          </a:endParaRPr>
        </a:p>
      </dgm:t>
    </dgm:pt>
    <dgm:pt modelId="{4A807D5D-4505-4418-A43B-05C4D412E947}" type="sibTrans" cxnId="{7BE7722D-0908-4473-921A-6DC57D327DA1}">
      <dgm:prSet/>
      <dgm:spPr/>
      <dgm:t>
        <a:bodyPr/>
        <a:lstStyle/>
        <a:p>
          <a:endParaRPr lang="en-US" sz="2000">
            <a:latin typeface="+mj-lt"/>
          </a:endParaRPr>
        </a:p>
      </dgm:t>
    </dgm:pt>
    <dgm:pt modelId="{038501C7-2D36-4388-9E3E-9A89B5EF20DE}" type="pres">
      <dgm:prSet presAssocID="{A6840C69-2B14-4DBC-ADB7-84C7B4B49AAB}" presName="hierChild1" presStyleCnt="0">
        <dgm:presLayoutVars>
          <dgm:chPref val="1"/>
          <dgm:dir/>
          <dgm:animOne val="branch"/>
          <dgm:animLvl val="lvl"/>
          <dgm:resizeHandles/>
        </dgm:presLayoutVars>
      </dgm:prSet>
      <dgm:spPr/>
    </dgm:pt>
    <dgm:pt modelId="{EF1C8CA5-44C8-4217-979C-CEA9969D6B4B}" type="pres">
      <dgm:prSet presAssocID="{23695BB2-F3A4-410C-B43C-3A95BD206197}" presName="hierRoot1" presStyleCnt="0"/>
      <dgm:spPr/>
    </dgm:pt>
    <dgm:pt modelId="{AE21D927-8124-491E-98B9-1D3431B05C04}" type="pres">
      <dgm:prSet presAssocID="{23695BB2-F3A4-410C-B43C-3A95BD206197}" presName="composite" presStyleCnt="0"/>
      <dgm:spPr/>
    </dgm:pt>
    <dgm:pt modelId="{95ECB715-996A-4417-AFDF-B82301CE9230}" type="pres">
      <dgm:prSet presAssocID="{23695BB2-F3A4-410C-B43C-3A95BD206197}" presName="background" presStyleLbl="node0" presStyleIdx="0" presStyleCnt="1"/>
      <dgm:spPr/>
    </dgm:pt>
    <dgm:pt modelId="{5406A52C-4733-487D-B9ED-847F3D24029C}" type="pres">
      <dgm:prSet presAssocID="{23695BB2-F3A4-410C-B43C-3A95BD206197}" presName="text" presStyleLbl="fgAcc0" presStyleIdx="0" presStyleCnt="1" custScaleX="131630">
        <dgm:presLayoutVars>
          <dgm:chPref val="3"/>
        </dgm:presLayoutVars>
      </dgm:prSet>
      <dgm:spPr/>
    </dgm:pt>
    <dgm:pt modelId="{0BE14F72-8232-4182-9F9D-29E619984AAC}" type="pres">
      <dgm:prSet presAssocID="{23695BB2-F3A4-410C-B43C-3A95BD206197}" presName="hierChild2" presStyleCnt="0"/>
      <dgm:spPr/>
    </dgm:pt>
    <dgm:pt modelId="{3710FF6A-7CC9-4852-AF85-189CA6B21F79}" type="pres">
      <dgm:prSet presAssocID="{C6D3EC9D-F7D0-477C-803E-FDB734FB78ED}" presName="Name10" presStyleLbl="parChTrans1D2" presStyleIdx="0" presStyleCnt="3"/>
      <dgm:spPr/>
    </dgm:pt>
    <dgm:pt modelId="{1E1B1DC3-37E0-425D-9E23-785D4D854F5C}" type="pres">
      <dgm:prSet presAssocID="{1E7CA4E0-D1C6-4D9A-A1BF-05EA9A9861D4}" presName="hierRoot2" presStyleCnt="0"/>
      <dgm:spPr/>
    </dgm:pt>
    <dgm:pt modelId="{87770162-821F-49BD-B33F-A5FB1122C9EA}" type="pres">
      <dgm:prSet presAssocID="{1E7CA4E0-D1C6-4D9A-A1BF-05EA9A9861D4}" presName="composite2" presStyleCnt="0"/>
      <dgm:spPr/>
    </dgm:pt>
    <dgm:pt modelId="{797509D0-B81D-4347-8CFF-A14DDA532376}" type="pres">
      <dgm:prSet presAssocID="{1E7CA4E0-D1C6-4D9A-A1BF-05EA9A9861D4}" presName="background2" presStyleLbl="node2" presStyleIdx="0" presStyleCnt="3"/>
      <dgm:spPr/>
    </dgm:pt>
    <dgm:pt modelId="{3E247A85-7EC5-419A-A4F4-D2DE3800FD87}" type="pres">
      <dgm:prSet presAssocID="{1E7CA4E0-D1C6-4D9A-A1BF-05EA9A9861D4}" presName="text2" presStyleLbl="fgAcc2" presStyleIdx="0" presStyleCnt="3">
        <dgm:presLayoutVars>
          <dgm:chPref val="3"/>
        </dgm:presLayoutVars>
      </dgm:prSet>
      <dgm:spPr/>
    </dgm:pt>
    <dgm:pt modelId="{640C3340-4FBC-49C5-A5E8-9A91CB593604}" type="pres">
      <dgm:prSet presAssocID="{1E7CA4E0-D1C6-4D9A-A1BF-05EA9A9861D4}" presName="hierChild3" presStyleCnt="0"/>
      <dgm:spPr/>
    </dgm:pt>
    <dgm:pt modelId="{05B55D5A-0938-4ED2-940D-A4698945EDC9}" type="pres">
      <dgm:prSet presAssocID="{6153BA19-0658-4AE9-8D40-74DD1F39F084}" presName="Name10" presStyleLbl="parChTrans1D2" presStyleIdx="1" presStyleCnt="3"/>
      <dgm:spPr/>
    </dgm:pt>
    <dgm:pt modelId="{7EDE602C-FCCC-47AA-817E-A45B9B9AD6B9}" type="pres">
      <dgm:prSet presAssocID="{D9FD2E8D-3B28-40F2-BD6A-A4EBEE52D249}" presName="hierRoot2" presStyleCnt="0"/>
      <dgm:spPr/>
    </dgm:pt>
    <dgm:pt modelId="{3BFDA51D-1D1A-4CFC-9A6B-65440F7536EF}" type="pres">
      <dgm:prSet presAssocID="{D9FD2E8D-3B28-40F2-BD6A-A4EBEE52D249}" presName="composite2" presStyleCnt="0"/>
      <dgm:spPr/>
    </dgm:pt>
    <dgm:pt modelId="{40AC3183-7812-459A-9AEB-E18C4ADB1077}" type="pres">
      <dgm:prSet presAssocID="{D9FD2E8D-3B28-40F2-BD6A-A4EBEE52D249}" presName="background2" presStyleLbl="node2" presStyleIdx="1" presStyleCnt="3"/>
      <dgm:spPr/>
    </dgm:pt>
    <dgm:pt modelId="{8194E48D-5343-4C45-AA6F-CA06079AAF8E}" type="pres">
      <dgm:prSet presAssocID="{D9FD2E8D-3B28-40F2-BD6A-A4EBEE52D249}" presName="text2" presStyleLbl="fgAcc2" presStyleIdx="1" presStyleCnt="3">
        <dgm:presLayoutVars>
          <dgm:chPref val="3"/>
        </dgm:presLayoutVars>
      </dgm:prSet>
      <dgm:spPr/>
    </dgm:pt>
    <dgm:pt modelId="{493F80B5-9731-498E-95FE-EA23B445438E}" type="pres">
      <dgm:prSet presAssocID="{D9FD2E8D-3B28-40F2-BD6A-A4EBEE52D249}" presName="hierChild3" presStyleCnt="0"/>
      <dgm:spPr/>
    </dgm:pt>
    <dgm:pt modelId="{A9678E31-2F40-4F3B-9F7E-85BA15263EE9}" type="pres">
      <dgm:prSet presAssocID="{C782926D-4B37-41F8-B71B-FFCEE66AF8C8}" presName="Name10" presStyleLbl="parChTrans1D2" presStyleIdx="2" presStyleCnt="3"/>
      <dgm:spPr/>
    </dgm:pt>
    <dgm:pt modelId="{470E64D8-3EF1-4DA6-BD1F-04A6E2E13653}" type="pres">
      <dgm:prSet presAssocID="{42B59755-0F8D-409E-BDA7-BA72E80BEDE3}" presName="hierRoot2" presStyleCnt="0"/>
      <dgm:spPr/>
    </dgm:pt>
    <dgm:pt modelId="{8B16813E-B4A6-48D9-A902-917DA3FA5035}" type="pres">
      <dgm:prSet presAssocID="{42B59755-0F8D-409E-BDA7-BA72E80BEDE3}" presName="composite2" presStyleCnt="0"/>
      <dgm:spPr/>
    </dgm:pt>
    <dgm:pt modelId="{742045EA-C401-46FB-8F3F-43AAC96930B2}" type="pres">
      <dgm:prSet presAssocID="{42B59755-0F8D-409E-BDA7-BA72E80BEDE3}" presName="background2" presStyleLbl="node2" presStyleIdx="2" presStyleCnt="3"/>
      <dgm:spPr/>
    </dgm:pt>
    <dgm:pt modelId="{22A93A70-512E-4DCB-8E80-38F19F051B25}" type="pres">
      <dgm:prSet presAssocID="{42B59755-0F8D-409E-BDA7-BA72E80BEDE3}" presName="text2" presStyleLbl="fgAcc2" presStyleIdx="2" presStyleCnt="3">
        <dgm:presLayoutVars>
          <dgm:chPref val="3"/>
        </dgm:presLayoutVars>
      </dgm:prSet>
      <dgm:spPr/>
    </dgm:pt>
    <dgm:pt modelId="{F81219DD-59B8-4C02-8E3F-D37B6A5BED38}" type="pres">
      <dgm:prSet presAssocID="{42B59755-0F8D-409E-BDA7-BA72E80BEDE3}" presName="hierChild3" presStyleCnt="0"/>
      <dgm:spPr/>
    </dgm:pt>
  </dgm:ptLst>
  <dgm:cxnLst>
    <dgm:cxn modelId="{7BE7722D-0908-4473-921A-6DC57D327DA1}" srcId="{23695BB2-F3A4-410C-B43C-3A95BD206197}" destId="{42B59755-0F8D-409E-BDA7-BA72E80BEDE3}" srcOrd="2" destOrd="0" parTransId="{C782926D-4B37-41F8-B71B-FFCEE66AF8C8}" sibTransId="{4A807D5D-4505-4418-A43B-05C4D412E947}"/>
    <dgm:cxn modelId="{68375D2F-C56E-4275-B20C-76C55AD17411}" srcId="{A6840C69-2B14-4DBC-ADB7-84C7B4B49AAB}" destId="{23695BB2-F3A4-410C-B43C-3A95BD206197}" srcOrd="0" destOrd="0" parTransId="{194C0426-F53C-4410-9E55-934F4369A747}" sibTransId="{A728C6C6-546A-4DC9-8AE9-8314B602C7DE}"/>
    <dgm:cxn modelId="{FB46B833-4DE3-4EC7-AF1A-DC744764BB3E}" type="presOf" srcId="{1E7CA4E0-D1C6-4D9A-A1BF-05EA9A9861D4}" destId="{3E247A85-7EC5-419A-A4F4-D2DE3800FD87}" srcOrd="0" destOrd="0" presId="urn:microsoft.com/office/officeart/2005/8/layout/hierarchy1"/>
    <dgm:cxn modelId="{A3317D5B-9296-43A6-B340-EFBEE93E44CD}" type="presOf" srcId="{6153BA19-0658-4AE9-8D40-74DD1F39F084}" destId="{05B55D5A-0938-4ED2-940D-A4698945EDC9}" srcOrd="0" destOrd="0" presId="urn:microsoft.com/office/officeart/2005/8/layout/hierarchy1"/>
    <dgm:cxn modelId="{EE383885-DEDC-4B6F-9CFE-C035F9222E06}" type="presOf" srcId="{C782926D-4B37-41F8-B71B-FFCEE66AF8C8}" destId="{A9678E31-2F40-4F3B-9F7E-85BA15263EE9}" srcOrd="0" destOrd="0" presId="urn:microsoft.com/office/officeart/2005/8/layout/hierarchy1"/>
    <dgm:cxn modelId="{2CE5D294-B393-4D19-953C-D4199AFD2E78}" type="presOf" srcId="{A6840C69-2B14-4DBC-ADB7-84C7B4B49AAB}" destId="{038501C7-2D36-4388-9E3E-9A89B5EF20DE}" srcOrd="0" destOrd="0" presId="urn:microsoft.com/office/officeart/2005/8/layout/hierarchy1"/>
    <dgm:cxn modelId="{648FAD9A-34FC-4448-BB07-EC7DD632D90C}" srcId="{23695BB2-F3A4-410C-B43C-3A95BD206197}" destId="{1E7CA4E0-D1C6-4D9A-A1BF-05EA9A9861D4}" srcOrd="0" destOrd="0" parTransId="{C6D3EC9D-F7D0-477C-803E-FDB734FB78ED}" sibTransId="{F15B5DAB-B68E-43D0-9C30-B2182C6EF9CE}"/>
    <dgm:cxn modelId="{AB8A0DC5-EF7B-4823-A05E-991C7B169B3E}" type="presOf" srcId="{23695BB2-F3A4-410C-B43C-3A95BD206197}" destId="{5406A52C-4733-487D-B9ED-847F3D24029C}" srcOrd="0" destOrd="0" presId="urn:microsoft.com/office/officeart/2005/8/layout/hierarchy1"/>
    <dgm:cxn modelId="{A2EB29D2-96A9-4306-B74E-2344DDCE87E7}" type="presOf" srcId="{D9FD2E8D-3B28-40F2-BD6A-A4EBEE52D249}" destId="{8194E48D-5343-4C45-AA6F-CA06079AAF8E}" srcOrd="0" destOrd="0" presId="urn:microsoft.com/office/officeart/2005/8/layout/hierarchy1"/>
    <dgm:cxn modelId="{5BEE80D8-A83D-49C2-A1EA-8685F4E2F69B}" type="presOf" srcId="{42B59755-0F8D-409E-BDA7-BA72E80BEDE3}" destId="{22A93A70-512E-4DCB-8E80-38F19F051B25}" srcOrd="0" destOrd="0" presId="urn:microsoft.com/office/officeart/2005/8/layout/hierarchy1"/>
    <dgm:cxn modelId="{182F18DD-BD19-4247-9D46-7E31D5205E81}" type="presOf" srcId="{C6D3EC9D-F7D0-477C-803E-FDB734FB78ED}" destId="{3710FF6A-7CC9-4852-AF85-189CA6B21F79}" srcOrd="0" destOrd="0" presId="urn:microsoft.com/office/officeart/2005/8/layout/hierarchy1"/>
    <dgm:cxn modelId="{3E5A68F2-786D-4664-BE7B-AF4467B07F6A}" srcId="{23695BB2-F3A4-410C-B43C-3A95BD206197}" destId="{D9FD2E8D-3B28-40F2-BD6A-A4EBEE52D249}" srcOrd="1" destOrd="0" parTransId="{6153BA19-0658-4AE9-8D40-74DD1F39F084}" sibTransId="{F96BD448-8936-40CC-A6E1-7BAF6600003D}"/>
    <dgm:cxn modelId="{73306A44-5D57-44B0-849B-76B084507ACF}" type="presParOf" srcId="{038501C7-2D36-4388-9E3E-9A89B5EF20DE}" destId="{EF1C8CA5-44C8-4217-979C-CEA9969D6B4B}" srcOrd="0" destOrd="0" presId="urn:microsoft.com/office/officeart/2005/8/layout/hierarchy1"/>
    <dgm:cxn modelId="{077D5846-01DA-4D3C-B217-443F9A7AE2A6}" type="presParOf" srcId="{EF1C8CA5-44C8-4217-979C-CEA9969D6B4B}" destId="{AE21D927-8124-491E-98B9-1D3431B05C04}" srcOrd="0" destOrd="0" presId="urn:microsoft.com/office/officeart/2005/8/layout/hierarchy1"/>
    <dgm:cxn modelId="{6141A2D8-8973-45D5-BBF3-E063E1172CFA}" type="presParOf" srcId="{AE21D927-8124-491E-98B9-1D3431B05C04}" destId="{95ECB715-996A-4417-AFDF-B82301CE9230}" srcOrd="0" destOrd="0" presId="urn:microsoft.com/office/officeart/2005/8/layout/hierarchy1"/>
    <dgm:cxn modelId="{A72EA286-A847-4CC8-905B-ECD5B02DF48B}" type="presParOf" srcId="{AE21D927-8124-491E-98B9-1D3431B05C04}" destId="{5406A52C-4733-487D-B9ED-847F3D24029C}" srcOrd="1" destOrd="0" presId="urn:microsoft.com/office/officeart/2005/8/layout/hierarchy1"/>
    <dgm:cxn modelId="{C00AFDFF-6933-4655-9B70-9E6F6DEB96AA}" type="presParOf" srcId="{EF1C8CA5-44C8-4217-979C-CEA9969D6B4B}" destId="{0BE14F72-8232-4182-9F9D-29E619984AAC}" srcOrd="1" destOrd="0" presId="urn:microsoft.com/office/officeart/2005/8/layout/hierarchy1"/>
    <dgm:cxn modelId="{16F58426-9CBE-46B1-9CB2-4DA34067C4D9}" type="presParOf" srcId="{0BE14F72-8232-4182-9F9D-29E619984AAC}" destId="{3710FF6A-7CC9-4852-AF85-189CA6B21F79}" srcOrd="0" destOrd="0" presId="urn:microsoft.com/office/officeart/2005/8/layout/hierarchy1"/>
    <dgm:cxn modelId="{11D8CBA3-3EA2-43D8-A1FB-9E94CFDB2B9A}" type="presParOf" srcId="{0BE14F72-8232-4182-9F9D-29E619984AAC}" destId="{1E1B1DC3-37E0-425D-9E23-785D4D854F5C}" srcOrd="1" destOrd="0" presId="urn:microsoft.com/office/officeart/2005/8/layout/hierarchy1"/>
    <dgm:cxn modelId="{DD8C8724-4B11-4700-B0F2-BF49A5621BBD}" type="presParOf" srcId="{1E1B1DC3-37E0-425D-9E23-785D4D854F5C}" destId="{87770162-821F-49BD-B33F-A5FB1122C9EA}" srcOrd="0" destOrd="0" presId="urn:microsoft.com/office/officeart/2005/8/layout/hierarchy1"/>
    <dgm:cxn modelId="{ACDF6510-018B-4E47-AC40-7F7C86C2CB0C}" type="presParOf" srcId="{87770162-821F-49BD-B33F-A5FB1122C9EA}" destId="{797509D0-B81D-4347-8CFF-A14DDA532376}" srcOrd="0" destOrd="0" presId="urn:microsoft.com/office/officeart/2005/8/layout/hierarchy1"/>
    <dgm:cxn modelId="{A933E40D-6F37-4E51-BB7C-7A0D7E7A20D2}" type="presParOf" srcId="{87770162-821F-49BD-B33F-A5FB1122C9EA}" destId="{3E247A85-7EC5-419A-A4F4-D2DE3800FD87}" srcOrd="1" destOrd="0" presId="urn:microsoft.com/office/officeart/2005/8/layout/hierarchy1"/>
    <dgm:cxn modelId="{6513B5E2-0C1B-4570-900E-FFCC744D93C4}" type="presParOf" srcId="{1E1B1DC3-37E0-425D-9E23-785D4D854F5C}" destId="{640C3340-4FBC-49C5-A5E8-9A91CB593604}" srcOrd="1" destOrd="0" presId="urn:microsoft.com/office/officeart/2005/8/layout/hierarchy1"/>
    <dgm:cxn modelId="{BDA291E7-B0F2-4758-AA77-D25CE92EB570}" type="presParOf" srcId="{0BE14F72-8232-4182-9F9D-29E619984AAC}" destId="{05B55D5A-0938-4ED2-940D-A4698945EDC9}" srcOrd="2" destOrd="0" presId="urn:microsoft.com/office/officeart/2005/8/layout/hierarchy1"/>
    <dgm:cxn modelId="{09FC40E8-D205-4C3F-A457-C8920F6A8B63}" type="presParOf" srcId="{0BE14F72-8232-4182-9F9D-29E619984AAC}" destId="{7EDE602C-FCCC-47AA-817E-A45B9B9AD6B9}" srcOrd="3" destOrd="0" presId="urn:microsoft.com/office/officeart/2005/8/layout/hierarchy1"/>
    <dgm:cxn modelId="{AFCA81A8-FB9E-4E47-B3D3-C995B2D0317C}" type="presParOf" srcId="{7EDE602C-FCCC-47AA-817E-A45B9B9AD6B9}" destId="{3BFDA51D-1D1A-4CFC-9A6B-65440F7536EF}" srcOrd="0" destOrd="0" presId="urn:microsoft.com/office/officeart/2005/8/layout/hierarchy1"/>
    <dgm:cxn modelId="{0AA0D468-F81F-4188-811D-A41A478B7BD1}" type="presParOf" srcId="{3BFDA51D-1D1A-4CFC-9A6B-65440F7536EF}" destId="{40AC3183-7812-459A-9AEB-E18C4ADB1077}" srcOrd="0" destOrd="0" presId="urn:microsoft.com/office/officeart/2005/8/layout/hierarchy1"/>
    <dgm:cxn modelId="{E33C81A7-47C5-4002-9859-128042DC0E3C}" type="presParOf" srcId="{3BFDA51D-1D1A-4CFC-9A6B-65440F7536EF}" destId="{8194E48D-5343-4C45-AA6F-CA06079AAF8E}" srcOrd="1" destOrd="0" presId="urn:microsoft.com/office/officeart/2005/8/layout/hierarchy1"/>
    <dgm:cxn modelId="{E2F0E595-88EC-4F93-BDCA-FFF8965AF50E}" type="presParOf" srcId="{7EDE602C-FCCC-47AA-817E-A45B9B9AD6B9}" destId="{493F80B5-9731-498E-95FE-EA23B445438E}" srcOrd="1" destOrd="0" presId="urn:microsoft.com/office/officeart/2005/8/layout/hierarchy1"/>
    <dgm:cxn modelId="{F8B97C07-D0A3-4FD1-8B9D-D8A8F235C1F4}" type="presParOf" srcId="{0BE14F72-8232-4182-9F9D-29E619984AAC}" destId="{A9678E31-2F40-4F3B-9F7E-85BA15263EE9}" srcOrd="4" destOrd="0" presId="urn:microsoft.com/office/officeart/2005/8/layout/hierarchy1"/>
    <dgm:cxn modelId="{F081D752-085F-42B3-A0C2-9DAC337435B9}" type="presParOf" srcId="{0BE14F72-8232-4182-9F9D-29E619984AAC}" destId="{470E64D8-3EF1-4DA6-BD1F-04A6E2E13653}" srcOrd="5" destOrd="0" presId="urn:microsoft.com/office/officeart/2005/8/layout/hierarchy1"/>
    <dgm:cxn modelId="{9DFB4911-DF05-4C2B-B1FB-25E2B80CA2F8}" type="presParOf" srcId="{470E64D8-3EF1-4DA6-BD1F-04A6E2E13653}" destId="{8B16813E-B4A6-48D9-A902-917DA3FA5035}" srcOrd="0" destOrd="0" presId="urn:microsoft.com/office/officeart/2005/8/layout/hierarchy1"/>
    <dgm:cxn modelId="{753BA86C-CF7D-4138-A3C4-0F6D1507EC18}" type="presParOf" srcId="{8B16813E-B4A6-48D9-A902-917DA3FA5035}" destId="{742045EA-C401-46FB-8F3F-43AAC96930B2}" srcOrd="0" destOrd="0" presId="urn:microsoft.com/office/officeart/2005/8/layout/hierarchy1"/>
    <dgm:cxn modelId="{E94A8A79-66D1-4DA5-BCD7-397CFE96A658}" type="presParOf" srcId="{8B16813E-B4A6-48D9-A902-917DA3FA5035}" destId="{22A93A70-512E-4DCB-8E80-38F19F051B25}" srcOrd="1" destOrd="0" presId="urn:microsoft.com/office/officeart/2005/8/layout/hierarchy1"/>
    <dgm:cxn modelId="{A096F164-142E-4F54-8A40-C4A047EF3B70}" type="presParOf" srcId="{470E64D8-3EF1-4DA6-BD1F-04A6E2E13653}" destId="{F81219DD-59B8-4C02-8E3F-D37B6A5BED3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C06F4-EFE0-468A-AC44-56C896A4E26F}">
      <dsp:nvSpPr>
        <dsp:cNvPr id="0" name=""/>
        <dsp:cNvSpPr/>
      </dsp:nvSpPr>
      <dsp:spPr>
        <a:xfrm>
          <a:off x="0" y="712"/>
          <a:ext cx="732805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9147B4-5E09-4EA4-A7A7-D50764E728E8}">
      <dsp:nvSpPr>
        <dsp:cNvPr id="0" name=""/>
        <dsp:cNvSpPr/>
      </dsp:nvSpPr>
      <dsp:spPr>
        <a:xfrm>
          <a:off x="0" y="712"/>
          <a:ext cx="7328053" cy="1166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kern="1200" dirty="0" err="1">
              <a:latin typeface="+mj-lt"/>
            </a:rPr>
            <a:t>Hiểu</a:t>
          </a:r>
          <a:r>
            <a:rPr lang="en-US" sz="2800" b="0" kern="1200" dirty="0">
              <a:latin typeface="+mj-lt"/>
            </a:rPr>
            <a:t> </a:t>
          </a:r>
          <a:r>
            <a:rPr lang="en-US" sz="2800" b="0" kern="1200" dirty="0" err="1">
              <a:latin typeface="+mj-lt"/>
            </a:rPr>
            <a:t>được</a:t>
          </a:r>
          <a:r>
            <a:rPr lang="en-US" sz="2800" b="0" kern="1200" dirty="0">
              <a:latin typeface="+mj-lt"/>
            </a:rPr>
            <a:t> </a:t>
          </a:r>
          <a:r>
            <a:rPr lang="en-US" sz="2800" b="0" kern="1200" dirty="0" err="1">
              <a:latin typeface="+mj-lt"/>
            </a:rPr>
            <a:t>Quyền</a:t>
          </a:r>
          <a:r>
            <a:rPr lang="en-US" sz="2800" b="0" kern="1200" dirty="0">
              <a:latin typeface="+mj-lt"/>
            </a:rPr>
            <a:t> </a:t>
          </a:r>
          <a:r>
            <a:rPr lang="en-US" sz="2800" b="0" kern="1200" dirty="0" err="1">
              <a:latin typeface="+mj-lt"/>
            </a:rPr>
            <a:t>trẻ</a:t>
          </a:r>
          <a:r>
            <a:rPr lang="en-US" sz="2800" b="0" kern="1200" dirty="0">
              <a:latin typeface="+mj-lt"/>
            </a:rPr>
            <a:t> </a:t>
          </a:r>
          <a:r>
            <a:rPr lang="en-US" sz="2800" b="0" kern="1200" dirty="0" err="1">
              <a:latin typeface="+mj-lt"/>
            </a:rPr>
            <a:t>em</a:t>
          </a:r>
          <a:r>
            <a:rPr lang="en-US" sz="2800" b="0" kern="1200" dirty="0">
              <a:latin typeface="+mj-lt"/>
            </a:rPr>
            <a:t> ,</a:t>
          </a:r>
          <a:r>
            <a:rPr lang="en-US" sz="2800" b="0" kern="1200" dirty="0" err="1">
              <a:latin typeface="+mj-lt"/>
            </a:rPr>
            <a:t>cấp</a:t>
          </a:r>
          <a:r>
            <a:rPr lang="en-US" sz="2800" b="0" kern="1200" dirty="0">
              <a:latin typeface="+mj-lt"/>
            </a:rPr>
            <a:t> </a:t>
          </a:r>
          <a:r>
            <a:rPr lang="en-US" sz="2800" b="0" kern="1200" dirty="0" err="1">
              <a:latin typeface="+mj-lt"/>
            </a:rPr>
            <a:t>đô</a:t>
          </a:r>
          <a:r>
            <a:rPr lang="en-US" sz="2800" b="0" kern="1200" dirty="0">
              <a:latin typeface="+mj-lt"/>
            </a:rPr>
            <a:t>̣ </a:t>
          </a:r>
          <a:r>
            <a:rPr lang="en-US" sz="2800" b="0" kern="1200" dirty="0" err="1">
              <a:latin typeface="+mj-lt"/>
            </a:rPr>
            <a:t>bảo</a:t>
          </a:r>
          <a:r>
            <a:rPr lang="en-US" sz="2800" b="0" kern="1200" dirty="0">
              <a:latin typeface="+mj-lt"/>
            </a:rPr>
            <a:t> </a:t>
          </a:r>
          <a:r>
            <a:rPr lang="en-US" sz="2800" b="0" kern="1200" dirty="0" err="1">
              <a:latin typeface="+mj-lt"/>
            </a:rPr>
            <a:t>vê</a:t>
          </a:r>
          <a:r>
            <a:rPr lang="en-US" sz="2800" b="0" kern="1200" dirty="0">
              <a:latin typeface="+mj-lt"/>
            </a:rPr>
            <a:t>̣ </a:t>
          </a:r>
          <a:r>
            <a:rPr lang="en-US" sz="2800" b="0" kern="1200" dirty="0" err="1">
              <a:latin typeface="+mj-lt"/>
            </a:rPr>
            <a:t>tre</a:t>
          </a:r>
          <a:r>
            <a:rPr lang="en-US" sz="2800" b="0" kern="1200" dirty="0">
              <a:latin typeface="+mj-lt"/>
            </a:rPr>
            <a:t>̉ </a:t>
          </a:r>
          <a:r>
            <a:rPr lang="en-US" sz="2800" b="0" kern="1200" dirty="0" err="1">
              <a:latin typeface="+mj-lt"/>
            </a:rPr>
            <a:t>em</a:t>
          </a:r>
          <a:r>
            <a:rPr lang="en-US" sz="2800" b="0" kern="1200" dirty="0">
              <a:latin typeface="+mj-lt"/>
            </a:rPr>
            <a:t> </a:t>
          </a:r>
          <a:r>
            <a:rPr lang="en-US" sz="2800" b="0" kern="1200" dirty="0" err="1">
              <a:latin typeface="+mj-lt"/>
            </a:rPr>
            <a:t>va</a:t>
          </a:r>
          <a:r>
            <a:rPr lang="en-US" sz="2800" b="0" kern="1200" dirty="0">
              <a:latin typeface="+mj-lt"/>
            </a:rPr>
            <a:t>̀ </a:t>
          </a:r>
          <a:r>
            <a:rPr lang="en-US" sz="2800" b="0" kern="1200" dirty="0" err="1">
              <a:latin typeface="+mj-lt"/>
            </a:rPr>
            <a:t>luật</a:t>
          </a:r>
          <a:r>
            <a:rPr lang="en-US" sz="2800" b="0" kern="1200" dirty="0">
              <a:latin typeface="+mj-lt"/>
            </a:rPr>
            <a:t> TE 2016</a:t>
          </a:r>
          <a:endParaRPr lang="en-US" sz="2800" b="0" kern="1200" dirty="0">
            <a:latin typeface="+mj-lt"/>
            <a:cs typeface="Times" panose="02020603050405020304" pitchFamily="18" charset="0"/>
          </a:endParaRPr>
        </a:p>
      </dsp:txBody>
      <dsp:txXfrm>
        <a:off x="0" y="712"/>
        <a:ext cx="7328053" cy="1166590"/>
      </dsp:txXfrm>
    </dsp:sp>
    <dsp:sp modelId="{6DDA1F50-BAF6-4AD4-9E37-819B5668D02C}">
      <dsp:nvSpPr>
        <dsp:cNvPr id="0" name=""/>
        <dsp:cNvSpPr/>
      </dsp:nvSpPr>
      <dsp:spPr>
        <a:xfrm>
          <a:off x="0" y="1167302"/>
          <a:ext cx="732805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64C1DC-8DFE-4751-98FC-C3C56B6DC734}">
      <dsp:nvSpPr>
        <dsp:cNvPr id="0" name=""/>
        <dsp:cNvSpPr/>
      </dsp:nvSpPr>
      <dsp:spPr>
        <a:xfrm>
          <a:off x="0" y="1167302"/>
          <a:ext cx="7328053" cy="1166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kern="1200" dirty="0" err="1">
              <a:latin typeface="+mj-lt"/>
            </a:rPr>
            <a:t>Những</a:t>
          </a:r>
          <a:r>
            <a:rPr lang="en-US" sz="2800" b="0" kern="1200" dirty="0">
              <a:latin typeface="+mj-lt"/>
            </a:rPr>
            <a:t> </a:t>
          </a:r>
          <a:r>
            <a:rPr lang="en-US" sz="2800" b="0" kern="1200" dirty="0" err="1">
              <a:latin typeface="+mj-lt"/>
            </a:rPr>
            <a:t>rủi</a:t>
          </a:r>
          <a:r>
            <a:rPr lang="en-US" sz="2800" b="0" kern="1200" dirty="0">
              <a:latin typeface="+mj-lt"/>
            </a:rPr>
            <a:t> </a:t>
          </a:r>
          <a:r>
            <a:rPr lang="en-US" sz="2800" b="0" kern="1200" dirty="0" err="1">
              <a:latin typeface="+mj-lt"/>
            </a:rPr>
            <a:t>ro</a:t>
          </a:r>
          <a:r>
            <a:rPr lang="en-US" sz="2800" b="0" kern="1200" dirty="0">
              <a:latin typeface="+mj-lt"/>
            </a:rPr>
            <a:t>, </a:t>
          </a:r>
          <a:r>
            <a:rPr lang="en-US" sz="2800" b="0" kern="1200" dirty="0" err="1">
              <a:latin typeface="+mj-lt"/>
            </a:rPr>
            <a:t>khó</a:t>
          </a:r>
          <a:r>
            <a:rPr lang="en-US" sz="2800" b="0" kern="1200" dirty="0">
              <a:latin typeface="+mj-lt"/>
            </a:rPr>
            <a:t> </a:t>
          </a:r>
          <a:r>
            <a:rPr lang="en-US" sz="2800" b="0" kern="1200" dirty="0" err="1">
              <a:latin typeface="+mj-lt"/>
            </a:rPr>
            <a:t>khăn</a:t>
          </a:r>
          <a:r>
            <a:rPr lang="en-US" sz="2800" b="0" kern="1200" dirty="0">
              <a:latin typeface="+mj-lt"/>
            </a:rPr>
            <a:t> </a:t>
          </a:r>
          <a:r>
            <a:rPr lang="en-US" sz="2800" b="0" kern="1200" dirty="0" err="1">
              <a:latin typeface="+mj-lt"/>
            </a:rPr>
            <a:t>của</a:t>
          </a:r>
          <a:r>
            <a:rPr lang="en-US" sz="2800" b="0" kern="1200" dirty="0">
              <a:latin typeface="+mj-lt"/>
            </a:rPr>
            <a:t> </a:t>
          </a:r>
          <a:r>
            <a:rPr lang="en-US" sz="2800" b="0" kern="1200" dirty="0" err="1">
              <a:latin typeface="+mj-lt"/>
            </a:rPr>
            <a:t>trẻ</a:t>
          </a:r>
          <a:r>
            <a:rPr lang="en-US" sz="2800" b="0" kern="1200" dirty="0">
              <a:latin typeface="+mj-lt"/>
            </a:rPr>
            <a:t> </a:t>
          </a:r>
          <a:r>
            <a:rPr lang="en-US" sz="2800" b="0" kern="1200" dirty="0" err="1">
              <a:latin typeface="+mj-lt"/>
            </a:rPr>
            <a:t>trong</a:t>
          </a:r>
          <a:r>
            <a:rPr lang="en-US" sz="2800" b="0" kern="1200" dirty="0">
              <a:latin typeface="+mj-lt"/>
            </a:rPr>
            <a:t> </a:t>
          </a:r>
          <a:r>
            <a:rPr lang="en-US" sz="2800" b="0" kern="1200" dirty="0" err="1">
              <a:latin typeface="+mj-lt"/>
            </a:rPr>
            <a:t>và</a:t>
          </a:r>
          <a:r>
            <a:rPr lang="en-US" sz="2800" b="0" kern="1200" dirty="0">
              <a:latin typeface="+mj-lt"/>
            </a:rPr>
            <a:t> </a:t>
          </a:r>
          <a:r>
            <a:rPr lang="en-US" sz="2800" b="0" kern="1200" dirty="0" err="1">
              <a:latin typeface="+mj-lt"/>
            </a:rPr>
            <a:t>sau</a:t>
          </a:r>
          <a:r>
            <a:rPr lang="en-US" sz="2800" b="0" kern="1200" dirty="0">
              <a:latin typeface="+mj-lt"/>
            </a:rPr>
            <a:t> </a:t>
          </a:r>
          <a:r>
            <a:rPr lang="en-US" sz="2800" b="0" kern="1200" dirty="0" err="1">
              <a:latin typeface="+mj-lt"/>
            </a:rPr>
            <a:t>đại</a:t>
          </a:r>
          <a:r>
            <a:rPr lang="en-US" sz="2800" b="0" kern="1200" dirty="0">
              <a:latin typeface="+mj-lt"/>
            </a:rPr>
            <a:t> </a:t>
          </a:r>
          <a:r>
            <a:rPr lang="en-US" sz="2800" b="0" kern="1200" dirty="0" err="1">
              <a:latin typeface="+mj-lt"/>
            </a:rPr>
            <a:t>dịch</a:t>
          </a:r>
          <a:endParaRPr lang="en-US" sz="2800" b="0" kern="1200" dirty="0">
            <a:latin typeface="+mj-lt"/>
            <a:cs typeface="Times" panose="02020603050405020304" pitchFamily="18" charset="0"/>
          </a:endParaRPr>
        </a:p>
      </dsp:txBody>
      <dsp:txXfrm>
        <a:off x="0" y="1167302"/>
        <a:ext cx="7328053" cy="1166590"/>
      </dsp:txXfrm>
    </dsp:sp>
    <dsp:sp modelId="{F14C1A43-F6DE-46C3-A9C6-0ECC0BD801AC}">
      <dsp:nvSpPr>
        <dsp:cNvPr id="0" name=""/>
        <dsp:cNvSpPr/>
      </dsp:nvSpPr>
      <dsp:spPr>
        <a:xfrm>
          <a:off x="0" y="2333893"/>
          <a:ext cx="732805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FEC6FB-F2FD-4FF0-B967-E3739B942363}">
      <dsp:nvSpPr>
        <dsp:cNvPr id="0" name=""/>
        <dsp:cNvSpPr/>
      </dsp:nvSpPr>
      <dsp:spPr>
        <a:xfrm>
          <a:off x="0" y="2333893"/>
          <a:ext cx="7328053" cy="1166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kern="1200" dirty="0" err="1">
              <a:latin typeface="+mj-lt"/>
            </a:rPr>
            <a:t>Dấu</a:t>
          </a:r>
          <a:r>
            <a:rPr lang="en-US" sz="2800" b="0" kern="1200" dirty="0">
              <a:latin typeface="+mj-lt"/>
            </a:rPr>
            <a:t> </a:t>
          </a:r>
          <a:r>
            <a:rPr lang="en-US" sz="2800" b="0" kern="1200" dirty="0" err="1">
              <a:latin typeface="+mj-lt"/>
            </a:rPr>
            <a:t>hiệu</a:t>
          </a:r>
          <a:r>
            <a:rPr lang="en-US" sz="2800" b="0" kern="1200" dirty="0">
              <a:latin typeface="+mj-lt"/>
            </a:rPr>
            <a:t> </a:t>
          </a:r>
          <a:r>
            <a:rPr lang="en-US" sz="2800" b="0" kern="1200" dirty="0" err="1">
              <a:latin typeface="+mj-lt"/>
            </a:rPr>
            <a:t>nhận</a:t>
          </a:r>
          <a:r>
            <a:rPr lang="en-US" sz="2800" b="0" kern="1200" dirty="0">
              <a:latin typeface="+mj-lt"/>
            </a:rPr>
            <a:t> </a:t>
          </a:r>
          <a:r>
            <a:rPr lang="en-US" sz="2800" b="0" kern="1200" dirty="0" err="1">
              <a:latin typeface="+mj-lt"/>
            </a:rPr>
            <a:t>biết</a:t>
          </a:r>
          <a:r>
            <a:rPr lang="en-US" sz="2800" b="0" kern="1200" dirty="0">
              <a:latin typeface="+mj-lt"/>
            </a:rPr>
            <a:t> </a:t>
          </a:r>
          <a:r>
            <a:rPr lang="en-US" sz="2800" b="0" kern="1200" dirty="0" err="1">
              <a:latin typeface="+mj-lt"/>
            </a:rPr>
            <a:t>trẻ</a:t>
          </a:r>
          <a:r>
            <a:rPr lang="en-US" sz="2800" b="0" kern="1200" dirty="0">
              <a:latin typeface="+mj-lt"/>
            </a:rPr>
            <a:t> </a:t>
          </a:r>
          <a:r>
            <a:rPr lang="en-US" sz="2800" b="0" kern="1200" dirty="0" err="1">
              <a:latin typeface="+mj-lt"/>
            </a:rPr>
            <a:t>gặp</a:t>
          </a:r>
          <a:r>
            <a:rPr lang="en-US" sz="2800" b="0" kern="1200" dirty="0">
              <a:latin typeface="+mj-lt"/>
            </a:rPr>
            <a:t> </a:t>
          </a:r>
          <a:r>
            <a:rPr lang="en-US" sz="2800" b="0" kern="1200" dirty="0" err="1">
              <a:latin typeface="+mj-lt"/>
            </a:rPr>
            <a:t>khó</a:t>
          </a:r>
          <a:r>
            <a:rPr lang="en-US" sz="2800" b="0" kern="1200" dirty="0">
              <a:latin typeface="+mj-lt"/>
            </a:rPr>
            <a:t> </a:t>
          </a:r>
          <a:r>
            <a:rPr lang="en-US" sz="2800" b="0" kern="1200" dirty="0" err="1">
              <a:latin typeface="+mj-lt"/>
            </a:rPr>
            <a:t>khăn</a:t>
          </a:r>
          <a:r>
            <a:rPr lang="en-US" sz="2800" b="0" kern="1200" dirty="0">
              <a:latin typeface="+mj-lt"/>
            </a:rPr>
            <a:t> </a:t>
          </a:r>
          <a:r>
            <a:rPr lang="en-US" sz="2800" b="0" kern="1200" dirty="0" err="1">
              <a:latin typeface="+mj-lt"/>
            </a:rPr>
            <a:t>tâm</a:t>
          </a:r>
          <a:r>
            <a:rPr lang="en-US" sz="2800" b="0" kern="1200" dirty="0">
              <a:latin typeface="+mj-lt"/>
            </a:rPr>
            <a:t> </a:t>
          </a:r>
          <a:r>
            <a:rPr lang="en-US" sz="2800" b="0" kern="1200" dirty="0" err="1">
              <a:latin typeface="+mj-lt"/>
            </a:rPr>
            <a:t>lý</a:t>
          </a:r>
          <a:r>
            <a:rPr lang="en-US" sz="2800" b="0" kern="1200" dirty="0">
              <a:latin typeface="+mj-lt"/>
            </a:rPr>
            <a:t> </a:t>
          </a:r>
          <a:endParaRPr lang="en-US" sz="2800" b="0" kern="1200" dirty="0">
            <a:latin typeface="+mj-lt"/>
            <a:cs typeface="Times" panose="02020603050405020304" pitchFamily="18" charset="0"/>
          </a:endParaRPr>
        </a:p>
      </dsp:txBody>
      <dsp:txXfrm>
        <a:off x="0" y="2333893"/>
        <a:ext cx="7328053" cy="1166590"/>
      </dsp:txXfrm>
    </dsp:sp>
    <dsp:sp modelId="{5B7CC33C-4909-4C9C-97BE-85DC0772AC88}">
      <dsp:nvSpPr>
        <dsp:cNvPr id="0" name=""/>
        <dsp:cNvSpPr/>
      </dsp:nvSpPr>
      <dsp:spPr>
        <a:xfrm>
          <a:off x="0" y="3500484"/>
          <a:ext cx="732805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EC9D2-5CD5-42BB-993B-2D1B0A19F709}">
      <dsp:nvSpPr>
        <dsp:cNvPr id="0" name=""/>
        <dsp:cNvSpPr/>
      </dsp:nvSpPr>
      <dsp:spPr>
        <a:xfrm>
          <a:off x="0" y="3500484"/>
          <a:ext cx="7328053" cy="1166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kern="1200" dirty="0" err="1">
              <a:latin typeface="+mj-lt"/>
            </a:rPr>
            <a:t>Nắm</a:t>
          </a:r>
          <a:r>
            <a:rPr lang="en-US" sz="2800" b="0" kern="1200" dirty="0">
              <a:latin typeface="+mj-lt"/>
            </a:rPr>
            <a:t> </a:t>
          </a:r>
          <a:r>
            <a:rPr lang="en-US" sz="2800" b="0" kern="1200" dirty="0" err="1">
              <a:latin typeface="+mj-lt"/>
            </a:rPr>
            <a:t>được</a:t>
          </a:r>
          <a:r>
            <a:rPr lang="en-US" sz="2800" b="0" kern="1200" dirty="0">
              <a:latin typeface="+mj-lt"/>
            </a:rPr>
            <a:t> </a:t>
          </a:r>
          <a:r>
            <a:rPr lang="en-US" sz="2800" b="0" kern="1200" dirty="0" err="1">
              <a:latin typeface="+mj-lt"/>
            </a:rPr>
            <a:t>những</a:t>
          </a:r>
          <a:r>
            <a:rPr lang="en-US" sz="2800" b="0" kern="1200" dirty="0">
              <a:latin typeface="+mj-lt"/>
            </a:rPr>
            <a:t> </a:t>
          </a:r>
          <a:r>
            <a:rPr lang="en-US" sz="2800" b="0" kern="1200" dirty="0" err="1">
              <a:latin typeface="+mj-lt"/>
            </a:rPr>
            <a:t>nguyên</a:t>
          </a:r>
          <a:r>
            <a:rPr lang="en-US" sz="2800" b="0" kern="1200" dirty="0">
              <a:latin typeface="+mj-lt"/>
            </a:rPr>
            <a:t> </a:t>
          </a:r>
          <a:r>
            <a:rPr lang="en-US" sz="2800" b="0" kern="1200" dirty="0" err="1">
              <a:latin typeface="+mj-lt"/>
            </a:rPr>
            <a:t>tắc</a:t>
          </a:r>
          <a:r>
            <a:rPr lang="en-US" sz="2800" b="0" kern="1200" dirty="0">
              <a:latin typeface="+mj-lt"/>
            </a:rPr>
            <a:t>, </a:t>
          </a:r>
          <a:r>
            <a:rPr lang="en-US" sz="2800" b="0" kern="1200" dirty="0" err="1">
              <a:latin typeface="+mj-lt"/>
            </a:rPr>
            <a:t>quy</a:t>
          </a:r>
          <a:r>
            <a:rPr lang="en-US" sz="2800" b="0" kern="1200" dirty="0">
              <a:latin typeface="+mj-lt"/>
            </a:rPr>
            <a:t> </a:t>
          </a:r>
          <a:r>
            <a:rPr lang="en-US" sz="2800" b="0" kern="1200" dirty="0" err="1">
              <a:latin typeface="+mj-lt"/>
            </a:rPr>
            <a:t>trình</a:t>
          </a:r>
          <a:r>
            <a:rPr lang="en-US" sz="2800" b="0" kern="1200" dirty="0">
              <a:latin typeface="+mj-lt"/>
            </a:rPr>
            <a:t>, </a:t>
          </a:r>
          <a:r>
            <a:rPr lang="en-US" sz="2800" b="0" kern="1200" dirty="0" err="1">
              <a:latin typeface="+mj-lt"/>
            </a:rPr>
            <a:t>kĩ</a:t>
          </a:r>
          <a:r>
            <a:rPr lang="en-US" sz="2800" b="0" kern="1200" dirty="0">
              <a:latin typeface="+mj-lt"/>
            </a:rPr>
            <a:t> </a:t>
          </a:r>
          <a:r>
            <a:rPr lang="en-US" sz="2800" b="0" kern="1200" dirty="0" err="1">
              <a:latin typeface="+mj-lt"/>
            </a:rPr>
            <a:t>năng</a:t>
          </a:r>
          <a:r>
            <a:rPr lang="en-US" sz="2800" b="0" kern="1200" dirty="0">
              <a:latin typeface="+mj-lt"/>
            </a:rPr>
            <a:t> </a:t>
          </a:r>
          <a:r>
            <a:rPr lang="en-US" sz="2800" b="0" kern="1200" dirty="0" err="1">
              <a:latin typeface="+mj-lt"/>
            </a:rPr>
            <a:t>trong</a:t>
          </a:r>
          <a:r>
            <a:rPr lang="en-US" sz="2800" b="0" kern="1200" dirty="0">
              <a:latin typeface="+mj-lt"/>
            </a:rPr>
            <a:t> </a:t>
          </a:r>
          <a:r>
            <a:rPr lang="en-US" sz="2800" b="0" kern="1200" dirty="0" err="1">
              <a:latin typeface="+mj-lt"/>
            </a:rPr>
            <a:t>tham</a:t>
          </a:r>
          <a:r>
            <a:rPr lang="en-US" sz="2800" b="0" kern="1200" dirty="0">
              <a:latin typeface="+mj-lt"/>
            </a:rPr>
            <a:t> </a:t>
          </a:r>
          <a:r>
            <a:rPr lang="en-US" sz="2800" b="0" kern="1200" dirty="0" err="1">
              <a:latin typeface="+mj-lt"/>
            </a:rPr>
            <a:t>vấn</a:t>
          </a:r>
          <a:r>
            <a:rPr lang="en-US" sz="2800" b="0" kern="1200" dirty="0">
              <a:latin typeface="+mj-lt"/>
            </a:rPr>
            <a:t> </a:t>
          </a:r>
          <a:r>
            <a:rPr lang="en-US" sz="2800" b="0" kern="1200" dirty="0" err="1">
              <a:latin typeface="+mj-lt"/>
            </a:rPr>
            <a:t>trẻ</a:t>
          </a:r>
          <a:endParaRPr lang="en-US" sz="2800" b="0" kern="1200" dirty="0">
            <a:latin typeface="+mj-lt"/>
          </a:endParaRPr>
        </a:p>
      </dsp:txBody>
      <dsp:txXfrm>
        <a:off x="0" y="3500484"/>
        <a:ext cx="7328053" cy="1166590"/>
      </dsp:txXfrm>
    </dsp:sp>
    <dsp:sp modelId="{DFA50A29-BFB1-4D3E-A3F5-04E3845136AD}">
      <dsp:nvSpPr>
        <dsp:cNvPr id="0" name=""/>
        <dsp:cNvSpPr/>
      </dsp:nvSpPr>
      <dsp:spPr>
        <a:xfrm>
          <a:off x="0" y="4667075"/>
          <a:ext cx="732805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3CED49-F0CB-403D-B443-514B2520E3EF}">
      <dsp:nvSpPr>
        <dsp:cNvPr id="0" name=""/>
        <dsp:cNvSpPr/>
      </dsp:nvSpPr>
      <dsp:spPr>
        <a:xfrm>
          <a:off x="0" y="4667075"/>
          <a:ext cx="7328053" cy="1166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kern="1200" dirty="0" err="1">
              <a:latin typeface="+mj-lt"/>
            </a:rPr>
            <a:t>Hiểu</a:t>
          </a:r>
          <a:r>
            <a:rPr lang="en-US" sz="2800" b="0" kern="1200" dirty="0">
              <a:latin typeface="+mj-lt"/>
            </a:rPr>
            <a:t> </a:t>
          </a:r>
          <a:r>
            <a:rPr lang="en-US" sz="2800" b="0" kern="1200" dirty="0" err="1">
              <a:latin typeface="+mj-lt"/>
            </a:rPr>
            <a:t>về</a:t>
          </a:r>
          <a:r>
            <a:rPr lang="en-US" sz="2800" b="0" kern="1200" dirty="0">
              <a:latin typeface="+mj-lt"/>
            </a:rPr>
            <a:t> </a:t>
          </a:r>
          <a:r>
            <a:rPr lang="en-US" sz="2800" b="0" kern="1200" dirty="0" err="1">
              <a:latin typeface="+mj-lt"/>
            </a:rPr>
            <a:t>các</a:t>
          </a:r>
          <a:r>
            <a:rPr lang="en-US" sz="2800" b="0" kern="1200" dirty="0">
              <a:latin typeface="+mj-lt"/>
            </a:rPr>
            <a:t> </a:t>
          </a:r>
          <a:r>
            <a:rPr lang="en-US" sz="2800" b="0" kern="1200" dirty="0" err="1">
              <a:latin typeface="+mj-lt"/>
            </a:rPr>
            <a:t>mạng</a:t>
          </a:r>
          <a:r>
            <a:rPr lang="en-US" sz="2800" b="0" kern="1200" dirty="0">
              <a:latin typeface="+mj-lt"/>
            </a:rPr>
            <a:t> </a:t>
          </a:r>
          <a:r>
            <a:rPr lang="en-US" sz="2800" b="0" kern="1200" dirty="0" err="1">
              <a:latin typeface="+mj-lt"/>
            </a:rPr>
            <a:t>lưới</a:t>
          </a:r>
          <a:r>
            <a:rPr lang="en-US" sz="2800" b="0" kern="1200" dirty="0">
              <a:latin typeface="+mj-lt"/>
            </a:rPr>
            <a:t> </a:t>
          </a:r>
          <a:r>
            <a:rPr lang="en-US" sz="2800" b="0" kern="1200" dirty="0" err="1">
              <a:latin typeface="+mj-lt"/>
            </a:rPr>
            <a:t>hỗ</a:t>
          </a:r>
          <a:r>
            <a:rPr lang="en-US" sz="2800" b="0" kern="1200" dirty="0">
              <a:latin typeface="+mj-lt"/>
            </a:rPr>
            <a:t> </a:t>
          </a:r>
          <a:r>
            <a:rPr lang="en-US" sz="2800" b="0" kern="1200" dirty="0" err="1">
              <a:latin typeface="+mj-lt"/>
            </a:rPr>
            <a:t>trợ</a:t>
          </a:r>
          <a:r>
            <a:rPr lang="en-US" sz="2800" b="0" kern="1200" dirty="0">
              <a:latin typeface="+mj-lt"/>
            </a:rPr>
            <a:t> </a:t>
          </a:r>
          <a:r>
            <a:rPr lang="en-US" sz="2800" b="0" kern="1200" dirty="0" err="1">
              <a:latin typeface="+mj-lt"/>
            </a:rPr>
            <a:t>trẻ</a:t>
          </a:r>
          <a:r>
            <a:rPr lang="en-US" sz="2800" b="0" kern="1200" dirty="0">
              <a:latin typeface="+mj-lt"/>
            </a:rPr>
            <a:t> ở </a:t>
          </a:r>
          <a:r>
            <a:rPr lang="en-US" sz="2800" b="0" kern="1200" dirty="0" err="1">
              <a:latin typeface="+mj-lt"/>
            </a:rPr>
            <a:t>các</a:t>
          </a:r>
          <a:r>
            <a:rPr lang="en-US" sz="2800" b="0" kern="1200" dirty="0">
              <a:latin typeface="+mj-lt"/>
            </a:rPr>
            <a:t> </a:t>
          </a:r>
          <a:r>
            <a:rPr lang="en-US" sz="2800" b="0" kern="1200" dirty="0" err="1">
              <a:latin typeface="+mj-lt"/>
            </a:rPr>
            <a:t>cấp</a:t>
          </a:r>
          <a:r>
            <a:rPr lang="en-US" sz="2800" b="0" kern="1200" dirty="0">
              <a:latin typeface="+mj-lt"/>
            </a:rPr>
            <a:t> </a:t>
          </a:r>
          <a:r>
            <a:rPr lang="en-US" sz="2800" b="0" kern="1200" dirty="0" err="1">
              <a:latin typeface="+mj-lt"/>
            </a:rPr>
            <a:t>và</a:t>
          </a:r>
          <a:r>
            <a:rPr lang="en-US" sz="2800" b="0" kern="1200" dirty="0">
              <a:latin typeface="+mj-lt"/>
            </a:rPr>
            <a:t> </a:t>
          </a:r>
          <a:r>
            <a:rPr lang="en-US" sz="2800" b="0" kern="1200" dirty="0" err="1">
              <a:latin typeface="+mj-lt"/>
            </a:rPr>
            <a:t>cơ</a:t>
          </a:r>
          <a:r>
            <a:rPr lang="en-US" sz="2800" b="0" kern="1200" dirty="0">
              <a:latin typeface="+mj-lt"/>
            </a:rPr>
            <a:t> </a:t>
          </a:r>
          <a:r>
            <a:rPr lang="en-US" sz="2800" b="0" kern="1200" dirty="0" err="1">
              <a:latin typeface="+mj-lt"/>
            </a:rPr>
            <a:t>chế</a:t>
          </a:r>
          <a:r>
            <a:rPr lang="en-US" sz="2800" b="0" kern="1200" dirty="0">
              <a:latin typeface="+mj-lt"/>
            </a:rPr>
            <a:t> </a:t>
          </a:r>
          <a:r>
            <a:rPr lang="en-US" sz="2800" b="0" kern="1200" dirty="0" err="1">
              <a:latin typeface="+mj-lt"/>
            </a:rPr>
            <a:t>báo</a:t>
          </a:r>
          <a:r>
            <a:rPr lang="en-US" sz="2800" b="0" kern="1200" dirty="0">
              <a:latin typeface="+mj-lt"/>
            </a:rPr>
            <a:t> </a:t>
          </a:r>
          <a:r>
            <a:rPr lang="en-US" sz="2800" b="0" kern="1200" dirty="0" err="1">
              <a:latin typeface="+mj-lt"/>
            </a:rPr>
            <a:t>cáo</a:t>
          </a:r>
          <a:r>
            <a:rPr lang="en-US" sz="2800" b="0" kern="1200" dirty="0">
              <a:latin typeface="+mj-lt"/>
            </a:rPr>
            <a:t> </a:t>
          </a:r>
          <a:r>
            <a:rPr lang="en-US" sz="2800" b="0" kern="1200" dirty="0" err="1">
              <a:latin typeface="+mj-lt"/>
            </a:rPr>
            <a:t>chuyển</a:t>
          </a:r>
          <a:r>
            <a:rPr lang="en-US" sz="2800" b="0" kern="1200" dirty="0">
              <a:latin typeface="+mj-lt"/>
            </a:rPr>
            <a:t> </a:t>
          </a:r>
          <a:r>
            <a:rPr lang="en-US" sz="2800" b="0" kern="1200" dirty="0" err="1">
              <a:latin typeface="+mj-lt"/>
            </a:rPr>
            <a:t>tuyến</a:t>
          </a:r>
          <a:r>
            <a:rPr lang="en-US" sz="2800" b="0" kern="1200" dirty="0">
              <a:latin typeface="+mj-lt"/>
            </a:rPr>
            <a:t> </a:t>
          </a:r>
          <a:r>
            <a:rPr lang="en-US" sz="2800" b="0" kern="1200" dirty="0" err="1">
              <a:latin typeface="+mj-lt"/>
            </a:rPr>
            <a:t>trường</a:t>
          </a:r>
          <a:r>
            <a:rPr lang="en-US" sz="2800" b="0" kern="1200" dirty="0">
              <a:latin typeface="+mj-lt"/>
            </a:rPr>
            <a:t> </a:t>
          </a:r>
          <a:r>
            <a:rPr lang="en-US" sz="2800" b="0" kern="1200" dirty="0" err="1">
              <a:latin typeface="+mj-lt"/>
            </a:rPr>
            <a:t>hợp</a:t>
          </a:r>
          <a:r>
            <a:rPr lang="en-US" sz="2800" b="0" kern="1200" dirty="0">
              <a:latin typeface="+mj-lt"/>
            </a:rPr>
            <a:t> </a:t>
          </a:r>
          <a:r>
            <a:rPr lang="en-US" sz="2800" b="0" kern="1200" dirty="0" err="1">
              <a:latin typeface="+mj-lt"/>
            </a:rPr>
            <a:t>trẻ</a:t>
          </a:r>
          <a:r>
            <a:rPr lang="en-US" sz="2800" b="0" kern="1200" dirty="0">
              <a:latin typeface="+mj-lt"/>
            </a:rPr>
            <a:t> </a:t>
          </a:r>
          <a:r>
            <a:rPr lang="en-US" sz="2800" b="0" kern="1200" dirty="0" err="1">
              <a:latin typeface="+mj-lt"/>
            </a:rPr>
            <a:t>có</a:t>
          </a:r>
          <a:r>
            <a:rPr lang="en-US" sz="2800" b="0" kern="1200" dirty="0">
              <a:latin typeface="+mj-lt"/>
            </a:rPr>
            <a:t> </a:t>
          </a:r>
          <a:r>
            <a:rPr lang="en-US" sz="2800" b="0" kern="1200" dirty="0" err="1">
              <a:latin typeface="+mj-lt"/>
            </a:rPr>
            <a:t>nguy</a:t>
          </a:r>
          <a:r>
            <a:rPr lang="en-US" sz="2800" b="0" kern="1200" dirty="0">
              <a:latin typeface="+mj-lt"/>
            </a:rPr>
            <a:t> </a:t>
          </a:r>
          <a:r>
            <a:rPr lang="en-US" sz="2800" b="0" kern="1200" dirty="0" err="1">
              <a:latin typeface="+mj-lt"/>
            </a:rPr>
            <a:t>cơ</a:t>
          </a:r>
          <a:r>
            <a:rPr lang="en-US" sz="2800" b="0" kern="1200" dirty="0">
              <a:latin typeface="+mj-lt"/>
            </a:rPr>
            <a:t>, </a:t>
          </a:r>
          <a:r>
            <a:rPr lang="en-US" sz="2800" b="0" kern="1200" dirty="0" err="1">
              <a:latin typeface="+mj-lt"/>
            </a:rPr>
            <a:t>tổn</a:t>
          </a:r>
          <a:r>
            <a:rPr lang="en-US" sz="2800" b="0" kern="1200" dirty="0">
              <a:latin typeface="+mj-lt"/>
            </a:rPr>
            <a:t> </a:t>
          </a:r>
          <a:r>
            <a:rPr lang="en-US" sz="2800" b="0" kern="1200" dirty="0" err="1">
              <a:latin typeface="+mj-lt"/>
            </a:rPr>
            <a:t>thương</a:t>
          </a:r>
          <a:r>
            <a:rPr lang="en-US" sz="2800" b="0" kern="1200" dirty="0">
              <a:latin typeface="+mj-lt"/>
            </a:rPr>
            <a:t> </a:t>
          </a:r>
          <a:r>
            <a:rPr lang="en-US" sz="2800" b="0" kern="1200" dirty="0" err="1">
              <a:latin typeface="+mj-lt"/>
            </a:rPr>
            <a:t>nghiêm</a:t>
          </a:r>
          <a:r>
            <a:rPr lang="en-US" sz="2800" b="0" kern="1200" dirty="0">
              <a:latin typeface="+mj-lt"/>
            </a:rPr>
            <a:t> </a:t>
          </a:r>
          <a:r>
            <a:rPr lang="en-US" sz="2800" b="0" kern="1200" dirty="0" err="1">
              <a:latin typeface="+mj-lt"/>
            </a:rPr>
            <a:t>trọng</a:t>
          </a:r>
          <a:r>
            <a:rPr lang="en-US" sz="2800" b="0" kern="1200" dirty="0">
              <a:latin typeface="+mj-lt"/>
            </a:rPr>
            <a:t>.</a:t>
          </a:r>
        </a:p>
      </dsp:txBody>
      <dsp:txXfrm>
        <a:off x="0" y="4667075"/>
        <a:ext cx="7328053" cy="11665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3C2C0-6057-4094-AC21-B16C7D2D6A5B}">
      <dsp:nvSpPr>
        <dsp:cNvPr id="0" name=""/>
        <dsp:cNvSpPr/>
      </dsp:nvSpPr>
      <dsp:spPr>
        <a:xfrm>
          <a:off x="2896813" y="1156530"/>
          <a:ext cx="1469999" cy="1271609"/>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HS </a:t>
          </a:r>
          <a:r>
            <a:rPr lang="en-US" sz="1600" kern="1200" dirty="0" err="1"/>
            <a:t>cảm</a:t>
          </a:r>
          <a:r>
            <a:rPr lang="en-US" sz="1600" kern="1200" dirty="0"/>
            <a:t> </a:t>
          </a:r>
          <a:r>
            <a:rPr lang="en-US" sz="1600" kern="1200" dirty="0" err="1"/>
            <a:t>thấy</a:t>
          </a:r>
          <a:r>
            <a:rPr lang="en-US" sz="1600" kern="1200" dirty="0"/>
            <a:t> </a:t>
          </a:r>
          <a:r>
            <a:rPr lang="en-US" sz="1600" kern="1200" dirty="0" err="1"/>
            <a:t>được</a:t>
          </a:r>
          <a:endParaRPr lang="en-US" sz="1600" kern="1200" dirty="0"/>
        </a:p>
      </dsp:txBody>
      <dsp:txXfrm>
        <a:off x="3140412" y="1367253"/>
        <a:ext cx="982801" cy="850163"/>
      </dsp:txXfrm>
    </dsp:sp>
    <dsp:sp modelId="{6D1AD75A-08E2-47C8-9263-E4B3FBEDD015}">
      <dsp:nvSpPr>
        <dsp:cNvPr id="0" name=""/>
        <dsp:cNvSpPr/>
      </dsp:nvSpPr>
      <dsp:spPr>
        <a:xfrm>
          <a:off x="3634154" y="548150"/>
          <a:ext cx="554626" cy="477884"/>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80BE46-DEA8-4883-9C63-F6604AF86B8E}">
      <dsp:nvSpPr>
        <dsp:cNvPr id="0" name=""/>
        <dsp:cNvSpPr/>
      </dsp:nvSpPr>
      <dsp:spPr>
        <a:xfrm>
          <a:off x="2849060" y="0"/>
          <a:ext cx="1204654" cy="1042167"/>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T</a:t>
          </a:r>
          <a:r>
            <a:rPr lang="vi-VN" sz="1600" b="0" i="0" kern="1200" dirty="0"/>
            <a:t>ôn trọng</a:t>
          </a:r>
          <a:endParaRPr lang="en-US" sz="1600" kern="1200" dirty="0"/>
        </a:p>
      </dsp:txBody>
      <dsp:txXfrm>
        <a:off x="3048697" y="172709"/>
        <a:ext cx="805380" cy="696749"/>
      </dsp:txXfrm>
    </dsp:sp>
    <dsp:sp modelId="{76991549-3F28-4944-BC83-6C6401D04294}">
      <dsp:nvSpPr>
        <dsp:cNvPr id="0" name=""/>
        <dsp:cNvSpPr/>
      </dsp:nvSpPr>
      <dsp:spPr>
        <a:xfrm>
          <a:off x="4281446" y="1441539"/>
          <a:ext cx="554626" cy="477884"/>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D84235-636F-4E94-9259-DF65E177F2DC}">
      <dsp:nvSpPr>
        <dsp:cNvPr id="0" name=""/>
        <dsp:cNvSpPr/>
      </dsp:nvSpPr>
      <dsp:spPr>
        <a:xfrm>
          <a:off x="4145468" y="641003"/>
          <a:ext cx="1554076" cy="1042167"/>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GV </a:t>
          </a:r>
          <a:r>
            <a:rPr lang="en-US" sz="1600" b="0" i="0" kern="1200" dirty="0" err="1"/>
            <a:t>đang</a:t>
          </a:r>
          <a:r>
            <a:rPr lang="en-US" sz="1600" b="0" i="0" kern="1200" dirty="0"/>
            <a:t> </a:t>
          </a:r>
          <a:r>
            <a:rPr lang="vi-VN" sz="1600" b="0" i="0" kern="1200" dirty="0"/>
            <a:t> lắng nghe và hiểu mình</a:t>
          </a:r>
          <a:endParaRPr lang="en-US" sz="1600" kern="1200" dirty="0"/>
        </a:p>
      </dsp:txBody>
      <dsp:txXfrm>
        <a:off x="4374223" y="794407"/>
        <a:ext cx="1096566" cy="735359"/>
      </dsp:txXfrm>
    </dsp:sp>
    <dsp:sp modelId="{E525B15B-FA13-45A5-8FD5-D4EE8B912E2C}">
      <dsp:nvSpPr>
        <dsp:cNvPr id="0" name=""/>
        <dsp:cNvSpPr/>
      </dsp:nvSpPr>
      <dsp:spPr>
        <a:xfrm>
          <a:off x="3831795" y="2450008"/>
          <a:ext cx="554626" cy="477884"/>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CEEEC7-3E97-4FC6-B1AC-5E3B1FF1BADA}">
      <dsp:nvSpPr>
        <dsp:cNvPr id="0" name=""/>
        <dsp:cNvSpPr/>
      </dsp:nvSpPr>
      <dsp:spPr>
        <a:xfrm>
          <a:off x="4084284" y="1901140"/>
          <a:ext cx="1676445" cy="1042167"/>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err="1"/>
            <a:t>Bớt</a:t>
          </a:r>
          <a:r>
            <a:rPr lang="vi-VN" sz="1600" b="0" i="0" kern="1200" dirty="0"/>
            <a:t> lo lắng và giảm </a:t>
          </a:r>
          <a:r>
            <a:rPr lang="en-US" sz="1600" b="0" i="0" kern="1200" dirty="0" err="1"/>
            <a:t>cảm</a:t>
          </a:r>
          <a:r>
            <a:rPr lang="en-US" sz="1600" b="0" i="0" kern="1200" dirty="0"/>
            <a:t> </a:t>
          </a:r>
          <a:r>
            <a:rPr lang="en-US" sz="1600" b="0" i="0" kern="1200" dirty="0" err="1"/>
            <a:t>xúc</a:t>
          </a:r>
          <a:r>
            <a:rPr lang="en-US" sz="1600" b="0" i="0" kern="1200" dirty="0"/>
            <a:t>  </a:t>
          </a:r>
          <a:r>
            <a:rPr lang="en-US" sz="1600" b="0" i="0" kern="1200" dirty="0" err="1"/>
            <a:t>tiêu</a:t>
          </a:r>
          <a:r>
            <a:rPr lang="en-US" sz="1600" b="0" i="0" kern="1200" dirty="0"/>
            <a:t> </a:t>
          </a:r>
          <a:r>
            <a:rPr lang="en-US" sz="1600" b="0" i="0" kern="1200" dirty="0" err="1"/>
            <a:t>cực</a:t>
          </a:r>
          <a:endParaRPr lang="en-US" sz="1600" kern="1200" dirty="0"/>
        </a:p>
      </dsp:txBody>
      <dsp:txXfrm>
        <a:off x="4323237" y="2049686"/>
        <a:ext cx="1198539" cy="745075"/>
      </dsp:txXfrm>
    </dsp:sp>
    <dsp:sp modelId="{AEFA9266-AAD6-4C36-9394-583F3FD94E5A}">
      <dsp:nvSpPr>
        <dsp:cNvPr id="0" name=""/>
        <dsp:cNvSpPr/>
      </dsp:nvSpPr>
      <dsp:spPr>
        <a:xfrm>
          <a:off x="2716387" y="2554690"/>
          <a:ext cx="554626" cy="477884"/>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E94333-0B2A-42BD-BB67-0FA04BAF503F}">
      <dsp:nvSpPr>
        <dsp:cNvPr id="0" name=""/>
        <dsp:cNvSpPr/>
      </dsp:nvSpPr>
      <dsp:spPr>
        <a:xfrm>
          <a:off x="2849060" y="2542860"/>
          <a:ext cx="1204654" cy="1042167"/>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vi-VN" sz="1600" b="0" i="0" kern="1200" dirty="0"/>
            <a:t>Dễ dàng tiếp tục cởi mở</a:t>
          </a:r>
          <a:endParaRPr lang="en-US" sz="1600" kern="1200" dirty="0"/>
        </a:p>
      </dsp:txBody>
      <dsp:txXfrm>
        <a:off x="3048697" y="2715569"/>
        <a:ext cx="805380" cy="696749"/>
      </dsp:txXfrm>
    </dsp:sp>
    <dsp:sp modelId="{2C4306AC-6FFB-42F0-B8A5-004272A7D92B}">
      <dsp:nvSpPr>
        <dsp:cNvPr id="0" name=""/>
        <dsp:cNvSpPr/>
      </dsp:nvSpPr>
      <dsp:spPr>
        <a:xfrm>
          <a:off x="2058494" y="1661660"/>
          <a:ext cx="554626" cy="477884"/>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DD5453-1CC9-495F-A4F9-0BD84423BD22}">
      <dsp:nvSpPr>
        <dsp:cNvPr id="0" name=""/>
        <dsp:cNvSpPr/>
      </dsp:nvSpPr>
      <dsp:spPr>
        <a:xfrm>
          <a:off x="1739122" y="1901857"/>
          <a:ext cx="1204654" cy="1042167"/>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vi-VN" sz="1600" b="0" i="0" kern="1200" dirty="0"/>
            <a:t>Tin tưởng </a:t>
          </a:r>
          <a:r>
            <a:rPr lang="en-US" sz="1600" b="0" i="0" kern="1200" dirty="0"/>
            <a:t>GV</a:t>
          </a:r>
          <a:endParaRPr lang="en-US" sz="1600" kern="1200" dirty="0"/>
        </a:p>
      </dsp:txBody>
      <dsp:txXfrm>
        <a:off x="1938759" y="2074566"/>
        <a:ext cx="805380" cy="696749"/>
      </dsp:txXfrm>
    </dsp:sp>
    <dsp:sp modelId="{7F6A52DC-48E8-42A8-8049-EC0244B070B8}">
      <dsp:nvSpPr>
        <dsp:cNvPr id="0" name=""/>
        <dsp:cNvSpPr/>
      </dsp:nvSpPr>
      <dsp:spPr>
        <a:xfrm>
          <a:off x="1739122" y="639568"/>
          <a:ext cx="1204654" cy="1042167"/>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M</a:t>
          </a:r>
          <a:r>
            <a:rPr lang="vi-VN" sz="1600" b="0" i="0" kern="1200" dirty="0"/>
            <a:t>uốn tiếp tục</a:t>
          </a:r>
          <a:r>
            <a:rPr lang="en-US" sz="1600" b="0" i="0" kern="1200" dirty="0"/>
            <a:t> chia </a:t>
          </a:r>
          <a:r>
            <a:rPr lang="en-US" sz="1600" b="0" i="0" kern="1200" dirty="0" err="1"/>
            <a:t>sẻ</a:t>
          </a:r>
          <a:endParaRPr lang="en-US" sz="1600" kern="1200" dirty="0"/>
        </a:p>
      </dsp:txBody>
      <dsp:txXfrm>
        <a:off x="1938759" y="812277"/>
        <a:ext cx="805380" cy="6967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57A52-85A0-4DB4-A503-B678EA4DE12F}">
      <dsp:nvSpPr>
        <dsp:cNvPr id="0" name=""/>
        <dsp:cNvSpPr/>
      </dsp:nvSpPr>
      <dsp:spPr>
        <a:xfrm>
          <a:off x="-6302140" y="-964039"/>
          <a:ext cx="7501565" cy="7501565"/>
        </a:xfrm>
        <a:prstGeom prst="blockArc">
          <a:avLst>
            <a:gd name="adj1" fmla="val 18900000"/>
            <a:gd name="adj2" fmla="val 2700000"/>
            <a:gd name="adj3" fmla="val 288"/>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223EBE-E33C-4C27-B54B-B6CA53E9263D}">
      <dsp:nvSpPr>
        <dsp:cNvPr id="0" name=""/>
        <dsp:cNvSpPr/>
      </dsp:nvSpPr>
      <dsp:spPr>
        <a:xfrm>
          <a:off x="627690" y="428489"/>
          <a:ext cx="8480823" cy="8574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58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mj-lt"/>
              <a:ea typeface="Tahoma" panose="020B0604030504040204" pitchFamily="34" charset="0"/>
              <a:cs typeface="Tahoma" panose="020B0604030504040204" pitchFamily="34" charset="0"/>
            </a:rPr>
            <a:t>Mức</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độ</a:t>
          </a:r>
          <a:r>
            <a:rPr lang="en-US" sz="2000" kern="1200" dirty="0">
              <a:latin typeface="+mj-lt"/>
              <a:ea typeface="Tahoma" panose="020B0604030504040204" pitchFamily="34" charset="0"/>
              <a:cs typeface="Tahoma" panose="020B0604030504040204" pitchFamily="34" charset="0"/>
            </a:rPr>
            <a:t> 1. </a:t>
          </a:r>
          <a:r>
            <a:rPr lang="en-US" sz="2000" kern="1200" dirty="0" err="1">
              <a:latin typeface="+mj-lt"/>
              <a:ea typeface="Tahoma" panose="020B0604030504040204" pitchFamily="34" charset="0"/>
              <a:cs typeface="Tahoma" panose="020B0604030504040204" pitchFamily="34" charset="0"/>
            </a:rPr>
            <a:t>Đổi</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lỗi</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gây</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phản</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cảm</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với</a:t>
          </a:r>
          <a:r>
            <a:rPr lang="en-US" sz="2000" kern="1200" dirty="0">
              <a:latin typeface="+mj-lt"/>
              <a:ea typeface="Tahoma" panose="020B0604030504040204" pitchFamily="34" charset="0"/>
              <a:cs typeface="Tahoma" panose="020B0604030504040204" pitchFamily="34" charset="0"/>
            </a:rPr>
            <a:t> HS.</a:t>
          </a:r>
        </a:p>
      </dsp:txBody>
      <dsp:txXfrm>
        <a:off x="627690" y="428489"/>
        <a:ext cx="8480823" cy="857425"/>
      </dsp:txXfrm>
    </dsp:sp>
    <dsp:sp modelId="{18663855-FB05-4E8D-92C5-6945E2C68EA1}">
      <dsp:nvSpPr>
        <dsp:cNvPr id="0" name=""/>
        <dsp:cNvSpPr/>
      </dsp:nvSpPr>
      <dsp:spPr>
        <a:xfrm>
          <a:off x="91800" y="321311"/>
          <a:ext cx="1071781" cy="107178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F7949-1138-483B-9C5F-75F636B68E53}">
      <dsp:nvSpPr>
        <dsp:cNvPr id="0" name=""/>
        <dsp:cNvSpPr/>
      </dsp:nvSpPr>
      <dsp:spPr>
        <a:xfrm>
          <a:off x="1119272" y="1714850"/>
          <a:ext cx="7989242" cy="8574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58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mj-lt"/>
              <a:ea typeface="Tahoma" panose="020B0604030504040204" pitchFamily="34" charset="0"/>
              <a:cs typeface="Tahoma" panose="020B0604030504040204" pitchFamily="34" charset="0"/>
            </a:rPr>
            <a:t>Mức</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độ</a:t>
          </a:r>
          <a:r>
            <a:rPr lang="en-US" sz="2000" kern="1200" dirty="0">
              <a:latin typeface="+mj-lt"/>
              <a:ea typeface="Tahoma" panose="020B0604030504040204" pitchFamily="34" charset="0"/>
              <a:cs typeface="Tahoma" panose="020B0604030504040204" pitchFamily="34" charset="0"/>
            </a:rPr>
            <a:t> 2. </a:t>
          </a:r>
          <a:r>
            <a:rPr lang="en-US" sz="2000" kern="1200" dirty="0" err="1">
              <a:latin typeface="+mj-lt"/>
              <a:ea typeface="Tahoma" panose="020B0604030504040204" pitchFamily="34" charset="0"/>
              <a:cs typeface="Tahoma" panose="020B0604030504040204" pitchFamily="34" charset="0"/>
            </a:rPr>
            <a:t>Đưa</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ra</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lời</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khuyên</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không</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dể</a:t>
          </a:r>
          <a:r>
            <a:rPr lang="en-US" sz="2000" kern="1200" dirty="0">
              <a:latin typeface="+mj-lt"/>
              <a:ea typeface="Tahoma" panose="020B0604030504040204" pitchFamily="34" charset="0"/>
              <a:cs typeface="Tahoma" panose="020B0604030504040204" pitchFamily="34" charset="0"/>
            </a:rPr>
            <a:t> ý </a:t>
          </a:r>
          <a:r>
            <a:rPr lang="en-US" sz="2000" kern="1200" dirty="0" err="1">
              <a:latin typeface="+mj-lt"/>
              <a:ea typeface="Tahoma" panose="020B0604030504040204" pitchFamily="34" charset="0"/>
              <a:cs typeface="Tahoma" panose="020B0604030504040204" pitchFamily="34" charset="0"/>
            </a:rPr>
            <a:t>đến</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cảm</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xúc</a:t>
          </a:r>
          <a:endParaRPr lang="en-US" sz="2000" kern="1200" dirty="0">
            <a:latin typeface="+mj-lt"/>
            <a:ea typeface="Tahoma" panose="020B0604030504040204" pitchFamily="34" charset="0"/>
            <a:cs typeface="Tahoma" panose="020B0604030504040204" pitchFamily="34" charset="0"/>
          </a:endParaRPr>
        </a:p>
      </dsp:txBody>
      <dsp:txXfrm>
        <a:off x="1119272" y="1714850"/>
        <a:ext cx="7989242" cy="857425"/>
      </dsp:txXfrm>
    </dsp:sp>
    <dsp:sp modelId="{4304B2B9-701F-4F01-BDDF-468C3E639EEB}">
      <dsp:nvSpPr>
        <dsp:cNvPr id="0" name=""/>
        <dsp:cNvSpPr/>
      </dsp:nvSpPr>
      <dsp:spPr>
        <a:xfrm>
          <a:off x="583381" y="1607672"/>
          <a:ext cx="1071781" cy="107178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FBF1B4-318C-41BB-9AE7-5E72C038D2F0}">
      <dsp:nvSpPr>
        <dsp:cNvPr id="0" name=""/>
        <dsp:cNvSpPr/>
      </dsp:nvSpPr>
      <dsp:spPr>
        <a:xfrm>
          <a:off x="1119272" y="3001210"/>
          <a:ext cx="7989242" cy="85742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58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mj-lt"/>
              <a:ea typeface="Tahoma" panose="020B0604030504040204" pitchFamily="34" charset="0"/>
              <a:cs typeface="Tahoma" panose="020B0604030504040204" pitchFamily="34" charset="0"/>
            </a:rPr>
            <a:t>Mức</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độ</a:t>
          </a:r>
          <a:r>
            <a:rPr lang="en-US" sz="2000" kern="1200" dirty="0">
              <a:latin typeface="+mj-lt"/>
              <a:ea typeface="Tahoma" panose="020B0604030504040204" pitchFamily="34" charset="0"/>
              <a:cs typeface="Tahoma" panose="020B0604030504040204" pitchFamily="34" charset="0"/>
            </a:rPr>
            <a:t> 3. </a:t>
          </a:r>
          <a:r>
            <a:rPr lang="en-US" sz="2000" kern="1200" dirty="0" err="1">
              <a:latin typeface="+mj-lt"/>
              <a:ea typeface="Tahoma" panose="020B0604030504040204" pitchFamily="34" charset="0"/>
              <a:cs typeface="Tahoma" panose="020B0604030504040204" pitchFamily="34" charset="0"/>
            </a:rPr>
            <a:t>C</a:t>
          </a:r>
          <a:r>
            <a:rPr lang="en-US" sz="2000" b="0" i="0" kern="1200" dirty="0" err="1">
              <a:latin typeface="+mj-lt"/>
              <a:ea typeface="Tahoma" panose="020B0604030504040204" pitchFamily="34" charset="0"/>
              <a:cs typeface="Tahoma" panose="020B0604030504040204" pitchFamily="34" charset="0"/>
            </a:rPr>
            <a:t>hấp</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nhận</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cảm</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xúc</a:t>
          </a:r>
          <a:br>
            <a:rPr lang="en-US" sz="2000" b="0" i="0" kern="1200" dirty="0">
              <a:latin typeface="+mj-lt"/>
              <a:ea typeface="Tahoma" panose="020B0604030504040204" pitchFamily="34" charset="0"/>
              <a:cs typeface="Tahoma" panose="020B0604030504040204" pitchFamily="34" charset="0"/>
            </a:rPr>
          </a:br>
          <a:r>
            <a:rPr lang="en-US" sz="2000" b="0" i="0" kern="1200" dirty="0" err="1">
              <a:latin typeface="+mj-lt"/>
              <a:ea typeface="Tahoma" panose="020B0604030504040204" pitchFamily="34" charset="0"/>
              <a:cs typeface="Tahoma" panose="020B0604030504040204" pitchFamily="34" charset="0"/>
            </a:rPr>
            <a:t>và</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lời</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nói</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của</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học</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sinh</a:t>
          </a:r>
          <a:r>
            <a:rPr lang="en-US" sz="2000" b="0" i="0" kern="1200" dirty="0">
              <a:latin typeface="+mj-lt"/>
              <a:ea typeface="Tahoma" panose="020B0604030504040204" pitchFamily="34" charset="0"/>
              <a:cs typeface="Tahoma" panose="020B0604030504040204" pitchFamily="34" charset="0"/>
            </a:rPr>
            <a:t>, HS </a:t>
          </a:r>
          <a:r>
            <a:rPr lang="en-US" sz="2000" b="0" i="0" kern="1200" dirty="0" err="1">
              <a:latin typeface="+mj-lt"/>
              <a:ea typeface="Tahoma" panose="020B0604030504040204" pitchFamily="34" charset="0"/>
              <a:cs typeface="Tahoma" panose="020B0604030504040204" pitchFamily="34" charset="0"/>
            </a:rPr>
            <a:t>vơi</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đi</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nỗi</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lòng</a:t>
          </a:r>
          <a:br>
            <a:rPr lang="en-US" sz="2000" kern="1200" dirty="0">
              <a:latin typeface="+mj-lt"/>
              <a:ea typeface="Tahoma" panose="020B0604030504040204" pitchFamily="34" charset="0"/>
              <a:cs typeface="Tahoma" panose="020B0604030504040204" pitchFamily="34" charset="0"/>
            </a:rPr>
          </a:br>
          <a:endParaRPr lang="en-US" sz="2000" kern="1200" dirty="0">
            <a:latin typeface="+mj-lt"/>
            <a:ea typeface="Tahoma" panose="020B0604030504040204" pitchFamily="34" charset="0"/>
            <a:cs typeface="Tahoma" panose="020B0604030504040204" pitchFamily="34" charset="0"/>
          </a:endParaRPr>
        </a:p>
      </dsp:txBody>
      <dsp:txXfrm>
        <a:off x="1119272" y="3001210"/>
        <a:ext cx="7989242" cy="857425"/>
      </dsp:txXfrm>
    </dsp:sp>
    <dsp:sp modelId="{668800AE-C9B3-41A3-B68A-FEB59EFF60F3}">
      <dsp:nvSpPr>
        <dsp:cNvPr id="0" name=""/>
        <dsp:cNvSpPr/>
      </dsp:nvSpPr>
      <dsp:spPr>
        <a:xfrm>
          <a:off x="583381" y="2894032"/>
          <a:ext cx="1071781" cy="1071781"/>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DF555F-C42B-4CC2-9ED6-F34D2A03D2BA}">
      <dsp:nvSpPr>
        <dsp:cNvPr id="0" name=""/>
        <dsp:cNvSpPr/>
      </dsp:nvSpPr>
      <dsp:spPr>
        <a:xfrm>
          <a:off x="627690" y="4287571"/>
          <a:ext cx="8480823" cy="85742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58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mj-lt"/>
              <a:ea typeface="Tahoma" panose="020B0604030504040204" pitchFamily="34" charset="0"/>
              <a:cs typeface="Tahoma" panose="020B0604030504040204" pitchFamily="34" charset="0"/>
            </a:rPr>
            <a:t>Mức</a:t>
          </a:r>
          <a:r>
            <a:rPr lang="en-US" sz="2000" kern="1200" dirty="0">
              <a:latin typeface="+mj-lt"/>
              <a:ea typeface="Tahoma" panose="020B0604030504040204" pitchFamily="34" charset="0"/>
              <a:cs typeface="Tahoma" panose="020B0604030504040204" pitchFamily="34" charset="0"/>
            </a:rPr>
            <a:t> </a:t>
          </a:r>
          <a:r>
            <a:rPr lang="en-US" sz="2000" kern="1200" dirty="0" err="1">
              <a:latin typeface="+mj-lt"/>
              <a:ea typeface="Tahoma" panose="020B0604030504040204" pitchFamily="34" charset="0"/>
              <a:cs typeface="Tahoma" panose="020B0604030504040204" pitchFamily="34" charset="0"/>
            </a:rPr>
            <a:t>độ</a:t>
          </a:r>
          <a:r>
            <a:rPr lang="en-US" sz="2000" kern="1200" dirty="0">
              <a:latin typeface="+mj-lt"/>
              <a:ea typeface="Tahoma" panose="020B0604030504040204" pitchFamily="34" charset="0"/>
              <a:cs typeface="Tahoma" panose="020B0604030504040204" pitchFamily="34" charset="0"/>
            </a:rPr>
            <a:t> 4. </a:t>
          </a:r>
          <a:r>
            <a:rPr lang="en-US" sz="2000" b="0" i="0" kern="1200" dirty="0" err="1">
              <a:latin typeface="+mj-lt"/>
              <a:ea typeface="Tahoma" panose="020B0604030504040204" pitchFamily="34" charset="0"/>
              <a:cs typeface="Tahoma" panose="020B0604030504040204" pitchFamily="34" charset="0"/>
            </a:rPr>
            <a:t>Mức</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độ</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sâu</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sắc</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khi</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chỉ</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ra</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những</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giá</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trị</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tích</a:t>
          </a:r>
          <a:br>
            <a:rPr lang="en-US" sz="2000" b="0" i="0" kern="1200" dirty="0">
              <a:latin typeface="+mj-lt"/>
              <a:ea typeface="Tahoma" panose="020B0604030504040204" pitchFamily="34" charset="0"/>
              <a:cs typeface="Tahoma" panose="020B0604030504040204" pitchFamily="34" charset="0"/>
            </a:rPr>
          </a:br>
          <a:r>
            <a:rPr lang="en-US" sz="2000" b="0" i="0" kern="1200" dirty="0" err="1">
              <a:latin typeface="+mj-lt"/>
              <a:ea typeface="Tahoma" panose="020B0604030504040204" pitchFamily="34" charset="0"/>
              <a:cs typeface="Tahoma" panose="020B0604030504040204" pitchFamily="34" charset="0"/>
            </a:rPr>
            <a:t>cực</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của</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học</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sinh</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giúp</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học</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sinh</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cảm</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nhận</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về</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giá</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trị</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của</a:t>
          </a:r>
          <a:r>
            <a:rPr lang="en-US" sz="2000" b="0" i="0" kern="1200" dirty="0">
              <a:latin typeface="+mj-lt"/>
              <a:ea typeface="Tahoma" panose="020B0604030504040204" pitchFamily="34" charset="0"/>
              <a:cs typeface="Tahoma" panose="020B0604030504040204" pitchFamily="34" charset="0"/>
            </a:rPr>
            <a:t> </a:t>
          </a:r>
          <a:r>
            <a:rPr lang="en-US" sz="2000" b="0" i="0" kern="1200" dirty="0" err="1">
              <a:latin typeface="+mj-lt"/>
              <a:ea typeface="Tahoma" panose="020B0604030504040204" pitchFamily="34" charset="0"/>
              <a:cs typeface="Tahoma" panose="020B0604030504040204" pitchFamily="34" charset="0"/>
            </a:rPr>
            <a:t>mình</a:t>
          </a:r>
          <a:br>
            <a:rPr lang="en-US" sz="2000" kern="1200" dirty="0">
              <a:latin typeface="+mj-lt"/>
              <a:ea typeface="Tahoma" panose="020B0604030504040204" pitchFamily="34" charset="0"/>
              <a:cs typeface="Tahoma" panose="020B0604030504040204" pitchFamily="34" charset="0"/>
            </a:rPr>
          </a:br>
          <a:endParaRPr lang="en-US" sz="2000" kern="1200" dirty="0">
            <a:latin typeface="+mj-lt"/>
            <a:ea typeface="Tahoma" panose="020B0604030504040204" pitchFamily="34" charset="0"/>
            <a:cs typeface="Tahoma" panose="020B0604030504040204" pitchFamily="34" charset="0"/>
          </a:endParaRPr>
        </a:p>
      </dsp:txBody>
      <dsp:txXfrm>
        <a:off x="627690" y="4287571"/>
        <a:ext cx="8480823" cy="857425"/>
      </dsp:txXfrm>
    </dsp:sp>
    <dsp:sp modelId="{910981E4-366E-451E-96A7-7FDA0C28F2CA}">
      <dsp:nvSpPr>
        <dsp:cNvPr id="0" name=""/>
        <dsp:cNvSpPr/>
      </dsp:nvSpPr>
      <dsp:spPr>
        <a:xfrm>
          <a:off x="91800" y="4180393"/>
          <a:ext cx="1071781" cy="1071781"/>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57F99-958B-4E82-B6FB-82B2303B4256}">
      <dsp:nvSpPr>
        <dsp:cNvPr id="0" name=""/>
        <dsp:cNvSpPr/>
      </dsp:nvSpPr>
      <dsp:spPr>
        <a:xfrm>
          <a:off x="2331612" y="267910"/>
          <a:ext cx="3830374" cy="3830374"/>
        </a:xfrm>
        <a:prstGeom prst="pie">
          <a:avLst>
            <a:gd name="adj1" fmla="val 16200000"/>
            <a:gd name="adj2" fmla="val 19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CT/ PCT UBND </a:t>
          </a:r>
          <a:r>
            <a:rPr lang="en-US" sz="1400" kern="1200" dirty="0" err="1"/>
            <a:t>xã</a:t>
          </a:r>
          <a:endParaRPr lang="en-US" sz="1400" kern="1200" dirty="0"/>
        </a:p>
      </dsp:txBody>
      <dsp:txXfrm>
        <a:off x="4337999" y="757194"/>
        <a:ext cx="1003193" cy="775194"/>
      </dsp:txXfrm>
    </dsp:sp>
    <dsp:sp modelId="{5788469B-6256-4F8F-9107-BE74464CA51C}">
      <dsp:nvSpPr>
        <dsp:cNvPr id="0" name=""/>
        <dsp:cNvSpPr/>
      </dsp:nvSpPr>
      <dsp:spPr>
        <a:xfrm>
          <a:off x="2377212" y="346797"/>
          <a:ext cx="3830374" cy="3830374"/>
        </a:xfrm>
        <a:prstGeom prst="pie">
          <a:avLst>
            <a:gd name="adj1" fmla="val 198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t>Công</a:t>
          </a:r>
          <a:r>
            <a:rPr lang="en-US" sz="1400" kern="1200" dirty="0"/>
            <a:t> </a:t>
          </a:r>
          <a:r>
            <a:rPr lang="en-US" sz="1400" kern="1200" dirty="0" err="1"/>
            <a:t>chức</a:t>
          </a:r>
          <a:r>
            <a:rPr lang="en-US" sz="1400" kern="1200" dirty="0"/>
            <a:t> LĐTBXH</a:t>
          </a:r>
        </a:p>
      </dsp:txBody>
      <dsp:txXfrm>
        <a:off x="4976394" y="1897187"/>
        <a:ext cx="1048793" cy="752395"/>
      </dsp:txXfrm>
    </dsp:sp>
    <dsp:sp modelId="{614AF4A5-5395-45EE-8244-0C3B42B6D494}">
      <dsp:nvSpPr>
        <dsp:cNvPr id="0" name=""/>
        <dsp:cNvSpPr/>
      </dsp:nvSpPr>
      <dsp:spPr>
        <a:xfrm>
          <a:off x="2331612" y="425685"/>
          <a:ext cx="3830374" cy="3830374"/>
        </a:xfrm>
        <a:prstGeom prst="pie">
          <a:avLst>
            <a:gd name="adj1" fmla="val 180000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t>Cán</a:t>
          </a:r>
          <a:r>
            <a:rPr lang="en-US" sz="1400" kern="1200" dirty="0"/>
            <a:t> </a:t>
          </a:r>
          <a:r>
            <a:rPr lang="en-US" sz="1400" kern="1200" dirty="0" err="1"/>
            <a:t>bộ</a:t>
          </a:r>
          <a:r>
            <a:rPr lang="en-US" sz="1400" kern="1200" dirty="0"/>
            <a:t> BVTE</a:t>
          </a:r>
        </a:p>
      </dsp:txBody>
      <dsp:txXfrm>
        <a:off x="4337999" y="3014380"/>
        <a:ext cx="1003193" cy="775194"/>
      </dsp:txXfrm>
    </dsp:sp>
    <dsp:sp modelId="{E770A712-2145-4994-8CA0-6E61A3B88F71}">
      <dsp:nvSpPr>
        <dsp:cNvPr id="0" name=""/>
        <dsp:cNvSpPr/>
      </dsp:nvSpPr>
      <dsp:spPr>
        <a:xfrm>
          <a:off x="2240412" y="425685"/>
          <a:ext cx="3830374" cy="3830374"/>
        </a:xfrm>
        <a:prstGeom prst="pie">
          <a:avLst>
            <a:gd name="adj1" fmla="val 54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t>Trưởng</a:t>
          </a:r>
          <a:r>
            <a:rPr lang="en-US" sz="1400" kern="1200" dirty="0"/>
            <a:t> </a:t>
          </a:r>
          <a:r>
            <a:rPr lang="en-US" sz="1400" kern="1200" dirty="0" err="1"/>
            <a:t>trạm</a:t>
          </a:r>
          <a:r>
            <a:rPr lang="en-US" sz="1400" kern="1200" dirty="0"/>
            <a:t> y </a:t>
          </a:r>
          <a:r>
            <a:rPr lang="en-US" sz="1400" kern="1200" dirty="0" err="1"/>
            <a:t>tế</a:t>
          </a:r>
          <a:endParaRPr lang="en-US" sz="1400" kern="1200" dirty="0"/>
        </a:p>
      </dsp:txBody>
      <dsp:txXfrm>
        <a:off x="3061207" y="3014380"/>
        <a:ext cx="1003193" cy="775194"/>
      </dsp:txXfrm>
    </dsp:sp>
    <dsp:sp modelId="{1531AA86-1862-4110-ADE0-6D733F632454}">
      <dsp:nvSpPr>
        <dsp:cNvPr id="0" name=""/>
        <dsp:cNvSpPr/>
      </dsp:nvSpPr>
      <dsp:spPr>
        <a:xfrm>
          <a:off x="2194813" y="346797"/>
          <a:ext cx="3830374" cy="3830374"/>
        </a:xfrm>
        <a:prstGeom prst="pie">
          <a:avLst>
            <a:gd name="adj1" fmla="val 9000000"/>
            <a:gd name="adj2" fmla="val 126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t>Trưởng</a:t>
          </a:r>
          <a:r>
            <a:rPr lang="en-US" sz="1400" kern="1200" dirty="0"/>
            <a:t> </a:t>
          </a:r>
          <a:r>
            <a:rPr lang="en-US" sz="1400" kern="1200" dirty="0" err="1"/>
            <a:t>trạm</a:t>
          </a:r>
          <a:r>
            <a:rPr lang="en-US" sz="1400" kern="1200" dirty="0"/>
            <a:t> </a:t>
          </a:r>
          <a:r>
            <a:rPr lang="en-US" sz="1400" kern="1200" dirty="0" err="1"/>
            <a:t>công</a:t>
          </a:r>
          <a:r>
            <a:rPr lang="en-US" sz="1400" kern="1200" dirty="0"/>
            <a:t> an</a:t>
          </a:r>
        </a:p>
      </dsp:txBody>
      <dsp:txXfrm>
        <a:off x="2377212" y="1897187"/>
        <a:ext cx="1048793" cy="752395"/>
      </dsp:txXfrm>
    </dsp:sp>
    <dsp:sp modelId="{BCC1C28F-FDC9-4C1B-8C9B-756584D6F419}">
      <dsp:nvSpPr>
        <dsp:cNvPr id="0" name=""/>
        <dsp:cNvSpPr/>
      </dsp:nvSpPr>
      <dsp:spPr>
        <a:xfrm>
          <a:off x="2240412" y="267910"/>
          <a:ext cx="3830374" cy="3830374"/>
        </a:xfrm>
        <a:prstGeom prst="pie">
          <a:avLst>
            <a:gd name="adj1" fmla="val 126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t>Trường</a:t>
          </a:r>
          <a:r>
            <a:rPr lang="en-US" sz="1400" kern="1200" dirty="0"/>
            <a:t> </a:t>
          </a:r>
          <a:r>
            <a:rPr lang="en-US" sz="1400" kern="1200" dirty="0" err="1"/>
            <a:t>học</a:t>
          </a:r>
          <a:r>
            <a:rPr lang="en-US" sz="1400" kern="1200" dirty="0"/>
            <a:t>/ </a:t>
          </a:r>
          <a:r>
            <a:rPr lang="en-US" sz="1400" kern="1200" dirty="0" err="1"/>
            <a:t>cán</a:t>
          </a:r>
          <a:r>
            <a:rPr lang="en-US" sz="1400" kern="1200" dirty="0"/>
            <a:t> </a:t>
          </a:r>
          <a:r>
            <a:rPr lang="en-US" sz="1400" kern="1200" dirty="0" err="1"/>
            <a:t>bộ</a:t>
          </a:r>
          <a:r>
            <a:rPr lang="en-US" sz="1400" kern="1200" dirty="0"/>
            <a:t> </a:t>
          </a:r>
          <a:r>
            <a:rPr lang="en-US" sz="1400" kern="1200" dirty="0" err="1"/>
            <a:t>tham</a:t>
          </a:r>
          <a:r>
            <a:rPr lang="en-US" sz="1400" kern="1200" dirty="0"/>
            <a:t> </a:t>
          </a:r>
          <a:r>
            <a:rPr lang="en-US" sz="1400" kern="1200" dirty="0" err="1"/>
            <a:t>vấn</a:t>
          </a:r>
          <a:r>
            <a:rPr lang="en-US" sz="1400" kern="1200" dirty="0"/>
            <a:t> </a:t>
          </a:r>
          <a:r>
            <a:rPr lang="en-US" sz="1400" kern="1200" dirty="0" err="1"/>
            <a:t>tâm</a:t>
          </a:r>
          <a:r>
            <a:rPr lang="en-US" sz="1400" kern="1200" dirty="0"/>
            <a:t> </a:t>
          </a:r>
          <a:r>
            <a:rPr lang="en-US" sz="1400" kern="1200" dirty="0" err="1"/>
            <a:t>lý</a:t>
          </a:r>
          <a:endParaRPr lang="en-US" sz="1400" kern="1200" dirty="0"/>
        </a:p>
      </dsp:txBody>
      <dsp:txXfrm>
        <a:off x="3061207" y="757194"/>
        <a:ext cx="1003193" cy="775194"/>
      </dsp:txXfrm>
    </dsp:sp>
    <dsp:sp modelId="{C2CAFB67-0B4D-4D2F-B096-C3BFFF96FFE8}">
      <dsp:nvSpPr>
        <dsp:cNvPr id="0" name=""/>
        <dsp:cNvSpPr/>
      </dsp:nvSpPr>
      <dsp:spPr>
        <a:xfrm>
          <a:off x="2094354" y="30791"/>
          <a:ext cx="4304611" cy="4304611"/>
        </a:xfrm>
        <a:prstGeom prst="circularArrow">
          <a:avLst>
            <a:gd name="adj1" fmla="val 5085"/>
            <a:gd name="adj2" fmla="val 327528"/>
            <a:gd name="adj3" fmla="val 19472472"/>
            <a:gd name="adj4" fmla="val 162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2C19D1-6052-43A1-B654-7F098F78CB6F}">
      <dsp:nvSpPr>
        <dsp:cNvPr id="0" name=""/>
        <dsp:cNvSpPr/>
      </dsp:nvSpPr>
      <dsp:spPr>
        <a:xfrm>
          <a:off x="2139953" y="109679"/>
          <a:ext cx="4304611" cy="4304611"/>
        </a:xfrm>
        <a:prstGeom prst="circularArrow">
          <a:avLst>
            <a:gd name="adj1" fmla="val 5085"/>
            <a:gd name="adj2" fmla="val 327528"/>
            <a:gd name="adj3" fmla="val 1472472"/>
            <a:gd name="adj4" fmla="val 19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CFB4A7-F759-4C38-B757-B618A484EA58}">
      <dsp:nvSpPr>
        <dsp:cNvPr id="0" name=""/>
        <dsp:cNvSpPr/>
      </dsp:nvSpPr>
      <dsp:spPr>
        <a:xfrm>
          <a:off x="2094354" y="188566"/>
          <a:ext cx="4304611" cy="4304611"/>
        </a:xfrm>
        <a:prstGeom prst="circularArrow">
          <a:avLst>
            <a:gd name="adj1" fmla="val 5085"/>
            <a:gd name="adj2" fmla="val 327528"/>
            <a:gd name="adj3" fmla="val 5072221"/>
            <a:gd name="adj4" fmla="val 1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3A0001-CACE-4E3F-AFD1-4DD7B0416D07}">
      <dsp:nvSpPr>
        <dsp:cNvPr id="0" name=""/>
        <dsp:cNvSpPr/>
      </dsp:nvSpPr>
      <dsp:spPr>
        <a:xfrm>
          <a:off x="2003434" y="188566"/>
          <a:ext cx="4304611" cy="4304611"/>
        </a:xfrm>
        <a:prstGeom prst="circularArrow">
          <a:avLst>
            <a:gd name="adj1" fmla="val 5085"/>
            <a:gd name="adj2" fmla="val 327528"/>
            <a:gd name="adj3" fmla="val 8672472"/>
            <a:gd name="adj4" fmla="val 54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671BFB-D48F-440F-936C-7E89ABB72C19}">
      <dsp:nvSpPr>
        <dsp:cNvPr id="0" name=""/>
        <dsp:cNvSpPr/>
      </dsp:nvSpPr>
      <dsp:spPr>
        <a:xfrm>
          <a:off x="1957834" y="109679"/>
          <a:ext cx="4304611" cy="4304611"/>
        </a:xfrm>
        <a:prstGeom prst="circularArrow">
          <a:avLst>
            <a:gd name="adj1" fmla="val 5085"/>
            <a:gd name="adj2" fmla="val 327528"/>
            <a:gd name="adj3" fmla="val 12272472"/>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2A290F-7E23-434A-9367-916AFD2C2EFB}">
      <dsp:nvSpPr>
        <dsp:cNvPr id="0" name=""/>
        <dsp:cNvSpPr/>
      </dsp:nvSpPr>
      <dsp:spPr>
        <a:xfrm>
          <a:off x="2003434" y="30791"/>
          <a:ext cx="4304611" cy="4304611"/>
        </a:xfrm>
        <a:prstGeom prst="circularArrow">
          <a:avLst>
            <a:gd name="adj1" fmla="val 5085"/>
            <a:gd name="adj2" fmla="val 327528"/>
            <a:gd name="adj3" fmla="val 15872221"/>
            <a:gd name="adj4" fmla="val 126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D711C-C602-47D5-B1E6-D0510803BFFE}">
      <dsp:nvSpPr>
        <dsp:cNvPr id="0" name=""/>
        <dsp:cNvSpPr/>
      </dsp:nvSpPr>
      <dsp:spPr>
        <a:xfrm>
          <a:off x="0" y="1399074"/>
          <a:ext cx="2346913" cy="149029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4A9A51-7DDD-4E63-A88B-2F9E032D26A7}">
      <dsp:nvSpPr>
        <dsp:cNvPr id="0" name=""/>
        <dsp:cNvSpPr/>
      </dsp:nvSpPr>
      <dsp:spPr>
        <a:xfrm>
          <a:off x="260768" y="1646803"/>
          <a:ext cx="2346913" cy="149029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Báo</a:t>
          </a:r>
          <a:r>
            <a:rPr lang="en-US" sz="2200" kern="1200" dirty="0"/>
            <a:t> </a:t>
          </a:r>
          <a:r>
            <a:rPr lang="en-US" sz="2200" kern="1200" dirty="0" err="1"/>
            <a:t>cáo</a:t>
          </a:r>
          <a:r>
            <a:rPr lang="en-US" sz="2200" kern="1200" dirty="0"/>
            <a:t> </a:t>
          </a:r>
          <a:r>
            <a:rPr lang="en-US" sz="2200" kern="1200" dirty="0" err="1"/>
            <a:t>trường</a:t>
          </a:r>
          <a:r>
            <a:rPr lang="en-US" sz="2200" kern="1200" dirty="0"/>
            <a:t> </a:t>
          </a:r>
          <a:r>
            <a:rPr lang="en-US" sz="2200" kern="1200" dirty="0" err="1"/>
            <a:t>hợp</a:t>
          </a:r>
          <a:r>
            <a:rPr lang="en-US" sz="2200" kern="1200" dirty="0"/>
            <a:t> </a:t>
          </a:r>
          <a:r>
            <a:rPr lang="en-US" sz="2200" kern="1200" dirty="0" err="1"/>
            <a:t>trẻ</a:t>
          </a:r>
          <a:r>
            <a:rPr lang="en-US" sz="2200" kern="1200" dirty="0"/>
            <a:t> </a:t>
          </a:r>
          <a:r>
            <a:rPr lang="en-US" sz="2200" kern="1200" dirty="0" err="1"/>
            <a:t>có</a:t>
          </a:r>
          <a:r>
            <a:rPr lang="en-US" sz="2200" kern="1200" dirty="0"/>
            <a:t> </a:t>
          </a:r>
          <a:r>
            <a:rPr lang="en-US" sz="2200" kern="1200" dirty="0" err="1"/>
            <a:t>vấn</a:t>
          </a:r>
          <a:r>
            <a:rPr lang="en-US" sz="2200" kern="1200" dirty="0"/>
            <a:t> </a:t>
          </a:r>
          <a:r>
            <a:rPr lang="en-US" sz="2200" kern="1200" dirty="0" err="1"/>
            <a:t>đề</a:t>
          </a:r>
          <a:r>
            <a:rPr lang="en-US" sz="2200" kern="1200" dirty="0"/>
            <a:t> (</a:t>
          </a:r>
          <a:r>
            <a:rPr lang="en-US" sz="2200" kern="1200" dirty="0" err="1"/>
            <a:t>nguy</a:t>
          </a:r>
          <a:r>
            <a:rPr lang="en-US" sz="2200" kern="1200" dirty="0"/>
            <a:t> </a:t>
          </a:r>
          <a:r>
            <a:rPr lang="en-US" sz="2200" kern="1200" dirty="0" err="1"/>
            <a:t>cơ</a:t>
          </a:r>
          <a:r>
            <a:rPr lang="en-US" sz="2200" kern="1200" dirty="0"/>
            <a:t> </a:t>
          </a:r>
          <a:r>
            <a:rPr lang="en-US" sz="2200" kern="1200" dirty="0" err="1"/>
            <a:t>cao</a:t>
          </a:r>
          <a:r>
            <a:rPr lang="en-US" sz="2200" kern="1200" dirty="0"/>
            <a:t>)</a:t>
          </a:r>
        </a:p>
      </dsp:txBody>
      <dsp:txXfrm>
        <a:off x="304417" y="1690452"/>
        <a:ext cx="2259615" cy="1402992"/>
      </dsp:txXfrm>
    </dsp:sp>
    <dsp:sp modelId="{F8F0195B-92A6-44CF-9A04-84B64A86A2BF}">
      <dsp:nvSpPr>
        <dsp:cNvPr id="0" name=""/>
        <dsp:cNvSpPr/>
      </dsp:nvSpPr>
      <dsp:spPr>
        <a:xfrm>
          <a:off x="2868449" y="1399074"/>
          <a:ext cx="2346913" cy="149029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FE66D4-2F5A-4FE1-9BC6-3396C0ECDC88}">
      <dsp:nvSpPr>
        <dsp:cNvPr id="0" name=""/>
        <dsp:cNvSpPr/>
      </dsp:nvSpPr>
      <dsp:spPr>
        <a:xfrm>
          <a:off x="3129217" y="1646803"/>
          <a:ext cx="2346913" cy="149029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Phối</a:t>
          </a:r>
          <a:r>
            <a:rPr lang="en-US" sz="2200" kern="1200" dirty="0"/>
            <a:t> </a:t>
          </a:r>
          <a:r>
            <a:rPr lang="en-US" sz="2200" kern="1200" dirty="0" err="1"/>
            <a:t>hợp</a:t>
          </a:r>
          <a:r>
            <a:rPr lang="en-US" sz="2200" kern="1200" dirty="0"/>
            <a:t> </a:t>
          </a:r>
          <a:r>
            <a:rPr lang="en-US" sz="2200" kern="1200" dirty="0" err="1"/>
            <a:t>với</a:t>
          </a:r>
          <a:r>
            <a:rPr lang="en-US" sz="2200" kern="1200" dirty="0"/>
            <a:t> </a:t>
          </a:r>
          <a:r>
            <a:rPr lang="en-US" sz="2200" kern="1200" dirty="0" err="1"/>
            <a:t>các</a:t>
          </a:r>
          <a:r>
            <a:rPr lang="en-US" sz="2200" kern="1200" dirty="0"/>
            <a:t> </a:t>
          </a:r>
          <a:r>
            <a:rPr lang="en-US" sz="2200" kern="1200" dirty="0" err="1"/>
            <a:t>thành</a:t>
          </a:r>
          <a:r>
            <a:rPr lang="en-US" sz="2200" kern="1200" dirty="0"/>
            <a:t> </a:t>
          </a:r>
          <a:r>
            <a:rPr lang="en-US" sz="2200" kern="1200" dirty="0" err="1"/>
            <a:t>viên</a:t>
          </a:r>
          <a:r>
            <a:rPr lang="en-US" sz="2200" kern="1200" dirty="0"/>
            <a:t> </a:t>
          </a:r>
          <a:r>
            <a:rPr lang="en-US" sz="2200" kern="1200" dirty="0" err="1"/>
            <a:t>trong</a:t>
          </a:r>
          <a:r>
            <a:rPr lang="en-US" sz="2200" kern="1200" dirty="0"/>
            <a:t> Ban BVTE </a:t>
          </a:r>
          <a:r>
            <a:rPr lang="en-US" sz="2200" kern="1200" dirty="0" err="1"/>
            <a:t>trong</a:t>
          </a:r>
          <a:r>
            <a:rPr lang="en-US" sz="2200" kern="1200" dirty="0"/>
            <a:t> </a:t>
          </a:r>
          <a:r>
            <a:rPr lang="en-US" sz="2200" kern="1200" dirty="0" err="1"/>
            <a:t>hỗ</a:t>
          </a:r>
          <a:r>
            <a:rPr lang="en-US" sz="2200" kern="1200" dirty="0"/>
            <a:t> </a:t>
          </a:r>
          <a:r>
            <a:rPr lang="en-US" sz="2200" kern="1200" dirty="0" err="1"/>
            <a:t>trợ</a:t>
          </a:r>
          <a:r>
            <a:rPr lang="en-US" sz="2200" kern="1200" dirty="0"/>
            <a:t> </a:t>
          </a:r>
          <a:r>
            <a:rPr lang="en-US" sz="2200" kern="1200" dirty="0" err="1"/>
            <a:t>trẻ</a:t>
          </a:r>
          <a:endParaRPr lang="en-US" sz="2200" kern="1200" dirty="0"/>
        </a:p>
      </dsp:txBody>
      <dsp:txXfrm>
        <a:off x="3172866" y="1690452"/>
        <a:ext cx="2259615" cy="1402992"/>
      </dsp:txXfrm>
    </dsp:sp>
    <dsp:sp modelId="{7DE42943-7E86-4C8C-BB49-6EA7BA119F79}">
      <dsp:nvSpPr>
        <dsp:cNvPr id="0" name=""/>
        <dsp:cNvSpPr/>
      </dsp:nvSpPr>
      <dsp:spPr>
        <a:xfrm>
          <a:off x="5736899" y="1399074"/>
          <a:ext cx="2346913" cy="149029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3B1D5B-67BF-40E3-95B8-904DD8E5F319}">
      <dsp:nvSpPr>
        <dsp:cNvPr id="0" name=""/>
        <dsp:cNvSpPr/>
      </dsp:nvSpPr>
      <dsp:spPr>
        <a:xfrm>
          <a:off x="5997667" y="1646803"/>
          <a:ext cx="2346913" cy="149029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Tham</a:t>
          </a:r>
          <a:r>
            <a:rPr lang="en-US" sz="2200" kern="1200" dirty="0"/>
            <a:t> </a:t>
          </a:r>
          <a:r>
            <a:rPr lang="en-US" sz="2200" kern="1200" dirty="0" err="1"/>
            <a:t>vấn</a:t>
          </a:r>
          <a:r>
            <a:rPr lang="en-US" sz="2200" kern="1200" dirty="0"/>
            <a:t> </a:t>
          </a:r>
          <a:r>
            <a:rPr lang="en-US" sz="2200" kern="1200" dirty="0" err="1"/>
            <a:t>tâm</a:t>
          </a:r>
          <a:r>
            <a:rPr lang="en-US" sz="2200" kern="1200" dirty="0"/>
            <a:t> </a:t>
          </a:r>
          <a:r>
            <a:rPr lang="en-US" sz="2200" kern="1200" dirty="0" err="1"/>
            <a:t>lý</a:t>
          </a:r>
          <a:r>
            <a:rPr lang="en-US" sz="2200" kern="1200" dirty="0"/>
            <a:t> </a:t>
          </a:r>
          <a:r>
            <a:rPr lang="en-US" sz="2200" kern="1200" dirty="0" err="1"/>
            <a:t>cho</a:t>
          </a:r>
          <a:r>
            <a:rPr lang="en-US" sz="2200" kern="1200" dirty="0"/>
            <a:t> </a:t>
          </a:r>
          <a:r>
            <a:rPr lang="en-US" sz="2200" kern="1200" dirty="0" err="1"/>
            <a:t>trẻ</a:t>
          </a:r>
          <a:r>
            <a:rPr lang="en-US" sz="2200" kern="1200" dirty="0"/>
            <a:t> </a:t>
          </a:r>
        </a:p>
      </dsp:txBody>
      <dsp:txXfrm>
        <a:off x="6041316" y="1690452"/>
        <a:ext cx="2259615" cy="1402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BBCC1-0617-4484-B6E3-D38117EBC16E}">
      <dsp:nvSpPr>
        <dsp:cNvPr id="0" name=""/>
        <dsp:cNvSpPr/>
      </dsp:nvSpPr>
      <dsp:spPr>
        <a:xfrm>
          <a:off x="0"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ED6070-0EEB-436B-AB03-80C51B30C4C7}">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kern="1200"/>
            <a:t>ĐÃ ĐƯỢC QUỐC HỘI KHÓA XIII, KỲ HỌP THỨ 11 </a:t>
          </a:r>
          <a:endParaRPr lang="en-US" sz="2800" kern="1200"/>
        </a:p>
      </dsp:txBody>
      <dsp:txXfrm>
        <a:off x="378614" y="886531"/>
        <a:ext cx="2810360" cy="1744948"/>
      </dsp:txXfrm>
    </dsp:sp>
    <dsp:sp modelId="{2AE45C85-71FA-4E4A-B6BE-DABABE09BF98}">
      <dsp:nvSpPr>
        <dsp:cNvPr id="0" name=""/>
        <dsp:cNvSpPr/>
      </dsp:nvSpPr>
      <dsp:spPr>
        <a:xfrm>
          <a:off x="3567588"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E54B71-0A2A-406E-9D52-870AE48D1AD0}">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kern="1200"/>
            <a:t>THÔNG QUA NGÀY 05 THÁNG 4 NĂM 2016</a:t>
          </a:r>
          <a:endParaRPr lang="en-US" sz="2800" kern="1200"/>
        </a:p>
      </dsp:txBody>
      <dsp:txXfrm>
        <a:off x="3946203" y="886531"/>
        <a:ext cx="2810360" cy="1744948"/>
      </dsp:txXfrm>
    </dsp:sp>
    <dsp:sp modelId="{13FEDC40-ED9D-47A6-9603-379E2B5DB277}">
      <dsp:nvSpPr>
        <dsp:cNvPr id="0" name=""/>
        <dsp:cNvSpPr/>
      </dsp:nvSpPr>
      <dsp:spPr>
        <a:xfrm>
          <a:off x="7135177"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829569-3030-4994-9DB9-F742CEA8A804}">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a:t>CÓ HIỆU LỰC THI HÀNH TỪ NGÀY 01/6/2017</a:t>
          </a:r>
          <a:endParaRPr lang="en-US" sz="2800" kern="1200"/>
        </a:p>
      </dsp:txBody>
      <dsp:txXfrm>
        <a:off x="7513791" y="886531"/>
        <a:ext cx="2810360" cy="1744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F8E31-1777-4366-BF24-7B5E43D54DAC}">
      <dsp:nvSpPr>
        <dsp:cNvPr id="0" name=""/>
        <dsp:cNvSpPr/>
      </dsp:nvSpPr>
      <dsp:spPr>
        <a:xfrm>
          <a:off x="0" y="249112"/>
          <a:ext cx="2983994" cy="179039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t>Cơ</a:t>
          </a:r>
          <a:r>
            <a:rPr lang="en-US" sz="3200" b="1" kern="1200" dirty="0"/>
            <a:t> </a:t>
          </a:r>
          <a:r>
            <a:rPr lang="en-US" sz="3200" b="1" kern="1200" dirty="0" err="1"/>
            <a:t>thể</a:t>
          </a:r>
          <a:r>
            <a:rPr lang="en-US" sz="3200" b="1" kern="1200" dirty="0"/>
            <a:t>/ </a:t>
          </a:r>
        </a:p>
        <a:p>
          <a:pPr marL="0" lvl="0" indent="0" algn="ctr" defTabSz="1422400">
            <a:lnSpc>
              <a:spcPct val="90000"/>
            </a:lnSpc>
            <a:spcBef>
              <a:spcPct val="0"/>
            </a:spcBef>
            <a:spcAft>
              <a:spcPct val="35000"/>
            </a:spcAft>
            <a:buNone/>
          </a:pPr>
          <a:r>
            <a:rPr lang="en-US" sz="3200" b="1" kern="1200" dirty="0" err="1"/>
            <a:t>khí</a:t>
          </a:r>
          <a:r>
            <a:rPr lang="en-US" sz="3200" b="1" kern="1200" dirty="0"/>
            <a:t> </a:t>
          </a:r>
          <a:r>
            <a:rPr lang="en-US" sz="3200" b="1" kern="1200" dirty="0" err="1"/>
            <a:t>sắc</a:t>
          </a:r>
          <a:endParaRPr lang="en-US" sz="3200" b="1" kern="1200" dirty="0"/>
        </a:p>
      </dsp:txBody>
      <dsp:txXfrm>
        <a:off x="0" y="249112"/>
        <a:ext cx="2983994" cy="1790396"/>
      </dsp:txXfrm>
    </dsp:sp>
    <dsp:sp modelId="{BB126276-ABC7-48ED-BDA2-D97DACC714A0}">
      <dsp:nvSpPr>
        <dsp:cNvPr id="0" name=""/>
        <dsp:cNvSpPr/>
      </dsp:nvSpPr>
      <dsp:spPr>
        <a:xfrm>
          <a:off x="3283158" y="225157"/>
          <a:ext cx="2983994" cy="179039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t>Cảm</a:t>
          </a:r>
          <a:r>
            <a:rPr lang="en-US" sz="3200" b="1" kern="1200" dirty="0"/>
            <a:t> </a:t>
          </a:r>
          <a:r>
            <a:rPr lang="en-US" sz="3200" b="1" kern="1200" dirty="0" err="1"/>
            <a:t>xúc</a:t>
          </a:r>
          <a:endParaRPr lang="en-US" sz="3200" b="1" kern="1200" dirty="0"/>
        </a:p>
      </dsp:txBody>
      <dsp:txXfrm>
        <a:off x="3283158" y="225157"/>
        <a:ext cx="2983994" cy="1790396"/>
      </dsp:txXfrm>
    </dsp:sp>
    <dsp:sp modelId="{D392A0B5-2AD5-4D9D-9384-DBA0BED21760}">
      <dsp:nvSpPr>
        <dsp:cNvPr id="0" name=""/>
        <dsp:cNvSpPr/>
      </dsp:nvSpPr>
      <dsp:spPr>
        <a:xfrm>
          <a:off x="765" y="2313953"/>
          <a:ext cx="2983994" cy="179039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t>Nhận</a:t>
          </a:r>
          <a:r>
            <a:rPr lang="en-US" sz="3200" b="1" kern="1200" dirty="0"/>
            <a:t> </a:t>
          </a:r>
          <a:r>
            <a:rPr lang="en-US" sz="3200" b="1" kern="1200" dirty="0" err="1"/>
            <a:t>thức</a:t>
          </a:r>
          <a:endParaRPr lang="en-US" sz="3200" b="1" kern="1200" dirty="0"/>
        </a:p>
      </dsp:txBody>
      <dsp:txXfrm>
        <a:off x="765" y="2313953"/>
        <a:ext cx="2983994" cy="1790396"/>
      </dsp:txXfrm>
    </dsp:sp>
    <dsp:sp modelId="{D7EC4B1A-A15D-4712-9300-2D541DEB3D77}">
      <dsp:nvSpPr>
        <dsp:cNvPr id="0" name=""/>
        <dsp:cNvSpPr/>
      </dsp:nvSpPr>
      <dsp:spPr>
        <a:xfrm>
          <a:off x="3283158" y="2313953"/>
          <a:ext cx="2983994" cy="179039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t>Hành</a:t>
          </a:r>
          <a:r>
            <a:rPr lang="en-US" sz="3200" b="1" kern="1200" dirty="0"/>
            <a:t> vi</a:t>
          </a:r>
        </a:p>
      </dsp:txBody>
      <dsp:txXfrm>
        <a:off x="3283158" y="2313953"/>
        <a:ext cx="2983994" cy="17903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4FB36-08DB-4933-A68C-0ED7107DE200}">
      <dsp:nvSpPr>
        <dsp:cNvPr id="0" name=""/>
        <dsp:cNvSpPr/>
      </dsp:nvSpPr>
      <dsp:spPr>
        <a:xfrm>
          <a:off x="361664" y="1102"/>
          <a:ext cx="3220079" cy="193204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An </a:t>
          </a:r>
          <a:r>
            <a:rPr lang="en-US" sz="3200" kern="1200" dirty="0" err="1"/>
            <a:t>toàn</a:t>
          </a:r>
          <a:r>
            <a:rPr lang="en-US" sz="3200" kern="1200" dirty="0"/>
            <a:t> </a:t>
          </a:r>
          <a:r>
            <a:rPr lang="en-US" sz="3200" kern="1200" dirty="0" err="1"/>
            <a:t>của</a:t>
          </a:r>
          <a:r>
            <a:rPr lang="en-US" sz="3200" kern="1200" dirty="0"/>
            <a:t> </a:t>
          </a:r>
          <a:r>
            <a:rPr lang="en-US" sz="3200" kern="1200" dirty="0" err="1"/>
            <a:t>trẻ</a:t>
          </a:r>
          <a:r>
            <a:rPr lang="en-US" sz="3200" kern="1200" dirty="0"/>
            <a:t> </a:t>
          </a:r>
          <a:r>
            <a:rPr lang="en-US" sz="3200" kern="1200" dirty="0" err="1"/>
            <a:t>em</a:t>
          </a:r>
          <a:r>
            <a:rPr lang="en-US" sz="3200" kern="1200" dirty="0"/>
            <a:t> </a:t>
          </a:r>
          <a:r>
            <a:rPr lang="en-US" sz="3200" kern="1200" dirty="0" err="1"/>
            <a:t>là</a:t>
          </a:r>
          <a:r>
            <a:rPr lang="en-US" sz="3200" kern="1200" dirty="0"/>
            <a:t> </a:t>
          </a:r>
          <a:r>
            <a:rPr lang="en-US" sz="3200" kern="1200" dirty="0" err="1"/>
            <a:t>ưu</a:t>
          </a:r>
          <a:r>
            <a:rPr lang="en-US" sz="3200" kern="1200" dirty="0"/>
            <a:t> </a:t>
          </a:r>
          <a:r>
            <a:rPr lang="en-US" sz="3200" kern="1200" dirty="0" err="1"/>
            <a:t>tiên</a:t>
          </a:r>
          <a:r>
            <a:rPr lang="en-US" sz="3200" kern="1200" dirty="0"/>
            <a:t> </a:t>
          </a:r>
          <a:r>
            <a:rPr lang="en-US" sz="3200" kern="1200" dirty="0" err="1"/>
            <a:t>hàng</a:t>
          </a:r>
          <a:r>
            <a:rPr lang="en-US" sz="3200" kern="1200" dirty="0"/>
            <a:t> </a:t>
          </a:r>
          <a:r>
            <a:rPr lang="en-US" sz="3200" kern="1200" dirty="0" err="1"/>
            <a:t>đầu</a:t>
          </a:r>
          <a:endParaRPr lang="en-US" sz="3200" kern="1200" dirty="0"/>
        </a:p>
      </dsp:txBody>
      <dsp:txXfrm>
        <a:off x="361664" y="1102"/>
        <a:ext cx="3220079" cy="1932047"/>
      </dsp:txXfrm>
    </dsp:sp>
    <dsp:sp modelId="{6279B231-5217-4449-A628-A5A21DC1F5DE}">
      <dsp:nvSpPr>
        <dsp:cNvPr id="0" name=""/>
        <dsp:cNvSpPr/>
      </dsp:nvSpPr>
      <dsp:spPr>
        <a:xfrm>
          <a:off x="3903751" y="1102"/>
          <a:ext cx="3220079" cy="193204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err="1"/>
            <a:t>Bảo</a:t>
          </a:r>
          <a:r>
            <a:rPr lang="en-US" sz="3200" kern="1200" dirty="0"/>
            <a:t> </a:t>
          </a:r>
          <a:r>
            <a:rPr lang="en-US" sz="3200" kern="1200" dirty="0" err="1"/>
            <a:t>mật</a:t>
          </a:r>
          <a:r>
            <a:rPr lang="en-US" sz="3200" kern="1200" dirty="0"/>
            <a:t> </a:t>
          </a:r>
          <a:r>
            <a:rPr lang="en-US" sz="3200" kern="1200" dirty="0" err="1"/>
            <a:t>thông</a:t>
          </a:r>
          <a:r>
            <a:rPr lang="en-US" sz="3200" kern="1200" dirty="0"/>
            <a:t> tin </a:t>
          </a:r>
          <a:r>
            <a:rPr lang="en-US" sz="3200" kern="1200" dirty="0" err="1"/>
            <a:t>của</a:t>
          </a:r>
          <a:r>
            <a:rPr lang="en-US" sz="3200" kern="1200" dirty="0"/>
            <a:t> </a:t>
          </a:r>
          <a:r>
            <a:rPr lang="en-US" sz="3200" kern="1200" dirty="0" err="1"/>
            <a:t>trẻ</a:t>
          </a:r>
          <a:r>
            <a:rPr lang="en-US" sz="3200" kern="1200" dirty="0"/>
            <a:t> </a:t>
          </a:r>
          <a:r>
            <a:rPr lang="en-US" sz="3200" kern="1200" dirty="0" err="1"/>
            <a:t>em</a:t>
          </a:r>
          <a:endParaRPr lang="en-US" sz="3200" kern="1200" dirty="0"/>
        </a:p>
      </dsp:txBody>
      <dsp:txXfrm>
        <a:off x="3903751" y="1102"/>
        <a:ext cx="3220079" cy="1932047"/>
      </dsp:txXfrm>
    </dsp:sp>
    <dsp:sp modelId="{89531BFC-C4DB-412E-AF0E-D3259E809EDA}">
      <dsp:nvSpPr>
        <dsp:cNvPr id="0" name=""/>
        <dsp:cNvSpPr/>
      </dsp:nvSpPr>
      <dsp:spPr>
        <a:xfrm>
          <a:off x="361664" y="2255158"/>
          <a:ext cx="3220079" cy="193204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Tôn </a:t>
          </a:r>
          <a:r>
            <a:rPr lang="en-US" sz="3200" kern="1200" dirty="0" err="1"/>
            <a:t>trọng</a:t>
          </a:r>
          <a:r>
            <a:rPr lang="en-US" sz="3200" kern="1200" dirty="0"/>
            <a:t> </a:t>
          </a:r>
          <a:r>
            <a:rPr lang="en-US" sz="3200" kern="1200" dirty="0" err="1"/>
            <a:t>và</a:t>
          </a:r>
          <a:r>
            <a:rPr lang="en-US" sz="3200" kern="1200" dirty="0"/>
            <a:t> </a:t>
          </a:r>
          <a:r>
            <a:rPr lang="en-US" sz="3200" kern="1200" dirty="0" err="1"/>
            <a:t>chấp</a:t>
          </a:r>
          <a:r>
            <a:rPr lang="en-US" sz="3200" kern="1200" dirty="0"/>
            <a:t> </a:t>
          </a:r>
          <a:r>
            <a:rPr lang="en-US" sz="3200" kern="1200" dirty="0" err="1"/>
            <a:t>nhận</a:t>
          </a:r>
          <a:r>
            <a:rPr lang="en-US" sz="3200" kern="1200" dirty="0"/>
            <a:t> </a:t>
          </a:r>
          <a:r>
            <a:rPr lang="en-US" sz="3200" kern="1200" dirty="0" err="1"/>
            <a:t>trẻ</a:t>
          </a:r>
          <a:endParaRPr lang="en-US" sz="3200" kern="1200" dirty="0"/>
        </a:p>
      </dsp:txBody>
      <dsp:txXfrm>
        <a:off x="361664" y="2255158"/>
        <a:ext cx="3220079" cy="1932047"/>
      </dsp:txXfrm>
    </dsp:sp>
    <dsp:sp modelId="{93EBC448-C742-4141-8D28-E2F67EE09B43}">
      <dsp:nvSpPr>
        <dsp:cNvPr id="0" name=""/>
        <dsp:cNvSpPr/>
      </dsp:nvSpPr>
      <dsp:spPr>
        <a:xfrm>
          <a:off x="3903751" y="2255158"/>
          <a:ext cx="3220079" cy="193204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Tin </a:t>
          </a:r>
          <a:r>
            <a:rPr lang="en-US" sz="3200" kern="1200" dirty="0" err="1"/>
            <a:t>tưởng</a:t>
          </a:r>
          <a:r>
            <a:rPr lang="en-US" sz="3200" kern="1200" dirty="0"/>
            <a:t> </a:t>
          </a:r>
          <a:r>
            <a:rPr lang="en-US" sz="3200" kern="1200" dirty="0" err="1"/>
            <a:t>vào</a:t>
          </a:r>
          <a:r>
            <a:rPr lang="en-US" sz="3200" kern="1200" dirty="0"/>
            <a:t> </a:t>
          </a:r>
          <a:r>
            <a:rPr lang="en-US" sz="3200" kern="1200" dirty="0" err="1"/>
            <a:t>khả</a:t>
          </a:r>
          <a:r>
            <a:rPr lang="en-US" sz="3200" kern="1200" dirty="0"/>
            <a:t> </a:t>
          </a:r>
          <a:r>
            <a:rPr lang="en-US" sz="3200" kern="1200" dirty="0" err="1"/>
            <a:t>năng</a:t>
          </a:r>
          <a:r>
            <a:rPr lang="en-US" sz="3200" kern="1200" dirty="0"/>
            <a:t> </a:t>
          </a:r>
          <a:r>
            <a:rPr lang="en-US" sz="3200" kern="1200" dirty="0" err="1"/>
            <a:t>giải</a:t>
          </a:r>
          <a:r>
            <a:rPr lang="en-US" sz="3200" kern="1200" dirty="0"/>
            <a:t> </a:t>
          </a:r>
          <a:r>
            <a:rPr lang="en-US" sz="3200" kern="1200" dirty="0" err="1"/>
            <a:t>quyết</a:t>
          </a:r>
          <a:r>
            <a:rPr lang="en-US" sz="3200" kern="1200" dirty="0"/>
            <a:t> VĐ </a:t>
          </a:r>
          <a:r>
            <a:rPr lang="en-US" sz="3200" kern="1200" dirty="0" err="1"/>
            <a:t>của</a:t>
          </a:r>
          <a:r>
            <a:rPr lang="en-US" sz="3200" kern="1200" dirty="0"/>
            <a:t> </a:t>
          </a:r>
          <a:r>
            <a:rPr lang="en-US" sz="3200" kern="1200" dirty="0" err="1"/>
            <a:t>trẻ</a:t>
          </a:r>
          <a:endParaRPr lang="en-US" sz="3200" kern="1200" dirty="0"/>
        </a:p>
      </dsp:txBody>
      <dsp:txXfrm>
        <a:off x="3903751" y="2255158"/>
        <a:ext cx="3220079" cy="1932047"/>
      </dsp:txXfrm>
    </dsp:sp>
    <dsp:sp modelId="{E1ACF01F-5A36-4F87-A09A-9F01C31C2C6D}">
      <dsp:nvSpPr>
        <dsp:cNvPr id="0" name=""/>
        <dsp:cNvSpPr/>
      </dsp:nvSpPr>
      <dsp:spPr>
        <a:xfrm>
          <a:off x="361664" y="4509213"/>
          <a:ext cx="3220079" cy="193204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err="1"/>
            <a:t>Không</a:t>
          </a:r>
          <a:r>
            <a:rPr lang="en-US" sz="3200" kern="1200" dirty="0"/>
            <a:t> </a:t>
          </a:r>
          <a:r>
            <a:rPr lang="en-US" sz="3200" kern="1200" dirty="0" err="1"/>
            <a:t>phán</a:t>
          </a:r>
          <a:r>
            <a:rPr lang="en-US" sz="3200" kern="1200" dirty="0"/>
            <a:t> </a:t>
          </a:r>
          <a:r>
            <a:rPr lang="en-US" sz="3200" kern="1200" dirty="0" err="1"/>
            <a:t>xét</a:t>
          </a:r>
          <a:r>
            <a:rPr lang="en-US" sz="3200" kern="1200" dirty="0"/>
            <a:t>, </a:t>
          </a:r>
          <a:r>
            <a:rPr lang="en-US" sz="3200" kern="1200" dirty="0" err="1"/>
            <a:t>đổ</a:t>
          </a:r>
          <a:r>
            <a:rPr lang="en-US" sz="3200" kern="1200" dirty="0"/>
            <a:t> </a:t>
          </a:r>
          <a:r>
            <a:rPr lang="en-US" sz="3200" kern="1200" dirty="0" err="1"/>
            <a:t>lỗi</a:t>
          </a:r>
          <a:r>
            <a:rPr lang="en-US" sz="3200" kern="1200" dirty="0"/>
            <a:t> </a:t>
          </a:r>
          <a:r>
            <a:rPr lang="en-US" sz="3200" kern="1200" dirty="0" err="1"/>
            <a:t>cho</a:t>
          </a:r>
          <a:r>
            <a:rPr lang="en-US" sz="3200" kern="1200" dirty="0"/>
            <a:t> </a:t>
          </a:r>
          <a:r>
            <a:rPr lang="en-US" sz="3200" kern="1200" dirty="0" err="1"/>
            <a:t>trẻ</a:t>
          </a:r>
          <a:endParaRPr lang="en-US" sz="3200" kern="1200" dirty="0"/>
        </a:p>
      </dsp:txBody>
      <dsp:txXfrm>
        <a:off x="361664" y="4509213"/>
        <a:ext cx="3220079" cy="1932047"/>
      </dsp:txXfrm>
    </dsp:sp>
    <dsp:sp modelId="{FAACFED5-70DC-494D-9A24-4DAE3668A879}">
      <dsp:nvSpPr>
        <dsp:cNvPr id="0" name=""/>
        <dsp:cNvSpPr/>
      </dsp:nvSpPr>
      <dsp:spPr>
        <a:xfrm>
          <a:off x="3903751" y="4509213"/>
          <a:ext cx="3220079" cy="193204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err="1"/>
            <a:t>Đảm</a:t>
          </a:r>
          <a:r>
            <a:rPr lang="en-US" sz="3200" kern="1200" dirty="0"/>
            <a:t> </a:t>
          </a:r>
          <a:r>
            <a:rPr lang="en-US" sz="3200" kern="1200" dirty="0" err="1"/>
            <a:t>bảo</a:t>
          </a:r>
          <a:r>
            <a:rPr lang="en-US" sz="3200" kern="1200" dirty="0"/>
            <a:t> </a:t>
          </a:r>
          <a:r>
            <a:rPr lang="en-US" sz="3200" kern="1200" dirty="0" err="1"/>
            <a:t>mối</a:t>
          </a:r>
          <a:r>
            <a:rPr lang="en-US" sz="3200" kern="1200" dirty="0"/>
            <a:t> </a:t>
          </a:r>
          <a:r>
            <a:rPr lang="en-US" sz="3200" kern="1200" dirty="0" err="1"/>
            <a:t>quan</a:t>
          </a:r>
          <a:r>
            <a:rPr lang="en-US" sz="3200" kern="1200" dirty="0"/>
            <a:t> </a:t>
          </a:r>
          <a:r>
            <a:rPr lang="en-US" sz="3200" kern="1200" dirty="0" err="1"/>
            <a:t>hệ</a:t>
          </a:r>
          <a:r>
            <a:rPr lang="en-US" sz="3200" kern="1200" dirty="0"/>
            <a:t> </a:t>
          </a:r>
          <a:r>
            <a:rPr lang="en-US" sz="3200" kern="1200" dirty="0" err="1"/>
            <a:t>nghề</a:t>
          </a:r>
          <a:r>
            <a:rPr lang="en-US" sz="3200" kern="1200" dirty="0"/>
            <a:t> </a:t>
          </a:r>
          <a:r>
            <a:rPr lang="en-US" sz="3200" kern="1200" dirty="0" err="1"/>
            <a:t>nghiệp</a:t>
          </a:r>
          <a:endParaRPr lang="en-US" sz="3200" kern="1200" dirty="0"/>
        </a:p>
      </dsp:txBody>
      <dsp:txXfrm>
        <a:off x="3903751" y="4509213"/>
        <a:ext cx="3220079" cy="19320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B548E-D234-4A46-B671-A8FD79E3BA54}">
      <dsp:nvSpPr>
        <dsp:cNvPr id="0" name=""/>
        <dsp:cNvSpPr/>
      </dsp:nvSpPr>
      <dsp:spPr>
        <a:xfrm>
          <a:off x="0" y="211149"/>
          <a:ext cx="5721484" cy="12635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 Không đưa ra lời khuyên, định hướng mang tính áp đặt vì cho rằng các em còn bé chưa hiểu tường tận vấn đề.</a:t>
          </a:r>
        </a:p>
      </dsp:txBody>
      <dsp:txXfrm>
        <a:off x="61684" y="272833"/>
        <a:ext cx="5598116" cy="1140231"/>
      </dsp:txXfrm>
    </dsp:sp>
    <dsp:sp modelId="{1530AD56-C5E3-43A1-BB15-AFF0F6A714F2}">
      <dsp:nvSpPr>
        <dsp:cNvPr id="0" name=""/>
        <dsp:cNvSpPr/>
      </dsp:nvSpPr>
      <dsp:spPr>
        <a:xfrm>
          <a:off x="0" y="1543869"/>
          <a:ext cx="5721484" cy="1263599"/>
        </a:xfrm>
        <a:prstGeom prst="roundRect">
          <a:avLst/>
        </a:prstGeom>
        <a:solidFill>
          <a:schemeClr val="accent2">
            <a:hueOff val="-2914074"/>
            <a:satOff val="-10429"/>
            <a:lumOff val="5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 Thái độ không đánh giá, phán xét, đổ lỗi cho việc bị bạo lực, xâm hại. Lưu ý: không hỏi câu hỏi “Tại sao?”</a:t>
          </a:r>
        </a:p>
      </dsp:txBody>
      <dsp:txXfrm>
        <a:off x="61684" y="1605553"/>
        <a:ext cx="5598116" cy="1140231"/>
      </dsp:txXfrm>
    </dsp:sp>
    <dsp:sp modelId="{44CCA168-9119-4DB4-9E38-425B302B712D}">
      <dsp:nvSpPr>
        <dsp:cNvPr id="0" name=""/>
        <dsp:cNvSpPr/>
      </dsp:nvSpPr>
      <dsp:spPr>
        <a:xfrm>
          <a:off x="0" y="2876589"/>
          <a:ext cx="5721484" cy="1263599"/>
        </a:xfrm>
        <a:prstGeom prst="roundRect">
          <a:avLst/>
        </a:prstGeom>
        <a:solidFill>
          <a:schemeClr val="accent2">
            <a:hueOff val="-5828148"/>
            <a:satOff val="-20858"/>
            <a:lumOff val="111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 Nếu con mắc lỗi thì chú ý đến hành vi, không đồng nhất hành vi tiêu cực với nhân cách. </a:t>
          </a:r>
        </a:p>
      </dsp:txBody>
      <dsp:txXfrm>
        <a:off x="61684" y="2938273"/>
        <a:ext cx="5598116" cy="11402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52E3A-F7FC-482E-9EB1-97F216A4980B}">
      <dsp:nvSpPr>
        <dsp:cNvPr id="0" name=""/>
        <dsp:cNvSpPr/>
      </dsp:nvSpPr>
      <dsp:spPr>
        <a:xfrm>
          <a:off x="0" y="456714"/>
          <a:ext cx="5721484" cy="11056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Nguyên tắc này nhấn mạnh mỗi cá nhân đều là một thực thể duy nhất với những đặc điểm riêng có. </a:t>
          </a:r>
        </a:p>
      </dsp:txBody>
      <dsp:txXfrm>
        <a:off x="53973" y="510687"/>
        <a:ext cx="5613538" cy="997703"/>
      </dsp:txXfrm>
    </dsp:sp>
    <dsp:sp modelId="{F2809F14-253E-4607-8A00-0703A84254AF}">
      <dsp:nvSpPr>
        <dsp:cNvPr id="0" name=""/>
        <dsp:cNvSpPr/>
      </dsp:nvSpPr>
      <dsp:spPr>
        <a:xfrm>
          <a:off x="0" y="1622844"/>
          <a:ext cx="5721484" cy="1105649"/>
        </a:xfrm>
        <a:prstGeom prst="roundRect">
          <a:avLst/>
        </a:prstGeom>
        <a:solidFill>
          <a:schemeClr val="accent2">
            <a:hueOff val="-2914074"/>
            <a:satOff val="-10429"/>
            <a:lumOff val="5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Không có một cách tiếp cận hay phương pháp giải quyết duy nhất cho mọi cá nhân. </a:t>
          </a:r>
        </a:p>
      </dsp:txBody>
      <dsp:txXfrm>
        <a:off x="53973" y="1676817"/>
        <a:ext cx="5613538" cy="997703"/>
      </dsp:txXfrm>
    </dsp:sp>
    <dsp:sp modelId="{A8CAEA3E-924E-48B6-B7F2-D8D461271455}">
      <dsp:nvSpPr>
        <dsp:cNvPr id="0" name=""/>
        <dsp:cNvSpPr/>
      </dsp:nvSpPr>
      <dsp:spPr>
        <a:xfrm>
          <a:off x="0" y="2788974"/>
          <a:ext cx="5721484" cy="1105649"/>
        </a:xfrm>
        <a:prstGeom prst="roundRect">
          <a:avLst/>
        </a:prstGeom>
        <a:solidFill>
          <a:schemeClr val="accent2">
            <a:hueOff val="-5828148"/>
            <a:satOff val="-20858"/>
            <a:lumOff val="111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Mỗi trẻ có một hoàn cảnh, tính cách riêng cần được tôn trọng và có những cách hỗ trợ/ phương pháp giáo dục phù hợp với từng trẻ</a:t>
          </a:r>
        </a:p>
      </dsp:txBody>
      <dsp:txXfrm>
        <a:off x="53973" y="2842947"/>
        <a:ext cx="5613538" cy="9977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733BD-2E2F-DA43-A477-BEA736BB0ABD}">
      <dsp:nvSpPr>
        <dsp:cNvPr id="0" name=""/>
        <dsp:cNvSpPr/>
      </dsp:nvSpPr>
      <dsp:spPr>
        <a:xfrm>
          <a:off x="2814" y="447940"/>
          <a:ext cx="1325727" cy="132572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F10E62-B6BF-134D-8E84-6C5256C1FBEA}">
      <dsp:nvSpPr>
        <dsp:cNvPr id="0" name=""/>
        <dsp:cNvSpPr/>
      </dsp:nvSpPr>
      <dsp:spPr>
        <a:xfrm>
          <a:off x="240504" y="1587097"/>
          <a:ext cx="1325727" cy="132572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Thông</a:t>
          </a:r>
          <a:r>
            <a:rPr lang="en-US" sz="2800" kern="1200" dirty="0"/>
            <a:t> tin</a:t>
          </a:r>
        </a:p>
      </dsp:txBody>
      <dsp:txXfrm>
        <a:off x="279333" y="1625926"/>
        <a:ext cx="1248069" cy="1248069"/>
      </dsp:txXfrm>
    </dsp:sp>
    <dsp:sp modelId="{5BD5D7A3-CAC3-4E40-999B-63E160C148D7}">
      <dsp:nvSpPr>
        <dsp:cNvPr id="0" name=""/>
        <dsp:cNvSpPr/>
      </dsp:nvSpPr>
      <dsp:spPr>
        <a:xfrm>
          <a:off x="1583905" y="951527"/>
          <a:ext cx="255364" cy="31855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83905" y="1015238"/>
        <a:ext cx="178755" cy="191131"/>
      </dsp:txXfrm>
    </dsp:sp>
    <dsp:sp modelId="{552C8FDC-657B-4742-92E0-65FE95B0F242}">
      <dsp:nvSpPr>
        <dsp:cNvPr id="0" name=""/>
        <dsp:cNvSpPr/>
      </dsp:nvSpPr>
      <dsp:spPr>
        <a:xfrm>
          <a:off x="2058153" y="447940"/>
          <a:ext cx="1325727" cy="132572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60DCA3-3918-1E47-9E82-33DDBE777765}">
      <dsp:nvSpPr>
        <dsp:cNvPr id="0" name=""/>
        <dsp:cNvSpPr/>
      </dsp:nvSpPr>
      <dsp:spPr>
        <a:xfrm>
          <a:off x="2297912" y="1587097"/>
          <a:ext cx="1325727" cy="132572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Cảm xúc</a:t>
          </a:r>
        </a:p>
      </dsp:txBody>
      <dsp:txXfrm>
        <a:off x="2336741" y="1625926"/>
        <a:ext cx="1248069" cy="1248069"/>
      </dsp:txXfrm>
    </dsp:sp>
    <dsp:sp modelId="{51BE200A-2320-7843-B024-6967F92D79BA}">
      <dsp:nvSpPr>
        <dsp:cNvPr id="0" name=""/>
        <dsp:cNvSpPr/>
      </dsp:nvSpPr>
      <dsp:spPr>
        <a:xfrm>
          <a:off x="3639244" y="951527"/>
          <a:ext cx="255364" cy="31855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639244" y="1015238"/>
        <a:ext cx="178755" cy="191131"/>
      </dsp:txXfrm>
    </dsp:sp>
    <dsp:sp modelId="{FE3EC27A-0C52-4747-8C4F-588B2864C925}">
      <dsp:nvSpPr>
        <dsp:cNvPr id="0" name=""/>
        <dsp:cNvSpPr/>
      </dsp:nvSpPr>
      <dsp:spPr>
        <a:xfrm>
          <a:off x="4113492" y="447940"/>
          <a:ext cx="1325727" cy="132572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A5AC21-72D7-744A-B638-4EA466AEDB0D}">
      <dsp:nvSpPr>
        <dsp:cNvPr id="0" name=""/>
        <dsp:cNvSpPr/>
      </dsp:nvSpPr>
      <dsp:spPr>
        <a:xfrm>
          <a:off x="4332119" y="1644249"/>
          <a:ext cx="1325727" cy="13257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Mục</a:t>
          </a:r>
          <a:r>
            <a:rPr lang="en-US" sz="2800" kern="1200" dirty="0"/>
            <a:t> </a:t>
          </a:r>
          <a:r>
            <a:rPr lang="en-US" sz="2800" kern="1200" dirty="0" err="1"/>
            <a:t>đích</a:t>
          </a:r>
          <a:endParaRPr lang="en-US" sz="2800" kern="1200" dirty="0"/>
        </a:p>
      </dsp:txBody>
      <dsp:txXfrm>
        <a:off x="4370948" y="1683078"/>
        <a:ext cx="1248069" cy="12480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E0F4F-3F4A-4514-91D6-9D7D0B8BBE82}">
      <dsp:nvSpPr>
        <dsp:cNvPr id="0" name=""/>
        <dsp:cNvSpPr/>
      </dsp:nvSpPr>
      <dsp:spPr>
        <a:xfrm>
          <a:off x="1367" y="122070"/>
          <a:ext cx="4800108" cy="30480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8C5F3-0FC8-401A-9D59-E2784D391CF7}">
      <dsp:nvSpPr>
        <dsp:cNvPr id="0" name=""/>
        <dsp:cNvSpPr/>
      </dsp:nvSpPr>
      <dsp:spPr>
        <a:xfrm>
          <a:off x="534712" y="628748"/>
          <a:ext cx="4800108" cy="30480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NTV quan tâm đến câu chuyện (khó khăn/vấn đề) của HS</a:t>
          </a:r>
        </a:p>
      </dsp:txBody>
      <dsp:txXfrm>
        <a:off x="623987" y="718023"/>
        <a:ext cx="4621558" cy="2869518"/>
      </dsp:txXfrm>
    </dsp:sp>
    <dsp:sp modelId="{06D60E93-85A0-4F61-BA23-3BA98F8D050A}">
      <dsp:nvSpPr>
        <dsp:cNvPr id="0" name=""/>
        <dsp:cNvSpPr/>
      </dsp:nvSpPr>
      <dsp:spPr>
        <a:xfrm>
          <a:off x="5868166" y="122070"/>
          <a:ext cx="4800108" cy="30480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054E4E-F8F7-40D9-8E26-123575C6B654}">
      <dsp:nvSpPr>
        <dsp:cNvPr id="0" name=""/>
        <dsp:cNvSpPr/>
      </dsp:nvSpPr>
      <dsp:spPr>
        <a:xfrm>
          <a:off x="6401512" y="628748"/>
          <a:ext cx="4800108" cy="30480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NTV để tâm tới những sự kiện, xúc cảm, nhận thức, niềm tin, và quan điểm của các em.</a:t>
          </a:r>
        </a:p>
      </dsp:txBody>
      <dsp:txXfrm>
        <a:off x="6490787" y="718023"/>
        <a:ext cx="4621558" cy="28695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78E31-2F40-4F3B-9F7E-85BA15263EE9}">
      <dsp:nvSpPr>
        <dsp:cNvPr id="0" name=""/>
        <dsp:cNvSpPr/>
      </dsp:nvSpPr>
      <dsp:spPr>
        <a:xfrm>
          <a:off x="2816324" y="2072639"/>
          <a:ext cx="1998682" cy="475595"/>
        </a:xfrm>
        <a:custGeom>
          <a:avLst/>
          <a:gdLst/>
          <a:ahLst/>
          <a:cxnLst/>
          <a:rect l="0" t="0" r="0" b="0"/>
          <a:pathLst>
            <a:path>
              <a:moveTo>
                <a:pt x="0" y="0"/>
              </a:moveTo>
              <a:lnTo>
                <a:pt x="0" y="324104"/>
              </a:lnTo>
              <a:lnTo>
                <a:pt x="1998682" y="324104"/>
              </a:lnTo>
              <a:lnTo>
                <a:pt x="1998682" y="4755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B55D5A-0938-4ED2-940D-A4698945EDC9}">
      <dsp:nvSpPr>
        <dsp:cNvPr id="0" name=""/>
        <dsp:cNvSpPr/>
      </dsp:nvSpPr>
      <dsp:spPr>
        <a:xfrm>
          <a:off x="2770604" y="2072639"/>
          <a:ext cx="91440" cy="475595"/>
        </a:xfrm>
        <a:custGeom>
          <a:avLst/>
          <a:gdLst/>
          <a:ahLst/>
          <a:cxnLst/>
          <a:rect l="0" t="0" r="0" b="0"/>
          <a:pathLst>
            <a:path>
              <a:moveTo>
                <a:pt x="45720" y="0"/>
              </a:moveTo>
              <a:lnTo>
                <a:pt x="45720" y="4755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10FF6A-7CC9-4852-AF85-189CA6B21F79}">
      <dsp:nvSpPr>
        <dsp:cNvPr id="0" name=""/>
        <dsp:cNvSpPr/>
      </dsp:nvSpPr>
      <dsp:spPr>
        <a:xfrm>
          <a:off x="817642" y="2072639"/>
          <a:ext cx="1998682" cy="475595"/>
        </a:xfrm>
        <a:custGeom>
          <a:avLst/>
          <a:gdLst/>
          <a:ahLst/>
          <a:cxnLst/>
          <a:rect l="0" t="0" r="0" b="0"/>
          <a:pathLst>
            <a:path>
              <a:moveTo>
                <a:pt x="1998682" y="0"/>
              </a:moveTo>
              <a:lnTo>
                <a:pt x="1998682" y="324104"/>
              </a:lnTo>
              <a:lnTo>
                <a:pt x="0" y="324104"/>
              </a:lnTo>
              <a:lnTo>
                <a:pt x="0" y="4755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ECB715-996A-4417-AFDF-B82301CE9230}">
      <dsp:nvSpPr>
        <dsp:cNvPr id="0" name=""/>
        <dsp:cNvSpPr/>
      </dsp:nvSpPr>
      <dsp:spPr>
        <a:xfrm>
          <a:off x="1740061" y="1034232"/>
          <a:ext cx="2152526" cy="10384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06A52C-4733-487D-B9ED-847F3D24029C}">
      <dsp:nvSpPr>
        <dsp:cNvPr id="0" name=""/>
        <dsp:cNvSpPr/>
      </dsp:nvSpPr>
      <dsp:spPr>
        <a:xfrm>
          <a:off x="1921760" y="1206846"/>
          <a:ext cx="2152526" cy="10384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mj-lt"/>
            </a:rPr>
            <a:t>THƯỜNG TẠO RA CÁC CÂU TRẢ LỜI:</a:t>
          </a:r>
          <a:endParaRPr lang="en-US" sz="2000" kern="1200" dirty="0">
            <a:latin typeface="+mj-lt"/>
          </a:endParaRPr>
        </a:p>
      </dsp:txBody>
      <dsp:txXfrm>
        <a:off x="1952174" y="1237260"/>
        <a:ext cx="2091698" cy="977578"/>
      </dsp:txXfrm>
    </dsp:sp>
    <dsp:sp modelId="{797509D0-B81D-4347-8CFF-A14DDA532376}">
      <dsp:nvSpPr>
        <dsp:cNvPr id="0" name=""/>
        <dsp:cNvSpPr/>
      </dsp:nvSpPr>
      <dsp:spPr>
        <a:xfrm>
          <a:off x="0" y="2548234"/>
          <a:ext cx="1635285" cy="10384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247A85-7EC5-419A-A4F4-D2DE3800FD87}">
      <dsp:nvSpPr>
        <dsp:cNvPr id="0" name=""/>
        <dsp:cNvSpPr/>
      </dsp:nvSpPr>
      <dsp:spPr>
        <a:xfrm>
          <a:off x="181698" y="2720847"/>
          <a:ext cx="1635285" cy="10384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latin typeface="+mj-lt"/>
            </a:rPr>
            <a:t>Có – Không</a:t>
          </a:r>
          <a:endParaRPr lang="en-US" sz="2000" kern="1200">
            <a:latin typeface="+mj-lt"/>
          </a:endParaRPr>
        </a:p>
      </dsp:txBody>
      <dsp:txXfrm>
        <a:off x="212112" y="2751261"/>
        <a:ext cx="1574457" cy="977578"/>
      </dsp:txXfrm>
    </dsp:sp>
    <dsp:sp modelId="{40AC3183-7812-459A-9AEB-E18C4ADB1077}">
      <dsp:nvSpPr>
        <dsp:cNvPr id="0" name=""/>
        <dsp:cNvSpPr/>
      </dsp:nvSpPr>
      <dsp:spPr>
        <a:xfrm>
          <a:off x="1998682" y="2548234"/>
          <a:ext cx="1635285" cy="10384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94E48D-5343-4C45-AA6F-CA06079AAF8E}">
      <dsp:nvSpPr>
        <dsp:cNvPr id="0" name=""/>
        <dsp:cNvSpPr/>
      </dsp:nvSpPr>
      <dsp:spPr>
        <a:xfrm>
          <a:off x="2180380" y="2720847"/>
          <a:ext cx="1635285" cy="10384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latin typeface="+mj-lt"/>
            </a:rPr>
            <a:t>Đúng – Sai</a:t>
          </a:r>
          <a:endParaRPr lang="en-US" sz="2000" kern="1200">
            <a:latin typeface="+mj-lt"/>
          </a:endParaRPr>
        </a:p>
      </dsp:txBody>
      <dsp:txXfrm>
        <a:off x="2210794" y="2751261"/>
        <a:ext cx="1574457" cy="977578"/>
      </dsp:txXfrm>
    </dsp:sp>
    <dsp:sp modelId="{742045EA-C401-46FB-8F3F-43AAC96930B2}">
      <dsp:nvSpPr>
        <dsp:cNvPr id="0" name=""/>
        <dsp:cNvSpPr/>
      </dsp:nvSpPr>
      <dsp:spPr>
        <a:xfrm>
          <a:off x="3997364" y="2548234"/>
          <a:ext cx="1635285" cy="10384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A93A70-512E-4DCB-8E80-38F19F051B25}">
      <dsp:nvSpPr>
        <dsp:cNvPr id="0" name=""/>
        <dsp:cNvSpPr/>
      </dsp:nvSpPr>
      <dsp:spPr>
        <a:xfrm>
          <a:off x="4179062" y="2720847"/>
          <a:ext cx="1635285" cy="10384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latin typeface="+mj-lt"/>
            </a:rPr>
            <a:t>Phải – Không phải</a:t>
          </a:r>
          <a:endParaRPr lang="en-US" sz="2000" kern="1200">
            <a:latin typeface="+mj-lt"/>
          </a:endParaRPr>
        </a:p>
      </dsp:txBody>
      <dsp:txXfrm>
        <a:off x="4209476" y="2751261"/>
        <a:ext cx="1574457" cy="9775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B720C8-0F1F-4769-A95D-E70485508E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CA3493-3CF0-479D-887E-326CB01F42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84AB01-33F2-4890-81BC-94568158DB71}" type="datetimeFigureOut">
              <a:rPr lang="en-US" smtClean="0"/>
              <a:pPr/>
              <a:t>8/4/2023</a:t>
            </a:fld>
            <a:endParaRPr lang="en-US"/>
          </a:p>
        </p:txBody>
      </p:sp>
      <p:sp>
        <p:nvSpPr>
          <p:cNvPr id="4" name="Footer Placeholder 3">
            <a:extLst>
              <a:ext uri="{FF2B5EF4-FFF2-40B4-BE49-F238E27FC236}">
                <a16:creationId xmlns:a16="http://schemas.microsoft.com/office/drawing/2014/main" id="{CA5946B1-632D-4B59-8997-E7256A57DB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0C78952-9C23-4261-888C-BF86D1BD58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82911A-3904-4D85-962F-6F98C8B8092A}" type="slidenum">
              <a:rPr lang="en-US" smtClean="0"/>
              <a:pPr/>
              <a:t>‹#›</a:t>
            </a:fld>
            <a:endParaRPr lang="en-US"/>
          </a:p>
        </p:txBody>
      </p:sp>
    </p:spTree>
    <p:extLst>
      <p:ext uri="{BB962C8B-B14F-4D97-AF65-F5344CB8AC3E}">
        <p14:creationId xmlns:p14="http://schemas.microsoft.com/office/powerpoint/2010/main" val="3342219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CC789-13E0-4A04-AD89-587EA51B73D6}" type="datetimeFigureOut">
              <a:rPr lang="en-US" smtClean="0"/>
              <a:t>8/4/2023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6853ED-05E8-42EE-B43E-CD89AA44F331}" type="slidenum">
              <a:rPr lang="en-US" smtClean="0"/>
              <a:t>‹#›</a:t>
            </a:fld>
            <a:endParaRPr lang="en-US"/>
          </a:p>
        </p:txBody>
      </p:sp>
    </p:spTree>
    <p:extLst>
      <p:ext uri="{BB962C8B-B14F-4D97-AF65-F5344CB8AC3E}">
        <p14:creationId xmlns:p14="http://schemas.microsoft.com/office/powerpoint/2010/main" val="724959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ad96be1b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ad96be1b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6844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47AED9E-433B-1240-9F81-F561F7A6B8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54437AA2-0D8C-2947-9720-7303B480A7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1204" name="Slide Number Placeholder 3">
            <a:extLst>
              <a:ext uri="{FF2B5EF4-FFF2-40B4-BE49-F238E27FC236}">
                <a16:creationId xmlns:a16="http://schemas.microsoft.com/office/drawing/2014/main" id="{236DF5A8-8DBA-A047-8764-3EE32D29E7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60FEA6-E1C3-0E42-86CE-D54E90D894C1}" type="slidenum">
              <a:rPr lang="en-US" altLang="en-US"/>
              <a:pPr/>
              <a:t>86</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14763" y="9371013"/>
            <a:ext cx="2919412" cy="493712"/>
          </a:xfrm>
          <a:prstGeom prst="rect">
            <a:avLst/>
          </a:prstGeom>
          <a:noFill/>
          <a:ln w="9525">
            <a:noFill/>
            <a:miter lim="800000"/>
            <a:headEnd/>
            <a:tailEnd/>
          </a:ln>
        </p:spPr>
        <p:txBody>
          <a:bodyPr anchor="b"/>
          <a:lstStyle/>
          <a:p>
            <a:pPr algn="r"/>
            <a:fld id="{F7F73349-B88F-422C-B0A7-C2BE59DCE0CC}" type="slidenum">
              <a:rPr lang="en-US" sz="1200"/>
              <a:pPr algn="r"/>
              <a:t>97</a:t>
            </a:fld>
            <a:endParaRPr 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marL="228600" indent="-228600" eaLnBrk="1" hangingPunct="1"/>
            <a:r>
              <a:rPr lang="en-US"/>
              <a:t>Model good listening  -  teams of 5 people to discuss -  ring bell and share points.  </a:t>
            </a:r>
          </a:p>
          <a:p>
            <a:pPr marL="228600" indent="-228600" eaLnBrk="1" hangingPunct="1"/>
            <a:r>
              <a:rPr lang="en-US"/>
              <a:t>Repeat the same for bad listening. – give the groups candy as a reward – then give to all later.</a:t>
            </a:r>
          </a:p>
          <a:p>
            <a:pPr marL="228600" indent="-228600" eaLnBrk="1" hangingPunct="1">
              <a:buFontTx/>
              <a:buAutoNum type="arabicPeriod"/>
            </a:pPr>
            <a:r>
              <a:rPr lang="en-US"/>
              <a:t>Eye contact         arms</a:t>
            </a:r>
          </a:p>
          <a:p>
            <a:pPr marL="228600" indent="-228600" eaLnBrk="1" hangingPunct="1">
              <a:buFontTx/>
              <a:buAutoNum type="arabicPeriod"/>
            </a:pPr>
            <a:r>
              <a:rPr lang="en-US"/>
              <a:t>Body lang            advice</a:t>
            </a:r>
          </a:p>
          <a:p>
            <a:pPr marL="228600" indent="-228600" eaLnBrk="1" hangingPunct="1">
              <a:buFontTx/>
              <a:buAutoNum type="arabicPeriod"/>
            </a:pPr>
            <a:r>
              <a:rPr lang="en-US"/>
              <a:t>Heart	               blaming</a:t>
            </a:r>
          </a:p>
          <a:p>
            <a:pPr marL="228600" indent="-228600" eaLnBrk="1" hangingPunct="1">
              <a:buFontTx/>
              <a:buAutoNum type="arabicPeriod"/>
            </a:pPr>
            <a:r>
              <a:rPr lang="en-US"/>
              <a:t>Fully		      disturbing</a:t>
            </a:r>
          </a:p>
          <a:p>
            <a:pPr marL="228600" indent="-228600" eaLnBrk="1" hangingPunct="1">
              <a:buFontTx/>
              <a:buAutoNum type="arabicPeriod"/>
            </a:pPr>
            <a:r>
              <a:rPr lang="en-US"/>
              <a:t>Repeat	               ignoring</a:t>
            </a:r>
          </a:p>
          <a:p>
            <a:pPr marL="228600" indent="-228600" eaLnBrk="1" hangingPunct="1">
              <a:buFontTx/>
              <a:buAutoNum type="arabicPeriod"/>
            </a:pPr>
            <a:r>
              <a:rPr lang="en-US"/>
              <a:t>In shoes</a:t>
            </a:r>
          </a:p>
        </p:txBody>
      </p:sp>
    </p:spTree>
    <p:extLst>
      <p:ext uri="{BB962C8B-B14F-4D97-AF65-F5344CB8AC3E}">
        <p14:creationId xmlns:p14="http://schemas.microsoft.com/office/powerpoint/2010/main" val="744064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9684f9cd4_0_38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59684f9cd4_0_38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08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4"/>
        <p:cNvGrpSpPr/>
        <p:nvPr/>
      </p:nvGrpSpPr>
      <p:grpSpPr>
        <a:xfrm>
          <a:off x="0" y="0"/>
          <a:ext cx="0" cy="0"/>
          <a:chOff x="0" y="0"/>
          <a:chExt cx="0" cy="0"/>
        </a:xfrm>
      </p:grpSpPr>
      <p:sp>
        <p:nvSpPr>
          <p:cNvPr id="2845" name="Google Shape;2845;g6fda12248b_0_9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6" name="Google Shape;2846;g6fda12248b_0_9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187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59684f9cd4_0_58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59684f9cd4_0_58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1844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59684f9cd4_0_58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59684f9cd4_0_58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852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59a29fb449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59a29fb449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5688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597ceaa9d2_0_4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597ceaa9d2_0_4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086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Soạn</a:t>
            </a:r>
            <a:r>
              <a:rPr lang="en-US" dirty="0"/>
              <a:t> </a:t>
            </a:r>
            <a:r>
              <a:rPr lang="en-US" dirty="0" err="1"/>
              <a:t>những</a:t>
            </a:r>
            <a:r>
              <a:rPr lang="en-US" dirty="0"/>
              <a:t> </a:t>
            </a:r>
            <a:r>
              <a:rPr lang="en-US" dirty="0" err="1"/>
              <a:t>câu</a:t>
            </a:r>
            <a:r>
              <a:rPr lang="en-US" dirty="0"/>
              <a:t> </a:t>
            </a:r>
            <a:r>
              <a:rPr lang="en-US" dirty="0" err="1"/>
              <a:t>nói</a:t>
            </a:r>
            <a:r>
              <a:rPr lang="en-US" dirty="0"/>
              <a:t> </a:t>
            </a:r>
            <a:r>
              <a:rPr lang="en-US" dirty="0" err="1"/>
              <a:t>về</a:t>
            </a:r>
            <a:r>
              <a:rPr lang="en-US" dirty="0"/>
              <a:t> </a:t>
            </a:r>
            <a:r>
              <a:rPr lang="en-US" dirty="0" err="1"/>
              <a:t>mong</a:t>
            </a:r>
            <a:r>
              <a:rPr lang="en-US" dirty="0"/>
              <a:t> </a:t>
            </a:r>
            <a:r>
              <a:rPr lang="en-US" dirty="0" err="1"/>
              <a:t>muốn</a:t>
            </a:r>
            <a:r>
              <a:rPr lang="en-US" dirty="0"/>
              <a:t>, </a:t>
            </a:r>
            <a:r>
              <a:rPr lang="en-US" dirty="0" err="1"/>
              <a:t>nhu</a:t>
            </a:r>
            <a:r>
              <a:rPr lang="en-US" dirty="0"/>
              <a:t> </a:t>
            </a:r>
            <a:r>
              <a:rPr lang="en-US" dirty="0" err="1"/>
              <a:t>cầu</a:t>
            </a:r>
            <a:r>
              <a:rPr lang="en-US" dirty="0"/>
              <a:t>, </a:t>
            </a:r>
            <a:r>
              <a:rPr lang="en-US" dirty="0" err="1"/>
              <a:t>quyền</a:t>
            </a:r>
            <a:r>
              <a:rPr lang="en-US" dirty="0"/>
              <a:t> </a:t>
            </a:r>
            <a:r>
              <a:rPr lang="en-US" dirty="0" err="1"/>
              <a:t>của</a:t>
            </a:r>
            <a:r>
              <a:rPr lang="en-US" dirty="0"/>
              <a:t> </a:t>
            </a:r>
            <a:r>
              <a:rPr lang="en-US" dirty="0" err="1"/>
              <a:t>trẻ</a:t>
            </a:r>
            <a:endParaRPr lang="en-US" dirty="0"/>
          </a:p>
        </p:txBody>
      </p:sp>
    </p:spTree>
    <p:extLst>
      <p:ext uri="{BB962C8B-B14F-4D97-AF65-F5344CB8AC3E}">
        <p14:creationId xmlns:p14="http://schemas.microsoft.com/office/powerpoint/2010/main" val="4263236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9223212-5B4F-435D-9351-05A2A79C680A}" type="slidenum">
              <a:rPr lang="vi-VN" smtClean="0"/>
              <a:t>22</a:t>
            </a:fld>
            <a:endParaRPr lang="vi-VN"/>
          </a:p>
        </p:txBody>
      </p:sp>
    </p:spTree>
    <p:extLst>
      <p:ext uri="{BB962C8B-B14F-4D97-AF65-F5344CB8AC3E}">
        <p14:creationId xmlns:p14="http://schemas.microsoft.com/office/powerpoint/2010/main" val="3654510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11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11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11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bốc</a:t>
            </a:r>
            <a:r>
              <a:rPr lang="en-US" sz="11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thăm</a:t>
            </a:r>
            <a:r>
              <a:rPr lang="en-US" sz="11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11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1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1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1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1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1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11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em</a:t>
            </a:r>
            <a:endParaRPr lang="en-US" dirty="0"/>
          </a:p>
        </p:txBody>
      </p:sp>
    </p:spTree>
    <p:extLst>
      <p:ext uri="{BB962C8B-B14F-4D97-AF65-F5344CB8AC3E}">
        <p14:creationId xmlns:p14="http://schemas.microsoft.com/office/powerpoint/2010/main" val="59951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Trò</a:t>
            </a:r>
            <a:r>
              <a:rPr lang="en-US" dirty="0"/>
              <a:t> </a:t>
            </a:r>
            <a:r>
              <a:rPr lang="en-US" dirty="0" err="1"/>
              <a:t>chơi</a:t>
            </a:r>
            <a:r>
              <a:rPr lang="en-US" dirty="0"/>
              <a:t> </a:t>
            </a:r>
            <a:r>
              <a:rPr lang="en-US" dirty="0" err="1"/>
              <a:t>xé</a:t>
            </a:r>
            <a:r>
              <a:rPr lang="en-US" dirty="0"/>
              <a:t> </a:t>
            </a:r>
            <a:r>
              <a:rPr lang="en-US" dirty="0" err="1"/>
              <a:t>giấy</a:t>
            </a:r>
            <a:endParaRPr lang="en-US" dirty="0"/>
          </a:p>
        </p:txBody>
      </p:sp>
    </p:spTree>
    <p:extLst>
      <p:ext uri="{BB962C8B-B14F-4D97-AF65-F5344CB8AC3E}">
        <p14:creationId xmlns:p14="http://schemas.microsoft.com/office/powerpoint/2010/main" val="202255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effectLst/>
                <a:latin typeface="Times New Roman" pitchFamily="-110" charset="0"/>
                <a:ea typeface="ＭＳ Ｐゴシック" charset="-128"/>
                <a:cs typeface="ＭＳ Ｐゴシック" charset="-128"/>
              </a:rPr>
              <a:t>Trên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thế</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giới</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có</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khoảng</a:t>
            </a:r>
            <a:r>
              <a:rPr lang="en-US" sz="1200" kern="1200" dirty="0">
                <a:solidFill>
                  <a:schemeClr val="tx1"/>
                </a:solidFill>
                <a:effectLst/>
                <a:latin typeface="Times New Roman" pitchFamily="-110" charset="0"/>
                <a:ea typeface="ＭＳ Ｐゴシック" charset="-128"/>
                <a:cs typeface="ＭＳ Ｐゴシック" charset="-128"/>
              </a:rPr>
              <a:t> 15% </a:t>
            </a:r>
            <a:r>
              <a:rPr lang="en-US" sz="1200" kern="1200" dirty="0" err="1">
                <a:solidFill>
                  <a:schemeClr val="tx1"/>
                </a:solidFill>
                <a:effectLst/>
                <a:latin typeface="Times New Roman" pitchFamily="-110" charset="0"/>
                <a:ea typeface="ＭＳ Ｐゴシック" charset="-128"/>
                <a:cs typeface="ＭＳ Ｐゴシック" charset="-128"/>
              </a:rPr>
              <a:t>trẻ</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em</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và</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thanh</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thiếu</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niên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mắc</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các</a:t>
            </a:r>
            <a:r>
              <a:rPr lang="en-US" sz="1200" kern="1200" dirty="0">
                <a:solidFill>
                  <a:schemeClr val="tx1"/>
                </a:solidFill>
                <a:effectLst/>
                <a:latin typeface="Times New Roman" pitchFamily="-110" charset="0"/>
                <a:ea typeface="ＭＳ Ｐゴシック" charset="-128"/>
                <a:cs typeface="ＭＳ Ｐゴシック" charset="-128"/>
              </a:rPr>
              <a:t> RLTT </a:t>
            </a:r>
            <a:r>
              <a:rPr lang="en-US" sz="1200" kern="1200" dirty="0" err="1">
                <a:solidFill>
                  <a:schemeClr val="tx1"/>
                </a:solidFill>
                <a:effectLst/>
                <a:latin typeface="Times New Roman" pitchFamily="-110" charset="0"/>
                <a:ea typeface="ＭＳ Ｐゴシック" charset="-128"/>
                <a:cs typeface="ＭＳ Ｐゴシック" charset="-128"/>
              </a:rPr>
              <a:t>và</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các</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vấn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đề</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tâm</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thần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thần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kinh</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là</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nguyên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nhân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hàng</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đầu</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dẫn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tới</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tình</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trạng</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khuyết</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tật</a:t>
            </a:r>
            <a:r>
              <a:rPr lang="en-US" sz="1200" kern="1200" dirty="0">
                <a:solidFill>
                  <a:schemeClr val="tx1"/>
                </a:solidFill>
                <a:effectLst/>
                <a:latin typeface="Times New Roman" pitchFamily="-110" charset="0"/>
                <a:ea typeface="ＭＳ Ｐゴシック" charset="-128"/>
                <a:cs typeface="ＭＳ Ｐゴシック" charset="-128"/>
              </a:rPr>
              <a:t> ở </a:t>
            </a:r>
            <a:r>
              <a:rPr lang="en-US" sz="1200" kern="1200" dirty="0" err="1">
                <a:solidFill>
                  <a:schemeClr val="tx1"/>
                </a:solidFill>
                <a:effectLst/>
                <a:latin typeface="Times New Roman" pitchFamily="-110" charset="0"/>
                <a:ea typeface="ＭＳ Ｐゴシック" charset="-128"/>
                <a:cs typeface="ＭＳ Ｐゴシック" charset="-128"/>
              </a:rPr>
              <a:t>người</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trẻ</a:t>
            </a:r>
            <a:r>
              <a:rPr lang="en-US" sz="1200" kern="1200" dirty="0">
                <a:solidFill>
                  <a:schemeClr val="tx1"/>
                </a:solidFill>
                <a:effectLst/>
                <a:latin typeface="Times New Roman" pitchFamily="-110" charset="0"/>
                <a:ea typeface="ＭＳ Ｐゴシック" charset="-128"/>
                <a:cs typeface="ＭＳ Ｐゴシック" charset="-128"/>
              </a:rPr>
              <a:t> tuổi</a:t>
            </a:r>
            <a:r>
              <a:rPr lang="en-US" sz="1200" kern="1200" baseline="30000" dirty="0">
                <a:solidFill>
                  <a:schemeClr val="tx1"/>
                </a:solidFill>
                <a:effectLst/>
                <a:latin typeface="Times New Roman" pitchFamily="-110" charset="0"/>
                <a:ea typeface="ＭＳ Ｐゴシック" charset="-128"/>
                <a:cs typeface="ＭＳ Ｐゴシック" charset="-128"/>
              </a:rPr>
              <a:t>1</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Với</a:t>
            </a:r>
            <a:r>
              <a:rPr lang="en-US" sz="1200" kern="1200" dirty="0">
                <a:solidFill>
                  <a:schemeClr val="tx1"/>
                </a:solidFill>
                <a:effectLst/>
                <a:latin typeface="Times New Roman" pitchFamily="-110" charset="0"/>
                <a:ea typeface="ＭＳ Ｐゴシック" charset="-128"/>
                <a:cs typeface="ＭＳ Ｐゴシック" charset="-128"/>
              </a:rPr>
              <a:t> 50% </a:t>
            </a:r>
            <a:r>
              <a:rPr lang="en-US" sz="1200" kern="1200" dirty="0" err="1">
                <a:solidFill>
                  <a:schemeClr val="tx1"/>
                </a:solidFill>
                <a:effectLst/>
                <a:latin typeface="Times New Roman" pitchFamily="-110" charset="0"/>
                <a:ea typeface="ＭＳ Ｐゴシック" charset="-128"/>
                <a:cs typeface="ＭＳ Ｐゴシック" charset="-128"/>
              </a:rPr>
              <a:t>các</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vấn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đề</a:t>
            </a:r>
            <a:r>
              <a:rPr lang="en-US" sz="1200" kern="1200" dirty="0">
                <a:solidFill>
                  <a:schemeClr val="tx1"/>
                </a:solidFill>
                <a:effectLst/>
                <a:latin typeface="Times New Roman" pitchFamily="-110" charset="0"/>
                <a:ea typeface="ＭＳ Ｐゴシック" charset="-128"/>
                <a:cs typeface="ＭＳ Ｐゴシック" charset="-128"/>
              </a:rPr>
              <a:t> SKTT </a:t>
            </a:r>
            <a:r>
              <a:rPr lang="en-US" sz="1200" kern="1200" dirty="0" err="1">
                <a:solidFill>
                  <a:schemeClr val="tx1"/>
                </a:solidFill>
                <a:effectLst/>
                <a:latin typeface="Times New Roman" pitchFamily="-110" charset="0"/>
                <a:ea typeface="ＭＳ Ｐゴシック" charset="-128"/>
                <a:cs typeface="ＭＳ Ｐゴシック" charset="-128"/>
              </a:rPr>
              <a:t>bắng</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đầu</a:t>
            </a:r>
            <a:r>
              <a:rPr lang="en-US" sz="1200" kern="1200" dirty="0">
                <a:solidFill>
                  <a:schemeClr val="tx1"/>
                </a:solidFill>
                <a:effectLst/>
                <a:latin typeface="Times New Roman" pitchFamily="-110" charset="0"/>
                <a:ea typeface="ＭＳ Ｐゴシック" charset="-128"/>
                <a:cs typeface="ＭＳ Ｐゴシック" charset="-128"/>
              </a:rPr>
              <a:t> ở </a:t>
            </a:r>
            <a:r>
              <a:rPr lang="en-US" sz="1200" kern="1200" dirty="0" err="1">
                <a:solidFill>
                  <a:schemeClr val="tx1"/>
                </a:solidFill>
                <a:effectLst/>
                <a:latin typeface="Times New Roman" pitchFamily="-110" charset="0"/>
                <a:ea typeface="ＭＳ Ｐゴシック" charset="-128"/>
                <a:cs typeface="ＭＳ Ｐゴシック" charset="-128"/>
              </a:rPr>
              <a:t>độ</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tuổi</a:t>
            </a:r>
            <a:r>
              <a:rPr lang="en-US" sz="1200" kern="1200" dirty="0">
                <a:solidFill>
                  <a:schemeClr val="tx1"/>
                </a:solidFill>
                <a:effectLst/>
                <a:latin typeface="Times New Roman" pitchFamily="-110" charset="0"/>
                <a:ea typeface="ＭＳ Ｐゴシック" charset="-128"/>
                <a:cs typeface="ＭＳ Ｐゴシック" charset="-128"/>
              </a:rPr>
              <a:t> 14 </a:t>
            </a:r>
            <a:r>
              <a:rPr lang="en-US" sz="1200" kern="1200" dirty="0" err="1">
                <a:solidFill>
                  <a:schemeClr val="tx1"/>
                </a:solidFill>
                <a:effectLst/>
                <a:latin typeface="Times New Roman" pitchFamily="-110" charset="0"/>
                <a:ea typeface="ＭＳ Ｐゴシック" charset="-128"/>
                <a:cs typeface="ＭＳ Ｐゴシック" charset="-128"/>
              </a:rPr>
              <a:t>và</a:t>
            </a:r>
            <a:r>
              <a:rPr lang="en-US" sz="1200" kern="1200" dirty="0">
                <a:solidFill>
                  <a:schemeClr val="tx1"/>
                </a:solidFill>
                <a:effectLst/>
                <a:latin typeface="Times New Roman" pitchFamily="-110" charset="0"/>
                <a:ea typeface="ＭＳ Ｐゴシック" charset="-128"/>
                <a:cs typeface="ＭＳ Ｐゴシック" charset="-128"/>
              </a:rPr>
              <a:t> 75% </a:t>
            </a:r>
            <a:r>
              <a:rPr lang="en-US" sz="1200" kern="1200" dirty="0" err="1">
                <a:solidFill>
                  <a:schemeClr val="tx1"/>
                </a:solidFill>
                <a:effectLst/>
                <a:latin typeface="Times New Roman" pitchFamily="-110" charset="0"/>
                <a:ea typeface="ＭＳ Ｐゴシック" charset="-128"/>
                <a:cs typeface="ＭＳ Ｐゴシック" charset="-128"/>
              </a:rPr>
              <a:t>bắt</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đầu</a:t>
            </a:r>
            <a:r>
              <a:rPr lang="en-US" sz="1200" kern="1200" dirty="0">
                <a:solidFill>
                  <a:schemeClr val="tx1"/>
                </a:solidFill>
                <a:effectLst/>
                <a:latin typeface="Times New Roman" pitchFamily="-110" charset="0"/>
                <a:ea typeface="ＭＳ Ｐゴシック" charset="-128"/>
                <a:cs typeface="ＭＳ Ｐゴシック" charset="-128"/>
              </a:rPr>
              <a:t> ở </a:t>
            </a:r>
            <a:r>
              <a:rPr lang="en-US" sz="1200" kern="1200" dirty="0" err="1">
                <a:solidFill>
                  <a:schemeClr val="tx1"/>
                </a:solidFill>
                <a:effectLst/>
                <a:latin typeface="Times New Roman" pitchFamily="-110" charset="0"/>
                <a:ea typeface="ＭＳ Ｐゴシック" charset="-128"/>
                <a:cs typeface="ＭＳ Ｐゴシック" charset="-128"/>
              </a:rPr>
              <a:t>độ</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tuổi</a:t>
            </a:r>
            <a:r>
              <a:rPr lang="en-US" sz="1200" kern="1200" dirty="0">
                <a:solidFill>
                  <a:schemeClr val="tx1"/>
                </a:solidFill>
                <a:effectLst/>
                <a:latin typeface="Times New Roman" pitchFamily="-110" charset="0"/>
                <a:ea typeface="ＭＳ Ｐゴシック" charset="-128"/>
                <a:cs typeface="ＭＳ Ｐゴシック" charset="-128"/>
              </a:rPr>
              <a:t> 24</a:t>
            </a:r>
            <a:r>
              <a:rPr lang="en-US" sz="1200" kern="1200" baseline="30000" dirty="0">
                <a:solidFill>
                  <a:schemeClr val="tx1"/>
                </a:solidFill>
                <a:effectLst/>
                <a:latin typeface="Times New Roman" pitchFamily="-110" charset="0"/>
                <a:ea typeface="ＭＳ Ｐゴシック" charset="-128"/>
                <a:cs typeface="ＭＳ Ｐゴシック" charset="-128"/>
              </a:rPr>
              <a:t>2</a:t>
            </a:r>
            <a:r>
              <a:rPr lang="en-US" sz="1200" kern="1200" dirty="0">
                <a:solidFill>
                  <a:schemeClr val="tx1"/>
                </a:solidFill>
                <a:effectLst/>
                <a:latin typeface="Times New Roman" pitchFamily="-110" charset="0"/>
                <a:ea typeface="ＭＳ Ｐゴシック" charset="-128"/>
                <a:cs typeface="ＭＳ Ｐゴシック" charset="-128"/>
              </a:rPr>
              <a:t>, SKTT </a:t>
            </a:r>
            <a:r>
              <a:rPr lang="en-US" sz="1200" kern="1200" dirty="0" err="1">
                <a:solidFill>
                  <a:schemeClr val="tx1"/>
                </a:solidFill>
                <a:effectLst/>
                <a:latin typeface="Times New Roman" pitchFamily="-110" charset="0"/>
                <a:ea typeface="ＭＳ Ｐゴシック" charset="-128"/>
                <a:cs typeface="ＭＳ Ｐゴシック" charset="-128"/>
              </a:rPr>
              <a:t>của</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trẻ</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em</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và</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thanh</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thiếu</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niên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đã</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trở</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nên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là</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một</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ưu</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tiên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toàn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cầu</a:t>
            </a:r>
            <a:r>
              <a:rPr lang="en-US" sz="1200" kern="1200" dirty="0">
                <a:solidFill>
                  <a:schemeClr val="tx1"/>
                </a:solidFill>
                <a:effectLst/>
                <a:latin typeface="Times New Roman" pitchFamily="-110" charset="0"/>
                <a:ea typeface="ＭＳ Ｐゴシック" charset="-128"/>
                <a:cs typeface="ＭＳ Ｐゴシック" charset="-128"/>
              </a:rPr>
              <a:t>. Ở </a:t>
            </a:r>
            <a:r>
              <a:rPr lang="en-US" sz="1200" kern="1200" dirty="0" err="1">
                <a:solidFill>
                  <a:schemeClr val="tx1"/>
                </a:solidFill>
                <a:effectLst/>
                <a:latin typeface="Times New Roman" pitchFamily="-110" charset="0"/>
                <a:ea typeface="ＭＳ Ｐゴシック" charset="-128"/>
                <a:cs typeface="ＭＳ Ｐゴシック" charset="-128"/>
              </a:rPr>
              <a:t>Việt</a:t>
            </a:r>
            <a:r>
              <a:rPr lang="en-US" sz="1200" kern="1200" dirty="0">
                <a:solidFill>
                  <a:schemeClr val="tx1"/>
                </a:solidFill>
                <a:effectLst/>
                <a:latin typeface="Times New Roman" pitchFamily="-110" charset="0"/>
                <a:ea typeface="ＭＳ Ｐゴシック" charset="-128"/>
                <a:cs typeface="ＭＳ Ｐゴシック" charset="-128"/>
              </a:rPr>
              <a:t> Nam, </a:t>
            </a:r>
            <a:r>
              <a:rPr lang="en-US" sz="1200" kern="1200" dirty="0" err="1">
                <a:solidFill>
                  <a:schemeClr val="tx1"/>
                </a:solidFill>
                <a:effectLst/>
                <a:latin typeface="Times New Roman" pitchFamily="-110" charset="0"/>
                <a:ea typeface="ＭＳ Ｐゴシック" charset="-128"/>
                <a:cs typeface="ＭＳ Ｐゴシック" charset="-128"/>
              </a:rPr>
              <a:t>các</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bằng</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chứng</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cho</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tháy</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có</a:t>
            </a:r>
            <a:r>
              <a:rPr lang="en-US" sz="1200" kern="1200" dirty="0">
                <a:solidFill>
                  <a:schemeClr val="tx1"/>
                </a:solidFill>
                <a:effectLst/>
                <a:latin typeface="Times New Roman" pitchFamily="-110" charset="0"/>
                <a:ea typeface="ＭＳ Ｐゴシック" charset="-128"/>
                <a:cs typeface="ＭＳ Ｐゴシック" charset="-128"/>
              </a:rPr>
              <a:t> 8% - 29% </a:t>
            </a:r>
            <a:r>
              <a:rPr lang="en-US" sz="1200" kern="1200" dirty="0" err="1">
                <a:solidFill>
                  <a:schemeClr val="tx1"/>
                </a:solidFill>
                <a:effectLst/>
                <a:latin typeface="Times New Roman" pitchFamily="-110" charset="0"/>
                <a:ea typeface="ＭＳ Ｐゴシック" charset="-128"/>
                <a:cs typeface="ＭＳ Ｐゴシック" charset="-128"/>
              </a:rPr>
              <a:t>thanh</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thiếu</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niên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mắc</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các</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vấn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đề</a:t>
            </a:r>
            <a:r>
              <a:rPr lang="en-US" sz="1200" kern="1200" dirty="0">
                <a:solidFill>
                  <a:schemeClr val="tx1"/>
                </a:solidFill>
                <a:effectLst/>
                <a:latin typeface="Times New Roman" pitchFamily="-110" charset="0"/>
                <a:ea typeface="ＭＳ Ｐゴシック" charset="-128"/>
                <a:cs typeface="ＭＳ Ｐゴシック" charset="-128"/>
              </a:rPr>
              <a:t> SKTT</a:t>
            </a:r>
            <a:r>
              <a:rPr lang="en-US" sz="1200" kern="1200" baseline="30000" dirty="0">
                <a:solidFill>
                  <a:schemeClr val="tx1"/>
                </a:solidFill>
                <a:effectLst/>
                <a:latin typeface="Times New Roman" pitchFamily="-110" charset="0"/>
                <a:ea typeface="ＭＳ Ｐゴシック" charset="-128"/>
                <a:cs typeface="ＭＳ Ｐゴシック" charset="-128"/>
              </a:rPr>
              <a:t>3,4</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Sự</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hiểu</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biết</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nghèo</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nàn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về</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các</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vấn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đề</a:t>
            </a:r>
            <a:r>
              <a:rPr lang="en-US" sz="1200" kern="1200" dirty="0">
                <a:solidFill>
                  <a:schemeClr val="tx1"/>
                </a:solidFill>
                <a:effectLst/>
                <a:latin typeface="Times New Roman" pitchFamily="-110" charset="0"/>
                <a:ea typeface="ＭＳ Ｐゴシック" charset="-128"/>
                <a:cs typeface="ＭＳ Ｐゴシック" charset="-128"/>
              </a:rPr>
              <a:t> SKTT, </a:t>
            </a:r>
            <a:r>
              <a:rPr lang="en-US" sz="1200" kern="1200" dirty="0" err="1">
                <a:solidFill>
                  <a:schemeClr val="tx1"/>
                </a:solidFill>
                <a:effectLst/>
                <a:latin typeface="Times New Roman" pitchFamily="-110" charset="0"/>
                <a:ea typeface="ＭＳ Ｐゴシック" charset="-128"/>
                <a:cs typeface="ＭＳ Ｐゴシック" charset="-128"/>
              </a:rPr>
              <a:t>sự</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kỳ</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thị</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xã</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hội</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và</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sự</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hạn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chế</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của</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các</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nguồn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lực</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và</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dịch</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vụ</a:t>
            </a:r>
            <a:r>
              <a:rPr lang="en-US" sz="1200" kern="1200" dirty="0">
                <a:solidFill>
                  <a:schemeClr val="tx1"/>
                </a:solidFill>
                <a:effectLst/>
                <a:latin typeface="Times New Roman" pitchFamily="-110" charset="0"/>
                <a:ea typeface="ＭＳ Ｐゴシック" charset="-128"/>
                <a:cs typeface="ＭＳ Ｐゴシック" charset="-128"/>
              </a:rPr>
              <a:t> SKTT </a:t>
            </a:r>
            <a:r>
              <a:rPr lang="en-US" sz="1200" kern="1200" dirty="0" err="1">
                <a:solidFill>
                  <a:schemeClr val="tx1"/>
                </a:solidFill>
                <a:effectLst/>
                <a:latin typeface="Times New Roman" pitchFamily="-110" charset="0"/>
                <a:ea typeface="ＭＳ Ｐゴシック" charset="-128"/>
                <a:cs typeface="ＭＳ Ｐゴシック" charset="-128"/>
              </a:rPr>
              <a:t>góp</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phần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khiến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cho</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hầu</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hết</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những</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trẻ</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này</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không</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được</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chữa</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trị</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hoặc</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hỗ</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trợ</a:t>
            </a:r>
            <a:r>
              <a:rPr lang="en-US" sz="1200" kern="1200" dirty="0">
                <a:solidFill>
                  <a:schemeClr val="tx1"/>
                </a:solidFill>
                <a:effectLst/>
                <a:latin typeface="Times New Roman" pitchFamily="-110" charset="0"/>
                <a:ea typeface="ＭＳ Ｐゴシック" charset="-128"/>
                <a:cs typeface="ＭＳ Ｐゴシック" charset="-128"/>
              </a:rPr>
              <a:t>. Khi </a:t>
            </a:r>
            <a:r>
              <a:rPr lang="en-US" sz="1200" kern="1200" dirty="0" err="1">
                <a:solidFill>
                  <a:schemeClr val="tx1"/>
                </a:solidFill>
                <a:effectLst/>
                <a:latin typeface="Times New Roman" pitchFamily="-110" charset="0"/>
                <a:ea typeface="ＭＳ Ｐゴシック" charset="-128"/>
                <a:cs typeface="ＭＳ Ｐゴシック" charset="-128"/>
              </a:rPr>
              <a:t>sự</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xuất</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hiện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các</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vấn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đề</a:t>
            </a:r>
            <a:r>
              <a:rPr lang="en-US" sz="1200" kern="1200" dirty="0">
                <a:solidFill>
                  <a:schemeClr val="tx1"/>
                </a:solidFill>
                <a:effectLst/>
                <a:latin typeface="Times New Roman" pitchFamily="-110" charset="0"/>
                <a:ea typeface="ＭＳ Ｐゴシック" charset="-128"/>
                <a:cs typeface="ＭＳ Ｐゴシック" charset="-128"/>
              </a:rPr>
              <a:t> SKTT </a:t>
            </a:r>
            <a:r>
              <a:rPr lang="en-US" sz="1200" kern="1200" dirty="0" err="1">
                <a:solidFill>
                  <a:schemeClr val="tx1"/>
                </a:solidFill>
                <a:effectLst/>
                <a:latin typeface="Times New Roman" pitchFamily="-110" charset="0"/>
                <a:ea typeface="ＭＳ Ｐゴシック" charset="-128"/>
                <a:cs typeface="ＭＳ Ｐゴシック" charset="-128"/>
              </a:rPr>
              <a:t>không</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được</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quan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tâm</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chữa</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trị</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những</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vấn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đề</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này</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sẽ</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ảnh</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hưởng</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nghiêm</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trọng</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đến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sự</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phát</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triển</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thành</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tựu</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học</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tập</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và</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tiềm</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năng</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của</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trẻ</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trong</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cuộc</a:t>
            </a:r>
            <a:r>
              <a:rPr lang="en-US" sz="1200" kern="1200" dirty="0">
                <a:solidFill>
                  <a:schemeClr val="tx1"/>
                </a:solidFill>
                <a:effectLst/>
                <a:latin typeface="Times New Roman" pitchFamily="-110" charset="0"/>
                <a:ea typeface="ＭＳ Ｐゴシック" charset="-128"/>
                <a:cs typeface="ＭＳ Ｐゴシック" charset="-128"/>
              </a:rPr>
              <a:t> </a:t>
            </a:r>
            <a:r>
              <a:rPr lang="en-US" sz="1200" kern="1200" dirty="0" err="1">
                <a:solidFill>
                  <a:schemeClr val="tx1"/>
                </a:solidFill>
                <a:effectLst/>
                <a:latin typeface="Times New Roman" pitchFamily="-110" charset="0"/>
                <a:ea typeface="ＭＳ Ｐゴシック" charset="-128"/>
                <a:cs typeface="ＭＳ Ｐゴシック" charset="-128"/>
              </a:rPr>
              <a:t>sống</a:t>
            </a:r>
            <a:r>
              <a:rPr lang="en-US" sz="1200" kern="1200" dirty="0">
                <a:solidFill>
                  <a:schemeClr val="tx1"/>
                </a:solidFill>
                <a:effectLst/>
                <a:latin typeface="Times New Roman" pitchFamily="-110" charset="0"/>
                <a:ea typeface="ＭＳ Ｐゴシック" charset="-128"/>
                <a:cs typeface="ＭＳ Ｐゴシック" charset="-128"/>
              </a:rPr>
              <a:t>.</a:t>
            </a:r>
          </a:p>
          <a:p>
            <a:endParaRPr lang="en-US" dirty="0"/>
          </a:p>
        </p:txBody>
      </p:sp>
      <p:sp>
        <p:nvSpPr>
          <p:cNvPr id="4" name="Slide Number Placeholder 3"/>
          <p:cNvSpPr>
            <a:spLocks noGrp="1"/>
          </p:cNvSpPr>
          <p:nvPr>
            <p:ph type="sldNum" sz="quarter" idx="5"/>
          </p:nvPr>
        </p:nvSpPr>
        <p:spPr/>
        <p:txBody>
          <a:bodyPr/>
          <a:lstStyle/>
          <a:p>
            <a:fld id="{398F6737-E57A-BB48-960B-9CD55A559A86}" type="slidenum">
              <a:rPr lang="en-US" smtClean="0"/>
              <a:pPr/>
              <a:t>45</a:t>
            </a:fld>
            <a:endParaRPr lang="en-US"/>
          </a:p>
        </p:txBody>
      </p:sp>
    </p:spTree>
    <p:extLst>
      <p:ext uri="{BB962C8B-B14F-4D97-AF65-F5344CB8AC3E}">
        <p14:creationId xmlns:p14="http://schemas.microsoft.com/office/powerpoint/2010/main" val="3633778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839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Câu</a:t>
            </a:r>
            <a:r>
              <a:rPr lang="en-US" dirty="0"/>
              <a:t> </a:t>
            </a:r>
            <a:r>
              <a:rPr lang="en-US" dirty="0" err="1"/>
              <a:t>chuyện</a:t>
            </a:r>
            <a:r>
              <a:rPr lang="en-US" dirty="0"/>
              <a:t> </a:t>
            </a:r>
            <a:r>
              <a:rPr lang="en-US" dirty="0" err="1"/>
              <a:t>cá</a:t>
            </a:r>
            <a:r>
              <a:rPr lang="en-US" dirty="0"/>
              <a:t> </a:t>
            </a:r>
            <a:r>
              <a:rPr lang="en-US" dirty="0" err="1"/>
              <a:t>leo</a:t>
            </a:r>
            <a:r>
              <a:rPr lang="en-US" dirty="0"/>
              <a:t> </a:t>
            </a:r>
            <a:r>
              <a:rPr lang="en-US" dirty="0" err="1"/>
              <a:t>cây</a:t>
            </a:r>
            <a:endParaRPr lang="en-US" dirty="0"/>
          </a:p>
        </p:txBody>
      </p:sp>
      <p:sp>
        <p:nvSpPr>
          <p:cNvPr id="4" name="Slide Number Placeholder 3"/>
          <p:cNvSpPr>
            <a:spLocks noGrp="1"/>
          </p:cNvSpPr>
          <p:nvPr>
            <p:ph type="sldNum" sz="quarter" idx="5"/>
          </p:nvPr>
        </p:nvSpPr>
        <p:spPr/>
        <p:txBody>
          <a:bodyPr/>
          <a:lstStyle/>
          <a:p>
            <a:fld id="{1C3FA32A-BEA5-42D3-A67B-8AF8A4F033CF}" type="slidenum">
              <a:rPr lang="en-US" smtClean="0"/>
              <a:t>74</a:t>
            </a:fld>
            <a:endParaRPr lang="en-US"/>
          </a:p>
        </p:txBody>
      </p:sp>
    </p:spTree>
    <p:extLst>
      <p:ext uri="{BB962C8B-B14F-4D97-AF65-F5344CB8AC3E}">
        <p14:creationId xmlns:p14="http://schemas.microsoft.com/office/powerpoint/2010/main" val="4225843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r>
              <a:rPr lang="en-VN" dirty="0"/>
              <a:t>ưu ý những người đã có KN, đã làm ca, đã được TH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355F5C-4492-5445-A3D1-564B663473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86673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23768"/>
      </p:ext>
    </p:extLst>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4E14D27-AD6A-4547-8A35-F0A6A7B2B893}"/>
              </a:ext>
            </a:extLst>
          </p:cNvPr>
          <p:cNvGrpSpPr/>
          <p:nvPr userDrawn="1"/>
        </p:nvGrpSpPr>
        <p:grpSpPr>
          <a:xfrm>
            <a:off x="739019" y="1801308"/>
            <a:ext cx="2251389" cy="4202048"/>
            <a:chOff x="3501573" y="3178068"/>
            <a:chExt cx="1340594" cy="2737840"/>
          </a:xfrm>
        </p:grpSpPr>
        <p:sp>
          <p:nvSpPr>
            <p:cNvPr id="4" name="Freeform: Shape 3">
              <a:extLst>
                <a:ext uri="{FF2B5EF4-FFF2-40B4-BE49-F238E27FC236}">
                  <a16:creationId xmlns:a16="http://schemas.microsoft.com/office/drawing/2014/main" id="{1FFFD2AF-5064-446A-95B2-FCACE1D003DC}"/>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CED64445-B2E0-4D7E-8491-252F042F0F6D}"/>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A429A64-82C5-47BC-985E-3FDFE804E532}"/>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8DF180B-C394-4B18-8CF3-2228F33ED174}"/>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B1C391E-60EC-4442-81F5-E5BD8E5FB94B}"/>
                </a:ext>
              </a:extLst>
            </p:cNvPr>
            <p:cNvSpPr/>
            <p:nvPr/>
          </p:nvSpPr>
          <p:spPr>
            <a:xfrm>
              <a:off x="3529897" y="3190652"/>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1042DFF-AC0C-4A34-B83D-F94290F8566A}"/>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10" name="Group 9">
              <a:extLst>
                <a:ext uri="{FF2B5EF4-FFF2-40B4-BE49-F238E27FC236}">
                  <a16:creationId xmlns:a16="http://schemas.microsoft.com/office/drawing/2014/main" id="{4033404E-34F2-4512-89D1-3226AA01335F}"/>
                </a:ext>
              </a:extLst>
            </p:cNvPr>
            <p:cNvGrpSpPr/>
            <p:nvPr/>
          </p:nvGrpSpPr>
          <p:grpSpPr>
            <a:xfrm>
              <a:off x="4088508" y="5635852"/>
              <a:ext cx="173080" cy="173080"/>
              <a:chOff x="6768665" y="6038214"/>
              <a:chExt cx="147968" cy="147968"/>
            </a:xfrm>
          </p:grpSpPr>
          <p:sp>
            <p:nvSpPr>
              <p:cNvPr id="14" name="Oval 13">
                <a:extLst>
                  <a:ext uri="{FF2B5EF4-FFF2-40B4-BE49-F238E27FC236}">
                    <a16:creationId xmlns:a16="http://schemas.microsoft.com/office/drawing/2014/main" id="{C419DFAD-C059-430D-B51F-48079403ED7B}"/>
                  </a:ext>
                </a:extLst>
              </p:cNvPr>
              <p:cNvSpPr/>
              <p:nvPr/>
            </p:nvSpPr>
            <p:spPr>
              <a:xfrm>
                <a:off x="6768665" y="6038214"/>
                <a:ext cx="147968"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BAE4FA9-2632-4576-9E0A-CDF8B2A15BA5}"/>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Shape 10">
              <a:extLst>
                <a:ext uri="{FF2B5EF4-FFF2-40B4-BE49-F238E27FC236}">
                  <a16:creationId xmlns:a16="http://schemas.microsoft.com/office/drawing/2014/main" id="{4B70F8A7-6A5E-4962-A676-F6F37304642E}"/>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12" name="Rectangle: Rounded Corners 11">
              <a:extLst>
                <a:ext uri="{FF2B5EF4-FFF2-40B4-BE49-F238E27FC236}">
                  <a16:creationId xmlns:a16="http://schemas.microsoft.com/office/drawing/2014/main" id="{FE8FB11B-C9EA-4E18-89D9-555C50D3B3E9}"/>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55F62B4-2F6F-4328-9162-DF7E3A0CF7C4}"/>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989494" y="2484310"/>
            <a:ext cx="1808430" cy="2953939"/>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07130845"/>
      </p:ext>
    </p:extLst>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 Layout">
    <p:spTree>
      <p:nvGrpSpPr>
        <p:cNvPr id="1" name=""/>
        <p:cNvGrpSpPr/>
        <p:nvPr/>
      </p:nvGrpSpPr>
      <p:grpSpPr>
        <a:xfrm>
          <a:off x="0" y="0"/>
          <a:ext cx="0" cy="0"/>
          <a:chOff x="0" y="0"/>
          <a:chExt cx="0" cy="0"/>
        </a:xfrm>
      </p:grpSpPr>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2" name="Group 21">
            <a:extLst>
              <a:ext uri="{FF2B5EF4-FFF2-40B4-BE49-F238E27FC236}">
                <a16:creationId xmlns:a16="http://schemas.microsoft.com/office/drawing/2014/main" id="{A06CCA5E-451F-4542-B206-D2D13583114C}"/>
              </a:ext>
            </a:extLst>
          </p:cNvPr>
          <p:cNvGrpSpPr/>
          <p:nvPr userDrawn="1"/>
        </p:nvGrpSpPr>
        <p:grpSpPr>
          <a:xfrm>
            <a:off x="758507" y="2603862"/>
            <a:ext cx="5920691" cy="3565483"/>
            <a:chOff x="4098364" y="1571764"/>
            <a:chExt cx="7301609" cy="4397082"/>
          </a:xfrm>
        </p:grpSpPr>
        <p:grpSp>
          <p:nvGrpSpPr>
            <p:cNvPr id="23" name="Graphic 55">
              <a:extLst>
                <a:ext uri="{FF2B5EF4-FFF2-40B4-BE49-F238E27FC236}">
                  <a16:creationId xmlns:a16="http://schemas.microsoft.com/office/drawing/2014/main" id="{C49AFA94-CB02-406A-B68E-76F7985C97D6}"/>
                </a:ext>
              </a:extLst>
            </p:cNvPr>
            <p:cNvGrpSpPr/>
            <p:nvPr/>
          </p:nvGrpSpPr>
          <p:grpSpPr>
            <a:xfrm>
              <a:off x="4910815" y="1571764"/>
              <a:ext cx="5616422" cy="3644404"/>
              <a:chOff x="5769768" y="3217068"/>
              <a:chExt cx="651510" cy="422754"/>
            </a:xfrm>
          </p:grpSpPr>
          <p:sp>
            <p:nvSpPr>
              <p:cNvPr id="48" name="Freeform: Shape 47">
                <a:extLst>
                  <a:ext uri="{FF2B5EF4-FFF2-40B4-BE49-F238E27FC236}">
                    <a16:creationId xmlns:a16="http://schemas.microsoft.com/office/drawing/2014/main" id="{05F19F3B-FACD-4743-81B8-DE3B3FC0991C}"/>
                  </a:ext>
                </a:extLst>
              </p:cNvPr>
              <p:cNvSpPr/>
              <p:nvPr/>
            </p:nvSpPr>
            <p:spPr>
              <a:xfrm>
                <a:off x="5769768" y="3217068"/>
                <a:ext cx="647700" cy="419100"/>
              </a:xfrm>
              <a:custGeom>
                <a:avLst/>
                <a:gdLst>
                  <a:gd name="connsiteX0" fmla="*/ 639604 w 647700"/>
                  <a:gd name="connsiteY0" fmla="*/ 417671 h 419100"/>
                  <a:gd name="connsiteX1" fmla="*/ 14764 w 647700"/>
                  <a:gd name="connsiteY1" fmla="*/ 417671 h 419100"/>
                  <a:gd name="connsiteX2" fmla="*/ 7144 w 647700"/>
                  <a:gd name="connsiteY2" fmla="*/ 410051 h 419100"/>
                  <a:gd name="connsiteX3" fmla="*/ 7144 w 647700"/>
                  <a:gd name="connsiteY3" fmla="*/ 38576 h 419100"/>
                  <a:gd name="connsiteX4" fmla="*/ 37624 w 647700"/>
                  <a:gd name="connsiteY4" fmla="*/ 7144 h 419100"/>
                  <a:gd name="connsiteX5" fmla="*/ 616744 w 647700"/>
                  <a:gd name="connsiteY5" fmla="*/ 7144 h 419100"/>
                  <a:gd name="connsiteX6" fmla="*/ 647224 w 647700"/>
                  <a:gd name="connsiteY6" fmla="*/ 37624 h 419100"/>
                  <a:gd name="connsiteX7" fmla="*/ 647224 w 647700"/>
                  <a:gd name="connsiteY7" fmla="*/ 409099 h 419100"/>
                  <a:gd name="connsiteX8" fmla="*/ 639604 w 647700"/>
                  <a:gd name="connsiteY8" fmla="*/ 41767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9604" y="417671"/>
                    </a:moveTo>
                    <a:lnTo>
                      <a:pt x="14764" y="417671"/>
                    </a:lnTo>
                    <a:cubicBezTo>
                      <a:pt x="10954" y="417671"/>
                      <a:pt x="7144" y="413861"/>
                      <a:pt x="7144" y="410051"/>
                    </a:cubicBezTo>
                    <a:lnTo>
                      <a:pt x="7144" y="38576"/>
                    </a:lnTo>
                    <a:cubicBezTo>
                      <a:pt x="7144" y="20479"/>
                      <a:pt x="20479" y="7144"/>
                      <a:pt x="37624" y="7144"/>
                    </a:cubicBezTo>
                    <a:lnTo>
                      <a:pt x="616744" y="7144"/>
                    </a:lnTo>
                    <a:cubicBezTo>
                      <a:pt x="633889" y="7144"/>
                      <a:pt x="647224" y="20479"/>
                      <a:pt x="647224" y="37624"/>
                    </a:cubicBezTo>
                    <a:lnTo>
                      <a:pt x="647224" y="409099"/>
                    </a:lnTo>
                    <a:cubicBezTo>
                      <a:pt x="647224" y="413861"/>
                      <a:pt x="643414" y="417671"/>
                      <a:pt x="639604" y="417671"/>
                    </a:cubicBezTo>
                    <a:close/>
                  </a:path>
                </a:pathLst>
              </a:custGeom>
              <a:solidFill>
                <a:srgbClr val="80808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11E77FD-F910-47B9-9EE0-9CA9EBB5AD17}"/>
                  </a:ext>
                </a:extLst>
              </p:cNvPr>
              <p:cNvSpPr/>
              <p:nvPr/>
            </p:nvSpPr>
            <p:spPr>
              <a:xfrm>
                <a:off x="5773578" y="3220722"/>
                <a:ext cx="647700" cy="419100"/>
              </a:xfrm>
              <a:custGeom>
                <a:avLst/>
                <a:gdLst>
                  <a:gd name="connsiteX0" fmla="*/ 631984 w 647700"/>
                  <a:gd name="connsiteY0" fmla="*/ 412909 h 419100"/>
                  <a:gd name="connsiteX1" fmla="*/ 14764 w 647700"/>
                  <a:gd name="connsiteY1" fmla="*/ 412909 h 419100"/>
                  <a:gd name="connsiteX2" fmla="*/ 7144 w 647700"/>
                  <a:gd name="connsiteY2" fmla="*/ 405289 h 419100"/>
                  <a:gd name="connsiteX3" fmla="*/ 7144 w 647700"/>
                  <a:gd name="connsiteY3" fmla="*/ 34766 h 419100"/>
                  <a:gd name="connsiteX4" fmla="*/ 34766 w 647700"/>
                  <a:gd name="connsiteY4" fmla="*/ 7144 h 419100"/>
                  <a:gd name="connsiteX5" fmla="*/ 612934 w 647700"/>
                  <a:gd name="connsiteY5" fmla="*/ 7144 h 419100"/>
                  <a:gd name="connsiteX6" fmla="*/ 640556 w 647700"/>
                  <a:gd name="connsiteY6" fmla="*/ 34766 h 419100"/>
                  <a:gd name="connsiteX7" fmla="*/ 640556 w 647700"/>
                  <a:gd name="connsiteY7" fmla="*/ 405289 h 419100"/>
                  <a:gd name="connsiteX8" fmla="*/ 631984 w 647700"/>
                  <a:gd name="connsiteY8" fmla="*/ 41290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1984" y="412909"/>
                    </a:moveTo>
                    <a:lnTo>
                      <a:pt x="14764" y="412909"/>
                    </a:lnTo>
                    <a:cubicBezTo>
                      <a:pt x="10954" y="412909"/>
                      <a:pt x="7144" y="409099"/>
                      <a:pt x="7144" y="405289"/>
                    </a:cubicBezTo>
                    <a:lnTo>
                      <a:pt x="7144" y="34766"/>
                    </a:lnTo>
                    <a:cubicBezTo>
                      <a:pt x="7144" y="19526"/>
                      <a:pt x="19526" y="7144"/>
                      <a:pt x="34766" y="7144"/>
                    </a:cubicBezTo>
                    <a:lnTo>
                      <a:pt x="612934" y="7144"/>
                    </a:lnTo>
                    <a:cubicBezTo>
                      <a:pt x="628174" y="7144"/>
                      <a:pt x="640556" y="19526"/>
                      <a:pt x="640556" y="34766"/>
                    </a:cubicBezTo>
                    <a:lnTo>
                      <a:pt x="640556" y="405289"/>
                    </a:lnTo>
                    <a:cubicBezTo>
                      <a:pt x="639604" y="410051"/>
                      <a:pt x="635794" y="412909"/>
                      <a:pt x="631984" y="412909"/>
                    </a:cubicBezTo>
                    <a:close/>
                  </a:path>
                </a:pathLst>
              </a:custGeom>
              <a:solidFill>
                <a:srgbClr val="333333"/>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AB00050F-BBCF-4B07-B144-24AF043BE2C0}"/>
                </a:ext>
              </a:extLst>
            </p:cNvPr>
            <p:cNvSpPr/>
            <p:nvPr/>
          </p:nvSpPr>
          <p:spPr>
            <a:xfrm>
              <a:off x="5130280" y="1781416"/>
              <a:ext cx="5163280" cy="3278273"/>
            </a:xfrm>
            <a:custGeom>
              <a:avLst/>
              <a:gdLst>
                <a:gd name="connsiteX0" fmla="*/ 7144 w 600075"/>
                <a:gd name="connsiteY0" fmla="*/ 7144 h 381000"/>
                <a:gd name="connsiteX1" fmla="*/ 597694 w 600075"/>
                <a:gd name="connsiteY1" fmla="*/ 7144 h 381000"/>
                <a:gd name="connsiteX2" fmla="*/ 597694 w 600075"/>
                <a:gd name="connsiteY2" fmla="*/ 376714 h 381000"/>
                <a:gd name="connsiteX3" fmla="*/ 7144 w 600075"/>
                <a:gd name="connsiteY3" fmla="*/ 376714 h 381000"/>
              </a:gdLst>
              <a:ahLst/>
              <a:cxnLst>
                <a:cxn ang="0">
                  <a:pos x="connsiteX0" y="connsiteY0"/>
                </a:cxn>
                <a:cxn ang="0">
                  <a:pos x="connsiteX1" y="connsiteY1"/>
                </a:cxn>
                <a:cxn ang="0">
                  <a:pos x="connsiteX2" y="connsiteY2"/>
                </a:cxn>
                <a:cxn ang="0">
                  <a:pos x="connsiteX3" y="connsiteY3"/>
                </a:cxn>
              </a:cxnLst>
              <a:rect l="l" t="t" r="r" b="b"/>
              <a:pathLst>
                <a:path w="600075" h="381000">
                  <a:moveTo>
                    <a:pt x="7144" y="7144"/>
                  </a:moveTo>
                  <a:lnTo>
                    <a:pt x="597694" y="7144"/>
                  </a:lnTo>
                  <a:lnTo>
                    <a:pt x="597694" y="376714"/>
                  </a:lnTo>
                  <a:lnTo>
                    <a:pt x="7144" y="376714"/>
                  </a:lnTo>
                  <a:close/>
                </a:path>
              </a:pathLst>
            </a:custGeom>
            <a:solidFill>
              <a:srgbClr val="F2F2F2"/>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8BADC4B-6EB9-42D0-A753-3C5C7C5FCBF3}"/>
                </a:ext>
              </a:extLst>
            </p:cNvPr>
            <p:cNvSpPr/>
            <p:nvPr/>
          </p:nvSpPr>
          <p:spPr>
            <a:xfrm>
              <a:off x="5210103" y="5108863"/>
              <a:ext cx="4999367" cy="245870"/>
            </a:xfrm>
            <a:custGeom>
              <a:avLst/>
              <a:gdLst>
                <a:gd name="connsiteX0" fmla="*/ 553174 w 581025"/>
                <a:gd name="connsiteY0" fmla="*/ 7144 h 28575"/>
                <a:gd name="connsiteX1" fmla="*/ 574129 w 581025"/>
                <a:gd name="connsiteY1" fmla="*/ 23336 h 28575"/>
                <a:gd name="connsiteX2" fmla="*/ 574129 w 581025"/>
                <a:gd name="connsiteY2" fmla="*/ 30004 h 28575"/>
                <a:gd name="connsiteX3" fmla="*/ 19774 w 581025"/>
                <a:gd name="connsiteY3" fmla="*/ 30004 h 28575"/>
                <a:gd name="connsiteX4" fmla="*/ 8344 w 581025"/>
                <a:gd name="connsiteY4" fmla="*/ 26194 h 28575"/>
                <a:gd name="connsiteX5" fmla="*/ 35014 w 581025"/>
                <a:gd name="connsiteY5" fmla="*/ 7144 h 28575"/>
                <a:gd name="connsiteX6" fmla="*/ 553174 w 5810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28575">
                  <a:moveTo>
                    <a:pt x="553174" y="7144"/>
                  </a:moveTo>
                  <a:cubicBezTo>
                    <a:pt x="553174" y="7144"/>
                    <a:pt x="566509" y="16669"/>
                    <a:pt x="574129" y="23336"/>
                  </a:cubicBezTo>
                  <a:cubicBezTo>
                    <a:pt x="581749" y="30004"/>
                    <a:pt x="574129" y="30004"/>
                    <a:pt x="574129" y="30004"/>
                  </a:cubicBezTo>
                  <a:cubicBezTo>
                    <a:pt x="574129" y="30004"/>
                    <a:pt x="37871" y="30004"/>
                    <a:pt x="19774" y="30004"/>
                  </a:cubicBezTo>
                  <a:cubicBezTo>
                    <a:pt x="1676" y="30004"/>
                    <a:pt x="8344" y="26194"/>
                    <a:pt x="8344" y="26194"/>
                  </a:cubicBezTo>
                  <a:lnTo>
                    <a:pt x="35014" y="7144"/>
                  </a:lnTo>
                  <a:lnTo>
                    <a:pt x="553174" y="7144"/>
                  </a:lnTo>
                  <a:close/>
                </a:path>
              </a:pathLst>
            </a:custGeom>
            <a:solidFill>
              <a:srgbClr val="323334"/>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378FDA6-D5BA-443E-8CD4-3C2B46AB6C8A}"/>
                </a:ext>
              </a:extLst>
            </p:cNvPr>
            <p:cNvSpPr/>
            <p:nvPr/>
          </p:nvSpPr>
          <p:spPr>
            <a:xfrm>
              <a:off x="5403495" y="5242756"/>
              <a:ext cx="4589582" cy="81957"/>
            </a:xfrm>
            <a:custGeom>
              <a:avLst/>
              <a:gdLst>
                <a:gd name="connsiteX0" fmla="*/ 538318 w 533400"/>
                <a:gd name="connsiteY0" fmla="*/ 3965 h 0"/>
                <a:gd name="connsiteX1" fmla="*/ 3965 w 533400"/>
                <a:gd name="connsiteY1" fmla="*/ 3965 h 0"/>
              </a:gdLst>
              <a:ahLst/>
              <a:cxnLst>
                <a:cxn ang="0">
                  <a:pos x="connsiteX0" y="connsiteY0"/>
                </a:cxn>
                <a:cxn ang="0">
                  <a:pos x="connsiteX1" y="connsiteY1"/>
                </a:cxn>
              </a:cxnLst>
              <a:rect l="l" t="t" r="r" b="b"/>
              <a:pathLst>
                <a:path w="533400">
                  <a:moveTo>
                    <a:pt x="538318" y="3965"/>
                  </a:moveTo>
                  <a:lnTo>
                    <a:pt x="3965" y="3965"/>
                  </a:lnTo>
                </a:path>
              </a:pathLst>
            </a:custGeom>
            <a:ln w="5287" cap="rnd">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070495-6AB5-4439-8EED-4223B30F9EAF}"/>
                </a:ext>
              </a:extLst>
            </p:cNvPr>
            <p:cNvSpPr/>
            <p:nvPr/>
          </p:nvSpPr>
          <p:spPr>
            <a:xfrm>
              <a:off x="5469061" y="5201782"/>
              <a:ext cx="4507626" cy="81957"/>
            </a:xfrm>
            <a:custGeom>
              <a:avLst/>
              <a:gdLst>
                <a:gd name="connsiteX0" fmla="*/ 3965 w 523875"/>
                <a:gd name="connsiteY0" fmla="*/ 3965 h 0"/>
                <a:gd name="connsiteX1" fmla="*/ 524031 w 523875"/>
                <a:gd name="connsiteY1" fmla="*/ 3965 h 0"/>
              </a:gdLst>
              <a:ahLst/>
              <a:cxnLst>
                <a:cxn ang="0">
                  <a:pos x="connsiteX0" y="connsiteY0"/>
                </a:cxn>
                <a:cxn ang="0">
                  <a:pos x="connsiteX1" y="connsiteY1"/>
                </a:cxn>
              </a:cxnLst>
              <a:rect l="l" t="t" r="r" b="b"/>
              <a:pathLst>
                <a:path w="523875">
                  <a:moveTo>
                    <a:pt x="3965" y="3965"/>
                  </a:moveTo>
                  <a:lnTo>
                    <a:pt x="524031" y="3965"/>
                  </a:lnTo>
                </a:path>
              </a:pathLst>
            </a:custGeom>
            <a:ln w="5287" cap="rnd">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821168E-844C-481A-B8F3-32C75B5054F4}"/>
                </a:ext>
              </a:extLst>
            </p:cNvPr>
            <p:cNvSpPr/>
            <p:nvPr/>
          </p:nvSpPr>
          <p:spPr>
            <a:xfrm>
              <a:off x="5354321" y="5291930"/>
              <a:ext cx="4753496" cy="81957"/>
            </a:xfrm>
            <a:custGeom>
              <a:avLst/>
              <a:gdLst>
                <a:gd name="connsiteX0" fmla="*/ 550701 w 552450"/>
                <a:gd name="connsiteY0" fmla="*/ 3965 h 0"/>
                <a:gd name="connsiteX1" fmla="*/ 3965 w 552450"/>
                <a:gd name="connsiteY1" fmla="*/ 3965 h 0"/>
              </a:gdLst>
              <a:ahLst/>
              <a:cxnLst>
                <a:cxn ang="0">
                  <a:pos x="connsiteX0" y="connsiteY0"/>
                </a:cxn>
                <a:cxn ang="0">
                  <a:pos x="connsiteX1" y="connsiteY1"/>
                </a:cxn>
              </a:cxnLst>
              <a:rect l="l" t="t" r="r" b="b"/>
              <a:pathLst>
                <a:path w="552450">
                  <a:moveTo>
                    <a:pt x="550701" y="3965"/>
                  </a:moveTo>
                  <a:lnTo>
                    <a:pt x="3965" y="3965"/>
                  </a:lnTo>
                </a:path>
              </a:pathLst>
            </a:custGeom>
            <a:ln w="5287" cap="rnd">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F376C1E-829F-4627-A9FC-603E3F9D8239}"/>
                </a:ext>
              </a:extLst>
            </p:cNvPr>
            <p:cNvSpPr/>
            <p:nvPr/>
          </p:nvSpPr>
          <p:spPr>
            <a:xfrm>
              <a:off x="5424729" y="5180579"/>
              <a:ext cx="4343712" cy="81957"/>
            </a:xfrm>
            <a:custGeom>
              <a:avLst/>
              <a:gdLst>
                <a:gd name="connsiteX0" fmla="*/ 1586 w 504825"/>
                <a:gd name="connsiteY0" fmla="*/ 1586 h 0"/>
                <a:gd name="connsiteX1" fmla="*/ 511173 w 504825"/>
                <a:gd name="connsiteY1" fmla="*/ 1586 h 0"/>
              </a:gdLst>
              <a:ahLst/>
              <a:cxnLst>
                <a:cxn ang="0">
                  <a:pos x="connsiteX0" y="connsiteY0"/>
                </a:cxn>
                <a:cxn ang="0">
                  <a:pos x="connsiteX1" y="connsiteY1"/>
                </a:cxn>
              </a:cxnLst>
              <a:rect l="l" t="t" r="r" b="b"/>
              <a:pathLst>
                <a:path w="504825">
                  <a:moveTo>
                    <a:pt x="1586" y="1586"/>
                  </a:moveTo>
                  <a:lnTo>
                    <a:pt x="511173" y="1586"/>
                  </a:lnTo>
                </a:path>
              </a:pathLst>
            </a:custGeom>
            <a:ln w="2115" cap="rnd">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DCC7A37-C1A5-44ED-8513-F2059D79E78B}"/>
                </a:ext>
              </a:extLst>
            </p:cNvPr>
            <p:cNvSpPr/>
            <p:nvPr/>
          </p:nvSpPr>
          <p:spPr>
            <a:xfrm>
              <a:off x="5269602" y="5117063"/>
              <a:ext cx="4917410" cy="245870"/>
            </a:xfrm>
            <a:custGeom>
              <a:avLst/>
              <a:gdLst>
                <a:gd name="connsiteX0" fmla="*/ 32861 w 571500"/>
                <a:gd name="connsiteY0" fmla="*/ 7144 h 28575"/>
                <a:gd name="connsiteX1" fmla="*/ 7144 w 571500"/>
                <a:gd name="connsiteY1" fmla="*/ 26194 h 28575"/>
                <a:gd name="connsiteX2" fmla="*/ 566261 w 571500"/>
                <a:gd name="connsiteY2" fmla="*/ 26194 h 28575"/>
                <a:gd name="connsiteX3" fmla="*/ 541496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32861" y="7144"/>
                  </a:moveTo>
                  <a:lnTo>
                    <a:pt x="7144" y="26194"/>
                  </a:lnTo>
                  <a:lnTo>
                    <a:pt x="566261" y="26194"/>
                  </a:lnTo>
                  <a:lnTo>
                    <a:pt x="541496" y="7144"/>
                  </a:lnTo>
                  <a:close/>
                </a:path>
              </a:pathLst>
            </a:custGeom>
            <a:solidFill>
              <a:srgbClr val="323334">
                <a:alpha val="56000"/>
              </a:srgbClr>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E8CCBE0-1B0C-438D-94FF-E082C11F048B}"/>
                </a:ext>
              </a:extLst>
            </p:cNvPr>
            <p:cNvSpPr/>
            <p:nvPr/>
          </p:nvSpPr>
          <p:spPr>
            <a:xfrm>
              <a:off x="4105815" y="5559062"/>
              <a:ext cx="7294158" cy="409784"/>
            </a:xfrm>
            <a:custGeom>
              <a:avLst/>
              <a:gdLst>
                <a:gd name="connsiteX0" fmla="*/ 842486 w 847725"/>
                <a:gd name="connsiteY0" fmla="*/ 30069 h 47625"/>
                <a:gd name="connsiteX1" fmla="*/ 830104 w 847725"/>
                <a:gd name="connsiteY1" fmla="*/ 44357 h 47625"/>
                <a:gd name="connsiteX2" fmla="*/ 41434 w 847725"/>
                <a:gd name="connsiteY2" fmla="*/ 44357 h 47625"/>
                <a:gd name="connsiteX3" fmla="*/ 20479 w 847725"/>
                <a:gd name="connsiteY3" fmla="*/ 43404 h 47625"/>
                <a:gd name="connsiteX4" fmla="*/ 7144 w 847725"/>
                <a:gd name="connsiteY4" fmla="*/ 29117 h 47625"/>
                <a:gd name="connsiteX5" fmla="*/ 7144 w 847725"/>
                <a:gd name="connsiteY5" fmla="*/ 9114 h 47625"/>
                <a:gd name="connsiteX6" fmla="*/ 9049 w 847725"/>
                <a:gd name="connsiteY6" fmla="*/ 9114 h 47625"/>
                <a:gd name="connsiteX7" fmla="*/ 27146 w 847725"/>
                <a:gd name="connsiteY7" fmla="*/ 9114 h 47625"/>
                <a:gd name="connsiteX8" fmla="*/ 752951 w 847725"/>
                <a:gd name="connsiteY8" fmla="*/ 7209 h 47625"/>
                <a:gd name="connsiteX9" fmla="*/ 842486 w 847725"/>
                <a:gd name="connsiteY9" fmla="*/ 7209 h 47625"/>
                <a:gd name="connsiteX10" fmla="*/ 842486 w 847725"/>
                <a:gd name="connsiteY10" fmla="*/ 7209 h 47625"/>
                <a:gd name="connsiteX11" fmla="*/ 842486 w 847725"/>
                <a:gd name="connsiteY11" fmla="*/ 300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47625">
                  <a:moveTo>
                    <a:pt x="842486" y="30069"/>
                  </a:moveTo>
                  <a:cubicBezTo>
                    <a:pt x="842486" y="44357"/>
                    <a:pt x="830104" y="44357"/>
                    <a:pt x="830104" y="44357"/>
                  </a:cubicBezTo>
                  <a:cubicBezTo>
                    <a:pt x="830104" y="44357"/>
                    <a:pt x="71914" y="44357"/>
                    <a:pt x="41434" y="44357"/>
                  </a:cubicBezTo>
                  <a:cubicBezTo>
                    <a:pt x="31909" y="44357"/>
                    <a:pt x="25241" y="44357"/>
                    <a:pt x="20479" y="43404"/>
                  </a:cubicBezTo>
                  <a:cubicBezTo>
                    <a:pt x="12859" y="42452"/>
                    <a:pt x="7144" y="36737"/>
                    <a:pt x="7144" y="29117"/>
                  </a:cubicBezTo>
                  <a:lnTo>
                    <a:pt x="7144" y="9114"/>
                  </a:lnTo>
                  <a:lnTo>
                    <a:pt x="9049" y="9114"/>
                  </a:lnTo>
                  <a:lnTo>
                    <a:pt x="27146" y="9114"/>
                  </a:lnTo>
                  <a:lnTo>
                    <a:pt x="752951" y="7209"/>
                  </a:lnTo>
                  <a:lnTo>
                    <a:pt x="842486" y="7209"/>
                  </a:lnTo>
                  <a:lnTo>
                    <a:pt x="842486" y="7209"/>
                  </a:lnTo>
                  <a:cubicBezTo>
                    <a:pt x="841534" y="6257"/>
                    <a:pt x="842486" y="15782"/>
                    <a:pt x="842486" y="30069"/>
                  </a:cubicBezTo>
                  <a:close/>
                </a:path>
              </a:pathLst>
            </a:custGeom>
            <a:solidFill>
              <a:srgbClr val="666666"/>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43BC099-A056-42DA-9F53-27069C0E9109}"/>
                </a:ext>
              </a:extLst>
            </p:cNvPr>
            <p:cNvSpPr/>
            <p:nvPr/>
          </p:nvSpPr>
          <p:spPr>
            <a:xfrm>
              <a:off x="4098364" y="5051498"/>
              <a:ext cx="7294158" cy="655655"/>
            </a:xfrm>
            <a:custGeom>
              <a:avLst/>
              <a:gdLst>
                <a:gd name="connsiteX0" fmla="*/ 827161 w 847725"/>
                <a:gd name="connsiteY0" fmla="*/ 70009 h 76200"/>
                <a:gd name="connsiteX1" fmla="*/ 753818 w 847725"/>
                <a:gd name="connsiteY1" fmla="*/ 70009 h 76200"/>
                <a:gd name="connsiteX2" fmla="*/ 24203 w 847725"/>
                <a:gd name="connsiteY2" fmla="*/ 70009 h 76200"/>
                <a:gd name="connsiteX3" fmla="*/ 17535 w 847725"/>
                <a:gd name="connsiteY3" fmla="*/ 70009 h 76200"/>
                <a:gd name="connsiteX4" fmla="*/ 8010 w 847725"/>
                <a:gd name="connsiteY4" fmla="*/ 67151 h 76200"/>
                <a:gd name="connsiteX5" fmla="*/ 13725 w 847725"/>
                <a:gd name="connsiteY5" fmla="*/ 58579 h 76200"/>
                <a:gd name="connsiteX6" fmla="*/ 97545 w 847725"/>
                <a:gd name="connsiteY6" fmla="*/ 9049 h 76200"/>
                <a:gd name="connsiteX7" fmla="*/ 101355 w 847725"/>
                <a:gd name="connsiteY7" fmla="*/ 7144 h 76200"/>
                <a:gd name="connsiteX8" fmla="*/ 739531 w 847725"/>
                <a:gd name="connsiteY8" fmla="*/ 7144 h 76200"/>
                <a:gd name="connsiteX9" fmla="*/ 742388 w 847725"/>
                <a:gd name="connsiteY9" fmla="*/ 8096 h 76200"/>
                <a:gd name="connsiteX10" fmla="*/ 746198 w 847725"/>
                <a:gd name="connsiteY10" fmla="*/ 9049 h 76200"/>
                <a:gd name="connsiteX11" fmla="*/ 747150 w 847725"/>
                <a:gd name="connsiteY11" fmla="*/ 9049 h 76200"/>
                <a:gd name="connsiteX12" fmla="*/ 757628 w 847725"/>
                <a:gd name="connsiteY12" fmla="*/ 14764 h 76200"/>
                <a:gd name="connsiteX13" fmla="*/ 840496 w 847725"/>
                <a:gd name="connsiteY13" fmla="*/ 62389 h 76200"/>
                <a:gd name="connsiteX14" fmla="*/ 842400 w 847725"/>
                <a:gd name="connsiteY14" fmla="*/ 65246 h 76200"/>
                <a:gd name="connsiteX15" fmla="*/ 827161 w 847725"/>
                <a:gd name="connsiteY15" fmla="*/ 7000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5" h="76200">
                  <a:moveTo>
                    <a:pt x="827161" y="70009"/>
                  </a:moveTo>
                  <a:cubicBezTo>
                    <a:pt x="823350" y="70009"/>
                    <a:pt x="795728" y="70009"/>
                    <a:pt x="753818" y="70009"/>
                  </a:cubicBezTo>
                  <a:cubicBezTo>
                    <a:pt x="566175" y="70009"/>
                    <a:pt x="85163" y="70009"/>
                    <a:pt x="24203" y="70009"/>
                  </a:cubicBezTo>
                  <a:cubicBezTo>
                    <a:pt x="20393" y="70009"/>
                    <a:pt x="17535" y="70009"/>
                    <a:pt x="17535" y="70009"/>
                  </a:cubicBezTo>
                  <a:cubicBezTo>
                    <a:pt x="17535" y="70009"/>
                    <a:pt x="10868" y="70009"/>
                    <a:pt x="8010" y="67151"/>
                  </a:cubicBezTo>
                  <a:cubicBezTo>
                    <a:pt x="6105" y="65246"/>
                    <a:pt x="7058" y="63341"/>
                    <a:pt x="13725" y="58579"/>
                  </a:cubicBezTo>
                  <a:cubicBezTo>
                    <a:pt x="27060" y="49054"/>
                    <a:pt x="82305" y="17621"/>
                    <a:pt x="97545" y="9049"/>
                  </a:cubicBezTo>
                  <a:cubicBezTo>
                    <a:pt x="100403" y="8096"/>
                    <a:pt x="101355" y="7144"/>
                    <a:pt x="101355" y="7144"/>
                  </a:cubicBezTo>
                  <a:lnTo>
                    <a:pt x="739531" y="7144"/>
                  </a:lnTo>
                  <a:cubicBezTo>
                    <a:pt x="739531" y="7144"/>
                    <a:pt x="740483" y="7144"/>
                    <a:pt x="742388" y="8096"/>
                  </a:cubicBezTo>
                  <a:cubicBezTo>
                    <a:pt x="743340" y="8096"/>
                    <a:pt x="744293" y="9049"/>
                    <a:pt x="746198" y="9049"/>
                  </a:cubicBezTo>
                  <a:cubicBezTo>
                    <a:pt x="746198" y="9049"/>
                    <a:pt x="746198" y="9049"/>
                    <a:pt x="747150" y="9049"/>
                  </a:cubicBezTo>
                  <a:cubicBezTo>
                    <a:pt x="750008" y="10001"/>
                    <a:pt x="753818" y="11906"/>
                    <a:pt x="757628" y="14764"/>
                  </a:cubicBezTo>
                  <a:cubicBezTo>
                    <a:pt x="770963" y="23336"/>
                    <a:pt x="840496" y="62389"/>
                    <a:pt x="840496" y="62389"/>
                  </a:cubicBezTo>
                  <a:cubicBezTo>
                    <a:pt x="840496" y="62389"/>
                    <a:pt x="842400" y="63341"/>
                    <a:pt x="842400" y="65246"/>
                  </a:cubicBezTo>
                  <a:cubicBezTo>
                    <a:pt x="844306" y="67151"/>
                    <a:pt x="842400" y="70009"/>
                    <a:pt x="827161" y="70009"/>
                  </a:cubicBezTo>
                  <a:close/>
                </a:path>
              </a:pathLst>
            </a:custGeom>
            <a:solidFill>
              <a:srgbClr val="9DA4AA"/>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B8C23E-608C-4981-A399-48E23E7525CC}"/>
                </a:ext>
              </a:extLst>
            </p:cNvPr>
            <p:cNvSpPr/>
            <p:nvPr/>
          </p:nvSpPr>
          <p:spPr>
            <a:xfrm>
              <a:off x="6803481" y="5354734"/>
              <a:ext cx="1868616" cy="245870"/>
            </a:xfrm>
            <a:custGeom>
              <a:avLst/>
              <a:gdLst>
                <a:gd name="connsiteX0" fmla="*/ 23187 w 209550"/>
                <a:gd name="connsiteY0" fmla="*/ 7144 h 28575"/>
                <a:gd name="connsiteX1" fmla="*/ 12710 w 209550"/>
                <a:gd name="connsiteY1" fmla="*/ 12859 h 28575"/>
                <a:gd name="connsiteX2" fmla="*/ 7947 w 209550"/>
                <a:gd name="connsiteY2" fmla="*/ 19526 h 28575"/>
                <a:gd name="connsiteX3" fmla="*/ 21282 w 209550"/>
                <a:gd name="connsiteY3" fmla="*/ 25241 h 28575"/>
                <a:gd name="connsiteX4" fmla="*/ 111770 w 209550"/>
                <a:gd name="connsiteY4" fmla="*/ 25241 h 28575"/>
                <a:gd name="connsiteX5" fmla="*/ 111770 w 209550"/>
                <a:gd name="connsiteY5" fmla="*/ 25241 h 28575"/>
                <a:gd name="connsiteX6" fmla="*/ 195590 w 209550"/>
                <a:gd name="connsiteY6" fmla="*/ 25241 h 28575"/>
                <a:gd name="connsiteX7" fmla="*/ 208925 w 209550"/>
                <a:gd name="connsiteY7" fmla="*/ 19526 h 28575"/>
                <a:gd name="connsiteX8" fmla="*/ 204162 w 209550"/>
                <a:gd name="connsiteY8" fmla="*/ 12859 h 28575"/>
                <a:gd name="connsiteX9" fmla="*/ 193685 w 20955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8575">
                  <a:moveTo>
                    <a:pt x="23187" y="7144"/>
                  </a:moveTo>
                  <a:cubicBezTo>
                    <a:pt x="19377" y="7144"/>
                    <a:pt x="15567" y="9049"/>
                    <a:pt x="12710" y="12859"/>
                  </a:cubicBezTo>
                  <a:lnTo>
                    <a:pt x="7947" y="19526"/>
                  </a:lnTo>
                  <a:cubicBezTo>
                    <a:pt x="7947" y="19526"/>
                    <a:pt x="2232" y="26194"/>
                    <a:pt x="21282" y="25241"/>
                  </a:cubicBezTo>
                  <a:cubicBezTo>
                    <a:pt x="30807" y="25241"/>
                    <a:pt x="72717" y="25241"/>
                    <a:pt x="111770" y="25241"/>
                  </a:cubicBezTo>
                  <a:lnTo>
                    <a:pt x="111770" y="25241"/>
                  </a:lnTo>
                  <a:cubicBezTo>
                    <a:pt x="148917" y="25241"/>
                    <a:pt x="187017" y="25241"/>
                    <a:pt x="195590" y="25241"/>
                  </a:cubicBezTo>
                  <a:cubicBezTo>
                    <a:pt x="213687" y="26194"/>
                    <a:pt x="208925" y="19526"/>
                    <a:pt x="208925" y="19526"/>
                  </a:cubicBezTo>
                  <a:lnTo>
                    <a:pt x="204162" y="12859"/>
                  </a:lnTo>
                  <a:cubicBezTo>
                    <a:pt x="202257" y="9049"/>
                    <a:pt x="198447" y="7144"/>
                    <a:pt x="193685" y="7144"/>
                  </a:cubicBezTo>
                </a:path>
              </a:pathLst>
            </a:custGeom>
            <a:solidFill>
              <a:srgbClr val="70757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D903373-9B9B-454A-8CB4-E269AA113942}"/>
                </a:ext>
              </a:extLst>
            </p:cNvPr>
            <p:cNvSpPr/>
            <p:nvPr/>
          </p:nvSpPr>
          <p:spPr>
            <a:xfrm>
              <a:off x="5179454" y="5125255"/>
              <a:ext cx="4917410" cy="245870"/>
            </a:xfrm>
            <a:custGeom>
              <a:avLst/>
              <a:gdLst>
                <a:gd name="connsiteX0" fmla="*/ 566261 w 571500"/>
                <a:gd name="connsiteY0" fmla="*/ 30004 h 28575"/>
                <a:gd name="connsiteX1" fmla="*/ 7144 w 571500"/>
                <a:gd name="connsiteY1" fmla="*/ 30004 h 28575"/>
                <a:gd name="connsiteX2" fmla="*/ 28099 w 571500"/>
                <a:gd name="connsiteY2" fmla="*/ 7144 h 28575"/>
                <a:gd name="connsiteX3" fmla="*/ 543401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66261" y="30004"/>
                  </a:moveTo>
                  <a:lnTo>
                    <a:pt x="7144" y="30004"/>
                  </a:lnTo>
                  <a:lnTo>
                    <a:pt x="28099" y="7144"/>
                  </a:lnTo>
                  <a:lnTo>
                    <a:pt x="543401" y="7144"/>
                  </a:lnTo>
                  <a:close/>
                </a:path>
              </a:pathLst>
            </a:custGeom>
            <a:solidFill>
              <a:srgbClr val="575A5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F0A2CF-6C4D-4D84-9F0B-0C8B25E6F53C}"/>
                </a:ext>
              </a:extLst>
            </p:cNvPr>
            <p:cNvSpPr/>
            <p:nvPr/>
          </p:nvSpPr>
          <p:spPr>
            <a:xfrm>
              <a:off x="5146671" y="5125255"/>
              <a:ext cx="4917410" cy="245870"/>
            </a:xfrm>
            <a:custGeom>
              <a:avLst/>
              <a:gdLst>
                <a:gd name="connsiteX0" fmla="*/ 571024 w 571500"/>
                <a:gd name="connsiteY0" fmla="*/ 30004 h 28575"/>
                <a:gd name="connsiteX1" fmla="*/ 7144 w 571500"/>
                <a:gd name="connsiteY1" fmla="*/ 30004 h 28575"/>
                <a:gd name="connsiteX2" fmla="*/ 28099 w 571500"/>
                <a:gd name="connsiteY2" fmla="*/ 7144 h 28575"/>
                <a:gd name="connsiteX3" fmla="*/ 548164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71024" y="30004"/>
                  </a:moveTo>
                  <a:lnTo>
                    <a:pt x="7144" y="30004"/>
                  </a:lnTo>
                  <a:lnTo>
                    <a:pt x="28099" y="7144"/>
                  </a:lnTo>
                  <a:lnTo>
                    <a:pt x="548164" y="7144"/>
                  </a:lnTo>
                  <a:close/>
                </a:path>
              </a:pathLst>
            </a:custGeom>
            <a:solidFill>
              <a:srgbClr val="575A5A"/>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3A2E818-EF4F-458C-8F18-9578121D3660}"/>
                </a:ext>
              </a:extLst>
            </p:cNvPr>
            <p:cNvSpPr/>
            <p:nvPr/>
          </p:nvSpPr>
          <p:spPr>
            <a:xfrm>
              <a:off x="7022398" y="1844838"/>
              <a:ext cx="3271162" cy="3198464"/>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nvGrpSpPr>
            <p:cNvPr id="37" name="Group 36">
              <a:extLst>
                <a:ext uri="{FF2B5EF4-FFF2-40B4-BE49-F238E27FC236}">
                  <a16:creationId xmlns:a16="http://schemas.microsoft.com/office/drawing/2014/main" id="{63C6B529-B489-4639-A7B2-5AA9180E9729}"/>
                </a:ext>
              </a:extLst>
            </p:cNvPr>
            <p:cNvGrpSpPr/>
            <p:nvPr/>
          </p:nvGrpSpPr>
          <p:grpSpPr>
            <a:xfrm>
              <a:off x="5370712" y="5206368"/>
              <a:ext cx="4572000" cy="149296"/>
              <a:chOff x="5370712" y="5206368"/>
              <a:chExt cx="4572000" cy="149296"/>
            </a:xfrm>
          </p:grpSpPr>
          <p:sp>
            <p:nvSpPr>
              <p:cNvPr id="44" name="Rectangle 43">
                <a:extLst>
                  <a:ext uri="{FF2B5EF4-FFF2-40B4-BE49-F238E27FC236}">
                    <a16:creationId xmlns:a16="http://schemas.microsoft.com/office/drawing/2014/main" id="{4F3DA74A-1C4B-4138-A563-129A39FD9B7F}"/>
                  </a:ext>
                </a:extLst>
              </p:cNvPr>
              <p:cNvSpPr/>
              <p:nvPr/>
            </p:nvSpPr>
            <p:spPr>
              <a:xfrm>
                <a:off x="5370712" y="5337376"/>
                <a:ext cx="457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22AAAA6-2F39-4DD6-8134-716B9CF62E97}"/>
                  </a:ext>
                </a:extLst>
              </p:cNvPr>
              <p:cNvSpPr/>
              <p:nvPr/>
            </p:nvSpPr>
            <p:spPr>
              <a:xfrm>
                <a:off x="5416432" y="5293706"/>
                <a:ext cx="448056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E744CD6-14E4-479D-8F9D-0DF957DAAD2D}"/>
                  </a:ext>
                </a:extLst>
              </p:cNvPr>
              <p:cNvSpPr/>
              <p:nvPr/>
            </p:nvSpPr>
            <p:spPr>
              <a:xfrm>
                <a:off x="5462152" y="5250037"/>
                <a:ext cx="438912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31A40E9-999D-4DB7-A1CE-6B1F19EA0EF4}"/>
                  </a:ext>
                </a:extLst>
              </p:cNvPr>
              <p:cNvSpPr/>
              <p:nvPr/>
            </p:nvSpPr>
            <p:spPr>
              <a:xfrm>
                <a:off x="5507872" y="5206368"/>
                <a:ext cx="429768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8C9FECB-7A52-4CDC-994B-69A5B24ABCE8}"/>
                </a:ext>
              </a:extLst>
            </p:cNvPr>
            <p:cNvGrpSpPr/>
            <p:nvPr/>
          </p:nvGrpSpPr>
          <p:grpSpPr>
            <a:xfrm>
              <a:off x="7661590" y="1698465"/>
              <a:ext cx="114873" cy="114873"/>
              <a:chOff x="7627525" y="1132589"/>
              <a:chExt cx="234846" cy="234846"/>
            </a:xfrm>
          </p:grpSpPr>
          <p:sp>
            <p:nvSpPr>
              <p:cNvPr id="41" name="Oval 40">
                <a:extLst>
                  <a:ext uri="{FF2B5EF4-FFF2-40B4-BE49-F238E27FC236}">
                    <a16:creationId xmlns:a16="http://schemas.microsoft.com/office/drawing/2014/main" id="{A6AAC56F-62D7-45DE-87B5-B9D9F6A9BFCE}"/>
                  </a:ext>
                </a:extLst>
              </p:cNvPr>
              <p:cNvSpPr/>
              <p:nvPr/>
            </p:nvSpPr>
            <p:spPr>
              <a:xfrm>
                <a:off x="7627525" y="1132589"/>
                <a:ext cx="234846" cy="234846"/>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075BA51-0F2B-4136-85AE-6668752886FD}"/>
                  </a:ext>
                </a:extLst>
              </p:cNvPr>
              <p:cNvSpPr/>
              <p:nvPr/>
            </p:nvSpPr>
            <p:spPr>
              <a:xfrm>
                <a:off x="7656971" y="1162035"/>
                <a:ext cx="175955" cy="175955"/>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599569D-ABEC-4CDC-8AEC-FB8A512A7CB6}"/>
                  </a:ext>
                </a:extLst>
              </p:cNvPr>
              <p:cNvSpPr/>
              <p:nvPr/>
            </p:nvSpPr>
            <p:spPr>
              <a:xfrm>
                <a:off x="7683825" y="1188889"/>
                <a:ext cx="122247" cy="122247"/>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Rounded Corners 38">
              <a:extLst>
                <a:ext uri="{FF2B5EF4-FFF2-40B4-BE49-F238E27FC236}">
                  <a16:creationId xmlns:a16="http://schemas.microsoft.com/office/drawing/2014/main" id="{FFF08BBD-F12B-4D72-905D-82425437657C}"/>
                </a:ext>
              </a:extLst>
            </p:cNvPr>
            <p:cNvSpPr/>
            <p:nvPr/>
          </p:nvSpPr>
          <p:spPr>
            <a:xfrm>
              <a:off x="7370377" y="5752599"/>
              <a:ext cx="748642" cy="8850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37A376A-6189-420B-8C13-3900F127BE7C}"/>
                </a:ext>
              </a:extLst>
            </p:cNvPr>
            <p:cNvSpPr/>
            <p:nvPr/>
          </p:nvSpPr>
          <p:spPr>
            <a:xfrm>
              <a:off x="7133919" y="5752598"/>
              <a:ext cx="101303" cy="1013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1619684" y="2798339"/>
            <a:ext cx="4140889" cy="2612234"/>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1960435292"/>
      </p:ext>
    </p:extLst>
  </p:cSld>
  <p:clrMapOvr>
    <a:masterClrMapping/>
  </p:clrMapOvr>
  <p:transition spd="med">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Image Layout">
    <p:spTree>
      <p:nvGrpSpPr>
        <p:cNvPr id="1" name=""/>
        <p:cNvGrpSpPr/>
        <p:nvPr/>
      </p:nvGrpSpPr>
      <p:grpSpPr>
        <a:xfrm>
          <a:off x="0" y="0"/>
          <a:ext cx="0" cy="0"/>
          <a:chOff x="0" y="0"/>
          <a:chExt cx="0" cy="0"/>
        </a:xfrm>
      </p:grpSpPr>
      <p:sp>
        <p:nvSpPr>
          <p:cNvPr id="50" name="Picture Placeholder 20">
            <a:extLst>
              <a:ext uri="{FF2B5EF4-FFF2-40B4-BE49-F238E27FC236}">
                <a16:creationId xmlns:a16="http://schemas.microsoft.com/office/drawing/2014/main" id="{6FE311F5-A9A3-4147-874B-14B212E901EC}"/>
              </a:ext>
            </a:extLst>
          </p:cNvPr>
          <p:cNvSpPr>
            <a:spLocks noGrp="1"/>
          </p:cNvSpPr>
          <p:nvPr>
            <p:ph type="pic" idx="11"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2" name="Picture Placeholder 19">
            <a:extLst>
              <a:ext uri="{FF2B5EF4-FFF2-40B4-BE49-F238E27FC236}">
                <a16:creationId xmlns:a16="http://schemas.microsoft.com/office/drawing/2014/main" id="{90C4F28F-E0C5-4C6F-9778-5071266AA6DB}"/>
              </a:ext>
            </a:extLst>
          </p:cNvPr>
          <p:cNvSpPr>
            <a:spLocks noGrp="1"/>
          </p:cNvSpPr>
          <p:nvPr>
            <p:ph type="pic" idx="13"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95674565"/>
      </p:ext>
    </p:extLst>
  </p:cSld>
  <p:clrMapOvr>
    <a:masterClrMapping/>
  </p:clrMapOvr>
  <p:transition spd="med">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480636" y="1431517"/>
            <a:ext cx="3994966" cy="3994966"/>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16977074"/>
      </p:ext>
    </p:extLst>
  </p:cSld>
  <p:clrMapOvr>
    <a:masterClrMapping/>
  </p:clrMapOvr>
  <p:transition spd="med">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0" y="0"/>
            <a:ext cx="12192000" cy="6858000"/>
          </a:xfrm>
          <a:prstGeom prst="rect">
            <a:avLst/>
          </a:pr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08534828"/>
      </p:ext>
    </p:extLst>
  </p:cSld>
  <p:clrMapOvr>
    <a:masterClrMapping/>
  </p:clrMapOvr>
  <p:transition spd="med">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74"/>
        <p:cNvGrpSpPr/>
        <p:nvPr/>
      </p:nvGrpSpPr>
      <p:grpSpPr>
        <a:xfrm>
          <a:off x="0" y="0"/>
          <a:ext cx="0" cy="0"/>
          <a:chOff x="0" y="0"/>
          <a:chExt cx="0" cy="0"/>
        </a:xfrm>
      </p:grpSpPr>
      <p:sp>
        <p:nvSpPr>
          <p:cNvPr id="175" name="Google Shape;175;p13"/>
          <p:cNvSpPr txBox="1">
            <a:spLocks noGrp="1"/>
          </p:cNvSpPr>
          <p:nvPr>
            <p:ph type="subTitle" idx="1"/>
          </p:nvPr>
        </p:nvSpPr>
        <p:spPr>
          <a:xfrm>
            <a:off x="2399220" y="2024033"/>
            <a:ext cx="32572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b="1">
                <a:solidFill>
                  <a:schemeClr val="accent2"/>
                </a:solidFill>
                <a:latin typeface="Quicksand"/>
                <a:ea typeface="Quicksand"/>
                <a:cs typeface="Quicksand"/>
                <a:sym typeface="Quicksand"/>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13"/>
          <p:cNvSpPr txBox="1">
            <a:spLocks noGrp="1"/>
          </p:cNvSpPr>
          <p:nvPr>
            <p:ph type="subTitle" idx="2"/>
          </p:nvPr>
        </p:nvSpPr>
        <p:spPr>
          <a:xfrm>
            <a:off x="2399221" y="2514560"/>
            <a:ext cx="3253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3"/>
          <p:cNvSpPr txBox="1">
            <a:spLocks noGrp="1"/>
          </p:cNvSpPr>
          <p:nvPr>
            <p:ph type="subTitle" idx="3"/>
          </p:nvPr>
        </p:nvSpPr>
        <p:spPr>
          <a:xfrm>
            <a:off x="2399219" y="3941757"/>
            <a:ext cx="32532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b="1">
                <a:solidFill>
                  <a:schemeClr val="accent2"/>
                </a:solidFill>
                <a:latin typeface="Quicksand"/>
                <a:ea typeface="Quicksand"/>
                <a:cs typeface="Quicksand"/>
                <a:sym typeface="Quicksand"/>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13"/>
          <p:cNvSpPr txBox="1">
            <a:spLocks noGrp="1"/>
          </p:cNvSpPr>
          <p:nvPr>
            <p:ph type="subTitle" idx="4"/>
          </p:nvPr>
        </p:nvSpPr>
        <p:spPr>
          <a:xfrm>
            <a:off x="2399221" y="4427667"/>
            <a:ext cx="32532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3"/>
          <p:cNvSpPr txBox="1">
            <a:spLocks noGrp="1"/>
          </p:cNvSpPr>
          <p:nvPr>
            <p:ph type="title" hasCustomPrompt="1"/>
          </p:nvPr>
        </p:nvSpPr>
        <p:spPr>
          <a:xfrm>
            <a:off x="887584" y="2301533"/>
            <a:ext cx="13244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4000">
                <a:solidFill>
                  <a:schemeClr val="dk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180" name="Google Shape;180;p13"/>
          <p:cNvSpPr txBox="1">
            <a:spLocks noGrp="1"/>
          </p:cNvSpPr>
          <p:nvPr>
            <p:ph type="title" idx="5" hasCustomPrompt="1"/>
          </p:nvPr>
        </p:nvSpPr>
        <p:spPr>
          <a:xfrm>
            <a:off x="1019385" y="4260567"/>
            <a:ext cx="10608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4000">
                <a:solidFill>
                  <a:schemeClr val="dk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181" name="Google Shape;181;p13"/>
          <p:cNvSpPr txBox="1">
            <a:spLocks noGrp="1"/>
          </p:cNvSpPr>
          <p:nvPr>
            <p:ph type="subTitle" idx="6"/>
          </p:nvPr>
        </p:nvSpPr>
        <p:spPr>
          <a:xfrm>
            <a:off x="7983820" y="2024033"/>
            <a:ext cx="32572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b="1">
                <a:solidFill>
                  <a:schemeClr val="accent2"/>
                </a:solidFill>
                <a:latin typeface="Quicksand"/>
                <a:ea typeface="Quicksand"/>
                <a:cs typeface="Quicksand"/>
                <a:sym typeface="Quicksand"/>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subTitle" idx="7"/>
          </p:nvPr>
        </p:nvSpPr>
        <p:spPr>
          <a:xfrm>
            <a:off x="7983820" y="2514560"/>
            <a:ext cx="3253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13"/>
          <p:cNvSpPr txBox="1">
            <a:spLocks noGrp="1"/>
          </p:cNvSpPr>
          <p:nvPr>
            <p:ph type="subTitle" idx="8"/>
          </p:nvPr>
        </p:nvSpPr>
        <p:spPr>
          <a:xfrm>
            <a:off x="7983820" y="3941757"/>
            <a:ext cx="32572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b="1">
                <a:solidFill>
                  <a:schemeClr val="accent2"/>
                </a:solidFill>
                <a:latin typeface="Quicksand"/>
                <a:ea typeface="Quicksand"/>
                <a:cs typeface="Quicksand"/>
                <a:sym typeface="Quicksand"/>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subTitle" idx="9"/>
          </p:nvPr>
        </p:nvSpPr>
        <p:spPr>
          <a:xfrm>
            <a:off x="7983820" y="4427667"/>
            <a:ext cx="32532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13"/>
          <p:cNvSpPr txBox="1">
            <a:spLocks noGrp="1"/>
          </p:cNvSpPr>
          <p:nvPr>
            <p:ph type="title" idx="13" hasCustomPrompt="1"/>
          </p:nvPr>
        </p:nvSpPr>
        <p:spPr>
          <a:xfrm>
            <a:off x="6576785" y="2348933"/>
            <a:ext cx="10628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4000">
                <a:solidFill>
                  <a:schemeClr val="dk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186" name="Google Shape;186;p13"/>
          <p:cNvSpPr txBox="1">
            <a:spLocks noGrp="1"/>
          </p:cNvSpPr>
          <p:nvPr>
            <p:ph type="title" idx="14" hasCustomPrompt="1"/>
          </p:nvPr>
        </p:nvSpPr>
        <p:spPr>
          <a:xfrm>
            <a:off x="6575585" y="4260567"/>
            <a:ext cx="10652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4000">
                <a:solidFill>
                  <a:schemeClr val="dk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187" name="Google Shape;187;p13"/>
          <p:cNvSpPr txBox="1">
            <a:spLocks noGrp="1"/>
          </p:cNvSpPr>
          <p:nvPr>
            <p:ph type="title" idx="15"/>
          </p:nvPr>
        </p:nvSpPr>
        <p:spPr>
          <a:xfrm>
            <a:off x="1006000" y="710200"/>
            <a:ext cx="10180000" cy="57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700"/>
              <a:buNone/>
              <a:defRPr sz="3664">
                <a:solidFill>
                  <a:schemeClr val="accent2"/>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grpSp>
        <p:nvGrpSpPr>
          <p:cNvPr id="188" name="Google Shape;188;p13"/>
          <p:cNvGrpSpPr/>
          <p:nvPr/>
        </p:nvGrpSpPr>
        <p:grpSpPr>
          <a:xfrm>
            <a:off x="4078559" y="5565252"/>
            <a:ext cx="4034904" cy="4034864"/>
            <a:chOff x="3896445" y="840725"/>
            <a:chExt cx="2534275" cy="2534250"/>
          </a:xfrm>
        </p:grpSpPr>
        <p:sp>
          <p:nvSpPr>
            <p:cNvPr id="189" name="Google Shape;189;p13"/>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3"/>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3"/>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 name="Google Shape;192;p13"/>
          <p:cNvSpPr/>
          <p:nvPr/>
        </p:nvSpPr>
        <p:spPr>
          <a:xfrm>
            <a:off x="11498900" y="4092733"/>
            <a:ext cx="2258608" cy="2258608"/>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3" name="Google Shape;193;p13"/>
          <p:cNvGrpSpPr/>
          <p:nvPr/>
        </p:nvGrpSpPr>
        <p:grpSpPr>
          <a:xfrm flipH="1">
            <a:off x="-1028380" y="5565251"/>
            <a:ext cx="2883731" cy="1608787"/>
            <a:chOff x="7572340" y="2404875"/>
            <a:chExt cx="2162798" cy="1206590"/>
          </a:xfrm>
        </p:grpSpPr>
        <p:sp>
          <p:nvSpPr>
            <p:cNvPr id="194" name="Google Shape;194;p13"/>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3"/>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3"/>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 name="Google Shape;198;p13"/>
          <p:cNvSpPr/>
          <p:nvPr/>
        </p:nvSpPr>
        <p:spPr>
          <a:xfrm>
            <a:off x="-1097066" y="217934"/>
            <a:ext cx="1806105" cy="1806105"/>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35413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74"/>
        <p:cNvGrpSpPr/>
        <p:nvPr/>
      </p:nvGrpSpPr>
      <p:grpSpPr>
        <a:xfrm>
          <a:off x="0" y="0"/>
          <a:ext cx="0" cy="0"/>
          <a:chOff x="0" y="0"/>
          <a:chExt cx="0" cy="0"/>
        </a:xfrm>
      </p:grpSpPr>
      <p:sp>
        <p:nvSpPr>
          <p:cNvPr id="175" name="Google Shape;175;p13"/>
          <p:cNvSpPr txBox="1">
            <a:spLocks noGrp="1"/>
          </p:cNvSpPr>
          <p:nvPr>
            <p:ph type="subTitle" idx="1"/>
          </p:nvPr>
        </p:nvSpPr>
        <p:spPr>
          <a:xfrm>
            <a:off x="2399220" y="2024033"/>
            <a:ext cx="32572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b="1">
                <a:solidFill>
                  <a:schemeClr val="accent2"/>
                </a:solidFill>
                <a:latin typeface="Quicksand"/>
                <a:ea typeface="Quicksand"/>
                <a:cs typeface="Quicksand"/>
                <a:sym typeface="Quicksand"/>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13"/>
          <p:cNvSpPr txBox="1">
            <a:spLocks noGrp="1"/>
          </p:cNvSpPr>
          <p:nvPr>
            <p:ph type="subTitle" idx="2"/>
          </p:nvPr>
        </p:nvSpPr>
        <p:spPr>
          <a:xfrm>
            <a:off x="2399221" y="2514560"/>
            <a:ext cx="3253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3"/>
          <p:cNvSpPr txBox="1">
            <a:spLocks noGrp="1"/>
          </p:cNvSpPr>
          <p:nvPr>
            <p:ph type="subTitle" idx="3"/>
          </p:nvPr>
        </p:nvSpPr>
        <p:spPr>
          <a:xfrm>
            <a:off x="2399219" y="3941757"/>
            <a:ext cx="32532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b="1">
                <a:solidFill>
                  <a:schemeClr val="accent2"/>
                </a:solidFill>
                <a:latin typeface="Quicksand"/>
                <a:ea typeface="Quicksand"/>
                <a:cs typeface="Quicksand"/>
                <a:sym typeface="Quicksand"/>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13"/>
          <p:cNvSpPr txBox="1">
            <a:spLocks noGrp="1"/>
          </p:cNvSpPr>
          <p:nvPr>
            <p:ph type="subTitle" idx="4"/>
          </p:nvPr>
        </p:nvSpPr>
        <p:spPr>
          <a:xfrm>
            <a:off x="2399221" y="4427667"/>
            <a:ext cx="32532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3"/>
          <p:cNvSpPr txBox="1">
            <a:spLocks noGrp="1"/>
          </p:cNvSpPr>
          <p:nvPr>
            <p:ph type="title" hasCustomPrompt="1"/>
          </p:nvPr>
        </p:nvSpPr>
        <p:spPr>
          <a:xfrm>
            <a:off x="887584" y="2301533"/>
            <a:ext cx="13244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4000">
                <a:solidFill>
                  <a:schemeClr val="dk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180" name="Google Shape;180;p13"/>
          <p:cNvSpPr txBox="1">
            <a:spLocks noGrp="1"/>
          </p:cNvSpPr>
          <p:nvPr>
            <p:ph type="title" idx="5" hasCustomPrompt="1"/>
          </p:nvPr>
        </p:nvSpPr>
        <p:spPr>
          <a:xfrm>
            <a:off x="1019385" y="4260567"/>
            <a:ext cx="10608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4000">
                <a:solidFill>
                  <a:schemeClr val="dk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181" name="Google Shape;181;p13"/>
          <p:cNvSpPr txBox="1">
            <a:spLocks noGrp="1"/>
          </p:cNvSpPr>
          <p:nvPr>
            <p:ph type="subTitle" idx="6"/>
          </p:nvPr>
        </p:nvSpPr>
        <p:spPr>
          <a:xfrm>
            <a:off x="7983820" y="2024033"/>
            <a:ext cx="32572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b="1">
                <a:solidFill>
                  <a:schemeClr val="accent2"/>
                </a:solidFill>
                <a:latin typeface="Quicksand"/>
                <a:ea typeface="Quicksand"/>
                <a:cs typeface="Quicksand"/>
                <a:sym typeface="Quicksand"/>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subTitle" idx="7"/>
          </p:nvPr>
        </p:nvSpPr>
        <p:spPr>
          <a:xfrm>
            <a:off x="7983820" y="2514560"/>
            <a:ext cx="3253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13"/>
          <p:cNvSpPr txBox="1">
            <a:spLocks noGrp="1"/>
          </p:cNvSpPr>
          <p:nvPr>
            <p:ph type="subTitle" idx="8"/>
          </p:nvPr>
        </p:nvSpPr>
        <p:spPr>
          <a:xfrm>
            <a:off x="7983820" y="3941757"/>
            <a:ext cx="32572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b="1">
                <a:solidFill>
                  <a:schemeClr val="accent2"/>
                </a:solidFill>
                <a:latin typeface="Quicksand"/>
                <a:ea typeface="Quicksand"/>
                <a:cs typeface="Quicksand"/>
                <a:sym typeface="Quicksand"/>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subTitle" idx="9"/>
          </p:nvPr>
        </p:nvSpPr>
        <p:spPr>
          <a:xfrm>
            <a:off x="7983820" y="4427667"/>
            <a:ext cx="32532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13"/>
          <p:cNvSpPr txBox="1">
            <a:spLocks noGrp="1"/>
          </p:cNvSpPr>
          <p:nvPr>
            <p:ph type="title" idx="13" hasCustomPrompt="1"/>
          </p:nvPr>
        </p:nvSpPr>
        <p:spPr>
          <a:xfrm>
            <a:off x="6576785" y="2348933"/>
            <a:ext cx="10628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4000">
                <a:solidFill>
                  <a:schemeClr val="dk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186" name="Google Shape;186;p13"/>
          <p:cNvSpPr txBox="1">
            <a:spLocks noGrp="1"/>
          </p:cNvSpPr>
          <p:nvPr>
            <p:ph type="title" idx="14" hasCustomPrompt="1"/>
          </p:nvPr>
        </p:nvSpPr>
        <p:spPr>
          <a:xfrm>
            <a:off x="6575585" y="4260567"/>
            <a:ext cx="10652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4000">
                <a:solidFill>
                  <a:schemeClr val="dk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187" name="Google Shape;187;p13"/>
          <p:cNvSpPr txBox="1">
            <a:spLocks noGrp="1"/>
          </p:cNvSpPr>
          <p:nvPr>
            <p:ph type="title" idx="15"/>
          </p:nvPr>
        </p:nvSpPr>
        <p:spPr>
          <a:xfrm>
            <a:off x="1006000" y="710200"/>
            <a:ext cx="10180000" cy="57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700"/>
              <a:buNone/>
              <a:defRPr sz="3664">
                <a:solidFill>
                  <a:schemeClr val="accent2"/>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grpSp>
        <p:nvGrpSpPr>
          <p:cNvPr id="188" name="Google Shape;188;p13"/>
          <p:cNvGrpSpPr/>
          <p:nvPr/>
        </p:nvGrpSpPr>
        <p:grpSpPr>
          <a:xfrm>
            <a:off x="4078559" y="5565252"/>
            <a:ext cx="4034904" cy="4034864"/>
            <a:chOff x="3896445" y="840725"/>
            <a:chExt cx="2534275" cy="2534250"/>
          </a:xfrm>
        </p:grpSpPr>
        <p:sp>
          <p:nvSpPr>
            <p:cNvPr id="189" name="Google Shape;189;p13"/>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3"/>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3"/>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 name="Google Shape;192;p13"/>
          <p:cNvSpPr/>
          <p:nvPr/>
        </p:nvSpPr>
        <p:spPr>
          <a:xfrm>
            <a:off x="11498900" y="4092733"/>
            <a:ext cx="2258608" cy="2258608"/>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3" name="Google Shape;193;p13"/>
          <p:cNvGrpSpPr/>
          <p:nvPr/>
        </p:nvGrpSpPr>
        <p:grpSpPr>
          <a:xfrm flipH="1">
            <a:off x="-1028380" y="5565251"/>
            <a:ext cx="2883731" cy="1608787"/>
            <a:chOff x="7572340" y="2404875"/>
            <a:chExt cx="2162798" cy="1206590"/>
          </a:xfrm>
        </p:grpSpPr>
        <p:sp>
          <p:nvSpPr>
            <p:cNvPr id="194" name="Google Shape;194;p13"/>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3"/>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3"/>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 name="Google Shape;198;p13"/>
          <p:cNvSpPr/>
          <p:nvPr/>
        </p:nvSpPr>
        <p:spPr>
          <a:xfrm>
            <a:off x="-1097066" y="217934"/>
            <a:ext cx="1806105" cy="1806105"/>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50975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873500" y="4804133"/>
            <a:ext cx="4444800" cy="55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2500"/>
              <a:buNone/>
              <a:defRPr sz="2933" b="1">
                <a:solidFill>
                  <a:schemeClr val="accent2"/>
                </a:solidFill>
              </a:defRPr>
            </a:lvl1pPr>
            <a:lvl2pPr lvl="1" algn="ctr">
              <a:lnSpc>
                <a:spcPct val="100000"/>
              </a:lnSpc>
              <a:spcBef>
                <a:spcPts val="0"/>
              </a:spcBef>
              <a:spcAft>
                <a:spcPts val="0"/>
              </a:spcAft>
              <a:buClr>
                <a:schemeClr val="accent2"/>
              </a:buClr>
              <a:buSzPts val="2500"/>
              <a:buNone/>
              <a:defRPr sz="3333">
                <a:solidFill>
                  <a:schemeClr val="accent2"/>
                </a:solidFill>
              </a:defRPr>
            </a:lvl2pPr>
            <a:lvl3pPr lvl="2" algn="ctr">
              <a:lnSpc>
                <a:spcPct val="100000"/>
              </a:lnSpc>
              <a:spcBef>
                <a:spcPts val="0"/>
              </a:spcBef>
              <a:spcAft>
                <a:spcPts val="0"/>
              </a:spcAft>
              <a:buClr>
                <a:schemeClr val="accent2"/>
              </a:buClr>
              <a:buSzPts val="2500"/>
              <a:buNone/>
              <a:defRPr sz="3333">
                <a:solidFill>
                  <a:schemeClr val="accent2"/>
                </a:solidFill>
              </a:defRPr>
            </a:lvl3pPr>
            <a:lvl4pPr lvl="3" algn="ctr">
              <a:lnSpc>
                <a:spcPct val="100000"/>
              </a:lnSpc>
              <a:spcBef>
                <a:spcPts val="0"/>
              </a:spcBef>
              <a:spcAft>
                <a:spcPts val="0"/>
              </a:spcAft>
              <a:buClr>
                <a:schemeClr val="accent2"/>
              </a:buClr>
              <a:buSzPts val="2500"/>
              <a:buNone/>
              <a:defRPr sz="3333">
                <a:solidFill>
                  <a:schemeClr val="accent2"/>
                </a:solidFill>
              </a:defRPr>
            </a:lvl4pPr>
            <a:lvl5pPr lvl="4" algn="ctr">
              <a:lnSpc>
                <a:spcPct val="100000"/>
              </a:lnSpc>
              <a:spcBef>
                <a:spcPts val="0"/>
              </a:spcBef>
              <a:spcAft>
                <a:spcPts val="0"/>
              </a:spcAft>
              <a:buClr>
                <a:schemeClr val="accent2"/>
              </a:buClr>
              <a:buSzPts val="2500"/>
              <a:buNone/>
              <a:defRPr sz="3333">
                <a:solidFill>
                  <a:schemeClr val="accent2"/>
                </a:solidFill>
              </a:defRPr>
            </a:lvl5pPr>
            <a:lvl6pPr lvl="5" algn="ctr">
              <a:lnSpc>
                <a:spcPct val="100000"/>
              </a:lnSpc>
              <a:spcBef>
                <a:spcPts val="0"/>
              </a:spcBef>
              <a:spcAft>
                <a:spcPts val="0"/>
              </a:spcAft>
              <a:buClr>
                <a:schemeClr val="accent2"/>
              </a:buClr>
              <a:buSzPts val="2500"/>
              <a:buNone/>
              <a:defRPr sz="3333">
                <a:solidFill>
                  <a:schemeClr val="accent2"/>
                </a:solidFill>
              </a:defRPr>
            </a:lvl6pPr>
            <a:lvl7pPr lvl="6" algn="ctr">
              <a:lnSpc>
                <a:spcPct val="100000"/>
              </a:lnSpc>
              <a:spcBef>
                <a:spcPts val="0"/>
              </a:spcBef>
              <a:spcAft>
                <a:spcPts val="0"/>
              </a:spcAft>
              <a:buClr>
                <a:schemeClr val="accent2"/>
              </a:buClr>
              <a:buSzPts val="2500"/>
              <a:buNone/>
              <a:defRPr sz="3333">
                <a:solidFill>
                  <a:schemeClr val="accent2"/>
                </a:solidFill>
              </a:defRPr>
            </a:lvl7pPr>
            <a:lvl8pPr lvl="7" algn="ctr">
              <a:lnSpc>
                <a:spcPct val="100000"/>
              </a:lnSpc>
              <a:spcBef>
                <a:spcPts val="0"/>
              </a:spcBef>
              <a:spcAft>
                <a:spcPts val="0"/>
              </a:spcAft>
              <a:buClr>
                <a:schemeClr val="accent2"/>
              </a:buClr>
              <a:buSzPts val="2500"/>
              <a:buNone/>
              <a:defRPr sz="3333">
                <a:solidFill>
                  <a:schemeClr val="accent2"/>
                </a:solidFill>
              </a:defRPr>
            </a:lvl8pPr>
            <a:lvl9pPr lvl="8" algn="ctr">
              <a:lnSpc>
                <a:spcPct val="100000"/>
              </a:lnSpc>
              <a:spcBef>
                <a:spcPts val="0"/>
              </a:spcBef>
              <a:spcAft>
                <a:spcPts val="0"/>
              </a:spcAft>
              <a:buClr>
                <a:schemeClr val="accent2"/>
              </a:buClr>
              <a:buSzPts val="2500"/>
              <a:buNone/>
              <a:defRPr sz="3333">
                <a:solidFill>
                  <a:schemeClr val="accent2"/>
                </a:solidFill>
              </a:defRPr>
            </a:lvl9pPr>
          </a:lstStyle>
          <a:p>
            <a:endParaRPr/>
          </a:p>
        </p:txBody>
      </p:sp>
      <p:sp>
        <p:nvSpPr>
          <p:cNvPr id="10" name="Google Shape;10;p2"/>
          <p:cNvSpPr txBox="1">
            <a:spLocks noGrp="1"/>
          </p:cNvSpPr>
          <p:nvPr>
            <p:ph type="ctrTitle"/>
          </p:nvPr>
        </p:nvSpPr>
        <p:spPr>
          <a:xfrm>
            <a:off x="2028300" y="1504167"/>
            <a:ext cx="8135600" cy="30780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2"/>
              </a:buClr>
              <a:buSzPts val="4700"/>
              <a:buFont typeface="Droid Sans"/>
              <a:buNone/>
              <a:defRPr sz="6400">
                <a:solidFill>
                  <a:schemeClr val="accent2"/>
                </a:solidFill>
              </a:defRPr>
            </a:lvl1pPr>
            <a:lvl2pPr lvl="1" algn="ctr">
              <a:spcBef>
                <a:spcPts val="0"/>
              </a:spcBef>
              <a:spcAft>
                <a:spcPts val="0"/>
              </a:spcAft>
              <a:buClr>
                <a:schemeClr val="dk2"/>
              </a:buClr>
              <a:buSzPts val="5200"/>
              <a:buNone/>
              <a:defRPr sz="6933">
                <a:solidFill>
                  <a:schemeClr val="dk2"/>
                </a:solidFill>
              </a:defRPr>
            </a:lvl2pPr>
            <a:lvl3pPr lvl="2" algn="ctr">
              <a:spcBef>
                <a:spcPts val="0"/>
              </a:spcBef>
              <a:spcAft>
                <a:spcPts val="0"/>
              </a:spcAft>
              <a:buClr>
                <a:schemeClr val="dk2"/>
              </a:buClr>
              <a:buSzPts val="5200"/>
              <a:buNone/>
              <a:defRPr sz="6933">
                <a:solidFill>
                  <a:schemeClr val="dk2"/>
                </a:solidFill>
              </a:defRPr>
            </a:lvl3pPr>
            <a:lvl4pPr lvl="3" algn="ctr">
              <a:spcBef>
                <a:spcPts val="0"/>
              </a:spcBef>
              <a:spcAft>
                <a:spcPts val="0"/>
              </a:spcAft>
              <a:buClr>
                <a:schemeClr val="dk2"/>
              </a:buClr>
              <a:buSzPts val="5200"/>
              <a:buNone/>
              <a:defRPr sz="6933">
                <a:solidFill>
                  <a:schemeClr val="dk2"/>
                </a:solidFill>
              </a:defRPr>
            </a:lvl4pPr>
            <a:lvl5pPr lvl="4" algn="ctr">
              <a:spcBef>
                <a:spcPts val="0"/>
              </a:spcBef>
              <a:spcAft>
                <a:spcPts val="0"/>
              </a:spcAft>
              <a:buClr>
                <a:schemeClr val="dk2"/>
              </a:buClr>
              <a:buSzPts val="5200"/>
              <a:buNone/>
              <a:defRPr sz="6933">
                <a:solidFill>
                  <a:schemeClr val="dk2"/>
                </a:solidFill>
              </a:defRPr>
            </a:lvl5pPr>
            <a:lvl6pPr lvl="5" algn="ctr">
              <a:spcBef>
                <a:spcPts val="0"/>
              </a:spcBef>
              <a:spcAft>
                <a:spcPts val="0"/>
              </a:spcAft>
              <a:buClr>
                <a:schemeClr val="dk2"/>
              </a:buClr>
              <a:buSzPts val="5200"/>
              <a:buNone/>
              <a:defRPr sz="6933">
                <a:solidFill>
                  <a:schemeClr val="dk2"/>
                </a:solidFill>
              </a:defRPr>
            </a:lvl6pPr>
            <a:lvl7pPr lvl="6" algn="ctr">
              <a:spcBef>
                <a:spcPts val="0"/>
              </a:spcBef>
              <a:spcAft>
                <a:spcPts val="0"/>
              </a:spcAft>
              <a:buClr>
                <a:schemeClr val="dk2"/>
              </a:buClr>
              <a:buSzPts val="5200"/>
              <a:buNone/>
              <a:defRPr sz="6933">
                <a:solidFill>
                  <a:schemeClr val="dk2"/>
                </a:solidFill>
              </a:defRPr>
            </a:lvl7pPr>
            <a:lvl8pPr lvl="7" algn="ctr">
              <a:spcBef>
                <a:spcPts val="0"/>
              </a:spcBef>
              <a:spcAft>
                <a:spcPts val="0"/>
              </a:spcAft>
              <a:buClr>
                <a:schemeClr val="dk2"/>
              </a:buClr>
              <a:buSzPts val="5200"/>
              <a:buNone/>
              <a:defRPr sz="6933">
                <a:solidFill>
                  <a:schemeClr val="dk2"/>
                </a:solidFill>
              </a:defRPr>
            </a:lvl8pPr>
            <a:lvl9pPr lvl="8" algn="ctr">
              <a:spcBef>
                <a:spcPts val="0"/>
              </a:spcBef>
              <a:spcAft>
                <a:spcPts val="0"/>
              </a:spcAft>
              <a:buClr>
                <a:schemeClr val="dk2"/>
              </a:buClr>
              <a:buSzPts val="5200"/>
              <a:buNone/>
              <a:defRPr sz="6933">
                <a:solidFill>
                  <a:schemeClr val="dk2"/>
                </a:solidFill>
              </a:defRPr>
            </a:lvl9pPr>
          </a:lstStyle>
          <a:p>
            <a:endParaRPr/>
          </a:p>
        </p:txBody>
      </p:sp>
      <p:grpSp>
        <p:nvGrpSpPr>
          <p:cNvPr id="11" name="Google Shape;11;p2"/>
          <p:cNvGrpSpPr/>
          <p:nvPr/>
        </p:nvGrpSpPr>
        <p:grpSpPr>
          <a:xfrm>
            <a:off x="-4235896" y="-965742"/>
            <a:ext cx="6149503" cy="6149443"/>
            <a:chOff x="3896445" y="840725"/>
            <a:chExt cx="2534275" cy="2534250"/>
          </a:xfrm>
        </p:grpSpPr>
        <p:sp>
          <p:nvSpPr>
            <p:cNvPr id="12" name="Google Shape;12;p2"/>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10096453" y="3206500"/>
            <a:ext cx="2883731" cy="1608787"/>
            <a:chOff x="7572340" y="2404875"/>
            <a:chExt cx="2162798" cy="1206590"/>
          </a:xfrm>
        </p:grpSpPr>
        <p:sp>
          <p:nvSpPr>
            <p:cNvPr id="16" name="Google Shape;16;p2"/>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693634" y="5340851"/>
            <a:ext cx="1608779" cy="1608779"/>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962874" y="-589940"/>
            <a:ext cx="1192719" cy="1192645"/>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42815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Subtitle and Full Width">
    <p:spTree>
      <p:nvGrpSpPr>
        <p:cNvPr id="1" name=""/>
        <p:cNvGrpSpPr/>
        <p:nvPr/>
      </p:nvGrpSpPr>
      <p:grpSpPr>
        <a:xfrm>
          <a:off x="0" y="0"/>
          <a:ext cx="0" cy="0"/>
          <a:chOff x="0" y="0"/>
          <a:chExt cx="0" cy="0"/>
        </a:xfrm>
      </p:grpSpPr>
      <p:pic>
        <p:nvPicPr>
          <p:cNvPr id="9" name="Picture 8" descr="Untitled-1.png"/>
          <p:cNvPicPr>
            <a:picLocks noChangeAspect="1"/>
          </p:cNvPicPr>
          <p:nvPr userDrawn="1"/>
        </p:nvPicPr>
        <p:blipFill>
          <a:blip r:embed="rId2" cstate="print"/>
          <a:srcRect l="948"/>
          <a:stretch>
            <a:fillRect/>
          </a:stretch>
        </p:blipFill>
        <p:spPr>
          <a:xfrm>
            <a:off x="0" y="6037792"/>
            <a:ext cx="12192000" cy="820208"/>
          </a:xfrm>
          <a:prstGeom prst="rect">
            <a:avLst/>
          </a:prstGeom>
        </p:spPr>
      </p:pic>
      <p:sp>
        <p:nvSpPr>
          <p:cNvPr id="3" name="Content Placeholder 2"/>
          <p:cNvSpPr>
            <a:spLocks noGrp="1"/>
          </p:cNvSpPr>
          <p:nvPr>
            <p:ph idx="1"/>
          </p:nvPr>
        </p:nvSpPr>
        <p:spPr>
          <a:xfrm>
            <a:off x="474848" y="1375200"/>
            <a:ext cx="11203552" cy="4525200"/>
          </a:xfrm>
        </p:spPr>
        <p:txBody>
          <a:bodyPr/>
          <a:lstStyle>
            <a:lvl1pPr>
              <a:lnSpc>
                <a:spcPct val="105000"/>
              </a:lnSpc>
              <a:spcBef>
                <a:spcPts val="1000"/>
              </a:spcBef>
              <a:defRPr/>
            </a:lvl1pPr>
            <a:lvl2pPr>
              <a:lnSpc>
                <a:spcPct val="105000"/>
              </a:lnSpc>
              <a:spcBef>
                <a:spcPts val="500"/>
              </a:spcBef>
              <a:defRPr/>
            </a:lvl2pPr>
            <a:lvl3pPr>
              <a:lnSpc>
                <a:spcPct val="105000"/>
              </a:lnSpc>
              <a:spcBef>
                <a:spcPts val="500"/>
              </a:spcBef>
              <a:defRPr/>
            </a:lvl3pPr>
            <a:lvl4pPr>
              <a:lnSpc>
                <a:spcPct val="105000"/>
              </a:lnSpc>
              <a:spcBef>
                <a:spcPts val="500"/>
              </a:spcBef>
              <a:defRPr/>
            </a:lvl4pPr>
            <a:lvl5pPr>
              <a:lnSpc>
                <a:spcPct val="105000"/>
              </a:lnSpc>
              <a:spcBef>
                <a:spcPts val="5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hasCustomPrompt="1"/>
          </p:nvPr>
        </p:nvSpPr>
        <p:spPr>
          <a:xfrm>
            <a:off x="475200" y="269508"/>
            <a:ext cx="11203200" cy="904093"/>
          </a:xfrm>
        </p:spPr>
        <p:txBody>
          <a:bodyPr/>
          <a:lstStyle>
            <a:lvl1pPr>
              <a:lnSpc>
                <a:spcPct val="95000"/>
              </a:lnSpc>
              <a:spcBef>
                <a:spcPts val="0"/>
              </a:spcBef>
              <a:defRPr sz="2800" b="1">
                <a:solidFill>
                  <a:schemeClr val="accent1"/>
                </a:solidFill>
              </a:defRPr>
            </a:lvl1pPr>
            <a:lvl2pPr marL="0" indent="0">
              <a:lnSpc>
                <a:spcPct val="95000"/>
              </a:lnSpc>
              <a:spcBef>
                <a:spcPts val="0"/>
              </a:spcBef>
              <a:buFontTx/>
              <a:buNone/>
              <a:defRPr sz="2800">
                <a:solidFill>
                  <a:schemeClr val="accent5"/>
                </a:solidFill>
                <a:latin typeface="+mn-lt"/>
              </a:defRPr>
            </a:lvl2pPr>
          </a:lstStyle>
          <a:p>
            <a:pPr lvl="0"/>
            <a:r>
              <a:rPr lang="en-US" dirty="0"/>
              <a:t>Click to edit Master title styles</a:t>
            </a:r>
          </a:p>
          <a:p>
            <a:pPr lvl="1"/>
            <a:r>
              <a:rPr lang="en-US" dirty="0"/>
              <a:t>Second level</a:t>
            </a:r>
          </a:p>
        </p:txBody>
      </p:sp>
      <p:sp>
        <p:nvSpPr>
          <p:cNvPr id="10" name="TextBox 9"/>
          <p:cNvSpPr txBox="1"/>
          <p:nvPr userDrawn="1"/>
        </p:nvSpPr>
        <p:spPr>
          <a:xfrm>
            <a:off x="9124750" y="6444000"/>
            <a:ext cx="2553901" cy="288000"/>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rial"/>
                <a:ea typeface="+mn-ea"/>
                <a:cs typeface="+mn-cs"/>
              </a:rPr>
              <a:t>Plan International ©</a:t>
            </a:r>
          </a:p>
        </p:txBody>
      </p:sp>
      <p:cxnSp>
        <p:nvCxnSpPr>
          <p:cNvPr id="11" name="Straight Connector 10"/>
          <p:cNvCxnSpPr/>
          <p:nvPr userDrawn="1"/>
        </p:nvCxnSpPr>
        <p:spPr>
          <a:xfrm>
            <a:off x="474134" y="6382800"/>
            <a:ext cx="112310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469900" y="6444000"/>
            <a:ext cx="840000" cy="288000"/>
          </a:xfrm>
          <a:prstGeom prst="rect">
            <a:avLst/>
          </a:prstGeom>
        </p:spPr>
        <p:txBody>
          <a:bodyPr vert="horz" lIns="0" tIns="0" rIns="0" bIns="0" rtlCol="0" anchor="t" anchorCtr="0"/>
          <a:lstStyle>
            <a:lvl1pPr algn="l">
              <a:defRPr sz="1000">
                <a:solidFill>
                  <a:schemeClr val="bg1"/>
                </a:solidFill>
              </a:defRPr>
            </a:lvl1pPr>
          </a:lstStyle>
          <a:p>
            <a:pPr defTabSz="914400">
              <a:defRPr/>
            </a:pPr>
            <a:fld id="{CB2ABBFD-A820-4820-BB68-F332EB00880D}" type="slidenum">
              <a:rPr lang="en-GB" smtClean="0">
                <a:solidFill>
                  <a:srgbClr val="FFFFFF"/>
                </a:solidFill>
              </a:rPr>
              <a:pPr defTabSz="914400">
                <a:defRPr/>
              </a:pPr>
              <a:t>‹#›</a:t>
            </a:fld>
            <a:endParaRPr lang="en-GB" dirty="0">
              <a:solidFill>
                <a:srgbClr val="FFFFFF"/>
              </a:solidFill>
            </a:endParaRPr>
          </a:p>
        </p:txBody>
      </p:sp>
    </p:spTree>
    <p:extLst>
      <p:ext uri="{BB962C8B-B14F-4D97-AF65-F5344CB8AC3E}">
        <p14:creationId xmlns:p14="http://schemas.microsoft.com/office/powerpoint/2010/main" val="4154655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535133"/>
      </p:ext>
    </p:extLst>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10287618"/>
      </p:ext>
    </p:extLst>
  </p:cSld>
  <p:clrMapOvr>
    <a:masterClrMapping/>
  </p:clrMapOvr>
  <p:transition spd="med">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14601"/>
      </p:ext>
    </p:extLst>
  </p:cSld>
  <p:clrMapOvr>
    <a:masterClrMapping/>
  </p:clrMapOvr>
  <p:transition spd="med">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pic>
        <p:nvPicPr>
          <p:cNvPr id="2" name="Picture 1">
            <a:extLst>
              <a:ext uri="{FF2B5EF4-FFF2-40B4-BE49-F238E27FC236}">
                <a16:creationId xmlns:a16="http://schemas.microsoft.com/office/drawing/2014/main" id="{7B0E921F-B692-41CF-B4DF-6ECCDB74C71A}"/>
              </a:ext>
            </a:extLst>
          </p:cNvPr>
          <p:cNvPicPr>
            <a:picLocks noChangeAspect="1"/>
          </p:cNvPicPr>
          <p:nvPr userDrawn="1"/>
        </p:nvPicPr>
        <p:blipFill>
          <a:blip r:embed="rId2"/>
          <a:stretch>
            <a:fillRect/>
          </a:stretch>
        </p:blipFill>
        <p:spPr>
          <a:xfrm>
            <a:off x="208597" y="294639"/>
            <a:ext cx="1043281" cy="1043281"/>
          </a:xfrm>
          <a:prstGeom prst="rect">
            <a:avLst/>
          </a:prstGeom>
        </p:spPr>
      </p:pic>
    </p:spTree>
    <p:extLst>
      <p:ext uri="{BB962C8B-B14F-4D97-AF65-F5344CB8AC3E}">
        <p14:creationId xmlns:p14="http://schemas.microsoft.com/office/powerpoint/2010/main" val="855328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DA97D-7549-4177-BA34-D7C67BE2E2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1DA395-0BD1-4D0E-B6FC-AF535C4BA4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BA8A73-88E3-4B22-A690-5817ABDB7E5C}"/>
              </a:ext>
            </a:extLst>
          </p:cNvPr>
          <p:cNvSpPr>
            <a:spLocks noGrp="1"/>
          </p:cNvSpPr>
          <p:nvPr>
            <p:ph type="dt" sz="half" idx="10"/>
          </p:nvPr>
        </p:nvSpPr>
        <p:spPr/>
        <p:txBody>
          <a:bodyPr/>
          <a:lstStyle/>
          <a:p>
            <a:fld id="{B31A2FCF-434B-40A3-8F48-560E3E861BCB}" type="datetime1">
              <a:rPr lang="en-US" smtClean="0"/>
              <a:t>8/4/2023</a:t>
            </a:fld>
            <a:endParaRPr lang="en-US"/>
          </a:p>
        </p:txBody>
      </p:sp>
      <p:sp>
        <p:nvSpPr>
          <p:cNvPr id="5" name="Footer Placeholder 4">
            <a:extLst>
              <a:ext uri="{FF2B5EF4-FFF2-40B4-BE49-F238E27FC236}">
                <a16:creationId xmlns:a16="http://schemas.microsoft.com/office/drawing/2014/main" id="{8C088B2A-2BEE-4458-9F7C-9E173E34D8F7}"/>
              </a:ext>
            </a:extLst>
          </p:cNvPr>
          <p:cNvSpPr>
            <a:spLocks noGrp="1"/>
          </p:cNvSpPr>
          <p:nvPr>
            <p:ph type="ftr" sz="quarter" idx="11"/>
          </p:nvPr>
        </p:nvSpPr>
        <p:spPr/>
        <p:txBody>
          <a:bodyPr/>
          <a:lstStyle/>
          <a:p>
            <a:r>
              <a:rPr lang="en-US"/>
              <a:t>KHOA TÂM LÝ- GIÁO DỤC HỌC </a:t>
            </a:r>
          </a:p>
        </p:txBody>
      </p:sp>
      <p:sp>
        <p:nvSpPr>
          <p:cNvPr id="6" name="Slide Number Placeholder 5">
            <a:extLst>
              <a:ext uri="{FF2B5EF4-FFF2-40B4-BE49-F238E27FC236}">
                <a16:creationId xmlns:a16="http://schemas.microsoft.com/office/drawing/2014/main" id="{5283AE05-5070-4E9F-8350-0F78274D5DB9}"/>
              </a:ext>
            </a:extLst>
          </p:cNvPr>
          <p:cNvSpPr>
            <a:spLocks noGrp="1"/>
          </p:cNvSpPr>
          <p:nvPr>
            <p:ph type="sldNum" sz="quarter" idx="12"/>
          </p:nvPr>
        </p:nvSpPr>
        <p:spPr/>
        <p:txBody>
          <a:bodyPr/>
          <a:lstStyle/>
          <a:p>
            <a:fld id="{35398434-00F2-4608-80A1-AFC4E3C82DF9}" type="slidenum">
              <a:rPr lang="en-US" smtClean="0"/>
              <a:t>‹#›</a:t>
            </a:fld>
            <a:endParaRPr lang="en-US"/>
          </a:p>
        </p:txBody>
      </p:sp>
    </p:spTree>
    <p:extLst>
      <p:ext uri="{BB962C8B-B14F-4D97-AF65-F5344CB8AC3E}">
        <p14:creationId xmlns:p14="http://schemas.microsoft.com/office/powerpoint/2010/main" val="3978890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59801-847B-45A3-A70F-2B71AB6845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398060-0758-4A03-9526-F5F286275F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4BDA7-A645-41C1-84DF-BFD16D07D9A4}"/>
              </a:ext>
            </a:extLst>
          </p:cNvPr>
          <p:cNvSpPr>
            <a:spLocks noGrp="1"/>
          </p:cNvSpPr>
          <p:nvPr>
            <p:ph type="dt" sz="half" idx="10"/>
          </p:nvPr>
        </p:nvSpPr>
        <p:spPr/>
        <p:txBody>
          <a:bodyPr/>
          <a:lstStyle/>
          <a:p>
            <a:fld id="{097A3453-CAB5-4E5A-8984-CCE4516671FA}" type="datetime1">
              <a:rPr lang="en-US" smtClean="0"/>
              <a:t>8/4/2023</a:t>
            </a:fld>
            <a:endParaRPr lang="en-US"/>
          </a:p>
        </p:txBody>
      </p:sp>
      <p:sp>
        <p:nvSpPr>
          <p:cNvPr id="5" name="Footer Placeholder 4">
            <a:extLst>
              <a:ext uri="{FF2B5EF4-FFF2-40B4-BE49-F238E27FC236}">
                <a16:creationId xmlns:a16="http://schemas.microsoft.com/office/drawing/2014/main" id="{065B6EA9-30CA-4308-A2B6-F57D8B6C6C2D}"/>
              </a:ext>
            </a:extLst>
          </p:cNvPr>
          <p:cNvSpPr>
            <a:spLocks noGrp="1"/>
          </p:cNvSpPr>
          <p:nvPr>
            <p:ph type="ftr" sz="quarter" idx="11"/>
          </p:nvPr>
        </p:nvSpPr>
        <p:spPr/>
        <p:txBody>
          <a:bodyPr/>
          <a:lstStyle/>
          <a:p>
            <a:r>
              <a:rPr lang="en-US"/>
              <a:t>KHOA TÂM LÝ- GIÁO DỤC HỌC </a:t>
            </a:r>
          </a:p>
        </p:txBody>
      </p:sp>
      <p:sp>
        <p:nvSpPr>
          <p:cNvPr id="6" name="Slide Number Placeholder 5">
            <a:extLst>
              <a:ext uri="{FF2B5EF4-FFF2-40B4-BE49-F238E27FC236}">
                <a16:creationId xmlns:a16="http://schemas.microsoft.com/office/drawing/2014/main" id="{9DCA42DA-37B6-45FA-9463-1FDB99BC6962}"/>
              </a:ext>
            </a:extLst>
          </p:cNvPr>
          <p:cNvSpPr>
            <a:spLocks noGrp="1"/>
          </p:cNvSpPr>
          <p:nvPr>
            <p:ph type="sldNum" sz="quarter" idx="12"/>
          </p:nvPr>
        </p:nvSpPr>
        <p:spPr/>
        <p:txBody>
          <a:bodyPr/>
          <a:lstStyle/>
          <a:p>
            <a:fld id="{35398434-00F2-4608-80A1-AFC4E3C82DF9}" type="slidenum">
              <a:rPr lang="en-US" smtClean="0"/>
              <a:t>‹#›</a:t>
            </a:fld>
            <a:endParaRPr lang="en-US"/>
          </a:p>
        </p:txBody>
      </p:sp>
    </p:spTree>
    <p:extLst>
      <p:ext uri="{BB962C8B-B14F-4D97-AF65-F5344CB8AC3E}">
        <p14:creationId xmlns:p14="http://schemas.microsoft.com/office/powerpoint/2010/main" val="1600271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C661C-409B-48A6-977A-C907918A10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D0D9AF-FFCD-4DE8-B8B1-3740B17430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7CC54D-7819-4B33-861B-1E576DD6B01F}"/>
              </a:ext>
            </a:extLst>
          </p:cNvPr>
          <p:cNvSpPr>
            <a:spLocks noGrp="1"/>
          </p:cNvSpPr>
          <p:nvPr>
            <p:ph type="dt" sz="half" idx="10"/>
          </p:nvPr>
        </p:nvSpPr>
        <p:spPr/>
        <p:txBody>
          <a:bodyPr/>
          <a:lstStyle/>
          <a:p>
            <a:fld id="{9D9C23B8-5EB8-4D66-A494-F6463C5B91AF}" type="datetime1">
              <a:rPr lang="en-US" smtClean="0"/>
              <a:t>8/4/2023</a:t>
            </a:fld>
            <a:endParaRPr lang="en-US"/>
          </a:p>
        </p:txBody>
      </p:sp>
      <p:sp>
        <p:nvSpPr>
          <p:cNvPr id="5" name="Footer Placeholder 4">
            <a:extLst>
              <a:ext uri="{FF2B5EF4-FFF2-40B4-BE49-F238E27FC236}">
                <a16:creationId xmlns:a16="http://schemas.microsoft.com/office/drawing/2014/main" id="{9423F38D-67E6-422E-B1FF-1077CB7515C1}"/>
              </a:ext>
            </a:extLst>
          </p:cNvPr>
          <p:cNvSpPr>
            <a:spLocks noGrp="1"/>
          </p:cNvSpPr>
          <p:nvPr>
            <p:ph type="ftr" sz="quarter" idx="11"/>
          </p:nvPr>
        </p:nvSpPr>
        <p:spPr/>
        <p:txBody>
          <a:bodyPr/>
          <a:lstStyle/>
          <a:p>
            <a:r>
              <a:rPr lang="en-US"/>
              <a:t>KHOA TÂM LÝ- GIÁO DỤC HỌC </a:t>
            </a:r>
          </a:p>
        </p:txBody>
      </p:sp>
      <p:sp>
        <p:nvSpPr>
          <p:cNvPr id="6" name="Slide Number Placeholder 5">
            <a:extLst>
              <a:ext uri="{FF2B5EF4-FFF2-40B4-BE49-F238E27FC236}">
                <a16:creationId xmlns:a16="http://schemas.microsoft.com/office/drawing/2014/main" id="{C90D69EE-A745-421E-A7E4-FE134D934F78}"/>
              </a:ext>
            </a:extLst>
          </p:cNvPr>
          <p:cNvSpPr>
            <a:spLocks noGrp="1"/>
          </p:cNvSpPr>
          <p:nvPr>
            <p:ph type="sldNum" sz="quarter" idx="12"/>
          </p:nvPr>
        </p:nvSpPr>
        <p:spPr/>
        <p:txBody>
          <a:bodyPr/>
          <a:lstStyle/>
          <a:p>
            <a:fld id="{35398434-00F2-4608-80A1-AFC4E3C82DF9}" type="slidenum">
              <a:rPr lang="en-US" smtClean="0"/>
              <a:t>‹#›</a:t>
            </a:fld>
            <a:endParaRPr lang="en-US"/>
          </a:p>
        </p:txBody>
      </p:sp>
    </p:spTree>
    <p:extLst>
      <p:ext uri="{BB962C8B-B14F-4D97-AF65-F5344CB8AC3E}">
        <p14:creationId xmlns:p14="http://schemas.microsoft.com/office/powerpoint/2010/main" val="3881439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04B1-DA2E-452B-82A5-9A2E83BA6C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63485-A773-44E0-9EC1-1F6C5025D3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AF7B7C-7F7A-441A-B912-768DE19AF3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93D0D-6754-4469-B103-357CF98AFBC8}"/>
              </a:ext>
            </a:extLst>
          </p:cNvPr>
          <p:cNvSpPr>
            <a:spLocks noGrp="1"/>
          </p:cNvSpPr>
          <p:nvPr>
            <p:ph type="dt" sz="half" idx="10"/>
          </p:nvPr>
        </p:nvSpPr>
        <p:spPr/>
        <p:txBody>
          <a:bodyPr/>
          <a:lstStyle/>
          <a:p>
            <a:fld id="{9B80DBAC-E975-4BE8-9FAA-E1F4733A92BB}" type="datetime1">
              <a:rPr lang="en-US" smtClean="0"/>
              <a:t>8/4/2023</a:t>
            </a:fld>
            <a:endParaRPr lang="en-US"/>
          </a:p>
        </p:txBody>
      </p:sp>
      <p:sp>
        <p:nvSpPr>
          <p:cNvPr id="6" name="Footer Placeholder 5">
            <a:extLst>
              <a:ext uri="{FF2B5EF4-FFF2-40B4-BE49-F238E27FC236}">
                <a16:creationId xmlns:a16="http://schemas.microsoft.com/office/drawing/2014/main" id="{1981C9EB-9873-4902-88C4-A29778CEE4B1}"/>
              </a:ext>
            </a:extLst>
          </p:cNvPr>
          <p:cNvSpPr>
            <a:spLocks noGrp="1"/>
          </p:cNvSpPr>
          <p:nvPr>
            <p:ph type="ftr" sz="quarter" idx="11"/>
          </p:nvPr>
        </p:nvSpPr>
        <p:spPr/>
        <p:txBody>
          <a:bodyPr/>
          <a:lstStyle/>
          <a:p>
            <a:r>
              <a:rPr lang="en-US"/>
              <a:t>KHOA TÂM LÝ- GIÁO DỤC HỌC </a:t>
            </a:r>
          </a:p>
        </p:txBody>
      </p:sp>
      <p:sp>
        <p:nvSpPr>
          <p:cNvPr id="7" name="Slide Number Placeholder 6">
            <a:extLst>
              <a:ext uri="{FF2B5EF4-FFF2-40B4-BE49-F238E27FC236}">
                <a16:creationId xmlns:a16="http://schemas.microsoft.com/office/drawing/2014/main" id="{76A25776-BD6C-475C-8023-602BFB434C76}"/>
              </a:ext>
            </a:extLst>
          </p:cNvPr>
          <p:cNvSpPr>
            <a:spLocks noGrp="1"/>
          </p:cNvSpPr>
          <p:nvPr>
            <p:ph type="sldNum" sz="quarter" idx="12"/>
          </p:nvPr>
        </p:nvSpPr>
        <p:spPr/>
        <p:txBody>
          <a:bodyPr/>
          <a:lstStyle/>
          <a:p>
            <a:fld id="{35398434-00F2-4608-80A1-AFC4E3C82DF9}" type="slidenum">
              <a:rPr lang="en-US" smtClean="0"/>
              <a:t>‹#›</a:t>
            </a:fld>
            <a:endParaRPr lang="en-US"/>
          </a:p>
        </p:txBody>
      </p:sp>
    </p:spTree>
    <p:extLst>
      <p:ext uri="{BB962C8B-B14F-4D97-AF65-F5344CB8AC3E}">
        <p14:creationId xmlns:p14="http://schemas.microsoft.com/office/powerpoint/2010/main" val="3188717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C139B-8105-4A4E-A450-561D670583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E43EF1-7E28-4807-979A-3A0FE769F4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9D84C2-4E29-481B-A87D-998808F8C0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31F6FF-706A-408F-BB54-2A35B9096C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7E9CB8-7864-4C8D-A7AC-8A5C042886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77B710-6498-4A7D-A90D-23106315C08A}"/>
              </a:ext>
            </a:extLst>
          </p:cNvPr>
          <p:cNvSpPr>
            <a:spLocks noGrp="1"/>
          </p:cNvSpPr>
          <p:nvPr>
            <p:ph type="dt" sz="half" idx="10"/>
          </p:nvPr>
        </p:nvSpPr>
        <p:spPr/>
        <p:txBody>
          <a:bodyPr/>
          <a:lstStyle/>
          <a:p>
            <a:fld id="{63A397C0-0389-428A-9123-32F9EDC9B17D}" type="datetime1">
              <a:rPr lang="en-US" smtClean="0"/>
              <a:t>8/4/2023</a:t>
            </a:fld>
            <a:endParaRPr lang="en-US"/>
          </a:p>
        </p:txBody>
      </p:sp>
      <p:sp>
        <p:nvSpPr>
          <p:cNvPr id="8" name="Footer Placeholder 7">
            <a:extLst>
              <a:ext uri="{FF2B5EF4-FFF2-40B4-BE49-F238E27FC236}">
                <a16:creationId xmlns:a16="http://schemas.microsoft.com/office/drawing/2014/main" id="{429D256B-9747-4C3C-92D0-1808BF5B6F42}"/>
              </a:ext>
            </a:extLst>
          </p:cNvPr>
          <p:cNvSpPr>
            <a:spLocks noGrp="1"/>
          </p:cNvSpPr>
          <p:nvPr>
            <p:ph type="ftr" sz="quarter" idx="11"/>
          </p:nvPr>
        </p:nvSpPr>
        <p:spPr/>
        <p:txBody>
          <a:bodyPr/>
          <a:lstStyle/>
          <a:p>
            <a:r>
              <a:rPr lang="en-US"/>
              <a:t>KHOA TÂM LÝ- GIÁO DỤC HỌC </a:t>
            </a:r>
          </a:p>
        </p:txBody>
      </p:sp>
      <p:sp>
        <p:nvSpPr>
          <p:cNvPr id="9" name="Slide Number Placeholder 8">
            <a:extLst>
              <a:ext uri="{FF2B5EF4-FFF2-40B4-BE49-F238E27FC236}">
                <a16:creationId xmlns:a16="http://schemas.microsoft.com/office/drawing/2014/main" id="{4BF79718-45F9-42E0-ACDD-3DD7E223FE7E}"/>
              </a:ext>
            </a:extLst>
          </p:cNvPr>
          <p:cNvSpPr>
            <a:spLocks noGrp="1"/>
          </p:cNvSpPr>
          <p:nvPr>
            <p:ph type="sldNum" sz="quarter" idx="12"/>
          </p:nvPr>
        </p:nvSpPr>
        <p:spPr/>
        <p:txBody>
          <a:bodyPr/>
          <a:lstStyle/>
          <a:p>
            <a:fld id="{35398434-00F2-4608-80A1-AFC4E3C82DF9}" type="slidenum">
              <a:rPr lang="en-US" smtClean="0"/>
              <a:t>‹#›</a:t>
            </a:fld>
            <a:endParaRPr lang="en-US"/>
          </a:p>
        </p:txBody>
      </p:sp>
    </p:spTree>
    <p:extLst>
      <p:ext uri="{BB962C8B-B14F-4D97-AF65-F5344CB8AC3E}">
        <p14:creationId xmlns:p14="http://schemas.microsoft.com/office/powerpoint/2010/main" val="3752269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81557-F464-466C-B18F-CCB85A7B9E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FFF2E7-9B72-4E19-8F0B-D901F164F6A5}"/>
              </a:ext>
            </a:extLst>
          </p:cNvPr>
          <p:cNvSpPr>
            <a:spLocks noGrp="1"/>
          </p:cNvSpPr>
          <p:nvPr>
            <p:ph type="dt" sz="half" idx="10"/>
          </p:nvPr>
        </p:nvSpPr>
        <p:spPr/>
        <p:txBody>
          <a:bodyPr/>
          <a:lstStyle/>
          <a:p>
            <a:fld id="{46B801F8-0086-4873-8817-E7113BB9DD48}" type="datetime1">
              <a:rPr lang="en-US" smtClean="0"/>
              <a:t>8/4/2023</a:t>
            </a:fld>
            <a:endParaRPr lang="en-US"/>
          </a:p>
        </p:txBody>
      </p:sp>
      <p:sp>
        <p:nvSpPr>
          <p:cNvPr id="4" name="Footer Placeholder 3">
            <a:extLst>
              <a:ext uri="{FF2B5EF4-FFF2-40B4-BE49-F238E27FC236}">
                <a16:creationId xmlns:a16="http://schemas.microsoft.com/office/drawing/2014/main" id="{B4F8E498-5826-4BD0-BAD5-7B19A1DFC28F}"/>
              </a:ext>
            </a:extLst>
          </p:cNvPr>
          <p:cNvSpPr>
            <a:spLocks noGrp="1"/>
          </p:cNvSpPr>
          <p:nvPr>
            <p:ph type="ftr" sz="quarter" idx="11"/>
          </p:nvPr>
        </p:nvSpPr>
        <p:spPr/>
        <p:txBody>
          <a:bodyPr/>
          <a:lstStyle/>
          <a:p>
            <a:r>
              <a:rPr lang="en-US"/>
              <a:t>KHOA TÂM LÝ- GIÁO DỤC HỌC </a:t>
            </a:r>
          </a:p>
        </p:txBody>
      </p:sp>
      <p:sp>
        <p:nvSpPr>
          <p:cNvPr id="5" name="Slide Number Placeholder 4">
            <a:extLst>
              <a:ext uri="{FF2B5EF4-FFF2-40B4-BE49-F238E27FC236}">
                <a16:creationId xmlns:a16="http://schemas.microsoft.com/office/drawing/2014/main" id="{C789B7E3-DA69-4FA4-B10F-6317561BE1E6}"/>
              </a:ext>
            </a:extLst>
          </p:cNvPr>
          <p:cNvSpPr>
            <a:spLocks noGrp="1"/>
          </p:cNvSpPr>
          <p:nvPr>
            <p:ph type="sldNum" sz="quarter" idx="12"/>
          </p:nvPr>
        </p:nvSpPr>
        <p:spPr/>
        <p:txBody>
          <a:bodyPr/>
          <a:lstStyle/>
          <a:p>
            <a:fld id="{35398434-00F2-4608-80A1-AFC4E3C82DF9}" type="slidenum">
              <a:rPr lang="en-US" smtClean="0"/>
              <a:t>‹#›</a:t>
            </a:fld>
            <a:endParaRPr lang="en-US"/>
          </a:p>
        </p:txBody>
      </p:sp>
    </p:spTree>
    <p:extLst>
      <p:ext uri="{BB962C8B-B14F-4D97-AF65-F5344CB8AC3E}">
        <p14:creationId xmlns:p14="http://schemas.microsoft.com/office/powerpoint/2010/main" val="898096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626EEB-8085-4C78-AF5E-9610C81A4C6F}"/>
              </a:ext>
            </a:extLst>
          </p:cNvPr>
          <p:cNvSpPr>
            <a:spLocks noGrp="1"/>
          </p:cNvSpPr>
          <p:nvPr>
            <p:ph type="dt" sz="half" idx="10"/>
          </p:nvPr>
        </p:nvSpPr>
        <p:spPr/>
        <p:txBody>
          <a:bodyPr/>
          <a:lstStyle/>
          <a:p>
            <a:fld id="{38D3CE7D-2F5B-4B3C-B496-431524F1F67F}" type="datetime1">
              <a:rPr lang="en-US" smtClean="0"/>
              <a:t>8/4/2023</a:t>
            </a:fld>
            <a:endParaRPr lang="en-US"/>
          </a:p>
        </p:txBody>
      </p:sp>
      <p:sp>
        <p:nvSpPr>
          <p:cNvPr id="3" name="Footer Placeholder 2">
            <a:extLst>
              <a:ext uri="{FF2B5EF4-FFF2-40B4-BE49-F238E27FC236}">
                <a16:creationId xmlns:a16="http://schemas.microsoft.com/office/drawing/2014/main" id="{8ACD89C2-2A58-4E34-949F-4E70E0717CA4}"/>
              </a:ext>
            </a:extLst>
          </p:cNvPr>
          <p:cNvSpPr>
            <a:spLocks noGrp="1"/>
          </p:cNvSpPr>
          <p:nvPr>
            <p:ph type="ftr" sz="quarter" idx="11"/>
          </p:nvPr>
        </p:nvSpPr>
        <p:spPr/>
        <p:txBody>
          <a:bodyPr/>
          <a:lstStyle/>
          <a:p>
            <a:r>
              <a:rPr lang="en-US"/>
              <a:t>KHOA TÂM LÝ- GIÁO DỤC HỌC </a:t>
            </a:r>
          </a:p>
        </p:txBody>
      </p:sp>
      <p:sp>
        <p:nvSpPr>
          <p:cNvPr id="4" name="Slide Number Placeholder 3">
            <a:extLst>
              <a:ext uri="{FF2B5EF4-FFF2-40B4-BE49-F238E27FC236}">
                <a16:creationId xmlns:a16="http://schemas.microsoft.com/office/drawing/2014/main" id="{2FA30E8F-FEAE-48B0-A042-071CFB107568}"/>
              </a:ext>
            </a:extLst>
          </p:cNvPr>
          <p:cNvSpPr>
            <a:spLocks noGrp="1"/>
          </p:cNvSpPr>
          <p:nvPr>
            <p:ph type="sldNum" sz="quarter" idx="12"/>
          </p:nvPr>
        </p:nvSpPr>
        <p:spPr/>
        <p:txBody>
          <a:bodyPr/>
          <a:lstStyle/>
          <a:p>
            <a:fld id="{35398434-00F2-4608-80A1-AFC4E3C82DF9}" type="slidenum">
              <a:rPr lang="en-US" smtClean="0"/>
              <a:t>‹#›</a:t>
            </a:fld>
            <a:endParaRPr lang="en-US"/>
          </a:p>
        </p:txBody>
      </p:sp>
    </p:spTree>
    <p:extLst>
      <p:ext uri="{BB962C8B-B14F-4D97-AF65-F5344CB8AC3E}">
        <p14:creationId xmlns:p14="http://schemas.microsoft.com/office/powerpoint/2010/main" val="680095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2D6-A336-46CA-9974-560210D82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221405-ECF3-452B-89AE-A4A0F52160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C51D2E-4F49-4375-8AB5-225F2BC2BC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50A388-6104-4435-A468-92E26710E4DF}"/>
              </a:ext>
            </a:extLst>
          </p:cNvPr>
          <p:cNvSpPr>
            <a:spLocks noGrp="1"/>
          </p:cNvSpPr>
          <p:nvPr>
            <p:ph type="dt" sz="half" idx="10"/>
          </p:nvPr>
        </p:nvSpPr>
        <p:spPr/>
        <p:txBody>
          <a:bodyPr/>
          <a:lstStyle/>
          <a:p>
            <a:fld id="{B2C29003-4582-41C9-AB74-C7F32E4B02CB}" type="datetime1">
              <a:rPr lang="en-US" smtClean="0"/>
              <a:t>8/4/2023</a:t>
            </a:fld>
            <a:endParaRPr lang="en-US"/>
          </a:p>
        </p:txBody>
      </p:sp>
      <p:sp>
        <p:nvSpPr>
          <p:cNvPr id="6" name="Footer Placeholder 5">
            <a:extLst>
              <a:ext uri="{FF2B5EF4-FFF2-40B4-BE49-F238E27FC236}">
                <a16:creationId xmlns:a16="http://schemas.microsoft.com/office/drawing/2014/main" id="{DF4B5993-7B7A-49DA-B068-4C79B8D8B363}"/>
              </a:ext>
            </a:extLst>
          </p:cNvPr>
          <p:cNvSpPr>
            <a:spLocks noGrp="1"/>
          </p:cNvSpPr>
          <p:nvPr>
            <p:ph type="ftr" sz="quarter" idx="11"/>
          </p:nvPr>
        </p:nvSpPr>
        <p:spPr/>
        <p:txBody>
          <a:bodyPr/>
          <a:lstStyle/>
          <a:p>
            <a:r>
              <a:rPr lang="en-US"/>
              <a:t>KHOA TÂM LÝ- GIÁO DỤC HỌC </a:t>
            </a:r>
          </a:p>
        </p:txBody>
      </p:sp>
      <p:sp>
        <p:nvSpPr>
          <p:cNvPr id="7" name="Slide Number Placeholder 6">
            <a:extLst>
              <a:ext uri="{FF2B5EF4-FFF2-40B4-BE49-F238E27FC236}">
                <a16:creationId xmlns:a16="http://schemas.microsoft.com/office/drawing/2014/main" id="{15CB84C6-FD0D-4852-A02E-564B88BE89AA}"/>
              </a:ext>
            </a:extLst>
          </p:cNvPr>
          <p:cNvSpPr>
            <a:spLocks noGrp="1"/>
          </p:cNvSpPr>
          <p:nvPr>
            <p:ph type="sldNum" sz="quarter" idx="12"/>
          </p:nvPr>
        </p:nvSpPr>
        <p:spPr/>
        <p:txBody>
          <a:bodyPr/>
          <a:lstStyle/>
          <a:p>
            <a:fld id="{35398434-00F2-4608-80A1-AFC4E3C82DF9}" type="slidenum">
              <a:rPr lang="en-US" smtClean="0"/>
              <a:t>‹#›</a:t>
            </a:fld>
            <a:endParaRPr lang="en-US"/>
          </a:p>
        </p:txBody>
      </p:sp>
    </p:spTree>
    <p:extLst>
      <p:ext uri="{BB962C8B-B14F-4D97-AF65-F5344CB8AC3E}">
        <p14:creationId xmlns:p14="http://schemas.microsoft.com/office/powerpoint/2010/main" val="3451868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A444163C-3BE8-445F-BF4D-6FF683F7A99F}"/>
              </a:ext>
            </a:extLst>
          </p:cNvPr>
          <p:cNvGrpSpPr/>
          <p:nvPr userDrawn="1"/>
        </p:nvGrpSpPr>
        <p:grpSpPr>
          <a:xfrm>
            <a:off x="0" y="5030641"/>
            <a:ext cx="11784650" cy="1581249"/>
            <a:chOff x="0" y="5030641"/>
            <a:chExt cx="11784650" cy="1581249"/>
          </a:xfrm>
        </p:grpSpPr>
        <p:grpSp>
          <p:nvGrpSpPr>
            <p:cNvPr id="4" name="Group 3">
              <a:extLst>
                <a:ext uri="{FF2B5EF4-FFF2-40B4-BE49-F238E27FC236}">
                  <a16:creationId xmlns:a16="http://schemas.microsoft.com/office/drawing/2014/main" id="{4C382616-4BAD-46F2-A9B1-3719C195BD07}"/>
                </a:ext>
              </a:extLst>
            </p:cNvPr>
            <p:cNvGrpSpPr/>
            <p:nvPr/>
          </p:nvGrpSpPr>
          <p:grpSpPr>
            <a:xfrm>
              <a:off x="10972494" y="5030641"/>
              <a:ext cx="812156" cy="1343445"/>
              <a:chOff x="10042059" y="85076"/>
              <a:chExt cx="1867634" cy="3089387"/>
            </a:xfrm>
          </p:grpSpPr>
          <p:sp>
            <p:nvSpPr>
              <p:cNvPr id="9" name="Freeform: Shape 8">
                <a:extLst>
                  <a:ext uri="{FF2B5EF4-FFF2-40B4-BE49-F238E27FC236}">
                    <a16:creationId xmlns:a16="http://schemas.microsoft.com/office/drawing/2014/main" id="{4F57692B-CB59-4909-9EE5-9842EC389960}"/>
                  </a:ext>
                </a:extLst>
              </p:cNvPr>
              <p:cNvSpPr/>
              <p:nvPr/>
            </p:nvSpPr>
            <p:spPr>
              <a:xfrm rot="16200000" flipH="1">
                <a:off x="9851011" y="276124"/>
                <a:ext cx="2249729" cy="1867634"/>
              </a:xfrm>
              <a:custGeom>
                <a:avLst/>
                <a:gdLst>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1734909 w 2254431"/>
                  <a:gd name="connsiteY6" fmla="*/ 1232300 h 1867634"/>
                  <a:gd name="connsiteX7" fmla="*/ 1781182 w 2254431"/>
                  <a:gd name="connsiteY7" fmla="*/ 1232300 h 1867634"/>
                  <a:gd name="connsiteX8" fmla="*/ 1734909 w 2254431"/>
                  <a:gd name="connsiteY8" fmla="*/ 1237163 h 1867634"/>
                  <a:gd name="connsiteX9" fmla="*/ 1734908 w 2254431"/>
                  <a:gd name="connsiteY9" fmla="*/ 633988 h 1867634"/>
                  <a:gd name="connsiteX10" fmla="*/ 2124749 w 2254431"/>
                  <a:gd name="connsiteY10" fmla="*/ 668096 h 1867634"/>
                  <a:gd name="connsiteX11" fmla="*/ 1734908 w 2254431"/>
                  <a:gd name="connsiteY11" fmla="*/ 668096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1734908 w 2254431"/>
                  <a:gd name="connsiteY12" fmla="*/ 668096 h 1867634"/>
                  <a:gd name="connsiteX13" fmla="*/ 2124749 w 2254431"/>
                  <a:gd name="connsiteY13" fmla="*/ 668096 h 1867634"/>
                  <a:gd name="connsiteX14" fmla="*/ 1734908 w 2254431"/>
                  <a:gd name="connsiteY14" fmla="*/ 668096 h 1867634"/>
                  <a:gd name="connsiteX15" fmla="*/ 0 w 2254431"/>
                  <a:gd name="connsiteY15" fmla="*/ 933818 h 1867634"/>
                  <a:gd name="connsiteX16" fmla="*/ 273507 w 2254431"/>
                  <a:gd name="connsiteY16" fmla="*/ 1594126 h 1867634"/>
                  <a:gd name="connsiteX17" fmla="*/ 1594123 w 2254431"/>
                  <a:gd name="connsiteY17" fmla="*/ 1594126 h 1867634"/>
                  <a:gd name="connsiteX18" fmla="*/ 1818102 w 2254431"/>
                  <a:gd name="connsiteY18" fmla="*/ 1370146 h 1867634"/>
                  <a:gd name="connsiteX19" fmla="*/ 2067929 w 2254431"/>
                  <a:gd name="connsiteY19" fmla="*/ 1370150 h 1867634"/>
                  <a:gd name="connsiteX20" fmla="*/ 2249729 w 2254431"/>
                  <a:gd name="connsiteY20" fmla="*/ 1188348 h 1867634"/>
                  <a:gd name="connsiteX21" fmla="*/ 2249729 w 2254431"/>
                  <a:gd name="connsiteY21" fmla="*/ 938520 h 1867634"/>
                  <a:gd name="connsiteX22" fmla="*/ 2254431 w 2254431"/>
                  <a:gd name="connsiteY22" fmla="*/ 933818 h 1867634"/>
                  <a:gd name="connsiteX23" fmla="*/ 2249729 w 2254431"/>
                  <a:gd name="connsiteY23" fmla="*/ 929116 h 1867634"/>
                  <a:gd name="connsiteX24" fmla="*/ 2249729 w 2254431"/>
                  <a:gd name="connsiteY24" fmla="*/ 679292 h 1867634"/>
                  <a:gd name="connsiteX25" fmla="*/ 2067926 w 2254431"/>
                  <a:gd name="connsiteY25" fmla="*/ 497490 h 1867634"/>
                  <a:gd name="connsiteX26" fmla="*/ 1818099 w 2254431"/>
                  <a:gd name="connsiteY26" fmla="*/ 497490 h 1867634"/>
                  <a:gd name="connsiteX27" fmla="*/ 1594123 w 2254431"/>
                  <a:gd name="connsiteY27" fmla="*/ 273510 h 1867634"/>
                  <a:gd name="connsiteX28" fmla="*/ 273507 w 2254431"/>
                  <a:gd name="connsiteY28" fmla="*/ 273510 h 1867634"/>
                  <a:gd name="connsiteX29" fmla="*/ 0 w 2254431"/>
                  <a:gd name="connsiteY29"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7163 h 1867634"/>
                  <a:gd name="connsiteX9" fmla="*/ 1781182 w 2254431"/>
                  <a:gd name="connsiteY9" fmla="*/ 1232300 h 1867634"/>
                  <a:gd name="connsiteX10" fmla="*/ 1734909 w 2254431"/>
                  <a:gd name="connsiteY10" fmla="*/ 1237163 h 1867634"/>
                  <a:gd name="connsiteX11" fmla="*/ 0 w 2254431"/>
                  <a:gd name="connsiteY11" fmla="*/ 933818 h 1867634"/>
                  <a:gd name="connsiteX12" fmla="*/ 273507 w 2254431"/>
                  <a:gd name="connsiteY12" fmla="*/ 1594126 h 1867634"/>
                  <a:gd name="connsiteX13" fmla="*/ 1594123 w 2254431"/>
                  <a:gd name="connsiteY13" fmla="*/ 1594126 h 1867634"/>
                  <a:gd name="connsiteX14" fmla="*/ 1818102 w 2254431"/>
                  <a:gd name="connsiteY14" fmla="*/ 1370146 h 1867634"/>
                  <a:gd name="connsiteX15" fmla="*/ 2067929 w 2254431"/>
                  <a:gd name="connsiteY15" fmla="*/ 1370150 h 1867634"/>
                  <a:gd name="connsiteX16" fmla="*/ 2249729 w 2254431"/>
                  <a:gd name="connsiteY16" fmla="*/ 1188348 h 1867634"/>
                  <a:gd name="connsiteX17" fmla="*/ 2249729 w 2254431"/>
                  <a:gd name="connsiteY17" fmla="*/ 938520 h 1867634"/>
                  <a:gd name="connsiteX18" fmla="*/ 2254431 w 2254431"/>
                  <a:gd name="connsiteY18" fmla="*/ 933818 h 1867634"/>
                  <a:gd name="connsiteX19" fmla="*/ 2249729 w 2254431"/>
                  <a:gd name="connsiteY19" fmla="*/ 929116 h 1867634"/>
                  <a:gd name="connsiteX20" fmla="*/ 2249729 w 2254431"/>
                  <a:gd name="connsiteY20" fmla="*/ 679292 h 1867634"/>
                  <a:gd name="connsiteX21" fmla="*/ 2067926 w 2254431"/>
                  <a:gd name="connsiteY21" fmla="*/ 497490 h 1867634"/>
                  <a:gd name="connsiteX22" fmla="*/ 1818099 w 2254431"/>
                  <a:gd name="connsiteY22" fmla="*/ 497490 h 1867634"/>
                  <a:gd name="connsiteX23" fmla="*/ 1594123 w 2254431"/>
                  <a:gd name="connsiteY23" fmla="*/ 273510 h 1867634"/>
                  <a:gd name="connsiteX24" fmla="*/ 273507 w 2254431"/>
                  <a:gd name="connsiteY24" fmla="*/ 273510 h 1867634"/>
                  <a:gd name="connsiteX25" fmla="*/ 0 w 2254431"/>
                  <a:gd name="connsiteY25"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0 w 2254431"/>
                  <a:gd name="connsiteY8" fmla="*/ 933818 h 1867634"/>
                  <a:gd name="connsiteX9" fmla="*/ 273507 w 2254431"/>
                  <a:gd name="connsiteY9" fmla="*/ 1594126 h 1867634"/>
                  <a:gd name="connsiteX10" fmla="*/ 1594123 w 2254431"/>
                  <a:gd name="connsiteY10" fmla="*/ 1594126 h 1867634"/>
                  <a:gd name="connsiteX11" fmla="*/ 1818102 w 2254431"/>
                  <a:gd name="connsiteY11" fmla="*/ 1370146 h 1867634"/>
                  <a:gd name="connsiteX12" fmla="*/ 2067929 w 2254431"/>
                  <a:gd name="connsiteY12" fmla="*/ 1370150 h 1867634"/>
                  <a:gd name="connsiteX13" fmla="*/ 2249729 w 2254431"/>
                  <a:gd name="connsiteY13" fmla="*/ 1188348 h 1867634"/>
                  <a:gd name="connsiteX14" fmla="*/ 2249729 w 2254431"/>
                  <a:gd name="connsiteY14" fmla="*/ 938520 h 1867634"/>
                  <a:gd name="connsiteX15" fmla="*/ 2254431 w 2254431"/>
                  <a:gd name="connsiteY15" fmla="*/ 933818 h 1867634"/>
                  <a:gd name="connsiteX16" fmla="*/ 2249729 w 2254431"/>
                  <a:gd name="connsiteY16" fmla="*/ 929116 h 1867634"/>
                  <a:gd name="connsiteX17" fmla="*/ 2249729 w 2254431"/>
                  <a:gd name="connsiteY17" fmla="*/ 679292 h 1867634"/>
                  <a:gd name="connsiteX18" fmla="*/ 2067926 w 2254431"/>
                  <a:gd name="connsiteY18" fmla="*/ 497490 h 1867634"/>
                  <a:gd name="connsiteX19" fmla="*/ 1818099 w 2254431"/>
                  <a:gd name="connsiteY19" fmla="*/ 497490 h 1867634"/>
                  <a:gd name="connsiteX20" fmla="*/ 1594123 w 2254431"/>
                  <a:gd name="connsiteY20" fmla="*/ 273510 h 1867634"/>
                  <a:gd name="connsiteX21" fmla="*/ 273507 w 2254431"/>
                  <a:gd name="connsiteY21" fmla="*/ 273510 h 1867634"/>
                  <a:gd name="connsiteX22" fmla="*/ 0 w 2254431"/>
                  <a:gd name="connsiteY22" fmla="*/ 933818 h 1867634"/>
                  <a:gd name="connsiteX0" fmla="*/ 2234976 w 2254431"/>
                  <a:gd name="connsiteY0" fmla="*/ 1140552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2234976 w 2254431"/>
                  <a:gd name="connsiteY6" fmla="*/ 710150 h 1867634"/>
                  <a:gd name="connsiteX7" fmla="*/ 0 w 2254431"/>
                  <a:gd name="connsiteY7" fmla="*/ 933818 h 1867634"/>
                  <a:gd name="connsiteX8" fmla="*/ 273507 w 2254431"/>
                  <a:gd name="connsiteY8" fmla="*/ 1594126 h 1867634"/>
                  <a:gd name="connsiteX9" fmla="*/ 1594123 w 2254431"/>
                  <a:gd name="connsiteY9" fmla="*/ 1594126 h 1867634"/>
                  <a:gd name="connsiteX10" fmla="*/ 1818102 w 2254431"/>
                  <a:gd name="connsiteY10" fmla="*/ 1370146 h 1867634"/>
                  <a:gd name="connsiteX11" fmla="*/ 2067929 w 2254431"/>
                  <a:gd name="connsiteY11" fmla="*/ 1370150 h 1867634"/>
                  <a:gd name="connsiteX12" fmla="*/ 2249729 w 2254431"/>
                  <a:gd name="connsiteY12" fmla="*/ 1188348 h 1867634"/>
                  <a:gd name="connsiteX13" fmla="*/ 2249729 w 2254431"/>
                  <a:gd name="connsiteY13" fmla="*/ 938520 h 1867634"/>
                  <a:gd name="connsiteX14" fmla="*/ 2254431 w 2254431"/>
                  <a:gd name="connsiteY14" fmla="*/ 933818 h 1867634"/>
                  <a:gd name="connsiteX15" fmla="*/ 2249729 w 2254431"/>
                  <a:gd name="connsiteY15" fmla="*/ 929116 h 1867634"/>
                  <a:gd name="connsiteX16" fmla="*/ 2249729 w 2254431"/>
                  <a:gd name="connsiteY16" fmla="*/ 679292 h 1867634"/>
                  <a:gd name="connsiteX17" fmla="*/ 2067926 w 2254431"/>
                  <a:gd name="connsiteY17" fmla="*/ 497490 h 1867634"/>
                  <a:gd name="connsiteX18" fmla="*/ 1818099 w 2254431"/>
                  <a:gd name="connsiteY18" fmla="*/ 497490 h 1867634"/>
                  <a:gd name="connsiteX19" fmla="*/ 1594123 w 2254431"/>
                  <a:gd name="connsiteY19" fmla="*/ 273510 h 1867634"/>
                  <a:gd name="connsiteX20" fmla="*/ 273507 w 2254431"/>
                  <a:gd name="connsiteY20" fmla="*/ 273510 h 1867634"/>
                  <a:gd name="connsiteX21" fmla="*/ 0 w 2254431"/>
                  <a:gd name="connsiteY21" fmla="*/ 933818 h 1867634"/>
                  <a:gd name="connsiteX0" fmla="*/ 2234976 w 2254431"/>
                  <a:gd name="connsiteY0" fmla="*/ 710150 h 1867634"/>
                  <a:gd name="connsiteX1" fmla="*/ 2240336 w 2254431"/>
                  <a:gd name="connsiteY1" fmla="*/ 727150 h 1867634"/>
                  <a:gd name="connsiteX2" fmla="*/ 2234976 w 2254431"/>
                  <a:gd name="connsiteY2" fmla="*/ 737448 h 1867634"/>
                  <a:gd name="connsiteX3" fmla="*/ 2234976 w 2254431"/>
                  <a:gd name="connsiteY3" fmla="*/ 710150 h 1867634"/>
                  <a:gd name="connsiteX4" fmla="*/ 0 w 2254431"/>
                  <a:gd name="connsiteY4" fmla="*/ 933818 h 1867634"/>
                  <a:gd name="connsiteX5" fmla="*/ 273507 w 2254431"/>
                  <a:gd name="connsiteY5" fmla="*/ 1594126 h 1867634"/>
                  <a:gd name="connsiteX6" fmla="*/ 1594123 w 2254431"/>
                  <a:gd name="connsiteY6" fmla="*/ 1594126 h 1867634"/>
                  <a:gd name="connsiteX7" fmla="*/ 1818102 w 2254431"/>
                  <a:gd name="connsiteY7" fmla="*/ 1370146 h 1867634"/>
                  <a:gd name="connsiteX8" fmla="*/ 2067929 w 2254431"/>
                  <a:gd name="connsiteY8" fmla="*/ 1370150 h 1867634"/>
                  <a:gd name="connsiteX9" fmla="*/ 2249729 w 2254431"/>
                  <a:gd name="connsiteY9" fmla="*/ 1188348 h 1867634"/>
                  <a:gd name="connsiteX10" fmla="*/ 2249729 w 2254431"/>
                  <a:gd name="connsiteY10" fmla="*/ 938520 h 1867634"/>
                  <a:gd name="connsiteX11" fmla="*/ 2254431 w 2254431"/>
                  <a:gd name="connsiteY11" fmla="*/ 933818 h 1867634"/>
                  <a:gd name="connsiteX12" fmla="*/ 2249729 w 2254431"/>
                  <a:gd name="connsiteY12" fmla="*/ 929116 h 1867634"/>
                  <a:gd name="connsiteX13" fmla="*/ 2249729 w 2254431"/>
                  <a:gd name="connsiteY13" fmla="*/ 679292 h 1867634"/>
                  <a:gd name="connsiteX14" fmla="*/ 2067926 w 2254431"/>
                  <a:gd name="connsiteY14" fmla="*/ 497490 h 1867634"/>
                  <a:gd name="connsiteX15" fmla="*/ 1818099 w 2254431"/>
                  <a:gd name="connsiteY15" fmla="*/ 497490 h 1867634"/>
                  <a:gd name="connsiteX16" fmla="*/ 1594123 w 2254431"/>
                  <a:gd name="connsiteY16" fmla="*/ 273510 h 1867634"/>
                  <a:gd name="connsiteX17" fmla="*/ 273507 w 2254431"/>
                  <a:gd name="connsiteY17" fmla="*/ 273510 h 1867634"/>
                  <a:gd name="connsiteX18" fmla="*/ 0 w 2254431"/>
                  <a:gd name="connsiteY18" fmla="*/ 933818 h 1867634"/>
                  <a:gd name="connsiteX0" fmla="*/ 2234976 w 2254431"/>
                  <a:gd name="connsiteY0" fmla="*/ 737448 h 1867634"/>
                  <a:gd name="connsiteX1" fmla="*/ 2240336 w 2254431"/>
                  <a:gd name="connsiteY1" fmla="*/ 727150 h 1867634"/>
                  <a:gd name="connsiteX2" fmla="*/ 2234976 w 2254431"/>
                  <a:gd name="connsiteY2" fmla="*/ 737448 h 1867634"/>
                  <a:gd name="connsiteX3" fmla="*/ 0 w 2254431"/>
                  <a:gd name="connsiteY3" fmla="*/ 933818 h 1867634"/>
                  <a:gd name="connsiteX4" fmla="*/ 273507 w 2254431"/>
                  <a:gd name="connsiteY4" fmla="*/ 1594126 h 1867634"/>
                  <a:gd name="connsiteX5" fmla="*/ 1594123 w 2254431"/>
                  <a:gd name="connsiteY5" fmla="*/ 1594126 h 1867634"/>
                  <a:gd name="connsiteX6" fmla="*/ 1818102 w 2254431"/>
                  <a:gd name="connsiteY6" fmla="*/ 1370146 h 1867634"/>
                  <a:gd name="connsiteX7" fmla="*/ 2067929 w 2254431"/>
                  <a:gd name="connsiteY7" fmla="*/ 1370150 h 1867634"/>
                  <a:gd name="connsiteX8" fmla="*/ 2249729 w 2254431"/>
                  <a:gd name="connsiteY8" fmla="*/ 1188348 h 1867634"/>
                  <a:gd name="connsiteX9" fmla="*/ 2249729 w 2254431"/>
                  <a:gd name="connsiteY9" fmla="*/ 938520 h 1867634"/>
                  <a:gd name="connsiteX10" fmla="*/ 2254431 w 2254431"/>
                  <a:gd name="connsiteY10" fmla="*/ 933818 h 1867634"/>
                  <a:gd name="connsiteX11" fmla="*/ 2249729 w 2254431"/>
                  <a:gd name="connsiteY11" fmla="*/ 929116 h 1867634"/>
                  <a:gd name="connsiteX12" fmla="*/ 2249729 w 2254431"/>
                  <a:gd name="connsiteY12" fmla="*/ 679292 h 1867634"/>
                  <a:gd name="connsiteX13" fmla="*/ 2067926 w 2254431"/>
                  <a:gd name="connsiteY13" fmla="*/ 497490 h 1867634"/>
                  <a:gd name="connsiteX14" fmla="*/ 1818099 w 2254431"/>
                  <a:gd name="connsiteY14" fmla="*/ 497490 h 1867634"/>
                  <a:gd name="connsiteX15" fmla="*/ 1594123 w 2254431"/>
                  <a:gd name="connsiteY15" fmla="*/ 273510 h 1867634"/>
                  <a:gd name="connsiteX16" fmla="*/ 273507 w 2254431"/>
                  <a:gd name="connsiteY16" fmla="*/ 273510 h 1867634"/>
                  <a:gd name="connsiteX17" fmla="*/ 0 w 2254431"/>
                  <a:gd name="connsiteY17" fmla="*/ 933818 h 1867634"/>
                  <a:gd name="connsiteX0" fmla="*/ 0 w 2254431"/>
                  <a:gd name="connsiteY0" fmla="*/ 933818 h 1867634"/>
                  <a:gd name="connsiteX1" fmla="*/ 273507 w 2254431"/>
                  <a:gd name="connsiteY1" fmla="*/ 1594126 h 1867634"/>
                  <a:gd name="connsiteX2" fmla="*/ 1594123 w 2254431"/>
                  <a:gd name="connsiteY2" fmla="*/ 1594126 h 1867634"/>
                  <a:gd name="connsiteX3" fmla="*/ 1818102 w 2254431"/>
                  <a:gd name="connsiteY3" fmla="*/ 1370146 h 1867634"/>
                  <a:gd name="connsiteX4" fmla="*/ 2067929 w 2254431"/>
                  <a:gd name="connsiteY4" fmla="*/ 1370150 h 1867634"/>
                  <a:gd name="connsiteX5" fmla="*/ 2249729 w 2254431"/>
                  <a:gd name="connsiteY5" fmla="*/ 1188348 h 1867634"/>
                  <a:gd name="connsiteX6" fmla="*/ 2249729 w 2254431"/>
                  <a:gd name="connsiteY6" fmla="*/ 938520 h 1867634"/>
                  <a:gd name="connsiteX7" fmla="*/ 2254431 w 2254431"/>
                  <a:gd name="connsiteY7" fmla="*/ 933818 h 1867634"/>
                  <a:gd name="connsiteX8" fmla="*/ 2249729 w 2254431"/>
                  <a:gd name="connsiteY8" fmla="*/ 929116 h 1867634"/>
                  <a:gd name="connsiteX9" fmla="*/ 2249729 w 2254431"/>
                  <a:gd name="connsiteY9" fmla="*/ 679292 h 1867634"/>
                  <a:gd name="connsiteX10" fmla="*/ 2067926 w 2254431"/>
                  <a:gd name="connsiteY10" fmla="*/ 497490 h 1867634"/>
                  <a:gd name="connsiteX11" fmla="*/ 1818099 w 2254431"/>
                  <a:gd name="connsiteY11" fmla="*/ 497490 h 1867634"/>
                  <a:gd name="connsiteX12" fmla="*/ 1594123 w 2254431"/>
                  <a:gd name="connsiteY12" fmla="*/ 273510 h 1867634"/>
                  <a:gd name="connsiteX13" fmla="*/ 273507 w 2254431"/>
                  <a:gd name="connsiteY13" fmla="*/ 273510 h 1867634"/>
                  <a:gd name="connsiteX14" fmla="*/ 0 w 2254431"/>
                  <a:gd name="connsiteY14"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38520 h 1867634"/>
                  <a:gd name="connsiteX7" fmla="*/ 2249729 w 2249729"/>
                  <a:gd name="connsiteY7" fmla="*/ 929116 h 1867634"/>
                  <a:gd name="connsiteX8" fmla="*/ 2249729 w 2249729"/>
                  <a:gd name="connsiteY8" fmla="*/ 679292 h 1867634"/>
                  <a:gd name="connsiteX9" fmla="*/ 2067926 w 2249729"/>
                  <a:gd name="connsiteY9" fmla="*/ 497490 h 1867634"/>
                  <a:gd name="connsiteX10" fmla="*/ 1818099 w 2249729"/>
                  <a:gd name="connsiteY10" fmla="*/ 497490 h 1867634"/>
                  <a:gd name="connsiteX11" fmla="*/ 1594123 w 2249729"/>
                  <a:gd name="connsiteY11" fmla="*/ 273510 h 1867634"/>
                  <a:gd name="connsiteX12" fmla="*/ 273507 w 2249729"/>
                  <a:gd name="connsiteY12" fmla="*/ 273510 h 1867634"/>
                  <a:gd name="connsiteX13" fmla="*/ 0 w 2249729"/>
                  <a:gd name="connsiteY13"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29116 h 1867634"/>
                  <a:gd name="connsiteX7" fmla="*/ 2249729 w 2249729"/>
                  <a:gd name="connsiteY7" fmla="*/ 679292 h 1867634"/>
                  <a:gd name="connsiteX8" fmla="*/ 2067926 w 2249729"/>
                  <a:gd name="connsiteY8" fmla="*/ 497490 h 1867634"/>
                  <a:gd name="connsiteX9" fmla="*/ 1818099 w 2249729"/>
                  <a:gd name="connsiteY9" fmla="*/ 497490 h 1867634"/>
                  <a:gd name="connsiteX10" fmla="*/ 1594123 w 2249729"/>
                  <a:gd name="connsiteY10" fmla="*/ 273510 h 1867634"/>
                  <a:gd name="connsiteX11" fmla="*/ 273507 w 2249729"/>
                  <a:gd name="connsiteY11" fmla="*/ 273510 h 1867634"/>
                  <a:gd name="connsiteX12" fmla="*/ 0 w 2249729"/>
                  <a:gd name="connsiteY12"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679292 h 1867634"/>
                  <a:gd name="connsiteX7" fmla="*/ 2067926 w 2249729"/>
                  <a:gd name="connsiteY7" fmla="*/ 497490 h 1867634"/>
                  <a:gd name="connsiteX8" fmla="*/ 1818099 w 2249729"/>
                  <a:gd name="connsiteY8" fmla="*/ 497490 h 1867634"/>
                  <a:gd name="connsiteX9" fmla="*/ 1594123 w 2249729"/>
                  <a:gd name="connsiteY9" fmla="*/ 273510 h 1867634"/>
                  <a:gd name="connsiteX10" fmla="*/ 273507 w 2249729"/>
                  <a:gd name="connsiteY10" fmla="*/ 273510 h 1867634"/>
                  <a:gd name="connsiteX11" fmla="*/ 0 w 2249729"/>
                  <a:gd name="connsiteY11" fmla="*/ 933818 h 18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9729" h="1867634">
                    <a:moveTo>
                      <a:pt x="0" y="933818"/>
                    </a:moveTo>
                    <a:cubicBezTo>
                      <a:pt x="0" y="1172804"/>
                      <a:pt x="91169" y="1411786"/>
                      <a:pt x="273507" y="1594126"/>
                    </a:cubicBezTo>
                    <a:cubicBezTo>
                      <a:pt x="638186" y="1958804"/>
                      <a:pt x="1229447" y="1958804"/>
                      <a:pt x="1594123" y="1594126"/>
                    </a:cubicBezTo>
                    <a:lnTo>
                      <a:pt x="1818102" y="1370146"/>
                    </a:lnTo>
                    <a:lnTo>
                      <a:pt x="2067929" y="1370150"/>
                    </a:lnTo>
                    <a:cubicBezTo>
                      <a:pt x="2168336" y="1370146"/>
                      <a:pt x="2249729" y="1288752"/>
                      <a:pt x="2249729" y="1188348"/>
                    </a:cubicBezTo>
                    <a:lnTo>
                      <a:pt x="2249729" y="679292"/>
                    </a:lnTo>
                    <a:cubicBezTo>
                      <a:pt x="2249729" y="578884"/>
                      <a:pt x="2168334" y="497490"/>
                      <a:pt x="2067926" y="497490"/>
                    </a:cubicBezTo>
                    <a:lnTo>
                      <a:pt x="1818099" y="497490"/>
                    </a:lnTo>
                    <a:lnTo>
                      <a:pt x="1594123" y="273510"/>
                    </a:lnTo>
                    <a:cubicBezTo>
                      <a:pt x="1229444" y="-91169"/>
                      <a:pt x="638186" y="-91169"/>
                      <a:pt x="273507" y="273510"/>
                    </a:cubicBezTo>
                    <a:cubicBezTo>
                      <a:pt x="91169" y="455848"/>
                      <a:pt x="0" y="694834"/>
                      <a:pt x="0" y="933818"/>
                    </a:cubicBezTo>
                    <a:close/>
                  </a:path>
                </a:pathLst>
              </a:custGeom>
              <a:solidFill>
                <a:schemeClr val="bg1"/>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10" name="Freeform: Shape 9">
                <a:extLst>
                  <a:ext uri="{FF2B5EF4-FFF2-40B4-BE49-F238E27FC236}">
                    <a16:creationId xmlns:a16="http://schemas.microsoft.com/office/drawing/2014/main" id="{6DBEC21B-8490-4613-893F-081AAB39C3FB}"/>
                  </a:ext>
                </a:extLst>
              </p:cNvPr>
              <p:cNvSpPr/>
              <p:nvPr/>
            </p:nvSpPr>
            <p:spPr>
              <a:xfrm>
                <a:off x="10573107" y="2486534"/>
                <a:ext cx="805533" cy="687929"/>
              </a:xfrm>
              <a:custGeom>
                <a:avLst/>
                <a:gdLst>
                  <a:gd name="connsiteX0" fmla="*/ 184600 w 805532"/>
                  <a:gd name="connsiteY0" fmla="*/ 520107 h 687929"/>
                  <a:gd name="connsiteX1" fmla="*/ 620929 w 805532"/>
                  <a:gd name="connsiteY1" fmla="*/ 520110 h 687929"/>
                  <a:gd name="connsiteX2" fmla="*/ 704838 w 805532"/>
                  <a:gd name="connsiteY2" fmla="*/ 604019 h 687929"/>
                  <a:gd name="connsiteX3" fmla="*/ 620926 w 805532"/>
                  <a:gd name="connsiteY3" fmla="*/ 687929 h 687929"/>
                  <a:gd name="connsiteX4" fmla="*/ 184600 w 805532"/>
                  <a:gd name="connsiteY4" fmla="*/ 687926 h 687929"/>
                  <a:gd name="connsiteX5" fmla="*/ 100691 w 805532"/>
                  <a:gd name="connsiteY5" fmla="*/ 604019 h 687929"/>
                  <a:gd name="connsiteX6" fmla="*/ 184600 w 805532"/>
                  <a:gd name="connsiteY6" fmla="*/ 520107 h 687929"/>
                  <a:gd name="connsiteX7" fmla="*/ 117472 w 805532"/>
                  <a:gd name="connsiteY7" fmla="*/ 260053 h 687929"/>
                  <a:gd name="connsiteX8" fmla="*/ 688057 w 805532"/>
                  <a:gd name="connsiteY8" fmla="*/ 260053 h 687929"/>
                  <a:gd name="connsiteX9" fmla="*/ 771967 w 805532"/>
                  <a:gd name="connsiteY9" fmla="*/ 343963 h 687929"/>
                  <a:gd name="connsiteX10" fmla="*/ 688057 w 805532"/>
                  <a:gd name="connsiteY10" fmla="*/ 427875 h 687929"/>
                  <a:gd name="connsiteX11" fmla="*/ 117472 w 805532"/>
                  <a:gd name="connsiteY11" fmla="*/ 427872 h 687929"/>
                  <a:gd name="connsiteX12" fmla="*/ 33563 w 805532"/>
                  <a:gd name="connsiteY12" fmla="*/ 343963 h 687929"/>
                  <a:gd name="connsiteX13" fmla="*/ 117472 w 805532"/>
                  <a:gd name="connsiteY13" fmla="*/ 260053 h 687929"/>
                  <a:gd name="connsiteX14" fmla="*/ 83910 w 805532"/>
                  <a:gd name="connsiteY14" fmla="*/ 0 h 687929"/>
                  <a:gd name="connsiteX15" fmla="*/ 721623 w 805532"/>
                  <a:gd name="connsiteY15" fmla="*/ 0 h 687929"/>
                  <a:gd name="connsiteX16" fmla="*/ 805532 w 805532"/>
                  <a:gd name="connsiteY16" fmla="*/ 83910 h 687929"/>
                  <a:gd name="connsiteX17" fmla="*/ 805529 w 805532"/>
                  <a:gd name="connsiteY17" fmla="*/ 83910 h 687929"/>
                  <a:gd name="connsiteX18" fmla="*/ 721620 w 805532"/>
                  <a:gd name="connsiteY18" fmla="*/ 167819 h 687929"/>
                  <a:gd name="connsiteX19" fmla="*/ 83910 w 805532"/>
                  <a:gd name="connsiteY19" fmla="*/ 167819 h 687929"/>
                  <a:gd name="connsiteX20" fmla="*/ 0 w 805532"/>
                  <a:gd name="connsiteY20" fmla="*/ 83910 h 687929"/>
                  <a:gd name="connsiteX21" fmla="*/ 83910 w 805532"/>
                  <a:gd name="connsiteY21" fmla="*/ 0 h 6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532" h="687929">
                    <a:moveTo>
                      <a:pt x="184600" y="520107"/>
                    </a:moveTo>
                    <a:lnTo>
                      <a:pt x="620929" y="520110"/>
                    </a:lnTo>
                    <a:cubicBezTo>
                      <a:pt x="667269" y="520110"/>
                      <a:pt x="704838" y="557676"/>
                      <a:pt x="704838" y="604019"/>
                    </a:cubicBezTo>
                    <a:cubicBezTo>
                      <a:pt x="704838" y="650360"/>
                      <a:pt x="667269" y="687929"/>
                      <a:pt x="620926" y="687929"/>
                    </a:cubicBezTo>
                    <a:lnTo>
                      <a:pt x="184600" y="687926"/>
                    </a:lnTo>
                    <a:cubicBezTo>
                      <a:pt x="138257" y="687926"/>
                      <a:pt x="100691" y="650360"/>
                      <a:pt x="100691" y="604019"/>
                    </a:cubicBezTo>
                    <a:cubicBezTo>
                      <a:pt x="100691" y="557676"/>
                      <a:pt x="138257" y="520107"/>
                      <a:pt x="184600" y="520107"/>
                    </a:cubicBezTo>
                    <a:close/>
                    <a:moveTo>
                      <a:pt x="117472" y="260053"/>
                    </a:moveTo>
                    <a:lnTo>
                      <a:pt x="688057" y="260053"/>
                    </a:lnTo>
                    <a:cubicBezTo>
                      <a:pt x="734401" y="260053"/>
                      <a:pt x="771967" y="297622"/>
                      <a:pt x="771967" y="343963"/>
                    </a:cubicBezTo>
                    <a:cubicBezTo>
                      <a:pt x="771967" y="390306"/>
                      <a:pt x="734398" y="427875"/>
                      <a:pt x="688057" y="427875"/>
                    </a:cubicBezTo>
                    <a:lnTo>
                      <a:pt x="117472" y="427872"/>
                    </a:lnTo>
                    <a:cubicBezTo>
                      <a:pt x="71132" y="427872"/>
                      <a:pt x="33566" y="390306"/>
                      <a:pt x="33563" y="343963"/>
                    </a:cubicBezTo>
                    <a:cubicBezTo>
                      <a:pt x="33566" y="297622"/>
                      <a:pt x="71132" y="260053"/>
                      <a:pt x="117472" y="260053"/>
                    </a:cubicBezTo>
                    <a:close/>
                    <a:moveTo>
                      <a:pt x="83910" y="0"/>
                    </a:moveTo>
                    <a:lnTo>
                      <a:pt x="721623" y="0"/>
                    </a:lnTo>
                    <a:cubicBezTo>
                      <a:pt x="767963" y="0"/>
                      <a:pt x="805532" y="37569"/>
                      <a:pt x="805532" y="83910"/>
                    </a:cubicBezTo>
                    <a:lnTo>
                      <a:pt x="805529" y="83910"/>
                    </a:lnTo>
                    <a:cubicBezTo>
                      <a:pt x="805529" y="130253"/>
                      <a:pt x="767963" y="167819"/>
                      <a:pt x="721620" y="167819"/>
                    </a:cubicBezTo>
                    <a:lnTo>
                      <a:pt x="83910" y="167819"/>
                    </a:lnTo>
                    <a:cubicBezTo>
                      <a:pt x="37569" y="167819"/>
                      <a:pt x="0" y="130253"/>
                      <a:pt x="0" y="83910"/>
                    </a:cubicBezTo>
                    <a:cubicBezTo>
                      <a:pt x="0" y="37566"/>
                      <a:pt x="37569" y="0"/>
                      <a:pt x="8391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C12866D-7C50-423B-97C6-3A44AEC2FF89}"/>
                  </a:ext>
                </a:extLst>
              </p:cNvPr>
              <p:cNvSpPr/>
              <p:nvPr/>
            </p:nvSpPr>
            <p:spPr>
              <a:xfrm>
                <a:off x="10608146" y="1032479"/>
                <a:ext cx="761035" cy="1312187"/>
              </a:xfrm>
              <a:custGeom>
                <a:avLst/>
                <a:gdLst>
                  <a:gd name="connsiteX0" fmla="*/ 1028878 w 3847556"/>
                  <a:gd name="connsiteY0" fmla="*/ 0 h 6633998"/>
                  <a:gd name="connsiteX1" fmla="*/ 1293726 w 3847556"/>
                  <a:gd name="connsiteY1" fmla="*/ 264865 h 6633998"/>
                  <a:gd name="connsiteX2" fmla="*/ 1293726 w 3847556"/>
                  <a:gd name="connsiteY2" fmla="*/ 664770 h 6633998"/>
                  <a:gd name="connsiteX3" fmla="*/ 1656529 w 3847556"/>
                  <a:gd name="connsiteY3" fmla="*/ 664770 h 6633998"/>
                  <a:gd name="connsiteX4" fmla="*/ 1656545 w 3847556"/>
                  <a:gd name="connsiteY4" fmla="*/ 264865 h 6633998"/>
                  <a:gd name="connsiteX5" fmla="*/ 1921394 w 3847556"/>
                  <a:gd name="connsiteY5" fmla="*/ 0 h 6633998"/>
                  <a:gd name="connsiteX6" fmla="*/ 2186253 w 3847556"/>
                  <a:gd name="connsiteY6" fmla="*/ 264865 h 6633998"/>
                  <a:gd name="connsiteX7" fmla="*/ 2186253 w 3847556"/>
                  <a:gd name="connsiteY7" fmla="*/ 664770 h 6633998"/>
                  <a:gd name="connsiteX8" fmla="*/ 2549056 w 3847556"/>
                  <a:gd name="connsiteY8" fmla="*/ 664770 h 6633998"/>
                  <a:gd name="connsiteX9" fmla="*/ 2549056 w 3847556"/>
                  <a:gd name="connsiteY9" fmla="*/ 264865 h 6633998"/>
                  <a:gd name="connsiteX10" fmla="*/ 2813921 w 3847556"/>
                  <a:gd name="connsiteY10" fmla="*/ 0 h 6633998"/>
                  <a:gd name="connsiteX11" fmla="*/ 3078781 w 3847556"/>
                  <a:gd name="connsiteY11" fmla="*/ 264865 h 6633998"/>
                  <a:gd name="connsiteX12" fmla="*/ 3078764 w 3847556"/>
                  <a:gd name="connsiteY12" fmla="*/ 664770 h 6633998"/>
                  <a:gd name="connsiteX13" fmla="*/ 3512447 w 3847556"/>
                  <a:gd name="connsiteY13" fmla="*/ 664770 h 6633998"/>
                  <a:gd name="connsiteX14" fmla="*/ 3520693 w 3847556"/>
                  <a:gd name="connsiteY14" fmla="*/ 668198 h 6633998"/>
                  <a:gd name="connsiteX15" fmla="*/ 3610357 w 3847556"/>
                  <a:gd name="connsiteY15" fmla="*/ 641623 h 6633998"/>
                  <a:gd name="connsiteX16" fmla="*/ 3846084 w 3847556"/>
                  <a:gd name="connsiteY16" fmla="*/ 932715 h 6633998"/>
                  <a:gd name="connsiteX17" fmla="*/ 3273917 w 3847556"/>
                  <a:gd name="connsiteY17" fmla="*/ 6376417 h 6633998"/>
                  <a:gd name="connsiteX18" fmla="*/ 2982826 w 3847556"/>
                  <a:gd name="connsiteY18" fmla="*/ 6612116 h 6633998"/>
                  <a:gd name="connsiteX19" fmla="*/ 2747105 w 3847556"/>
                  <a:gd name="connsiteY19" fmla="*/ 6321024 h 6633998"/>
                  <a:gd name="connsiteX20" fmla="*/ 3304490 w 3847556"/>
                  <a:gd name="connsiteY20" fmla="*/ 1017914 h 6633998"/>
                  <a:gd name="connsiteX21" fmla="*/ 3078764 w 3847556"/>
                  <a:gd name="connsiteY21" fmla="*/ 1017930 h 6633998"/>
                  <a:gd name="connsiteX22" fmla="*/ 3078764 w 3847556"/>
                  <a:gd name="connsiteY22" fmla="*/ 1417857 h 6633998"/>
                  <a:gd name="connsiteX23" fmla="*/ 2813921 w 3847556"/>
                  <a:gd name="connsiteY23" fmla="*/ 1682700 h 6633998"/>
                  <a:gd name="connsiteX24" fmla="*/ 2549056 w 3847556"/>
                  <a:gd name="connsiteY24" fmla="*/ 1417841 h 6633998"/>
                  <a:gd name="connsiteX25" fmla="*/ 2549056 w 3847556"/>
                  <a:gd name="connsiteY25" fmla="*/ 1017930 h 6633998"/>
                  <a:gd name="connsiteX26" fmla="*/ 2186253 w 3847556"/>
                  <a:gd name="connsiteY26" fmla="*/ 1017930 h 6633998"/>
                  <a:gd name="connsiteX27" fmla="*/ 2186237 w 3847556"/>
                  <a:gd name="connsiteY27" fmla="*/ 1417841 h 6633998"/>
                  <a:gd name="connsiteX28" fmla="*/ 1921394 w 3847556"/>
                  <a:gd name="connsiteY28" fmla="*/ 1682700 h 6633998"/>
                  <a:gd name="connsiteX29" fmla="*/ 1656529 w 3847556"/>
                  <a:gd name="connsiteY29" fmla="*/ 1417841 h 6633998"/>
                  <a:gd name="connsiteX30" fmla="*/ 1656529 w 3847556"/>
                  <a:gd name="connsiteY30" fmla="*/ 1017930 h 6633998"/>
                  <a:gd name="connsiteX31" fmla="*/ 1293726 w 3847556"/>
                  <a:gd name="connsiteY31" fmla="*/ 1017930 h 6633998"/>
                  <a:gd name="connsiteX32" fmla="*/ 1293726 w 3847556"/>
                  <a:gd name="connsiteY32" fmla="*/ 1417841 h 6633998"/>
                  <a:gd name="connsiteX33" fmla="*/ 1216149 w 3847556"/>
                  <a:gd name="connsiteY33" fmla="*/ 1605128 h 6633998"/>
                  <a:gd name="connsiteX34" fmla="*/ 1028872 w 3847556"/>
                  <a:gd name="connsiteY34" fmla="*/ 1682700 h 6633998"/>
                  <a:gd name="connsiteX35" fmla="*/ 841580 w 3847556"/>
                  <a:gd name="connsiteY35" fmla="*/ 1605122 h 6633998"/>
                  <a:gd name="connsiteX36" fmla="*/ 764018 w 3847556"/>
                  <a:gd name="connsiteY36" fmla="*/ 1417841 h 6633998"/>
                  <a:gd name="connsiteX37" fmla="*/ 764018 w 3847556"/>
                  <a:gd name="connsiteY37" fmla="*/ 1017914 h 6633998"/>
                  <a:gd name="connsiteX38" fmla="*/ 539645 w 3847556"/>
                  <a:gd name="connsiteY38" fmla="*/ 1017930 h 6633998"/>
                  <a:gd name="connsiteX39" fmla="*/ 1005791 w 3847556"/>
                  <a:gd name="connsiteY39" fmla="*/ 6346040 h 6633998"/>
                  <a:gd name="connsiteX40" fmla="*/ 765023 w 3847556"/>
                  <a:gd name="connsiteY40" fmla="*/ 6632976 h 6633998"/>
                  <a:gd name="connsiteX41" fmla="*/ 478087 w 3847556"/>
                  <a:gd name="connsiteY41" fmla="*/ 6392208 h 6633998"/>
                  <a:gd name="connsiteX42" fmla="*/ 1023 w 3847556"/>
                  <a:gd name="connsiteY42" fmla="*/ 939358 h 6633998"/>
                  <a:gd name="connsiteX43" fmla="*/ 241807 w 3847556"/>
                  <a:gd name="connsiteY43" fmla="*/ 652422 h 6633998"/>
                  <a:gd name="connsiteX44" fmla="*/ 311187 w 3847556"/>
                  <a:gd name="connsiteY44" fmla="*/ 674309 h 6633998"/>
                  <a:gd name="connsiteX45" fmla="*/ 334193 w 3847556"/>
                  <a:gd name="connsiteY45" fmla="*/ 664770 h 6633998"/>
                  <a:gd name="connsiteX46" fmla="*/ 764018 w 3847556"/>
                  <a:gd name="connsiteY46" fmla="*/ 664770 h 6633998"/>
                  <a:gd name="connsiteX47" fmla="*/ 764018 w 3847556"/>
                  <a:gd name="connsiteY47" fmla="*/ 264865 h 6633998"/>
                  <a:gd name="connsiteX48" fmla="*/ 1028878 w 3847556"/>
                  <a:gd name="connsiteY48" fmla="*/ 0 h 663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7556" h="6633998">
                    <a:moveTo>
                      <a:pt x="1028878" y="0"/>
                    </a:moveTo>
                    <a:cubicBezTo>
                      <a:pt x="1175157" y="0"/>
                      <a:pt x="1293726" y="118591"/>
                      <a:pt x="1293726" y="264865"/>
                    </a:cubicBezTo>
                    <a:lnTo>
                      <a:pt x="1293726" y="664770"/>
                    </a:lnTo>
                    <a:lnTo>
                      <a:pt x="1656529" y="664770"/>
                    </a:lnTo>
                    <a:lnTo>
                      <a:pt x="1656545" y="264865"/>
                    </a:lnTo>
                    <a:cubicBezTo>
                      <a:pt x="1656529" y="118591"/>
                      <a:pt x="1775115" y="17"/>
                      <a:pt x="1921394" y="0"/>
                    </a:cubicBezTo>
                    <a:cubicBezTo>
                      <a:pt x="2067668" y="17"/>
                      <a:pt x="2186237" y="118591"/>
                      <a:pt x="2186253" y="264865"/>
                    </a:cubicBezTo>
                    <a:lnTo>
                      <a:pt x="2186253" y="664770"/>
                    </a:lnTo>
                    <a:lnTo>
                      <a:pt x="2549056" y="664770"/>
                    </a:lnTo>
                    <a:lnTo>
                      <a:pt x="2549056" y="264865"/>
                    </a:lnTo>
                    <a:cubicBezTo>
                      <a:pt x="2549056" y="118575"/>
                      <a:pt x="2667642" y="0"/>
                      <a:pt x="2813921" y="0"/>
                    </a:cubicBezTo>
                    <a:cubicBezTo>
                      <a:pt x="2960211" y="0"/>
                      <a:pt x="3078781" y="118591"/>
                      <a:pt x="3078781" y="264865"/>
                    </a:cubicBezTo>
                    <a:lnTo>
                      <a:pt x="3078764" y="664770"/>
                    </a:lnTo>
                    <a:lnTo>
                      <a:pt x="3512447" y="664770"/>
                    </a:lnTo>
                    <a:lnTo>
                      <a:pt x="3520693" y="668198"/>
                    </a:lnTo>
                    <a:cubicBezTo>
                      <a:pt x="3545659" y="640863"/>
                      <a:pt x="3577628" y="638174"/>
                      <a:pt x="3610357" y="641623"/>
                    </a:cubicBezTo>
                    <a:cubicBezTo>
                      <a:pt x="3755838" y="656915"/>
                      <a:pt x="3861375" y="787234"/>
                      <a:pt x="3846084" y="932715"/>
                    </a:cubicBezTo>
                    <a:cubicBezTo>
                      <a:pt x="3655380" y="2747282"/>
                      <a:pt x="3464643" y="4561839"/>
                      <a:pt x="3273917" y="6376417"/>
                    </a:cubicBezTo>
                    <a:cubicBezTo>
                      <a:pt x="3258626" y="6521887"/>
                      <a:pt x="3128312" y="6627419"/>
                      <a:pt x="2982826" y="6612116"/>
                    </a:cubicBezTo>
                    <a:cubicBezTo>
                      <a:pt x="2837361" y="6596835"/>
                      <a:pt x="2731824" y="6466505"/>
                      <a:pt x="2747105" y="6321024"/>
                    </a:cubicBezTo>
                    <a:lnTo>
                      <a:pt x="3304490" y="1017914"/>
                    </a:lnTo>
                    <a:lnTo>
                      <a:pt x="3078764" y="1017930"/>
                    </a:lnTo>
                    <a:cubicBezTo>
                      <a:pt x="3078764" y="1151232"/>
                      <a:pt x="3078764" y="1284539"/>
                      <a:pt x="3078764" y="1417857"/>
                    </a:cubicBezTo>
                    <a:cubicBezTo>
                      <a:pt x="3078764" y="1564114"/>
                      <a:pt x="2960195" y="1682700"/>
                      <a:pt x="2813921" y="1682700"/>
                    </a:cubicBezTo>
                    <a:cubicBezTo>
                      <a:pt x="2667631" y="1682700"/>
                      <a:pt x="2549056" y="1564131"/>
                      <a:pt x="2549056" y="1417841"/>
                    </a:cubicBezTo>
                    <a:lnTo>
                      <a:pt x="2549056" y="1017930"/>
                    </a:lnTo>
                    <a:lnTo>
                      <a:pt x="2186253" y="1017930"/>
                    </a:lnTo>
                    <a:cubicBezTo>
                      <a:pt x="2186237" y="1151221"/>
                      <a:pt x="2186237" y="1284555"/>
                      <a:pt x="2186237" y="1417841"/>
                    </a:cubicBezTo>
                    <a:cubicBezTo>
                      <a:pt x="2186237" y="1564131"/>
                      <a:pt x="2067651" y="1682700"/>
                      <a:pt x="1921394" y="1682700"/>
                    </a:cubicBezTo>
                    <a:cubicBezTo>
                      <a:pt x="1775115" y="1682700"/>
                      <a:pt x="1656529" y="1564131"/>
                      <a:pt x="1656529" y="1417841"/>
                    </a:cubicBezTo>
                    <a:lnTo>
                      <a:pt x="1656529" y="1017930"/>
                    </a:lnTo>
                    <a:lnTo>
                      <a:pt x="1293726" y="1017930"/>
                    </a:lnTo>
                    <a:cubicBezTo>
                      <a:pt x="1293710" y="1151221"/>
                      <a:pt x="1293726" y="1284539"/>
                      <a:pt x="1293726" y="1417841"/>
                    </a:cubicBezTo>
                    <a:cubicBezTo>
                      <a:pt x="1293726" y="1490986"/>
                      <a:pt x="1264077" y="1557199"/>
                      <a:pt x="1216149" y="1605128"/>
                    </a:cubicBezTo>
                    <a:lnTo>
                      <a:pt x="1028872" y="1682700"/>
                    </a:lnTo>
                    <a:lnTo>
                      <a:pt x="841580" y="1605122"/>
                    </a:lnTo>
                    <a:cubicBezTo>
                      <a:pt x="793651" y="1557199"/>
                      <a:pt x="764007" y="1490986"/>
                      <a:pt x="764018" y="1417841"/>
                    </a:cubicBezTo>
                    <a:lnTo>
                      <a:pt x="764018" y="1017914"/>
                    </a:lnTo>
                    <a:lnTo>
                      <a:pt x="539645" y="1017930"/>
                    </a:lnTo>
                    <a:cubicBezTo>
                      <a:pt x="695040" y="2793967"/>
                      <a:pt x="850418" y="4570003"/>
                      <a:pt x="1005791" y="6346040"/>
                    </a:cubicBezTo>
                    <a:cubicBezTo>
                      <a:pt x="1018529" y="6491754"/>
                      <a:pt x="910743" y="6620221"/>
                      <a:pt x="765023" y="6632976"/>
                    </a:cubicBezTo>
                    <a:cubicBezTo>
                      <a:pt x="619293" y="6645714"/>
                      <a:pt x="490842" y="6537928"/>
                      <a:pt x="478087" y="6392208"/>
                    </a:cubicBezTo>
                    <a:lnTo>
                      <a:pt x="1023" y="939358"/>
                    </a:lnTo>
                    <a:cubicBezTo>
                      <a:pt x="-11716" y="793639"/>
                      <a:pt x="96076" y="665177"/>
                      <a:pt x="241807" y="652422"/>
                    </a:cubicBezTo>
                    <a:lnTo>
                      <a:pt x="311187" y="674309"/>
                    </a:lnTo>
                    <a:cubicBezTo>
                      <a:pt x="317983" y="665335"/>
                      <a:pt x="326028" y="664770"/>
                      <a:pt x="334193" y="664770"/>
                    </a:cubicBezTo>
                    <a:lnTo>
                      <a:pt x="764018" y="664770"/>
                    </a:lnTo>
                    <a:lnTo>
                      <a:pt x="764018" y="264865"/>
                    </a:lnTo>
                    <a:cubicBezTo>
                      <a:pt x="764018" y="118591"/>
                      <a:pt x="882588" y="0"/>
                      <a:pt x="102887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D91F9EF7-4F87-415C-8160-7E56B60DA9F9}"/>
                </a:ext>
              </a:extLst>
            </p:cNvPr>
            <p:cNvGrpSpPr/>
            <p:nvPr/>
          </p:nvGrpSpPr>
          <p:grpSpPr>
            <a:xfrm>
              <a:off x="0" y="6374086"/>
              <a:ext cx="11401431" cy="237804"/>
              <a:chOff x="0" y="6374086"/>
              <a:chExt cx="11401431" cy="237804"/>
            </a:xfrm>
          </p:grpSpPr>
          <p:sp>
            <p:nvSpPr>
              <p:cNvPr id="6" name="Rectangle 5">
                <a:extLst>
                  <a:ext uri="{FF2B5EF4-FFF2-40B4-BE49-F238E27FC236}">
                    <a16:creationId xmlns:a16="http://schemas.microsoft.com/office/drawing/2014/main" id="{5AE59EE2-572E-4B51-AE32-612BBCC09DE1}"/>
                  </a:ext>
                </a:extLst>
              </p:cNvPr>
              <p:cNvSpPr/>
              <p:nvPr/>
            </p:nvSpPr>
            <p:spPr>
              <a:xfrm>
                <a:off x="0" y="6566170"/>
                <a:ext cx="11311128"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B77414-9E89-4E91-A109-7F250477ACA9}"/>
                  </a:ext>
                </a:extLst>
              </p:cNvPr>
              <p:cNvSpPr/>
              <p:nvPr/>
            </p:nvSpPr>
            <p:spPr>
              <a:xfrm>
                <a:off x="11355711" y="6374086"/>
                <a:ext cx="45720"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lock Arc 7">
                <a:extLst>
                  <a:ext uri="{FF2B5EF4-FFF2-40B4-BE49-F238E27FC236}">
                    <a16:creationId xmlns:a16="http://schemas.microsoft.com/office/drawing/2014/main" id="{5F4ACB2E-D9DA-474D-ACD0-6D4C5B5B69E1}"/>
                  </a:ext>
                </a:extLst>
              </p:cNvPr>
              <p:cNvSpPr/>
              <p:nvPr/>
            </p:nvSpPr>
            <p:spPr>
              <a:xfrm>
                <a:off x="11229678" y="6440137"/>
                <a:ext cx="171753" cy="171753"/>
              </a:xfrm>
              <a:prstGeom prst="blockArc">
                <a:avLst>
                  <a:gd name="adj1" fmla="val 21339429"/>
                  <a:gd name="adj2" fmla="val 6091498"/>
                  <a:gd name="adj3" fmla="val 270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784069337"/>
      </p:ext>
    </p:extLst>
  </p:cSld>
  <p:clrMapOvr>
    <a:masterClrMapping/>
  </p:clrMapOvr>
  <p:transition spd="med">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CF43-3B22-40A4-B252-CE75DE552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508092-589C-458A-B8B5-F034971A43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E2AFB4-B113-4FA2-9C0F-9137672D7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E43A83-8D84-42D8-B77F-C5A41BEBDFAD}"/>
              </a:ext>
            </a:extLst>
          </p:cNvPr>
          <p:cNvSpPr>
            <a:spLocks noGrp="1"/>
          </p:cNvSpPr>
          <p:nvPr>
            <p:ph type="dt" sz="half" idx="10"/>
          </p:nvPr>
        </p:nvSpPr>
        <p:spPr/>
        <p:txBody>
          <a:bodyPr/>
          <a:lstStyle/>
          <a:p>
            <a:fld id="{9172A6A3-8BEC-4CE7-980D-B74CE871B757}" type="datetime1">
              <a:rPr lang="en-US" smtClean="0"/>
              <a:t>8/4/2023</a:t>
            </a:fld>
            <a:endParaRPr lang="en-US"/>
          </a:p>
        </p:txBody>
      </p:sp>
      <p:sp>
        <p:nvSpPr>
          <p:cNvPr id="6" name="Footer Placeholder 5">
            <a:extLst>
              <a:ext uri="{FF2B5EF4-FFF2-40B4-BE49-F238E27FC236}">
                <a16:creationId xmlns:a16="http://schemas.microsoft.com/office/drawing/2014/main" id="{166569C4-93FC-4064-B3ED-93AAF0A4E6AE}"/>
              </a:ext>
            </a:extLst>
          </p:cNvPr>
          <p:cNvSpPr>
            <a:spLocks noGrp="1"/>
          </p:cNvSpPr>
          <p:nvPr>
            <p:ph type="ftr" sz="quarter" idx="11"/>
          </p:nvPr>
        </p:nvSpPr>
        <p:spPr/>
        <p:txBody>
          <a:bodyPr/>
          <a:lstStyle/>
          <a:p>
            <a:r>
              <a:rPr lang="en-US"/>
              <a:t>KHOA TÂM LÝ- GIÁO DỤC HỌC </a:t>
            </a:r>
          </a:p>
        </p:txBody>
      </p:sp>
      <p:sp>
        <p:nvSpPr>
          <p:cNvPr id="7" name="Slide Number Placeholder 6">
            <a:extLst>
              <a:ext uri="{FF2B5EF4-FFF2-40B4-BE49-F238E27FC236}">
                <a16:creationId xmlns:a16="http://schemas.microsoft.com/office/drawing/2014/main" id="{F86AA2B4-DCFF-4A4C-8F77-3DD5464E1F17}"/>
              </a:ext>
            </a:extLst>
          </p:cNvPr>
          <p:cNvSpPr>
            <a:spLocks noGrp="1"/>
          </p:cNvSpPr>
          <p:nvPr>
            <p:ph type="sldNum" sz="quarter" idx="12"/>
          </p:nvPr>
        </p:nvSpPr>
        <p:spPr/>
        <p:txBody>
          <a:bodyPr/>
          <a:lstStyle/>
          <a:p>
            <a:fld id="{35398434-00F2-4608-80A1-AFC4E3C82DF9}" type="slidenum">
              <a:rPr lang="en-US" smtClean="0"/>
              <a:t>‹#›</a:t>
            </a:fld>
            <a:endParaRPr lang="en-US"/>
          </a:p>
        </p:txBody>
      </p:sp>
    </p:spTree>
    <p:extLst>
      <p:ext uri="{BB962C8B-B14F-4D97-AF65-F5344CB8AC3E}">
        <p14:creationId xmlns:p14="http://schemas.microsoft.com/office/powerpoint/2010/main" val="1003749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E5BC-7644-4AA3-A2E9-E8DD6CB6A5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2EA38-E7B2-4D45-AE2D-7EA6941ADA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35E460-B121-4BB1-9932-502F82A48D6C}"/>
              </a:ext>
            </a:extLst>
          </p:cNvPr>
          <p:cNvSpPr>
            <a:spLocks noGrp="1"/>
          </p:cNvSpPr>
          <p:nvPr>
            <p:ph type="dt" sz="half" idx="10"/>
          </p:nvPr>
        </p:nvSpPr>
        <p:spPr/>
        <p:txBody>
          <a:bodyPr/>
          <a:lstStyle/>
          <a:p>
            <a:fld id="{429877D7-39C3-4FB9-9BEF-039F6EDA143A}" type="datetime1">
              <a:rPr lang="en-US" smtClean="0"/>
              <a:t>8/4/2023</a:t>
            </a:fld>
            <a:endParaRPr lang="en-US"/>
          </a:p>
        </p:txBody>
      </p:sp>
      <p:sp>
        <p:nvSpPr>
          <p:cNvPr id="5" name="Footer Placeholder 4">
            <a:extLst>
              <a:ext uri="{FF2B5EF4-FFF2-40B4-BE49-F238E27FC236}">
                <a16:creationId xmlns:a16="http://schemas.microsoft.com/office/drawing/2014/main" id="{D0628A1B-8F98-4F7E-AD0C-CF8C83D0D8AF}"/>
              </a:ext>
            </a:extLst>
          </p:cNvPr>
          <p:cNvSpPr>
            <a:spLocks noGrp="1"/>
          </p:cNvSpPr>
          <p:nvPr>
            <p:ph type="ftr" sz="quarter" idx="11"/>
          </p:nvPr>
        </p:nvSpPr>
        <p:spPr/>
        <p:txBody>
          <a:bodyPr/>
          <a:lstStyle/>
          <a:p>
            <a:r>
              <a:rPr lang="en-US"/>
              <a:t>KHOA TÂM LÝ- GIÁO DỤC HỌC </a:t>
            </a:r>
          </a:p>
        </p:txBody>
      </p:sp>
      <p:sp>
        <p:nvSpPr>
          <p:cNvPr id="6" name="Slide Number Placeholder 5">
            <a:extLst>
              <a:ext uri="{FF2B5EF4-FFF2-40B4-BE49-F238E27FC236}">
                <a16:creationId xmlns:a16="http://schemas.microsoft.com/office/drawing/2014/main" id="{9AD8CE54-2C04-4C36-9D1C-474F272192BF}"/>
              </a:ext>
            </a:extLst>
          </p:cNvPr>
          <p:cNvSpPr>
            <a:spLocks noGrp="1"/>
          </p:cNvSpPr>
          <p:nvPr>
            <p:ph type="sldNum" sz="quarter" idx="12"/>
          </p:nvPr>
        </p:nvSpPr>
        <p:spPr/>
        <p:txBody>
          <a:bodyPr/>
          <a:lstStyle/>
          <a:p>
            <a:fld id="{35398434-00F2-4608-80A1-AFC4E3C82DF9}" type="slidenum">
              <a:rPr lang="en-US" smtClean="0"/>
              <a:t>‹#›</a:t>
            </a:fld>
            <a:endParaRPr lang="en-US"/>
          </a:p>
        </p:txBody>
      </p:sp>
    </p:spTree>
    <p:extLst>
      <p:ext uri="{BB962C8B-B14F-4D97-AF65-F5344CB8AC3E}">
        <p14:creationId xmlns:p14="http://schemas.microsoft.com/office/powerpoint/2010/main" val="3418423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4DA576-0150-443E-9FDA-6FC2493701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FFFC4D-3C22-4173-9EA2-FD3EF14368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E400C-8A26-430F-B103-5BF252CCCF9D}"/>
              </a:ext>
            </a:extLst>
          </p:cNvPr>
          <p:cNvSpPr>
            <a:spLocks noGrp="1"/>
          </p:cNvSpPr>
          <p:nvPr>
            <p:ph type="dt" sz="half" idx="10"/>
          </p:nvPr>
        </p:nvSpPr>
        <p:spPr/>
        <p:txBody>
          <a:bodyPr/>
          <a:lstStyle/>
          <a:p>
            <a:fld id="{6EF55B0A-2840-4F31-9BA0-E53139F292BD}" type="datetime1">
              <a:rPr lang="en-US" smtClean="0"/>
              <a:t>8/4/2023</a:t>
            </a:fld>
            <a:endParaRPr lang="en-US"/>
          </a:p>
        </p:txBody>
      </p:sp>
      <p:sp>
        <p:nvSpPr>
          <p:cNvPr id="5" name="Footer Placeholder 4">
            <a:extLst>
              <a:ext uri="{FF2B5EF4-FFF2-40B4-BE49-F238E27FC236}">
                <a16:creationId xmlns:a16="http://schemas.microsoft.com/office/drawing/2014/main" id="{74CC78AB-DD2D-4AAD-A884-22B3A16F0562}"/>
              </a:ext>
            </a:extLst>
          </p:cNvPr>
          <p:cNvSpPr>
            <a:spLocks noGrp="1"/>
          </p:cNvSpPr>
          <p:nvPr>
            <p:ph type="ftr" sz="quarter" idx="11"/>
          </p:nvPr>
        </p:nvSpPr>
        <p:spPr/>
        <p:txBody>
          <a:bodyPr/>
          <a:lstStyle/>
          <a:p>
            <a:r>
              <a:rPr lang="en-US"/>
              <a:t>KHOA TÂM LÝ- GIÁO DỤC HỌC </a:t>
            </a:r>
          </a:p>
        </p:txBody>
      </p:sp>
      <p:sp>
        <p:nvSpPr>
          <p:cNvPr id="6" name="Slide Number Placeholder 5">
            <a:extLst>
              <a:ext uri="{FF2B5EF4-FFF2-40B4-BE49-F238E27FC236}">
                <a16:creationId xmlns:a16="http://schemas.microsoft.com/office/drawing/2014/main" id="{92FA6594-DFC6-47B3-A98D-2C4ED99669BC}"/>
              </a:ext>
            </a:extLst>
          </p:cNvPr>
          <p:cNvSpPr>
            <a:spLocks noGrp="1"/>
          </p:cNvSpPr>
          <p:nvPr>
            <p:ph type="sldNum" sz="quarter" idx="12"/>
          </p:nvPr>
        </p:nvSpPr>
        <p:spPr/>
        <p:txBody>
          <a:bodyPr/>
          <a:lstStyle/>
          <a:p>
            <a:fld id="{35398434-00F2-4608-80A1-AFC4E3C82DF9}" type="slidenum">
              <a:rPr lang="en-US" smtClean="0"/>
              <a:t>‹#›</a:t>
            </a:fld>
            <a:endParaRPr lang="en-US"/>
          </a:p>
        </p:txBody>
      </p:sp>
    </p:spTree>
    <p:extLst>
      <p:ext uri="{BB962C8B-B14F-4D97-AF65-F5344CB8AC3E}">
        <p14:creationId xmlns:p14="http://schemas.microsoft.com/office/powerpoint/2010/main" val="2692299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pic>
        <p:nvPicPr>
          <p:cNvPr id="2" name="Picture 1">
            <a:extLst>
              <a:ext uri="{FF2B5EF4-FFF2-40B4-BE49-F238E27FC236}">
                <a16:creationId xmlns:a16="http://schemas.microsoft.com/office/drawing/2014/main" id="{7B0E921F-B692-41CF-B4DF-6ECCDB74C71A}"/>
              </a:ext>
            </a:extLst>
          </p:cNvPr>
          <p:cNvPicPr>
            <a:picLocks noChangeAspect="1"/>
          </p:cNvPicPr>
          <p:nvPr userDrawn="1"/>
        </p:nvPicPr>
        <p:blipFill>
          <a:blip r:embed="rId2"/>
          <a:stretch>
            <a:fillRect/>
          </a:stretch>
        </p:blipFill>
        <p:spPr>
          <a:xfrm>
            <a:off x="208597" y="294639"/>
            <a:ext cx="1043281" cy="1043281"/>
          </a:xfrm>
          <a:prstGeom prst="rect">
            <a:avLst/>
          </a:prstGeom>
        </p:spPr>
      </p:pic>
    </p:spTree>
    <p:extLst>
      <p:ext uri="{BB962C8B-B14F-4D97-AF65-F5344CB8AC3E}">
        <p14:creationId xmlns:p14="http://schemas.microsoft.com/office/powerpoint/2010/main" val="469866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pic>
        <p:nvPicPr>
          <p:cNvPr id="2" name="Picture 1">
            <a:extLst>
              <a:ext uri="{FF2B5EF4-FFF2-40B4-BE49-F238E27FC236}">
                <a16:creationId xmlns:a16="http://schemas.microsoft.com/office/drawing/2014/main" id="{7B0E921F-B692-41CF-B4DF-6ECCDB74C71A}"/>
              </a:ext>
            </a:extLst>
          </p:cNvPr>
          <p:cNvPicPr>
            <a:picLocks noChangeAspect="1"/>
          </p:cNvPicPr>
          <p:nvPr userDrawn="1"/>
        </p:nvPicPr>
        <p:blipFill>
          <a:blip r:embed="rId2"/>
          <a:stretch>
            <a:fillRect/>
          </a:stretch>
        </p:blipFill>
        <p:spPr>
          <a:xfrm>
            <a:off x="208597" y="294639"/>
            <a:ext cx="1043281" cy="1043281"/>
          </a:xfrm>
          <a:prstGeom prst="rect">
            <a:avLst/>
          </a:prstGeom>
        </p:spPr>
      </p:pic>
    </p:spTree>
    <p:extLst>
      <p:ext uri="{BB962C8B-B14F-4D97-AF65-F5344CB8AC3E}">
        <p14:creationId xmlns:p14="http://schemas.microsoft.com/office/powerpoint/2010/main" val="1430240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pic>
        <p:nvPicPr>
          <p:cNvPr id="2" name="Picture 1">
            <a:extLst>
              <a:ext uri="{FF2B5EF4-FFF2-40B4-BE49-F238E27FC236}">
                <a16:creationId xmlns:a16="http://schemas.microsoft.com/office/drawing/2014/main" id="{7B0E921F-B692-41CF-B4DF-6ECCDB74C71A}"/>
              </a:ext>
            </a:extLst>
          </p:cNvPr>
          <p:cNvPicPr>
            <a:picLocks noChangeAspect="1"/>
          </p:cNvPicPr>
          <p:nvPr userDrawn="1"/>
        </p:nvPicPr>
        <p:blipFill>
          <a:blip r:embed="rId2"/>
          <a:stretch>
            <a:fillRect/>
          </a:stretch>
        </p:blipFill>
        <p:spPr>
          <a:xfrm>
            <a:off x="208597" y="294639"/>
            <a:ext cx="1043281" cy="1043281"/>
          </a:xfrm>
          <a:prstGeom prst="rect">
            <a:avLst/>
          </a:prstGeom>
        </p:spPr>
      </p:pic>
    </p:spTree>
    <p:extLst>
      <p:ext uri="{BB962C8B-B14F-4D97-AF65-F5344CB8AC3E}">
        <p14:creationId xmlns:p14="http://schemas.microsoft.com/office/powerpoint/2010/main" val="3099518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pic>
        <p:nvPicPr>
          <p:cNvPr id="2" name="Picture 1">
            <a:extLst>
              <a:ext uri="{FF2B5EF4-FFF2-40B4-BE49-F238E27FC236}">
                <a16:creationId xmlns:a16="http://schemas.microsoft.com/office/drawing/2014/main" id="{7B0E921F-B692-41CF-B4DF-6ECCDB74C71A}"/>
              </a:ext>
            </a:extLst>
          </p:cNvPr>
          <p:cNvPicPr>
            <a:picLocks noChangeAspect="1"/>
          </p:cNvPicPr>
          <p:nvPr userDrawn="1"/>
        </p:nvPicPr>
        <p:blipFill>
          <a:blip r:embed="rId2"/>
          <a:stretch>
            <a:fillRect/>
          </a:stretch>
        </p:blipFill>
        <p:spPr>
          <a:xfrm>
            <a:off x="208597" y="294639"/>
            <a:ext cx="1043281" cy="1043281"/>
          </a:xfrm>
          <a:prstGeom prst="rect">
            <a:avLst/>
          </a:prstGeom>
        </p:spPr>
      </p:pic>
    </p:spTree>
    <p:extLst>
      <p:ext uri="{BB962C8B-B14F-4D97-AF65-F5344CB8AC3E}">
        <p14:creationId xmlns:p14="http://schemas.microsoft.com/office/powerpoint/2010/main" val="1775885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4_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873500" y="4804133"/>
            <a:ext cx="4444800" cy="55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2500"/>
              <a:buNone/>
              <a:defRPr sz="2933" b="1">
                <a:solidFill>
                  <a:schemeClr val="accent2"/>
                </a:solidFill>
              </a:defRPr>
            </a:lvl1pPr>
            <a:lvl2pPr lvl="1" algn="ctr">
              <a:lnSpc>
                <a:spcPct val="100000"/>
              </a:lnSpc>
              <a:spcBef>
                <a:spcPts val="0"/>
              </a:spcBef>
              <a:spcAft>
                <a:spcPts val="0"/>
              </a:spcAft>
              <a:buClr>
                <a:schemeClr val="accent2"/>
              </a:buClr>
              <a:buSzPts val="2500"/>
              <a:buNone/>
              <a:defRPr sz="3333">
                <a:solidFill>
                  <a:schemeClr val="accent2"/>
                </a:solidFill>
              </a:defRPr>
            </a:lvl2pPr>
            <a:lvl3pPr lvl="2" algn="ctr">
              <a:lnSpc>
                <a:spcPct val="100000"/>
              </a:lnSpc>
              <a:spcBef>
                <a:spcPts val="0"/>
              </a:spcBef>
              <a:spcAft>
                <a:spcPts val="0"/>
              </a:spcAft>
              <a:buClr>
                <a:schemeClr val="accent2"/>
              </a:buClr>
              <a:buSzPts val="2500"/>
              <a:buNone/>
              <a:defRPr sz="3333">
                <a:solidFill>
                  <a:schemeClr val="accent2"/>
                </a:solidFill>
              </a:defRPr>
            </a:lvl3pPr>
            <a:lvl4pPr lvl="3" algn="ctr">
              <a:lnSpc>
                <a:spcPct val="100000"/>
              </a:lnSpc>
              <a:spcBef>
                <a:spcPts val="0"/>
              </a:spcBef>
              <a:spcAft>
                <a:spcPts val="0"/>
              </a:spcAft>
              <a:buClr>
                <a:schemeClr val="accent2"/>
              </a:buClr>
              <a:buSzPts val="2500"/>
              <a:buNone/>
              <a:defRPr sz="3333">
                <a:solidFill>
                  <a:schemeClr val="accent2"/>
                </a:solidFill>
              </a:defRPr>
            </a:lvl4pPr>
            <a:lvl5pPr lvl="4" algn="ctr">
              <a:lnSpc>
                <a:spcPct val="100000"/>
              </a:lnSpc>
              <a:spcBef>
                <a:spcPts val="0"/>
              </a:spcBef>
              <a:spcAft>
                <a:spcPts val="0"/>
              </a:spcAft>
              <a:buClr>
                <a:schemeClr val="accent2"/>
              </a:buClr>
              <a:buSzPts val="2500"/>
              <a:buNone/>
              <a:defRPr sz="3333">
                <a:solidFill>
                  <a:schemeClr val="accent2"/>
                </a:solidFill>
              </a:defRPr>
            </a:lvl5pPr>
            <a:lvl6pPr lvl="5" algn="ctr">
              <a:lnSpc>
                <a:spcPct val="100000"/>
              </a:lnSpc>
              <a:spcBef>
                <a:spcPts val="0"/>
              </a:spcBef>
              <a:spcAft>
                <a:spcPts val="0"/>
              </a:spcAft>
              <a:buClr>
                <a:schemeClr val="accent2"/>
              </a:buClr>
              <a:buSzPts val="2500"/>
              <a:buNone/>
              <a:defRPr sz="3333">
                <a:solidFill>
                  <a:schemeClr val="accent2"/>
                </a:solidFill>
              </a:defRPr>
            </a:lvl6pPr>
            <a:lvl7pPr lvl="6" algn="ctr">
              <a:lnSpc>
                <a:spcPct val="100000"/>
              </a:lnSpc>
              <a:spcBef>
                <a:spcPts val="0"/>
              </a:spcBef>
              <a:spcAft>
                <a:spcPts val="0"/>
              </a:spcAft>
              <a:buClr>
                <a:schemeClr val="accent2"/>
              </a:buClr>
              <a:buSzPts val="2500"/>
              <a:buNone/>
              <a:defRPr sz="3333">
                <a:solidFill>
                  <a:schemeClr val="accent2"/>
                </a:solidFill>
              </a:defRPr>
            </a:lvl7pPr>
            <a:lvl8pPr lvl="7" algn="ctr">
              <a:lnSpc>
                <a:spcPct val="100000"/>
              </a:lnSpc>
              <a:spcBef>
                <a:spcPts val="0"/>
              </a:spcBef>
              <a:spcAft>
                <a:spcPts val="0"/>
              </a:spcAft>
              <a:buClr>
                <a:schemeClr val="accent2"/>
              </a:buClr>
              <a:buSzPts val="2500"/>
              <a:buNone/>
              <a:defRPr sz="3333">
                <a:solidFill>
                  <a:schemeClr val="accent2"/>
                </a:solidFill>
              </a:defRPr>
            </a:lvl8pPr>
            <a:lvl9pPr lvl="8" algn="ctr">
              <a:lnSpc>
                <a:spcPct val="100000"/>
              </a:lnSpc>
              <a:spcBef>
                <a:spcPts val="0"/>
              </a:spcBef>
              <a:spcAft>
                <a:spcPts val="0"/>
              </a:spcAft>
              <a:buClr>
                <a:schemeClr val="accent2"/>
              </a:buClr>
              <a:buSzPts val="2500"/>
              <a:buNone/>
              <a:defRPr sz="3333">
                <a:solidFill>
                  <a:schemeClr val="accent2"/>
                </a:solidFill>
              </a:defRPr>
            </a:lvl9pPr>
          </a:lstStyle>
          <a:p>
            <a:endParaRPr/>
          </a:p>
        </p:txBody>
      </p:sp>
      <p:sp>
        <p:nvSpPr>
          <p:cNvPr id="10" name="Google Shape;10;p2"/>
          <p:cNvSpPr txBox="1">
            <a:spLocks noGrp="1"/>
          </p:cNvSpPr>
          <p:nvPr>
            <p:ph type="ctrTitle"/>
          </p:nvPr>
        </p:nvSpPr>
        <p:spPr>
          <a:xfrm>
            <a:off x="2028300" y="1504167"/>
            <a:ext cx="8135600" cy="30780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2"/>
              </a:buClr>
              <a:buSzPts val="4700"/>
              <a:buFont typeface="Droid Sans"/>
              <a:buNone/>
              <a:defRPr sz="6400">
                <a:solidFill>
                  <a:schemeClr val="accent2"/>
                </a:solidFill>
              </a:defRPr>
            </a:lvl1pPr>
            <a:lvl2pPr lvl="1" algn="ctr">
              <a:spcBef>
                <a:spcPts val="0"/>
              </a:spcBef>
              <a:spcAft>
                <a:spcPts val="0"/>
              </a:spcAft>
              <a:buClr>
                <a:schemeClr val="dk2"/>
              </a:buClr>
              <a:buSzPts val="5200"/>
              <a:buNone/>
              <a:defRPr sz="6933">
                <a:solidFill>
                  <a:schemeClr val="dk2"/>
                </a:solidFill>
              </a:defRPr>
            </a:lvl2pPr>
            <a:lvl3pPr lvl="2" algn="ctr">
              <a:spcBef>
                <a:spcPts val="0"/>
              </a:spcBef>
              <a:spcAft>
                <a:spcPts val="0"/>
              </a:spcAft>
              <a:buClr>
                <a:schemeClr val="dk2"/>
              </a:buClr>
              <a:buSzPts val="5200"/>
              <a:buNone/>
              <a:defRPr sz="6933">
                <a:solidFill>
                  <a:schemeClr val="dk2"/>
                </a:solidFill>
              </a:defRPr>
            </a:lvl3pPr>
            <a:lvl4pPr lvl="3" algn="ctr">
              <a:spcBef>
                <a:spcPts val="0"/>
              </a:spcBef>
              <a:spcAft>
                <a:spcPts val="0"/>
              </a:spcAft>
              <a:buClr>
                <a:schemeClr val="dk2"/>
              </a:buClr>
              <a:buSzPts val="5200"/>
              <a:buNone/>
              <a:defRPr sz="6933">
                <a:solidFill>
                  <a:schemeClr val="dk2"/>
                </a:solidFill>
              </a:defRPr>
            </a:lvl4pPr>
            <a:lvl5pPr lvl="4" algn="ctr">
              <a:spcBef>
                <a:spcPts val="0"/>
              </a:spcBef>
              <a:spcAft>
                <a:spcPts val="0"/>
              </a:spcAft>
              <a:buClr>
                <a:schemeClr val="dk2"/>
              </a:buClr>
              <a:buSzPts val="5200"/>
              <a:buNone/>
              <a:defRPr sz="6933">
                <a:solidFill>
                  <a:schemeClr val="dk2"/>
                </a:solidFill>
              </a:defRPr>
            </a:lvl5pPr>
            <a:lvl6pPr lvl="5" algn="ctr">
              <a:spcBef>
                <a:spcPts val="0"/>
              </a:spcBef>
              <a:spcAft>
                <a:spcPts val="0"/>
              </a:spcAft>
              <a:buClr>
                <a:schemeClr val="dk2"/>
              </a:buClr>
              <a:buSzPts val="5200"/>
              <a:buNone/>
              <a:defRPr sz="6933">
                <a:solidFill>
                  <a:schemeClr val="dk2"/>
                </a:solidFill>
              </a:defRPr>
            </a:lvl6pPr>
            <a:lvl7pPr lvl="6" algn="ctr">
              <a:spcBef>
                <a:spcPts val="0"/>
              </a:spcBef>
              <a:spcAft>
                <a:spcPts val="0"/>
              </a:spcAft>
              <a:buClr>
                <a:schemeClr val="dk2"/>
              </a:buClr>
              <a:buSzPts val="5200"/>
              <a:buNone/>
              <a:defRPr sz="6933">
                <a:solidFill>
                  <a:schemeClr val="dk2"/>
                </a:solidFill>
              </a:defRPr>
            </a:lvl7pPr>
            <a:lvl8pPr lvl="7" algn="ctr">
              <a:spcBef>
                <a:spcPts val="0"/>
              </a:spcBef>
              <a:spcAft>
                <a:spcPts val="0"/>
              </a:spcAft>
              <a:buClr>
                <a:schemeClr val="dk2"/>
              </a:buClr>
              <a:buSzPts val="5200"/>
              <a:buNone/>
              <a:defRPr sz="6933">
                <a:solidFill>
                  <a:schemeClr val="dk2"/>
                </a:solidFill>
              </a:defRPr>
            </a:lvl8pPr>
            <a:lvl9pPr lvl="8" algn="ctr">
              <a:spcBef>
                <a:spcPts val="0"/>
              </a:spcBef>
              <a:spcAft>
                <a:spcPts val="0"/>
              </a:spcAft>
              <a:buClr>
                <a:schemeClr val="dk2"/>
              </a:buClr>
              <a:buSzPts val="5200"/>
              <a:buNone/>
              <a:defRPr sz="6933">
                <a:solidFill>
                  <a:schemeClr val="dk2"/>
                </a:solidFill>
              </a:defRPr>
            </a:lvl9pPr>
          </a:lstStyle>
          <a:p>
            <a:endParaRPr/>
          </a:p>
        </p:txBody>
      </p:sp>
      <p:grpSp>
        <p:nvGrpSpPr>
          <p:cNvPr id="11" name="Google Shape;11;p2"/>
          <p:cNvGrpSpPr/>
          <p:nvPr/>
        </p:nvGrpSpPr>
        <p:grpSpPr>
          <a:xfrm>
            <a:off x="-4235896" y="-965742"/>
            <a:ext cx="6149503" cy="6149443"/>
            <a:chOff x="3896445" y="840725"/>
            <a:chExt cx="2534275" cy="2534250"/>
          </a:xfrm>
        </p:grpSpPr>
        <p:sp>
          <p:nvSpPr>
            <p:cNvPr id="12" name="Google Shape;12;p2"/>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10096453" y="3206500"/>
            <a:ext cx="2883731" cy="1608787"/>
            <a:chOff x="7572340" y="2404875"/>
            <a:chExt cx="2162798" cy="1206590"/>
          </a:xfrm>
        </p:grpSpPr>
        <p:sp>
          <p:nvSpPr>
            <p:cNvPr id="16" name="Google Shape;16;p2"/>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693634" y="5340851"/>
            <a:ext cx="1608779" cy="1608779"/>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962874" y="-589940"/>
            <a:ext cx="1192719" cy="1192645"/>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509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Image Layout">
    <p:spTree>
      <p:nvGrpSpPr>
        <p:cNvPr id="1" name=""/>
        <p:cNvGrpSpPr/>
        <p:nvPr/>
      </p:nvGrpSpPr>
      <p:grpSpPr>
        <a:xfrm>
          <a:off x="0" y="0"/>
          <a:ext cx="0" cy="0"/>
          <a:chOff x="0" y="0"/>
          <a:chExt cx="0" cy="0"/>
        </a:xfrm>
      </p:grpSpPr>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2" name="Group 21">
            <a:extLst>
              <a:ext uri="{FF2B5EF4-FFF2-40B4-BE49-F238E27FC236}">
                <a16:creationId xmlns:a16="http://schemas.microsoft.com/office/drawing/2014/main" id="{A06CCA5E-451F-4542-B206-D2D13583114C}"/>
              </a:ext>
            </a:extLst>
          </p:cNvPr>
          <p:cNvGrpSpPr/>
          <p:nvPr userDrawn="1"/>
        </p:nvGrpSpPr>
        <p:grpSpPr>
          <a:xfrm>
            <a:off x="758507" y="2603862"/>
            <a:ext cx="5920691" cy="3565483"/>
            <a:chOff x="4098364" y="1571764"/>
            <a:chExt cx="7301609" cy="4397082"/>
          </a:xfrm>
        </p:grpSpPr>
        <p:grpSp>
          <p:nvGrpSpPr>
            <p:cNvPr id="23" name="Graphic 55">
              <a:extLst>
                <a:ext uri="{FF2B5EF4-FFF2-40B4-BE49-F238E27FC236}">
                  <a16:creationId xmlns:a16="http://schemas.microsoft.com/office/drawing/2014/main" id="{C49AFA94-CB02-406A-B68E-76F7985C97D6}"/>
                </a:ext>
              </a:extLst>
            </p:cNvPr>
            <p:cNvGrpSpPr/>
            <p:nvPr/>
          </p:nvGrpSpPr>
          <p:grpSpPr>
            <a:xfrm>
              <a:off x="4910815" y="1571764"/>
              <a:ext cx="5616422" cy="3644404"/>
              <a:chOff x="5769768" y="3217068"/>
              <a:chExt cx="651510" cy="422754"/>
            </a:xfrm>
          </p:grpSpPr>
          <p:sp>
            <p:nvSpPr>
              <p:cNvPr id="48" name="Freeform: Shape 47">
                <a:extLst>
                  <a:ext uri="{FF2B5EF4-FFF2-40B4-BE49-F238E27FC236}">
                    <a16:creationId xmlns:a16="http://schemas.microsoft.com/office/drawing/2014/main" id="{05F19F3B-FACD-4743-81B8-DE3B3FC0991C}"/>
                  </a:ext>
                </a:extLst>
              </p:cNvPr>
              <p:cNvSpPr/>
              <p:nvPr/>
            </p:nvSpPr>
            <p:spPr>
              <a:xfrm>
                <a:off x="5769768" y="3217068"/>
                <a:ext cx="647700" cy="419100"/>
              </a:xfrm>
              <a:custGeom>
                <a:avLst/>
                <a:gdLst>
                  <a:gd name="connsiteX0" fmla="*/ 639604 w 647700"/>
                  <a:gd name="connsiteY0" fmla="*/ 417671 h 419100"/>
                  <a:gd name="connsiteX1" fmla="*/ 14764 w 647700"/>
                  <a:gd name="connsiteY1" fmla="*/ 417671 h 419100"/>
                  <a:gd name="connsiteX2" fmla="*/ 7144 w 647700"/>
                  <a:gd name="connsiteY2" fmla="*/ 410051 h 419100"/>
                  <a:gd name="connsiteX3" fmla="*/ 7144 w 647700"/>
                  <a:gd name="connsiteY3" fmla="*/ 38576 h 419100"/>
                  <a:gd name="connsiteX4" fmla="*/ 37624 w 647700"/>
                  <a:gd name="connsiteY4" fmla="*/ 7144 h 419100"/>
                  <a:gd name="connsiteX5" fmla="*/ 616744 w 647700"/>
                  <a:gd name="connsiteY5" fmla="*/ 7144 h 419100"/>
                  <a:gd name="connsiteX6" fmla="*/ 647224 w 647700"/>
                  <a:gd name="connsiteY6" fmla="*/ 37624 h 419100"/>
                  <a:gd name="connsiteX7" fmla="*/ 647224 w 647700"/>
                  <a:gd name="connsiteY7" fmla="*/ 409099 h 419100"/>
                  <a:gd name="connsiteX8" fmla="*/ 639604 w 647700"/>
                  <a:gd name="connsiteY8" fmla="*/ 41767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9604" y="417671"/>
                    </a:moveTo>
                    <a:lnTo>
                      <a:pt x="14764" y="417671"/>
                    </a:lnTo>
                    <a:cubicBezTo>
                      <a:pt x="10954" y="417671"/>
                      <a:pt x="7144" y="413861"/>
                      <a:pt x="7144" y="410051"/>
                    </a:cubicBezTo>
                    <a:lnTo>
                      <a:pt x="7144" y="38576"/>
                    </a:lnTo>
                    <a:cubicBezTo>
                      <a:pt x="7144" y="20479"/>
                      <a:pt x="20479" y="7144"/>
                      <a:pt x="37624" y="7144"/>
                    </a:cubicBezTo>
                    <a:lnTo>
                      <a:pt x="616744" y="7144"/>
                    </a:lnTo>
                    <a:cubicBezTo>
                      <a:pt x="633889" y="7144"/>
                      <a:pt x="647224" y="20479"/>
                      <a:pt x="647224" y="37624"/>
                    </a:cubicBezTo>
                    <a:lnTo>
                      <a:pt x="647224" y="409099"/>
                    </a:lnTo>
                    <a:cubicBezTo>
                      <a:pt x="647224" y="413861"/>
                      <a:pt x="643414" y="417671"/>
                      <a:pt x="639604" y="417671"/>
                    </a:cubicBezTo>
                    <a:close/>
                  </a:path>
                </a:pathLst>
              </a:custGeom>
              <a:solidFill>
                <a:srgbClr val="80808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11E77FD-F910-47B9-9EE0-9CA9EBB5AD17}"/>
                  </a:ext>
                </a:extLst>
              </p:cNvPr>
              <p:cNvSpPr/>
              <p:nvPr/>
            </p:nvSpPr>
            <p:spPr>
              <a:xfrm>
                <a:off x="5773578" y="3220722"/>
                <a:ext cx="647700" cy="419100"/>
              </a:xfrm>
              <a:custGeom>
                <a:avLst/>
                <a:gdLst>
                  <a:gd name="connsiteX0" fmla="*/ 631984 w 647700"/>
                  <a:gd name="connsiteY0" fmla="*/ 412909 h 419100"/>
                  <a:gd name="connsiteX1" fmla="*/ 14764 w 647700"/>
                  <a:gd name="connsiteY1" fmla="*/ 412909 h 419100"/>
                  <a:gd name="connsiteX2" fmla="*/ 7144 w 647700"/>
                  <a:gd name="connsiteY2" fmla="*/ 405289 h 419100"/>
                  <a:gd name="connsiteX3" fmla="*/ 7144 w 647700"/>
                  <a:gd name="connsiteY3" fmla="*/ 34766 h 419100"/>
                  <a:gd name="connsiteX4" fmla="*/ 34766 w 647700"/>
                  <a:gd name="connsiteY4" fmla="*/ 7144 h 419100"/>
                  <a:gd name="connsiteX5" fmla="*/ 612934 w 647700"/>
                  <a:gd name="connsiteY5" fmla="*/ 7144 h 419100"/>
                  <a:gd name="connsiteX6" fmla="*/ 640556 w 647700"/>
                  <a:gd name="connsiteY6" fmla="*/ 34766 h 419100"/>
                  <a:gd name="connsiteX7" fmla="*/ 640556 w 647700"/>
                  <a:gd name="connsiteY7" fmla="*/ 405289 h 419100"/>
                  <a:gd name="connsiteX8" fmla="*/ 631984 w 647700"/>
                  <a:gd name="connsiteY8" fmla="*/ 41290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1984" y="412909"/>
                    </a:moveTo>
                    <a:lnTo>
                      <a:pt x="14764" y="412909"/>
                    </a:lnTo>
                    <a:cubicBezTo>
                      <a:pt x="10954" y="412909"/>
                      <a:pt x="7144" y="409099"/>
                      <a:pt x="7144" y="405289"/>
                    </a:cubicBezTo>
                    <a:lnTo>
                      <a:pt x="7144" y="34766"/>
                    </a:lnTo>
                    <a:cubicBezTo>
                      <a:pt x="7144" y="19526"/>
                      <a:pt x="19526" y="7144"/>
                      <a:pt x="34766" y="7144"/>
                    </a:cubicBezTo>
                    <a:lnTo>
                      <a:pt x="612934" y="7144"/>
                    </a:lnTo>
                    <a:cubicBezTo>
                      <a:pt x="628174" y="7144"/>
                      <a:pt x="640556" y="19526"/>
                      <a:pt x="640556" y="34766"/>
                    </a:cubicBezTo>
                    <a:lnTo>
                      <a:pt x="640556" y="405289"/>
                    </a:lnTo>
                    <a:cubicBezTo>
                      <a:pt x="639604" y="410051"/>
                      <a:pt x="635794" y="412909"/>
                      <a:pt x="631984" y="412909"/>
                    </a:cubicBezTo>
                    <a:close/>
                  </a:path>
                </a:pathLst>
              </a:custGeom>
              <a:solidFill>
                <a:srgbClr val="333333"/>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AB00050F-BBCF-4B07-B144-24AF043BE2C0}"/>
                </a:ext>
              </a:extLst>
            </p:cNvPr>
            <p:cNvSpPr/>
            <p:nvPr/>
          </p:nvSpPr>
          <p:spPr>
            <a:xfrm>
              <a:off x="5130280" y="1781416"/>
              <a:ext cx="5163280" cy="3278273"/>
            </a:xfrm>
            <a:custGeom>
              <a:avLst/>
              <a:gdLst>
                <a:gd name="connsiteX0" fmla="*/ 7144 w 600075"/>
                <a:gd name="connsiteY0" fmla="*/ 7144 h 381000"/>
                <a:gd name="connsiteX1" fmla="*/ 597694 w 600075"/>
                <a:gd name="connsiteY1" fmla="*/ 7144 h 381000"/>
                <a:gd name="connsiteX2" fmla="*/ 597694 w 600075"/>
                <a:gd name="connsiteY2" fmla="*/ 376714 h 381000"/>
                <a:gd name="connsiteX3" fmla="*/ 7144 w 600075"/>
                <a:gd name="connsiteY3" fmla="*/ 376714 h 381000"/>
              </a:gdLst>
              <a:ahLst/>
              <a:cxnLst>
                <a:cxn ang="0">
                  <a:pos x="connsiteX0" y="connsiteY0"/>
                </a:cxn>
                <a:cxn ang="0">
                  <a:pos x="connsiteX1" y="connsiteY1"/>
                </a:cxn>
                <a:cxn ang="0">
                  <a:pos x="connsiteX2" y="connsiteY2"/>
                </a:cxn>
                <a:cxn ang="0">
                  <a:pos x="connsiteX3" y="connsiteY3"/>
                </a:cxn>
              </a:cxnLst>
              <a:rect l="l" t="t" r="r" b="b"/>
              <a:pathLst>
                <a:path w="600075" h="381000">
                  <a:moveTo>
                    <a:pt x="7144" y="7144"/>
                  </a:moveTo>
                  <a:lnTo>
                    <a:pt x="597694" y="7144"/>
                  </a:lnTo>
                  <a:lnTo>
                    <a:pt x="597694" y="376714"/>
                  </a:lnTo>
                  <a:lnTo>
                    <a:pt x="7144" y="376714"/>
                  </a:lnTo>
                  <a:close/>
                </a:path>
              </a:pathLst>
            </a:custGeom>
            <a:solidFill>
              <a:srgbClr val="F2F2F2"/>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8BADC4B-6EB9-42D0-A753-3C5C7C5FCBF3}"/>
                </a:ext>
              </a:extLst>
            </p:cNvPr>
            <p:cNvSpPr/>
            <p:nvPr/>
          </p:nvSpPr>
          <p:spPr>
            <a:xfrm>
              <a:off x="5210103" y="5108863"/>
              <a:ext cx="4999367" cy="245870"/>
            </a:xfrm>
            <a:custGeom>
              <a:avLst/>
              <a:gdLst>
                <a:gd name="connsiteX0" fmla="*/ 553174 w 581025"/>
                <a:gd name="connsiteY0" fmla="*/ 7144 h 28575"/>
                <a:gd name="connsiteX1" fmla="*/ 574129 w 581025"/>
                <a:gd name="connsiteY1" fmla="*/ 23336 h 28575"/>
                <a:gd name="connsiteX2" fmla="*/ 574129 w 581025"/>
                <a:gd name="connsiteY2" fmla="*/ 30004 h 28575"/>
                <a:gd name="connsiteX3" fmla="*/ 19774 w 581025"/>
                <a:gd name="connsiteY3" fmla="*/ 30004 h 28575"/>
                <a:gd name="connsiteX4" fmla="*/ 8344 w 581025"/>
                <a:gd name="connsiteY4" fmla="*/ 26194 h 28575"/>
                <a:gd name="connsiteX5" fmla="*/ 35014 w 581025"/>
                <a:gd name="connsiteY5" fmla="*/ 7144 h 28575"/>
                <a:gd name="connsiteX6" fmla="*/ 553174 w 5810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28575">
                  <a:moveTo>
                    <a:pt x="553174" y="7144"/>
                  </a:moveTo>
                  <a:cubicBezTo>
                    <a:pt x="553174" y="7144"/>
                    <a:pt x="566509" y="16669"/>
                    <a:pt x="574129" y="23336"/>
                  </a:cubicBezTo>
                  <a:cubicBezTo>
                    <a:pt x="581749" y="30004"/>
                    <a:pt x="574129" y="30004"/>
                    <a:pt x="574129" y="30004"/>
                  </a:cubicBezTo>
                  <a:cubicBezTo>
                    <a:pt x="574129" y="30004"/>
                    <a:pt x="37871" y="30004"/>
                    <a:pt x="19774" y="30004"/>
                  </a:cubicBezTo>
                  <a:cubicBezTo>
                    <a:pt x="1676" y="30004"/>
                    <a:pt x="8344" y="26194"/>
                    <a:pt x="8344" y="26194"/>
                  </a:cubicBezTo>
                  <a:lnTo>
                    <a:pt x="35014" y="7144"/>
                  </a:lnTo>
                  <a:lnTo>
                    <a:pt x="553174" y="7144"/>
                  </a:lnTo>
                  <a:close/>
                </a:path>
              </a:pathLst>
            </a:custGeom>
            <a:solidFill>
              <a:srgbClr val="323334"/>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378FDA6-D5BA-443E-8CD4-3C2B46AB6C8A}"/>
                </a:ext>
              </a:extLst>
            </p:cNvPr>
            <p:cNvSpPr/>
            <p:nvPr/>
          </p:nvSpPr>
          <p:spPr>
            <a:xfrm>
              <a:off x="5403495" y="5242756"/>
              <a:ext cx="4589582" cy="81957"/>
            </a:xfrm>
            <a:custGeom>
              <a:avLst/>
              <a:gdLst>
                <a:gd name="connsiteX0" fmla="*/ 538318 w 533400"/>
                <a:gd name="connsiteY0" fmla="*/ 3965 h 0"/>
                <a:gd name="connsiteX1" fmla="*/ 3965 w 533400"/>
                <a:gd name="connsiteY1" fmla="*/ 3965 h 0"/>
              </a:gdLst>
              <a:ahLst/>
              <a:cxnLst>
                <a:cxn ang="0">
                  <a:pos x="connsiteX0" y="connsiteY0"/>
                </a:cxn>
                <a:cxn ang="0">
                  <a:pos x="connsiteX1" y="connsiteY1"/>
                </a:cxn>
              </a:cxnLst>
              <a:rect l="l" t="t" r="r" b="b"/>
              <a:pathLst>
                <a:path w="533400">
                  <a:moveTo>
                    <a:pt x="538318" y="3965"/>
                  </a:moveTo>
                  <a:lnTo>
                    <a:pt x="3965" y="3965"/>
                  </a:lnTo>
                </a:path>
              </a:pathLst>
            </a:custGeom>
            <a:ln w="5287" cap="rnd">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070495-6AB5-4439-8EED-4223B30F9EAF}"/>
                </a:ext>
              </a:extLst>
            </p:cNvPr>
            <p:cNvSpPr/>
            <p:nvPr/>
          </p:nvSpPr>
          <p:spPr>
            <a:xfrm>
              <a:off x="5469061" y="5201782"/>
              <a:ext cx="4507626" cy="81957"/>
            </a:xfrm>
            <a:custGeom>
              <a:avLst/>
              <a:gdLst>
                <a:gd name="connsiteX0" fmla="*/ 3965 w 523875"/>
                <a:gd name="connsiteY0" fmla="*/ 3965 h 0"/>
                <a:gd name="connsiteX1" fmla="*/ 524031 w 523875"/>
                <a:gd name="connsiteY1" fmla="*/ 3965 h 0"/>
              </a:gdLst>
              <a:ahLst/>
              <a:cxnLst>
                <a:cxn ang="0">
                  <a:pos x="connsiteX0" y="connsiteY0"/>
                </a:cxn>
                <a:cxn ang="0">
                  <a:pos x="connsiteX1" y="connsiteY1"/>
                </a:cxn>
              </a:cxnLst>
              <a:rect l="l" t="t" r="r" b="b"/>
              <a:pathLst>
                <a:path w="523875">
                  <a:moveTo>
                    <a:pt x="3965" y="3965"/>
                  </a:moveTo>
                  <a:lnTo>
                    <a:pt x="524031" y="3965"/>
                  </a:lnTo>
                </a:path>
              </a:pathLst>
            </a:custGeom>
            <a:ln w="5287" cap="rnd">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821168E-844C-481A-B8F3-32C75B5054F4}"/>
                </a:ext>
              </a:extLst>
            </p:cNvPr>
            <p:cNvSpPr/>
            <p:nvPr/>
          </p:nvSpPr>
          <p:spPr>
            <a:xfrm>
              <a:off x="5354321" y="5291930"/>
              <a:ext cx="4753496" cy="81957"/>
            </a:xfrm>
            <a:custGeom>
              <a:avLst/>
              <a:gdLst>
                <a:gd name="connsiteX0" fmla="*/ 550701 w 552450"/>
                <a:gd name="connsiteY0" fmla="*/ 3965 h 0"/>
                <a:gd name="connsiteX1" fmla="*/ 3965 w 552450"/>
                <a:gd name="connsiteY1" fmla="*/ 3965 h 0"/>
              </a:gdLst>
              <a:ahLst/>
              <a:cxnLst>
                <a:cxn ang="0">
                  <a:pos x="connsiteX0" y="connsiteY0"/>
                </a:cxn>
                <a:cxn ang="0">
                  <a:pos x="connsiteX1" y="connsiteY1"/>
                </a:cxn>
              </a:cxnLst>
              <a:rect l="l" t="t" r="r" b="b"/>
              <a:pathLst>
                <a:path w="552450">
                  <a:moveTo>
                    <a:pt x="550701" y="3965"/>
                  </a:moveTo>
                  <a:lnTo>
                    <a:pt x="3965" y="3965"/>
                  </a:lnTo>
                </a:path>
              </a:pathLst>
            </a:custGeom>
            <a:ln w="5287" cap="rnd">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F376C1E-829F-4627-A9FC-603E3F9D8239}"/>
                </a:ext>
              </a:extLst>
            </p:cNvPr>
            <p:cNvSpPr/>
            <p:nvPr/>
          </p:nvSpPr>
          <p:spPr>
            <a:xfrm>
              <a:off x="5424729" y="5180579"/>
              <a:ext cx="4343712" cy="81957"/>
            </a:xfrm>
            <a:custGeom>
              <a:avLst/>
              <a:gdLst>
                <a:gd name="connsiteX0" fmla="*/ 1586 w 504825"/>
                <a:gd name="connsiteY0" fmla="*/ 1586 h 0"/>
                <a:gd name="connsiteX1" fmla="*/ 511173 w 504825"/>
                <a:gd name="connsiteY1" fmla="*/ 1586 h 0"/>
              </a:gdLst>
              <a:ahLst/>
              <a:cxnLst>
                <a:cxn ang="0">
                  <a:pos x="connsiteX0" y="connsiteY0"/>
                </a:cxn>
                <a:cxn ang="0">
                  <a:pos x="connsiteX1" y="connsiteY1"/>
                </a:cxn>
              </a:cxnLst>
              <a:rect l="l" t="t" r="r" b="b"/>
              <a:pathLst>
                <a:path w="504825">
                  <a:moveTo>
                    <a:pt x="1586" y="1586"/>
                  </a:moveTo>
                  <a:lnTo>
                    <a:pt x="511173" y="1586"/>
                  </a:lnTo>
                </a:path>
              </a:pathLst>
            </a:custGeom>
            <a:ln w="2115" cap="rnd">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DCC7A37-C1A5-44ED-8513-F2059D79E78B}"/>
                </a:ext>
              </a:extLst>
            </p:cNvPr>
            <p:cNvSpPr/>
            <p:nvPr/>
          </p:nvSpPr>
          <p:spPr>
            <a:xfrm>
              <a:off x="5269602" y="5117063"/>
              <a:ext cx="4917410" cy="245870"/>
            </a:xfrm>
            <a:custGeom>
              <a:avLst/>
              <a:gdLst>
                <a:gd name="connsiteX0" fmla="*/ 32861 w 571500"/>
                <a:gd name="connsiteY0" fmla="*/ 7144 h 28575"/>
                <a:gd name="connsiteX1" fmla="*/ 7144 w 571500"/>
                <a:gd name="connsiteY1" fmla="*/ 26194 h 28575"/>
                <a:gd name="connsiteX2" fmla="*/ 566261 w 571500"/>
                <a:gd name="connsiteY2" fmla="*/ 26194 h 28575"/>
                <a:gd name="connsiteX3" fmla="*/ 541496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32861" y="7144"/>
                  </a:moveTo>
                  <a:lnTo>
                    <a:pt x="7144" y="26194"/>
                  </a:lnTo>
                  <a:lnTo>
                    <a:pt x="566261" y="26194"/>
                  </a:lnTo>
                  <a:lnTo>
                    <a:pt x="541496" y="7144"/>
                  </a:lnTo>
                  <a:close/>
                </a:path>
              </a:pathLst>
            </a:custGeom>
            <a:solidFill>
              <a:srgbClr val="323334">
                <a:alpha val="56000"/>
              </a:srgbClr>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E8CCBE0-1B0C-438D-94FF-E082C11F048B}"/>
                </a:ext>
              </a:extLst>
            </p:cNvPr>
            <p:cNvSpPr/>
            <p:nvPr/>
          </p:nvSpPr>
          <p:spPr>
            <a:xfrm>
              <a:off x="4105815" y="5559062"/>
              <a:ext cx="7294158" cy="409784"/>
            </a:xfrm>
            <a:custGeom>
              <a:avLst/>
              <a:gdLst>
                <a:gd name="connsiteX0" fmla="*/ 842486 w 847725"/>
                <a:gd name="connsiteY0" fmla="*/ 30069 h 47625"/>
                <a:gd name="connsiteX1" fmla="*/ 830104 w 847725"/>
                <a:gd name="connsiteY1" fmla="*/ 44357 h 47625"/>
                <a:gd name="connsiteX2" fmla="*/ 41434 w 847725"/>
                <a:gd name="connsiteY2" fmla="*/ 44357 h 47625"/>
                <a:gd name="connsiteX3" fmla="*/ 20479 w 847725"/>
                <a:gd name="connsiteY3" fmla="*/ 43404 h 47625"/>
                <a:gd name="connsiteX4" fmla="*/ 7144 w 847725"/>
                <a:gd name="connsiteY4" fmla="*/ 29117 h 47625"/>
                <a:gd name="connsiteX5" fmla="*/ 7144 w 847725"/>
                <a:gd name="connsiteY5" fmla="*/ 9114 h 47625"/>
                <a:gd name="connsiteX6" fmla="*/ 9049 w 847725"/>
                <a:gd name="connsiteY6" fmla="*/ 9114 h 47625"/>
                <a:gd name="connsiteX7" fmla="*/ 27146 w 847725"/>
                <a:gd name="connsiteY7" fmla="*/ 9114 h 47625"/>
                <a:gd name="connsiteX8" fmla="*/ 752951 w 847725"/>
                <a:gd name="connsiteY8" fmla="*/ 7209 h 47625"/>
                <a:gd name="connsiteX9" fmla="*/ 842486 w 847725"/>
                <a:gd name="connsiteY9" fmla="*/ 7209 h 47625"/>
                <a:gd name="connsiteX10" fmla="*/ 842486 w 847725"/>
                <a:gd name="connsiteY10" fmla="*/ 7209 h 47625"/>
                <a:gd name="connsiteX11" fmla="*/ 842486 w 847725"/>
                <a:gd name="connsiteY11" fmla="*/ 300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47625">
                  <a:moveTo>
                    <a:pt x="842486" y="30069"/>
                  </a:moveTo>
                  <a:cubicBezTo>
                    <a:pt x="842486" y="44357"/>
                    <a:pt x="830104" y="44357"/>
                    <a:pt x="830104" y="44357"/>
                  </a:cubicBezTo>
                  <a:cubicBezTo>
                    <a:pt x="830104" y="44357"/>
                    <a:pt x="71914" y="44357"/>
                    <a:pt x="41434" y="44357"/>
                  </a:cubicBezTo>
                  <a:cubicBezTo>
                    <a:pt x="31909" y="44357"/>
                    <a:pt x="25241" y="44357"/>
                    <a:pt x="20479" y="43404"/>
                  </a:cubicBezTo>
                  <a:cubicBezTo>
                    <a:pt x="12859" y="42452"/>
                    <a:pt x="7144" y="36737"/>
                    <a:pt x="7144" y="29117"/>
                  </a:cubicBezTo>
                  <a:lnTo>
                    <a:pt x="7144" y="9114"/>
                  </a:lnTo>
                  <a:lnTo>
                    <a:pt x="9049" y="9114"/>
                  </a:lnTo>
                  <a:lnTo>
                    <a:pt x="27146" y="9114"/>
                  </a:lnTo>
                  <a:lnTo>
                    <a:pt x="752951" y="7209"/>
                  </a:lnTo>
                  <a:lnTo>
                    <a:pt x="842486" y="7209"/>
                  </a:lnTo>
                  <a:lnTo>
                    <a:pt x="842486" y="7209"/>
                  </a:lnTo>
                  <a:cubicBezTo>
                    <a:pt x="841534" y="6257"/>
                    <a:pt x="842486" y="15782"/>
                    <a:pt x="842486" y="30069"/>
                  </a:cubicBezTo>
                  <a:close/>
                </a:path>
              </a:pathLst>
            </a:custGeom>
            <a:solidFill>
              <a:srgbClr val="666666"/>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43BC099-A056-42DA-9F53-27069C0E9109}"/>
                </a:ext>
              </a:extLst>
            </p:cNvPr>
            <p:cNvSpPr/>
            <p:nvPr/>
          </p:nvSpPr>
          <p:spPr>
            <a:xfrm>
              <a:off x="4098364" y="5051498"/>
              <a:ext cx="7294158" cy="655655"/>
            </a:xfrm>
            <a:custGeom>
              <a:avLst/>
              <a:gdLst>
                <a:gd name="connsiteX0" fmla="*/ 827161 w 847725"/>
                <a:gd name="connsiteY0" fmla="*/ 70009 h 76200"/>
                <a:gd name="connsiteX1" fmla="*/ 753818 w 847725"/>
                <a:gd name="connsiteY1" fmla="*/ 70009 h 76200"/>
                <a:gd name="connsiteX2" fmla="*/ 24203 w 847725"/>
                <a:gd name="connsiteY2" fmla="*/ 70009 h 76200"/>
                <a:gd name="connsiteX3" fmla="*/ 17535 w 847725"/>
                <a:gd name="connsiteY3" fmla="*/ 70009 h 76200"/>
                <a:gd name="connsiteX4" fmla="*/ 8010 w 847725"/>
                <a:gd name="connsiteY4" fmla="*/ 67151 h 76200"/>
                <a:gd name="connsiteX5" fmla="*/ 13725 w 847725"/>
                <a:gd name="connsiteY5" fmla="*/ 58579 h 76200"/>
                <a:gd name="connsiteX6" fmla="*/ 97545 w 847725"/>
                <a:gd name="connsiteY6" fmla="*/ 9049 h 76200"/>
                <a:gd name="connsiteX7" fmla="*/ 101355 w 847725"/>
                <a:gd name="connsiteY7" fmla="*/ 7144 h 76200"/>
                <a:gd name="connsiteX8" fmla="*/ 739531 w 847725"/>
                <a:gd name="connsiteY8" fmla="*/ 7144 h 76200"/>
                <a:gd name="connsiteX9" fmla="*/ 742388 w 847725"/>
                <a:gd name="connsiteY9" fmla="*/ 8096 h 76200"/>
                <a:gd name="connsiteX10" fmla="*/ 746198 w 847725"/>
                <a:gd name="connsiteY10" fmla="*/ 9049 h 76200"/>
                <a:gd name="connsiteX11" fmla="*/ 747150 w 847725"/>
                <a:gd name="connsiteY11" fmla="*/ 9049 h 76200"/>
                <a:gd name="connsiteX12" fmla="*/ 757628 w 847725"/>
                <a:gd name="connsiteY12" fmla="*/ 14764 h 76200"/>
                <a:gd name="connsiteX13" fmla="*/ 840496 w 847725"/>
                <a:gd name="connsiteY13" fmla="*/ 62389 h 76200"/>
                <a:gd name="connsiteX14" fmla="*/ 842400 w 847725"/>
                <a:gd name="connsiteY14" fmla="*/ 65246 h 76200"/>
                <a:gd name="connsiteX15" fmla="*/ 827161 w 847725"/>
                <a:gd name="connsiteY15" fmla="*/ 7000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5" h="76200">
                  <a:moveTo>
                    <a:pt x="827161" y="70009"/>
                  </a:moveTo>
                  <a:cubicBezTo>
                    <a:pt x="823350" y="70009"/>
                    <a:pt x="795728" y="70009"/>
                    <a:pt x="753818" y="70009"/>
                  </a:cubicBezTo>
                  <a:cubicBezTo>
                    <a:pt x="566175" y="70009"/>
                    <a:pt x="85163" y="70009"/>
                    <a:pt x="24203" y="70009"/>
                  </a:cubicBezTo>
                  <a:cubicBezTo>
                    <a:pt x="20393" y="70009"/>
                    <a:pt x="17535" y="70009"/>
                    <a:pt x="17535" y="70009"/>
                  </a:cubicBezTo>
                  <a:cubicBezTo>
                    <a:pt x="17535" y="70009"/>
                    <a:pt x="10868" y="70009"/>
                    <a:pt x="8010" y="67151"/>
                  </a:cubicBezTo>
                  <a:cubicBezTo>
                    <a:pt x="6105" y="65246"/>
                    <a:pt x="7058" y="63341"/>
                    <a:pt x="13725" y="58579"/>
                  </a:cubicBezTo>
                  <a:cubicBezTo>
                    <a:pt x="27060" y="49054"/>
                    <a:pt x="82305" y="17621"/>
                    <a:pt x="97545" y="9049"/>
                  </a:cubicBezTo>
                  <a:cubicBezTo>
                    <a:pt x="100403" y="8096"/>
                    <a:pt x="101355" y="7144"/>
                    <a:pt x="101355" y="7144"/>
                  </a:cubicBezTo>
                  <a:lnTo>
                    <a:pt x="739531" y="7144"/>
                  </a:lnTo>
                  <a:cubicBezTo>
                    <a:pt x="739531" y="7144"/>
                    <a:pt x="740483" y="7144"/>
                    <a:pt x="742388" y="8096"/>
                  </a:cubicBezTo>
                  <a:cubicBezTo>
                    <a:pt x="743340" y="8096"/>
                    <a:pt x="744293" y="9049"/>
                    <a:pt x="746198" y="9049"/>
                  </a:cubicBezTo>
                  <a:cubicBezTo>
                    <a:pt x="746198" y="9049"/>
                    <a:pt x="746198" y="9049"/>
                    <a:pt x="747150" y="9049"/>
                  </a:cubicBezTo>
                  <a:cubicBezTo>
                    <a:pt x="750008" y="10001"/>
                    <a:pt x="753818" y="11906"/>
                    <a:pt x="757628" y="14764"/>
                  </a:cubicBezTo>
                  <a:cubicBezTo>
                    <a:pt x="770963" y="23336"/>
                    <a:pt x="840496" y="62389"/>
                    <a:pt x="840496" y="62389"/>
                  </a:cubicBezTo>
                  <a:cubicBezTo>
                    <a:pt x="840496" y="62389"/>
                    <a:pt x="842400" y="63341"/>
                    <a:pt x="842400" y="65246"/>
                  </a:cubicBezTo>
                  <a:cubicBezTo>
                    <a:pt x="844306" y="67151"/>
                    <a:pt x="842400" y="70009"/>
                    <a:pt x="827161" y="70009"/>
                  </a:cubicBezTo>
                  <a:close/>
                </a:path>
              </a:pathLst>
            </a:custGeom>
            <a:solidFill>
              <a:srgbClr val="9DA4AA"/>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B8C23E-608C-4981-A399-48E23E7525CC}"/>
                </a:ext>
              </a:extLst>
            </p:cNvPr>
            <p:cNvSpPr/>
            <p:nvPr/>
          </p:nvSpPr>
          <p:spPr>
            <a:xfrm>
              <a:off x="6803481" y="5354734"/>
              <a:ext cx="1868616" cy="245870"/>
            </a:xfrm>
            <a:custGeom>
              <a:avLst/>
              <a:gdLst>
                <a:gd name="connsiteX0" fmla="*/ 23187 w 209550"/>
                <a:gd name="connsiteY0" fmla="*/ 7144 h 28575"/>
                <a:gd name="connsiteX1" fmla="*/ 12710 w 209550"/>
                <a:gd name="connsiteY1" fmla="*/ 12859 h 28575"/>
                <a:gd name="connsiteX2" fmla="*/ 7947 w 209550"/>
                <a:gd name="connsiteY2" fmla="*/ 19526 h 28575"/>
                <a:gd name="connsiteX3" fmla="*/ 21282 w 209550"/>
                <a:gd name="connsiteY3" fmla="*/ 25241 h 28575"/>
                <a:gd name="connsiteX4" fmla="*/ 111770 w 209550"/>
                <a:gd name="connsiteY4" fmla="*/ 25241 h 28575"/>
                <a:gd name="connsiteX5" fmla="*/ 111770 w 209550"/>
                <a:gd name="connsiteY5" fmla="*/ 25241 h 28575"/>
                <a:gd name="connsiteX6" fmla="*/ 195590 w 209550"/>
                <a:gd name="connsiteY6" fmla="*/ 25241 h 28575"/>
                <a:gd name="connsiteX7" fmla="*/ 208925 w 209550"/>
                <a:gd name="connsiteY7" fmla="*/ 19526 h 28575"/>
                <a:gd name="connsiteX8" fmla="*/ 204162 w 209550"/>
                <a:gd name="connsiteY8" fmla="*/ 12859 h 28575"/>
                <a:gd name="connsiteX9" fmla="*/ 193685 w 20955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8575">
                  <a:moveTo>
                    <a:pt x="23187" y="7144"/>
                  </a:moveTo>
                  <a:cubicBezTo>
                    <a:pt x="19377" y="7144"/>
                    <a:pt x="15567" y="9049"/>
                    <a:pt x="12710" y="12859"/>
                  </a:cubicBezTo>
                  <a:lnTo>
                    <a:pt x="7947" y="19526"/>
                  </a:lnTo>
                  <a:cubicBezTo>
                    <a:pt x="7947" y="19526"/>
                    <a:pt x="2232" y="26194"/>
                    <a:pt x="21282" y="25241"/>
                  </a:cubicBezTo>
                  <a:cubicBezTo>
                    <a:pt x="30807" y="25241"/>
                    <a:pt x="72717" y="25241"/>
                    <a:pt x="111770" y="25241"/>
                  </a:cubicBezTo>
                  <a:lnTo>
                    <a:pt x="111770" y="25241"/>
                  </a:lnTo>
                  <a:cubicBezTo>
                    <a:pt x="148917" y="25241"/>
                    <a:pt x="187017" y="25241"/>
                    <a:pt x="195590" y="25241"/>
                  </a:cubicBezTo>
                  <a:cubicBezTo>
                    <a:pt x="213687" y="26194"/>
                    <a:pt x="208925" y="19526"/>
                    <a:pt x="208925" y="19526"/>
                  </a:cubicBezTo>
                  <a:lnTo>
                    <a:pt x="204162" y="12859"/>
                  </a:lnTo>
                  <a:cubicBezTo>
                    <a:pt x="202257" y="9049"/>
                    <a:pt x="198447" y="7144"/>
                    <a:pt x="193685" y="7144"/>
                  </a:cubicBezTo>
                </a:path>
              </a:pathLst>
            </a:custGeom>
            <a:solidFill>
              <a:srgbClr val="70757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D903373-9B9B-454A-8CB4-E269AA113942}"/>
                </a:ext>
              </a:extLst>
            </p:cNvPr>
            <p:cNvSpPr/>
            <p:nvPr/>
          </p:nvSpPr>
          <p:spPr>
            <a:xfrm>
              <a:off x="5179454" y="5125255"/>
              <a:ext cx="4917410" cy="245870"/>
            </a:xfrm>
            <a:custGeom>
              <a:avLst/>
              <a:gdLst>
                <a:gd name="connsiteX0" fmla="*/ 566261 w 571500"/>
                <a:gd name="connsiteY0" fmla="*/ 30004 h 28575"/>
                <a:gd name="connsiteX1" fmla="*/ 7144 w 571500"/>
                <a:gd name="connsiteY1" fmla="*/ 30004 h 28575"/>
                <a:gd name="connsiteX2" fmla="*/ 28099 w 571500"/>
                <a:gd name="connsiteY2" fmla="*/ 7144 h 28575"/>
                <a:gd name="connsiteX3" fmla="*/ 543401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66261" y="30004"/>
                  </a:moveTo>
                  <a:lnTo>
                    <a:pt x="7144" y="30004"/>
                  </a:lnTo>
                  <a:lnTo>
                    <a:pt x="28099" y="7144"/>
                  </a:lnTo>
                  <a:lnTo>
                    <a:pt x="543401" y="7144"/>
                  </a:lnTo>
                  <a:close/>
                </a:path>
              </a:pathLst>
            </a:custGeom>
            <a:solidFill>
              <a:srgbClr val="575A5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F0A2CF-6C4D-4D84-9F0B-0C8B25E6F53C}"/>
                </a:ext>
              </a:extLst>
            </p:cNvPr>
            <p:cNvSpPr/>
            <p:nvPr/>
          </p:nvSpPr>
          <p:spPr>
            <a:xfrm>
              <a:off x="5146671" y="5125255"/>
              <a:ext cx="4917410" cy="245870"/>
            </a:xfrm>
            <a:custGeom>
              <a:avLst/>
              <a:gdLst>
                <a:gd name="connsiteX0" fmla="*/ 571024 w 571500"/>
                <a:gd name="connsiteY0" fmla="*/ 30004 h 28575"/>
                <a:gd name="connsiteX1" fmla="*/ 7144 w 571500"/>
                <a:gd name="connsiteY1" fmla="*/ 30004 h 28575"/>
                <a:gd name="connsiteX2" fmla="*/ 28099 w 571500"/>
                <a:gd name="connsiteY2" fmla="*/ 7144 h 28575"/>
                <a:gd name="connsiteX3" fmla="*/ 548164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71024" y="30004"/>
                  </a:moveTo>
                  <a:lnTo>
                    <a:pt x="7144" y="30004"/>
                  </a:lnTo>
                  <a:lnTo>
                    <a:pt x="28099" y="7144"/>
                  </a:lnTo>
                  <a:lnTo>
                    <a:pt x="548164" y="7144"/>
                  </a:lnTo>
                  <a:close/>
                </a:path>
              </a:pathLst>
            </a:custGeom>
            <a:solidFill>
              <a:srgbClr val="575A5A"/>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3A2E818-EF4F-458C-8F18-9578121D3660}"/>
                </a:ext>
              </a:extLst>
            </p:cNvPr>
            <p:cNvSpPr/>
            <p:nvPr/>
          </p:nvSpPr>
          <p:spPr>
            <a:xfrm>
              <a:off x="7022398" y="1844838"/>
              <a:ext cx="3271162" cy="3198464"/>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nvGrpSpPr>
            <p:cNvPr id="37" name="Group 36">
              <a:extLst>
                <a:ext uri="{FF2B5EF4-FFF2-40B4-BE49-F238E27FC236}">
                  <a16:creationId xmlns:a16="http://schemas.microsoft.com/office/drawing/2014/main" id="{63C6B529-B489-4639-A7B2-5AA9180E9729}"/>
                </a:ext>
              </a:extLst>
            </p:cNvPr>
            <p:cNvGrpSpPr/>
            <p:nvPr/>
          </p:nvGrpSpPr>
          <p:grpSpPr>
            <a:xfrm>
              <a:off x="5370712" y="5206368"/>
              <a:ext cx="4572000" cy="149296"/>
              <a:chOff x="5370712" y="5206368"/>
              <a:chExt cx="4572000" cy="149296"/>
            </a:xfrm>
          </p:grpSpPr>
          <p:sp>
            <p:nvSpPr>
              <p:cNvPr id="44" name="Rectangle 43">
                <a:extLst>
                  <a:ext uri="{FF2B5EF4-FFF2-40B4-BE49-F238E27FC236}">
                    <a16:creationId xmlns:a16="http://schemas.microsoft.com/office/drawing/2014/main" id="{4F3DA74A-1C4B-4138-A563-129A39FD9B7F}"/>
                  </a:ext>
                </a:extLst>
              </p:cNvPr>
              <p:cNvSpPr/>
              <p:nvPr/>
            </p:nvSpPr>
            <p:spPr>
              <a:xfrm>
                <a:off x="5370712" y="5337376"/>
                <a:ext cx="457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22AAAA6-2F39-4DD6-8134-716B9CF62E97}"/>
                  </a:ext>
                </a:extLst>
              </p:cNvPr>
              <p:cNvSpPr/>
              <p:nvPr/>
            </p:nvSpPr>
            <p:spPr>
              <a:xfrm>
                <a:off x="5416432" y="5293706"/>
                <a:ext cx="448056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E744CD6-14E4-479D-8F9D-0DF957DAAD2D}"/>
                  </a:ext>
                </a:extLst>
              </p:cNvPr>
              <p:cNvSpPr/>
              <p:nvPr/>
            </p:nvSpPr>
            <p:spPr>
              <a:xfrm>
                <a:off x="5462152" y="5250037"/>
                <a:ext cx="438912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31A40E9-999D-4DB7-A1CE-6B1F19EA0EF4}"/>
                  </a:ext>
                </a:extLst>
              </p:cNvPr>
              <p:cNvSpPr/>
              <p:nvPr/>
            </p:nvSpPr>
            <p:spPr>
              <a:xfrm>
                <a:off x="5507872" y="5206368"/>
                <a:ext cx="429768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8C9FECB-7A52-4CDC-994B-69A5B24ABCE8}"/>
                </a:ext>
              </a:extLst>
            </p:cNvPr>
            <p:cNvGrpSpPr/>
            <p:nvPr/>
          </p:nvGrpSpPr>
          <p:grpSpPr>
            <a:xfrm>
              <a:off x="7661590" y="1698465"/>
              <a:ext cx="114873" cy="114873"/>
              <a:chOff x="7627525" y="1132589"/>
              <a:chExt cx="234846" cy="234846"/>
            </a:xfrm>
          </p:grpSpPr>
          <p:sp>
            <p:nvSpPr>
              <p:cNvPr id="41" name="Oval 40">
                <a:extLst>
                  <a:ext uri="{FF2B5EF4-FFF2-40B4-BE49-F238E27FC236}">
                    <a16:creationId xmlns:a16="http://schemas.microsoft.com/office/drawing/2014/main" id="{A6AAC56F-62D7-45DE-87B5-B9D9F6A9BFCE}"/>
                  </a:ext>
                </a:extLst>
              </p:cNvPr>
              <p:cNvSpPr/>
              <p:nvPr/>
            </p:nvSpPr>
            <p:spPr>
              <a:xfrm>
                <a:off x="7627525" y="1132589"/>
                <a:ext cx="234846" cy="234846"/>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075BA51-0F2B-4136-85AE-6668752886FD}"/>
                  </a:ext>
                </a:extLst>
              </p:cNvPr>
              <p:cNvSpPr/>
              <p:nvPr/>
            </p:nvSpPr>
            <p:spPr>
              <a:xfrm>
                <a:off x="7656971" y="1162035"/>
                <a:ext cx="175955" cy="175955"/>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599569D-ABEC-4CDC-8AEC-FB8A512A7CB6}"/>
                  </a:ext>
                </a:extLst>
              </p:cNvPr>
              <p:cNvSpPr/>
              <p:nvPr/>
            </p:nvSpPr>
            <p:spPr>
              <a:xfrm>
                <a:off x="7683825" y="1188889"/>
                <a:ext cx="122247" cy="122247"/>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Rounded Corners 38">
              <a:extLst>
                <a:ext uri="{FF2B5EF4-FFF2-40B4-BE49-F238E27FC236}">
                  <a16:creationId xmlns:a16="http://schemas.microsoft.com/office/drawing/2014/main" id="{FFF08BBD-F12B-4D72-905D-82425437657C}"/>
                </a:ext>
              </a:extLst>
            </p:cNvPr>
            <p:cNvSpPr/>
            <p:nvPr/>
          </p:nvSpPr>
          <p:spPr>
            <a:xfrm>
              <a:off x="7370377" y="5752599"/>
              <a:ext cx="748642" cy="8850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37A376A-6189-420B-8C13-3900F127BE7C}"/>
                </a:ext>
              </a:extLst>
            </p:cNvPr>
            <p:cNvSpPr/>
            <p:nvPr/>
          </p:nvSpPr>
          <p:spPr>
            <a:xfrm>
              <a:off x="7133919" y="5752598"/>
              <a:ext cx="101303" cy="1013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1619684" y="2798339"/>
            <a:ext cx="4140889" cy="2612234"/>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1727695431"/>
      </p:ext>
    </p:extLst>
  </p:cSld>
  <p:clrMapOvr>
    <a:masterClrMapping/>
  </p:clrMapOvr>
  <p:transition spd="med">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userDrawn="1">
  <p:cSld name="Tiêu đề và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68627"/>
            <a:ext cx="11785600" cy="617173"/>
          </a:xfrm>
        </p:spPr>
        <p:txBody>
          <a:bodyPr>
            <a:noAutofit/>
          </a:bodyPr>
          <a:lstStyle>
            <a:lvl1pPr>
              <a:defRPr sz="3733">
                <a:solidFill>
                  <a:schemeClr val="accent6">
                    <a:lumMod val="50000"/>
                  </a:schemeClr>
                </a:solidFill>
                <a:effectLst>
                  <a:outerShdw blurRad="38100" dist="38100" dir="2700000" algn="tl">
                    <a:srgbClr val="000000">
                      <a:alpha val="43137"/>
                    </a:srgbClr>
                  </a:outerShdw>
                </a:effectLst>
                <a:latin typeface="UTM Swiss Condensed" pitchFamily="2" charset="-93"/>
                <a:cs typeface="Arial" pitchFamily="34" charset="0"/>
              </a:defRPr>
            </a:lvl1pPr>
          </a:lstStyle>
          <a:p>
            <a:r>
              <a:rPr lang="en-US"/>
              <a:t>&lt;Thông tin chung về học phần&gt;</a:t>
            </a:r>
            <a:endParaRPr lang="vi-VN"/>
          </a:p>
        </p:txBody>
      </p:sp>
      <p:sp>
        <p:nvSpPr>
          <p:cNvPr id="3" name="Content Placeholder 2"/>
          <p:cNvSpPr>
            <a:spLocks noGrp="1"/>
          </p:cNvSpPr>
          <p:nvPr>
            <p:ph idx="1"/>
          </p:nvPr>
        </p:nvSpPr>
        <p:spPr>
          <a:xfrm>
            <a:off x="203200" y="787400"/>
            <a:ext cx="11653440" cy="5425909"/>
          </a:xfrm>
        </p:spPr>
        <p:txBody>
          <a:bodyPr>
            <a:normAutofit/>
          </a:bodyPr>
          <a:lstStyle>
            <a:lvl1pPr algn="just">
              <a:lnSpc>
                <a:spcPct val="110000"/>
              </a:lnSpc>
              <a:spcBef>
                <a:spcPts val="800"/>
              </a:spcBef>
              <a:defRPr sz="3200">
                <a:solidFill>
                  <a:schemeClr val="tx1"/>
                </a:solidFill>
                <a:effectLst/>
                <a:latin typeface="UTM Swiss Condensed" pitchFamily="2" charset="-93"/>
                <a:cs typeface="Arial" pitchFamily="34" charset="0"/>
              </a:defRPr>
            </a:lvl1pPr>
            <a:lvl2pPr algn="just">
              <a:lnSpc>
                <a:spcPct val="110000"/>
              </a:lnSpc>
              <a:spcBef>
                <a:spcPts val="800"/>
              </a:spcBef>
              <a:defRPr sz="2667">
                <a:solidFill>
                  <a:schemeClr val="tx1"/>
                </a:solidFill>
                <a:effectLst/>
                <a:latin typeface="UTM Swiss Condensed" pitchFamily="2" charset="-93"/>
                <a:cs typeface="Arial" pitchFamily="34" charset="0"/>
              </a:defRPr>
            </a:lvl2pPr>
            <a:lvl3pPr algn="just">
              <a:lnSpc>
                <a:spcPct val="110000"/>
              </a:lnSpc>
              <a:spcBef>
                <a:spcPts val="800"/>
              </a:spcBef>
              <a:defRPr sz="2400">
                <a:solidFill>
                  <a:schemeClr val="tx1"/>
                </a:solidFill>
                <a:effectLst/>
                <a:latin typeface="UTM Swiss Condensed" pitchFamily="2" charset="-93"/>
                <a:cs typeface="Arial" pitchFamily="34" charset="0"/>
              </a:defRPr>
            </a:lvl3pPr>
            <a:lvl4pPr algn="just">
              <a:lnSpc>
                <a:spcPct val="110000"/>
              </a:lnSpc>
              <a:spcBef>
                <a:spcPts val="800"/>
              </a:spcBef>
              <a:defRPr sz="2133">
                <a:solidFill>
                  <a:schemeClr val="tx1"/>
                </a:solidFill>
                <a:effectLst/>
                <a:latin typeface="UTM Swiss Condensed" pitchFamily="2" charset="-93"/>
                <a:cs typeface="Arial" pitchFamily="34" charset="0"/>
              </a:defRPr>
            </a:lvl4pPr>
            <a:lvl5pPr algn="just">
              <a:lnSpc>
                <a:spcPct val="110000"/>
              </a:lnSpc>
              <a:spcBef>
                <a:spcPts val="800"/>
              </a:spcBef>
              <a:defRPr sz="2133">
                <a:solidFill>
                  <a:schemeClr val="tx1"/>
                </a:solidFill>
                <a:effectLst/>
                <a:latin typeface="UTM Swiss Condensed" pitchFamily="2" charset="-93"/>
                <a:cs typeface="Arial" pitchFamily="34" charset="0"/>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Slide Number Placeholder 5"/>
          <p:cNvSpPr>
            <a:spLocks noGrp="1"/>
          </p:cNvSpPr>
          <p:nvPr>
            <p:ph type="sldNum" sz="quarter" idx="12"/>
          </p:nvPr>
        </p:nvSpPr>
        <p:spPr>
          <a:xfrm>
            <a:off x="10896533" y="6356351"/>
            <a:ext cx="1092267" cy="365125"/>
          </a:xfrm>
        </p:spPr>
        <p:txBody>
          <a:bodyPr/>
          <a:lstStyle/>
          <a:p>
            <a:fld id="{15BFCA54-6B67-44C2-89EB-D6940E9985E7}" type="slidenum">
              <a:rPr lang="vi-VN" smtClean="0"/>
              <a:t>‹#›</a:t>
            </a:fld>
            <a:endParaRPr lang="vi-VN"/>
          </a:p>
        </p:txBody>
      </p:sp>
      <p:sp>
        <p:nvSpPr>
          <p:cNvPr id="7" name="Rechthoek 18"/>
          <p:cNvSpPr/>
          <p:nvPr userDrawn="1"/>
        </p:nvSpPr>
        <p:spPr bwMode="auto">
          <a:xfrm>
            <a:off x="-48683" y="6405331"/>
            <a:ext cx="12287576" cy="452669"/>
          </a:xfrm>
          <a:prstGeom prst="rect">
            <a:avLst/>
          </a:prstGeom>
          <a:solidFill>
            <a:srgbClr val="0070C0"/>
          </a:solidFill>
          <a:ln>
            <a:noFill/>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95000"/>
              </a:lnSpc>
              <a:spcBef>
                <a:spcPct val="0"/>
              </a:spcBef>
              <a:spcAft>
                <a:spcPct val="0"/>
              </a:spcAft>
              <a:buClrTx/>
              <a:buSzTx/>
              <a:buFont typeface="Arial" charset="0"/>
              <a:buNone/>
              <a:tabLst/>
            </a:pPr>
            <a:endParaRPr kumimoji="0" lang="en-GB" sz="2400" b="0" i="0" u="none" strike="noStrike" cap="none" normalizeH="0" baseline="0" noProof="0" dirty="0">
              <a:ln>
                <a:noFill/>
              </a:ln>
              <a:solidFill>
                <a:schemeClr val="bg1"/>
              </a:solidFill>
              <a:effectLst/>
              <a:latin typeface="Minion" pitchFamily="2" charset="0"/>
            </a:endParaRPr>
          </a:p>
        </p:txBody>
      </p:sp>
      <p:sp>
        <p:nvSpPr>
          <p:cNvPr id="10" name="Text Placeholder 9"/>
          <p:cNvSpPr>
            <a:spLocks noGrp="1"/>
          </p:cNvSpPr>
          <p:nvPr>
            <p:ph type="body" sz="quarter" idx="13" hasCustomPrompt="1"/>
          </p:nvPr>
        </p:nvSpPr>
        <p:spPr>
          <a:xfrm>
            <a:off x="203200" y="6405332"/>
            <a:ext cx="11653440" cy="384936"/>
          </a:xfrm>
        </p:spPr>
        <p:txBody>
          <a:bodyPr>
            <a:noAutofit/>
          </a:bodyPr>
          <a:lstStyle>
            <a:lvl1pPr marL="0" indent="0">
              <a:buNone/>
              <a:defRPr sz="1867" b="1">
                <a:solidFill>
                  <a:srgbClr val="FFFF00"/>
                </a:solidFill>
                <a:effectLst>
                  <a:outerShdw blurRad="38100" dist="38100" dir="2700000" algn="tl">
                    <a:srgbClr val="000000">
                      <a:alpha val="43137"/>
                    </a:srgbClr>
                  </a:outerShdw>
                </a:effectLst>
              </a:defRPr>
            </a:lvl1pPr>
          </a:lstStyle>
          <a:p>
            <a:pPr lvl="0"/>
            <a:r>
              <a:rPr lang="en-US"/>
              <a:t>&lt;Tên học phần&gt;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115456" y="685800"/>
            <a:ext cx="11974945"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53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A444163C-3BE8-445F-BF4D-6FF683F7A99F}"/>
              </a:ext>
            </a:extLst>
          </p:cNvPr>
          <p:cNvGrpSpPr/>
          <p:nvPr userDrawn="1"/>
        </p:nvGrpSpPr>
        <p:grpSpPr>
          <a:xfrm>
            <a:off x="0" y="5030641"/>
            <a:ext cx="11784650" cy="1581249"/>
            <a:chOff x="0" y="5030641"/>
            <a:chExt cx="11784650" cy="1581249"/>
          </a:xfrm>
        </p:grpSpPr>
        <p:grpSp>
          <p:nvGrpSpPr>
            <p:cNvPr id="4" name="Group 3">
              <a:extLst>
                <a:ext uri="{FF2B5EF4-FFF2-40B4-BE49-F238E27FC236}">
                  <a16:creationId xmlns:a16="http://schemas.microsoft.com/office/drawing/2014/main" id="{4C382616-4BAD-46F2-A9B1-3719C195BD07}"/>
                </a:ext>
              </a:extLst>
            </p:cNvPr>
            <p:cNvGrpSpPr/>
            <p:nvPr/>
          </p:nvGrpSpPr>
          <p:grpSpPr>
            <a:xfrm>
              <a:off x="10972494" y="5030641"/>
              <a:ext cx="812156" cy="1343445"/>
              <a:chOff x="10042059" y="85076"/>
              <a:chExt cx="1867634" cy="3089387"/>
            </a:xfrm>
          </p:grpSpPr>
          <p:sp>
            <p:nvSpPr>
              <p:cNvPr id="9" name="Freeform: Shape 8">
                <a:extLst>
                  <a:ext uri="{FF2B5EF4-FFF2-40B4-BE49-F238E27FC236}">
                    <a16:creationId xmlns:a16="http://schemas.microsoft.com/office/drawing/2014/main" id="{4F57692B-CB59-4909-9EE5-9842EC389960}"/>
                  </a:ext>
                </a:extLst>
              </p:cNvPr>
              <p:cNvSpPr/>
              <p:nvPr/>
            </p:nvSpPr>
            <p:spPr>
              <a:xfrm rot="16200000" flipH="1">
                <a:off x="9851011" y="276124"/>
                <a:ext cx="2249729" cy="1867634"/>
              </a:xfrm>
              <a:custGeom>
                <a:avLst/>
                <a:gdLst>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1734909 w 2254431"/>
                  <a:gd name="connsiteY6" fmla="*/ 1232300 h 1867634"/>
                  <a:gd name="connsiteX7" fmla="*/ 1781182 w 2254431"/>
                  <a:gd name="connsiteY7" fmla="*/ 1232300 h 1867634"/>
                  <a:gd name="connsiteX8" fmla="*/ 1734909 w 2254431"/>
                  <a:gd name="connsiteY8" fmla="*/ 1237163 h 1867634"/>
                  <a:gd name="connsiteX9" fmla="*/ 1734908 w 2254431"/>
                  <a:gd name="connsiteY9" fmla="*/ 633988 h 1867634"/>
                  <a:gd name="connsiteX10" fmla="*/ 2124749 w 2254431"/>
                  <a:gd name="connsiteY10" fmla="*/ 668096 h 1867634"/>
                  <a:gd name="connsiteX11" fmla="*/ 1734908 w 2254431"/>
                  <a:gd name="connsiteY11" fmla="*/ 668096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1734908 w 2254431"/>
                  <a:gd name="connsiteY12" fmla="*/ 668096 h 1867634"/>
                  <a:gd name="connsiteX13" fmla="*/ 2124749 w 2254431"/>
                  <a:gd name="connsiteY13" fmla="*/ 668096 h 1867634"/>
                  <a:gd name="connsiteX14" fmla="*/ 1734908 w 2254431"/>
                  <a:gd name="connsiteY14" fmla="*/ 668096 h 1867634"/>
                  <a:gd name="connsiteX15" fmla="*/ 0 w 2254431"/>
                  <a:gd name="connsiteY15" fmla="*/ 933818 h 1867634"/>
                  <a:gd name="connsiteX16" fmla="*/ 273507 w 2254431"/>
                  <a:gd name="connsiteY16" fmla="*/ 1594126 h 1867634"/>
                  <a:gd name="connsiteX17" fmla="*/ 1594123 w 2254431"/>
                  <a:gd name="connsiteY17" fmla="*/ 1594126 h 1867634"/>
                  <a:gd name="connsiteX18" fmla="*/ 1818102 w 2254431"/>
                  <a:gd name="connsiteY18" fmla="*/ 1370146 h 1867634"/>
                  <a:gd name="connsiteX19" fmla="*/ 2067929 w 2254431"/>
                  <a:gd name="connsiteY19" fmla="*/ 1370150 h 1867634"/>
                  <a:gd name="connsiteX20" fmla="*/ 2249729 w 2254431"/>
                  <a:gd name="connsiteY20" fmla="*/ 1188348 h 1867634"/>
                  <a:gd name="connsiteX21" fmla="*/ 2249729 w 2254431"/>
                  <a:gd name="connsiteY21" fmla="*/ 938520 h 1867634"/>
                  <a:gd name="connsiteX22" fmla="*/ 2254431 w 2254431"/>
                  <a:gd name="connsiteY22" fmla="*/ 933818 h 1867634"/>
                  <a:gd name="connsiteX23" fmla="*/ 2249729 w 2254431"/>
                  <a:gd name="connsiteY23" fmla="*/ 929116 h 1867634"/>
                  <a:gd name="connsiteX24" fmla="*/ 2249729 w 2254431"/>
                  <a:gd name="connsiteY24" fmla="*/ 679292 h 1867634"/>
                  <a:gd name="connsiteX25" fmla="*/ 2067926 w 2254431"/>
                  <a:gd name="connsiteY25" fmla="*/ 497490 h 1867634"/>
                  <a:gd name="connsiteX26" fmla="*/ 1818099 w 2254431"/>
                  <a:gd name="connsiteY26" fmla="*/ 497490 h 1867634"/>
                  <a:gd name="connsiteX27" fmla="*/ 1594123 w 2254431"/>
                  <a:gd name="connsiteY27" fmla="*/ 273510 h 1867634"/>
                  <a:gd name="connsiteX28" fmla="*/ 273507 w 2254431"/>
                  <a:gd name="connsiteY28" fmla="*/ 273510 h 1867634"/>
                  <a:gd name="connsiteX29" fmla="*/ 0 w 2254431"/>
                  <a:gd name="connsiteY29"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7163 h 1867634"/>
                  <a:gd name="connsiteX9" fmla="*/ 1781182 w 2254431"/>
                  <a:gd name="connsiteY9" fmla="*/ 1232300 h 1867634"/>
                  <a:gd name="connsiteX10" fmla="*/ 1734909 w 2254431"/>
                  <a:gd name="connsiteY10" fmla="*/ 1237163 h 1867634"/>
                  <a:gd name="connsiteX11" fmla="*/ 0 w 2254431"/>
                  <a:gd name="connsiteY11" fmla="*/ 933818 h 1867634"/>
                  <a:gd name="connsiteX12" fmla="*/ 273507 w 2254431"/>
                  <a:gd name="connsiteY12" fmla="*/ 1594126 h 1867634"/>
                  <a:gd name="connsiteX13" fmla="*/ 1594123 w 2254431"/>
                  <a:gd name="connsiteY13" fmla="*/ 1594126 h 1867634"/>
                  <a:gd name="connsiteX14" fmla="*/ 1818102 w 2254431"/>
                  <a:gd name="connsiteY14" fmla="*/ 1370146 h 1867634"/>
                  <a:gd name="connsiteX15" fmla="*/ 2067929 w 2254431"/>
                  <a:gd name="connsiteY15" fmla="*/ 1370150 h 1867634"/>
                  <a:gd name="connsiteX16" fmla="*/ 2249729 w 2254431"/>
                  <a:gd name="connsiteY16" fmla="*/ 1188348 h 1867634"/>
                  <a:gd name="connsiteX17" fmla="*/ 2249729 w 2254431"/>
                  <a:gd name="connsiteY17" fmla="*/ 938520 h 1867634"/>
                  <a:gd name="connsiteX18" fmla="*/ 2254431 w 2254431"/>
                  <a:gd name="connsiteY18" fmla="*/ 933818 h 1867634"/>
                  <a:gd name="connsiteX19" fmla="*/ 2249729 w 2254431"/>
                  <a:gd name="connsiteY19" fmla="*/ 929116 h 1867634"/>
                  <a:gd name="connsiteX20" fmla="*/ 2249729 w 2254431"/>
                  <a:gd name="connsiteY20" fmla="*/ 679292 h 1867634"/>
                  <a:gd name="connsiteX21" fmla="*/ 2067926 w 2254431"/>
                  <a:gd name="connsiteY21" fmla="*/ 497490 h 1867634"/>
                  <a:gd name="connsiteX22" fmla="*/ 1818099 w 2254431"/>
                  <a:gd name="connsiteY22" fmla="*/ 497490 h 1867634"/>
                  <a:gd name="connsiteX23" fmla="*/ 1594123 w 2254431"/>
                  <a:gd name="connsiteY23" fmla="*/ 273510 h 1867634"/>
                  <a:gd name="connsiteX24" fmla="*/ 273507 w 2254431"/>
                  <a:gd name="connsiteY24" fmla="*/ 273510 h 1867634"/>
                  <a:gd name="connsiteX25" fmla="*/ 0 w 2254431"/>
                  <a:gd name="connsiteY25"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0 w 2254431"/>
                  <a:gd name="connsiteY8" fmla="*/ 933818 h 1867634"/>
                  <a:gd name="connsiteX9" fmla="*/ 273507 w 2254431"/>
                  <a:gd name="connsiteY9" fmla="*/ 1594126 h 1867634"/>
                  <a:gd name="connsiteX10" fmla="*/ 1594123 w 2254431"/>
                  <a:gd name="connsiteY10" fmla="*/ 1594126 h 1867634"/>
                  <a:gd name="connsiteX11" fmla="*/ 1818102 w 2254431"/>
                  <a:gd name="connsiteY11" fmla="*/ 1370146 h 1867634"/>
                  <a:gd name="connsiteX12" fmla="*/ 2067929 w 2254431"/>
                  <a:gd name="connsiteY12" fmla="*/ 1370150 h 1867634"/>
                  <a:gd name="connsiteX13" fmla="*/ 2249729 w 2254431"/>
                  <a:gd name="connsiteY13" fmla="*/ 1188348 h 1867634"/>
                  <a:gd name="connsiteX14" fmla="*/ 2249729 w 2254431"/>
                  <a:gd name="connsiteY14" fmla="*/ 938520 h 1867634"/>
                  <a:gd name="connsiteX15" fmla="*/ 2254431 w 2254431"/>
                  <a:gd name="connsiteY15" fmla="*/ 933818 h 1867634"/>
                  <a:gd name="connsiteX16" fmla="*/ 2249729 w 2254431"/>
                  <a:gd name="connsiteY16" fmla="*/ 929116 h 1867634"/>
                  <a:gd name="connsiteX17" fmla="*/ 2249729 w 2254431"/>
                  <a:gd name="connsiteY17" fmla="*/ 679292 h 1867634"/>
                  <a:gd name="connsiteX18" fmla="*/ 2067926 w 2254431"/>
                  <a:gd name="connsiteY18" fmla="*/ 497490 h 1867634"/>
                  <a:gd name="connsiteX19" fmla="*/ 1818099 w 2254431"/>
                  <a:gd name="connsiteY19" fmla="*/ 497490 h 1867634"/>
                  <a:gd name="connsiteX20" fmla="*/ 1594123 w 2254431"/>
                  <a:gd name="connsiteY20" fmla="*/ 273510 h 1867634"/>
                  <a:gd name="connsiteX21" fmla="*/ 273507 w 2254431"/>
                  <a:gd name="connsiteY21" fmla="*/ 273510 h 1867634"/>
                  <a:gd name="connsiteX22" fmla="*/ 0 w 2254431"/>
                  <a:gd name="connsiteY22" fmla="*/ 933818 h 1867634"/>
                  <a:gd name="connsiteX0" fmla="*/ 2234976 w 2254431"/>
                  <a:gd name="connsiteY0" fmla="*/ 1140552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2234976 w 2254431"/>
                  <a:gd name="connsiteY6" fmla="*/ 710150 h 1867634"/>
                  <a:gd name="connsiteX7" fmla="*/ 0 w 2254431"/>
                  <a:gd name="connsiteY7" fmla="*/ 933818 h 1867634"/>
                  <a:gd name="connsiteX8" fmla="*/ 273507 w 2254431"/>
                  <a:gd name="connsiteY8" fmla="*/ 1594126 h 1867634"/>
                  <a:gd name="connsiteX9" fmla="*/ 1594123 w 2254431"/>
                  <a:gd name="connsiteY9" fmla="*/ 1594126 h 1867634"/>
                  <a:gd name="connsiteX10" fmla="*/ 1818102 w 2254431"/>
                  <a:gd name="connsiteY10" fmla="*/ 1370146 h 1867634"/>
                  <a:gd name="connsiteX11" fmla="*/ 2067929 w 2254431"/>
                  <a:gd name="connsiteY11" fmla="*/ 1370150 h 1867634"/>
                  <a:gd name="connsiteX12" fmla="*/ 2249729 w 2254431"/>
                  <a:gd name="connsiteY12" fmla="*/ 1188348 h 1867634"/>
                  <a:gd name="connsiteX13" fmla="*/ 2249729 w 2254431"/>
                  <a:gd name="connsiteY13" fmla="*/ 938520 h 1867634"/>
                  <a:gd name="connsiteX14" fmla="*/ 2254431 w 2254431"/>
                  <a:gd name="connsiteY14" fmla="*/ 933818 h 1867634"/>
                  <a:gd name="connsiteX15" fmla="*/ 2249729 w 2254431"/>
                  <a:gd name="connsiteY15" fmla="*/ 929116 h 1867634"/>
                  <a:gd name="connsiteX16" fmla="*/ 2249729 w 2254431"/>
                  <a:gd name="connsiteY16" fmla="*/ 679292 h 1867634"/>
                  <a:gd name="connsiteX17" fmla="*/ 2067926 w 2254431"/>
                  <a:gd name="connsiteY17" fmla="*/ 497490 h 1867634"/>
                  <a:gd name="connsiteX18" fmla="*/ 1818099 w 2254431"/>
                  <a:gd name="connsiteY18" fmla="*/ 497490 h 1867634"/>
                  <a:gd name="connsiteX19" fmla="*/ 1594123 w 2254431"/>
                  <a:gd name="connsiteY19" fmla="*/ 273510 h 1867634"/>
                  <a:gd name="connsiteX20" fmla="*/ 273507 w 2254431"/>
                  <a:gd name="connsiteY20" fmla="*/ 273510 h 1867634"/>
                  <a:gd name="connsiteX21" fmla="*/ 0 w 2254431"/>
                  <a:gd name="connsiteY21" fmla="*/ 933818 h 1867634"/>
                  <a:gd name="connsiteX0" fmla="*/ 2234976 w 2254431"/>
                  <a:gd name="connsiteY0" fmla="*/ 710150 h 1867634"/>
                  <a:gd name="connsiteX1" fmla="*/ 2240336 w 2254431"/>
                  <a:gd name="connsiteY1" fmla="*/ 727150 h 1867634"/>
                  <a:gd name="connsiteX2" fmla="*/ 2234976 w 2254431"/>
                  <a:gd name="connsiteY2" fmla="*/ 737448 h 1867634"/>
                  <a:gd name="connsiteX3" fmla="*/ 2234976 w 2254431"/>
                  <a:gd name="connsiteY3" fmla="*/ 710150 h 1867634"/>
                  <a:gd name="connsiteX4" fmla="*/ 0 w 2254431"/>
                  <a:gd name="connsiteY4" fmla="*/ 933818 h 1867634"/>
                  <a:gd name="connsiteX5" fmla="*/ 273507 w 2254431"/>
                  <a:gd name="connsiteY5" fmla="*/ 1594126 h 1867634"/>
                  <a:gd name="connsiteX6" fmla="*/ 1594123 w 2254431"/>
                  <a:gd name="connsiteY6" fmla="*/ 1594126 h 1867634"/>
                  <a:gd name="connsiteX7" fmla="*/ 1818102 w 2254431"/>
                  <a:gd name="connsiteY7" fmla="*/ 1370146 h 1867634"/>
                  <a:gd name="connsiteX8" fmla="*/ 2067929 w 2254431"/>
                  <a:gd name="connsiteY8" fmla="*/ 1370150 h 1867634"/>
                  <a:gd name="connsiteX9" fmla="*/ 2249729 w 2254431"/>
                  <a:gd name="connsiteY9" fmla="*/ 1188348 h 1867634"/>
                  <a:gd name="connsiteX10" fmla="*/ 2249729 w 2254431"/>
                  <a:gd name="connsiteY10" fmla="*/ 938520 h 1867634"/>
                  <a:gd name="connsiteX11" fmla="*/ 2254431 w 2254431"/>
                  <a:gd name="connsiteY11" fmla="*/ 933818 h 1867634"/>
                  <a:gd name="connsiteX12" fmla="*/ 2249729 w 2254431"/>
                  <a:gd name="connsiteY12" fmla="*/ 929116 h 1867634"/>
                  <a:gd name="connsiteX13" fmla="*/ 2249729 w 2254431"/>
                  <a:gd name="connsiteY13" fmla="*/ 679292 h 1867634"/>
                  <a:gd name="connsiteX14" fmla="*/ 2067926 w 2254431"/>
                  <a:gd name="connsiteY14" fmla="*/ 497490 h 1867634"/>
                  <a:gd name="connsiteX15" fmla="*/ 1818099 w 2254431"/>
                  <a:gd name="connsiteY15" fmla="*/ 497490 h 1867634"/>
                  <a:gd name="connsiteX16" fmla="*/ 1594123 w 2254431"/>
                  <a:gd name="connsiteY16" fmla="*/ 273510 h 1867634"/>
                  <a:gd name="connsiteX17" fmla="*/ 273507 w 2254431"/>
                  <a:gd name="connsiteY17" fmla="*/ 273510 h 1867634"/>
                  <a:gd name="connsiteX18" fmla="*/ 0 w 2254431"/>
                  <a:gd name="connsiteY18" fmla="*/ 933818 h 1867634"/>
                  <a:gd name="connsiteX0" fmla="*/ 2234976 w 2254431"/>
                  <a:gd name="connsiteY0" fmla="*/ 737448 h 1867634"/>
                  <a:gd name="connsiteX1" fmla="*/ 2240336 w 2254431"/>
                  <a:gd name="connsiteY1" fmla="*/ 727150 h 1867634"/>
                  <a:gd name="connsiteX2" fmla="*/ 2234976 w 2254431"/>
                  <a:gd name="connsiteY2" fmla="*/ 737448 h 1867634"/>
                  <a:gd name="connsiteX3" fmla="*/ 0 w 2254431"/>
                  <a:gd name="connsiteY3" fmla="*/ 933818 h 1867634"/>
                  <a:gd name="connsiteX4" fmla="*/ 273507 w 2254431"/>
                  <a:gd name="connsiteY4" fmla="*/ 1594126 h 1867634"/>
                  <a:gd name="connsiteX5" fmla="*/ 1594123 w 2254431"/>
                  <a:gd name="connsiteY5" fmla="*/ 1594126 h 1867634"/>
                  <a:gd name="connsiteX6" fmla="*/ 1818102 w 2254431"/>
                  <a:gd name="connsiteY6" fmla="*/ 1370146 h 1867634"/>
                  <a:gd name="connsiteX7" fmla="*/ 2067929 w 2254431"/>
                  <a:gd name="connsiteY7" fmla="*/ 1370150 h 1867634"/>
                  <a:gd name="connsiteX8" fmla="*/ 2249729 w 2254431"/>
                  <a:gd name="connsiteY8" fmla="*/ 1188348 h 1867634"/>
                  <a:gd name="connsiteX9" fmla="*/ 2249729 w 2254431"/>
                  <a:gd name="connsiteY9" fmla="*/ 938520 h 1867634"/>
                  <a:gd name="connsiteX10" fmla="*/ 2254431 w 2254431"/>
                  <a:gd name="connsiteY10" fmla="*/ 933818 h 1867634"/>
                  <a:gd name="connsiteX11" fmla="*/ 2249729 w 2254431"/>
                  <a:gd name="connsiteY11" fmla="*/ 929116 h 1867634"/>
                  <a:gd name="connsiteX12" fmla="*/ 2249729 w 2254431"/>
                  <a:gd name="connsiteY12" fmla="*/ 679292 h 1867634"/>
                  <a:gd name="connsiteX13" fmla="*/ 2067926 w 2254431"/>
                  <a:gd name="connsiteY13" fmla="*/ 497490 h 1867634"/>
                  <a:gd name="connsiteX14" fmla="*/ 1818099 w 2254431"/>
                  <a:gd name="connsiteY14" fmla="*/ 497490 h 1867634"/>
                  <a:gd name="connsiteX15" fmla="*/ 1594123 w 2254431"/>
                  <a:gd name="connsiteY15" fmla="*/ 273510 h 1867634"/>
                  <a:gd name="connsiteX16" fmla="*/ 273507 w 2254431"/>
                  <a:gd name="connsiteY16" fmla="*/ 273510 h 1867634"/>
                  <a:gd name="connsiteX17" fmla="*/ 0 w 2254431"/>
                  <a:gd name="connsiteY17" fmla="*/ 933818 h 1867634"/>
                  <a:gd name="connsiteX0" fmla="*/ 0 w 2254431"/>
                  <a:gd name="connsiteY0" fmla="*/ 933818 h 1867634"/>
                  <a:gd name="connsiteX1" fmla="*/ 273507 w 2254431"/>
                  <a:gd name="connsiteY1" fmla="*/ 1594126 h 1867634"/>
                  <a:gd name="connsiteX2" fmla="*/ 1594123 w 2254431"/>
                  <a:gd name="connsiteY2" fmla="*/ 1594126 h 1867634"/>
                  <a:gd name="connsiteX3" fmla="*/ 1818102 w 2254431"/>
                  <a:gd name="connsiteY3" fmla="*/ 1370146 h 1867634"/>
                  <a:gd name="connsiteX4" fmla="*/ 2067929 w 2254431"/>
                  <a:gd name="connsiteY4" fmla="*/ 1370150 h 1867634"/>
                  <a:gd name="connsiteX5" fmla="*/ 2249729 w 2254431"/>
                  <a:gd name="connsiteY5" fmla="*/ 1188348 h 1867634"/>
                  <a:gd name="connsiteX6" fmla="*/ 2249729 w 2254431"/>
                  <a:gd name="connsiteY6" fmla="*/ 938520 h 1867634"/>
                  <a:gd name="connsiteX7" fmla="*/ 2254431 w 2254431"/>
                  <a:gd name="connsiteY7" fmla="*/ 933818 h 1867634"/>
                  <a:gd name="connsiteX8" fmla="*/ 2249729 w 2254431"/>
                  <a:gd name="connsiteY8" fmla="*/ 929116 h 1867634"/>
                  <a:gd name="connsiteX9" fmla="*/ 2249729 w 2254431"/>
                  <a:gd name="connsiteY9" fmla="*/ 679292 h 1867634"/>
                  <a:gd name="connsiteX10" fmla="*/ 2067926 w 2254431"/>
                  <a:gd name="connsiteY10" fmla="*/ 497490 h 1867634"/>
                  <a:gd name="connsiteX11" fmla="*/ 1818099 w 2254431"/>
                  <a:gd name="connsiteY11" fmla="*/ 497490 h 1867634"/>
                  <a:gd name="connsiteX12" fmla="*/ 1594123 w 2254431"/>
                  <a:gd name="connsiteY12" fmla="*/ 273510 h 1867634"/>
                  <a:gd name="connsiteX13" fmla="*/ 273507 w 2254431"/>
                  <a:gd name="connsiteY13" fmla="*/ 273510 h 1867634"/>
                  <a:gd name="connsiteX14" fmla="*/ 0 w 2254431"/>
                  <a:gd name="connsiteY14"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38520 h 1867634"/>
                  <a:gd name="connsiteX7" fmla="*/ 2249729 w 2249729"/>
                  <a:gd name="connsiteY7" fmla="*/ 929116 h 1867634"/>
                  <a:gd name="connsiteX8" fmla="*/ 2249729 w 2249729"/>
                  <a:gd name="connsiteY8" fmla="*/ 679292 h 1867634"/>
                  <a:gd name="connsiteX9" fmla="*/ 2067926 w 2249729"/>
                  <a:gd name="connsiteY9" fmla="*/ 497490 h 1867634"/>
                  <a:gd name="connsiteX10" fmla="*/ 1818099 w 2249729"/>
                  <a:gd name="connsiteY10" fmla="*/ 497490 h 1867634"/>
                  <a:gd name="connsiteX11" fmla="*/ 1594123 w 2249729"/>
                  <a:gd name="connsiteY11" fmla="*/ 273510 h 1867634"/>
                  <a:gd name="connsiteX12" fmla="*/ 273507 w 2249729"/>
                  <a:gd name="connsiteY12" fmla="*/ 273510 h 1867634"/>
                  <a:gd name="connsiteX13" fmla="*/ 0 w 2249729"/>
                  <a:gd name="connsiteY13"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29116 h 1867634"/>
                  <a:gd name="connsiteX7" fmla="*/ 2249729 w 2249729"/>
                  <a:gd name="connsiteY7" fmla="*/ 679292 h 1867634"/>
                  <a:gd name="connsiteX8" fmla="*/ 2067926 w 2249729"/>
                  <a:gd name="connsiteY8" fmla="*/ 497490 h 1867634"/>
                  <a:gd name="connsiteX9" fmla="*/ 1818099 w 2249729"/>
                  <a:gd name="connsiteY9" fmla="*/ 497490 h 1867634"/>
                  <a:gd name="connsiteX10" fmla="*/ 1594123 w 2249729"/>
                  <a:gd name="connsiteY10" fmla="*/ 273510 h 1867634"/>
                  <a:gd name="connsiteX11" fmla="*/ 273507 w 2249729"/>
                  <a:gd name="connsiteY11" fmla="*/ 273510 h 1867634"/>
                  <a:gd name="connsiteX12" fmla="*/ 0 w 2249729"/>
                  <a:gd name="connsiteY12"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679292 h 1867634"/>
                  <a:gd name="connsiteX7" fmla="*/ 2067926 w 2249729"/>
                  <a:gd name="connsiteY7" fmla="*/ 497490 h 1867634"/>
                  <a:gd name="connsiteX8" fmla="*/ 1818099 w 2249729"/>
                  <a:gd name="connsiteY8" fmla="*/ 497490 h 1867634"/>
                  <a:gd name="connsiteX9" fmla="*/ 1594123 w 2249729"/>
                  <a:gd name="connsiteY9" fmla="*/ 273510 h 1867634"/>
                  <a:gd name="connsiteX10" fmla="*/ 273507 w 2249729"/>
                  <a:gd name="connsiteY10" fmla="*/ 273510 h 1867634"/>
                  <a:gd name="connsiteX11" fmla="*/ 0 w 2249729"/>
                  <a:gd name="connsiteY11" fmla="*/ 933818 h 18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9729" h="1867634">
                    <a:moveTo>
                      <a:pt x="0" y="933818"/>
                    </a:moveTo>
                    <a:cubicBezTo>
                      <a:pt x="0" y="1172804"/>
                      <a:pt x="91169" y="1411786"/>
                      <a:pt x="273507" y="1594126"/>
                    </a:cubicBezTo>
                    <a:cubicBezTo>
                      <a:pt x="638186" y="1958804"/>
                      <a:pt x="1229447" y="1958804"/>
                      <a:pt x="1594123" y="1594126"/>
                    </a:cubicBezTo>
                    <a:lnTo>
                      <a:pt x="1818102" y="1370146"/>
                    </a:lnTo>
                    <a:lnTo>
                      <a:pt x="2067929" y="1370150"/>
                    </a:lnTo>
                    <a:cubicBezTo>
                      <a:pt x="2168336" y="1370146"/>
                      <a:pt x="2249729" y="1288752"/>
                      <a:pt x="2249729" y="1188348"/>
                    </a:cubicBezTo>
                    <a:lnTo>
                      <a:pt x="2249729" y="679292"/>
                    </a:lnTo>
                    <a:cubicBezTo>
                      <a:pt x="2249729" y="578884"/>
                      <a:pt x="2168334" y="497490"/>
                      <a:pt x="2067926" y="497490"/>
                    </a:cubicBezTo>
                    <a:lnTo>
                      <a:pt x="1818099" y="497490"/>
                    </a:lnTo>
                    <a:lnTo>
                      <a:pt x="1594123" y="273510"/>
                    </a:lnTo>
                    <a:cubicBezTo>
                      <a:pt x="1229444" y="-91169"/>
                      <a:pt x="638186" y="-91169"/>
                      <a:pt x="273507" y="273510"/>
                    </a:cubicBezTo>
                    <a:cubicBezTo>
                      <a:pt x="91169" y="455848"/>
                      <a:pt x="0" y="694834"/>
                      <a:pt x="0" y="933818"/>
                    </a:cubicBezTo>
                    <a:close/>
                  </a:path>
                </a:pathLst>
              </a:custGeom>
              <a:solidFill>
                <a:schemeClr val="bg1"/>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10" name="Freeform: Shape 9">
                <a:extLst>
                  <a:ext uri="{FF2B5EF4-FFF2-40B4-BE49-F238E27FC236}">
                    <a16:creationId xmlns:a16="http://schemas.microsoft.com/office/drawing/2014/main" id="{6DBEC21B-8490-4613-893F-081AAB39C3FB}"/>
                  </a:ext>
                </a:extLst>
              </p:cNvPr>
              <p:cNvSpPr/>
              <p:nvPr/>
            </p:nvSpPr>
            <p:spPr>
              <a:xfrm>
                <a:off x="10573107" y="2486534"/>
                <a:ext cx="805533" cy="687929"/>
              </a:xfrm>
              <a:custGeom>
                <a:avLst/>
                <a:gdLst>
                  <a:gd name="connsiteX0" fmla="*/ 184600 w 805532"/>
                  <a:gd name="connsiteY0" fmla="*/ 520107 h 687929"/>
                  <a:gd name="connsiteX1" fmla="*/ 620929 w 805532"/>
                  <a:gd name="connsiteY1" fmla="*/ 520110 h 687929"/>
                  <a:gd name="connsiteX2" fmla="*/ 704838 w 805532"/>
                  <a:gd name="connsiteY2" fmla="*/ 604019 h 687929"/>
                  <a:gd name="connsiteX3" fmla="*/ 620926 w 805532"/>
                  <a:gd name="connsiteY3" fmla="*/ 687929 h 687929"/>
                  <a:gd name="connsiteX4" fmla="*/ 184600 w 805532"/>
                  <a:gd name="connsiteY4" fmla="*/ 687926 h 687929"/>
                  <a:gd name="connsiteX5" fmla="*/ 100691 w 805532"/>
                  <a:gd name="connsiteY5" fmla="*/ 604019 h 687929"/>
                  <a:gd name="connsiteX6" fmla="*/ 184600 w 805532"/>
                  <a:gd name="connsiteY6" fmla="*/ 520107 h 687929"/>
                  <a:gd name="connsiteX7" fmla="*/ 117472 w 805532"/>
                  <a:gd name="connsiteY7" fmla="*/ 260053 h 687929"/>
                  <a:gd name="connsiteX8" fmla="*/ 688057 w 805532"/>
                  <a:gd name="connsiteY8" fmla="*/ 260053 h 687929"/>
                  <a:gd name="connsiteX9" fmla="*/ 771967 w 805532"/>
                  <a:gd name="connsiteY9" fmla="*/ 343963 h 687929"/>
                  <a:gd name="connsiteX10" fmla="*/ 688057 w 805532"/>
                  <a:gd name="connsiteY10" fmla="*/ 427875 h 687929"/>
                  <a:gd name="connsiteX11" fmla="*/ 117472 w 805532"/>
                  <a:gd name="connsiteY11" fmla="*/ 427872 h 687929"/>
                  <a:gd name="connsiteX12" fmla="*/ 33563 w 805532"/>
                  <a:gd name="connsiteY12" fmla="*/ 343963 h 687929"/>
                  <a:gd name="connsiteX13" fmla="*/ 117472 w 805532"/>
                  <a:gd name="connsiteY13" fmla="*/ 260053 h 687929"/>
                  <a:gd name="connsiteX14" fmla="*/ 83910 w 805532"/>
                  <a:gd name="connsiteY14" fmla="*/ 0 h 687929"/>
                  <a:gd name="connsiteX15" fmla="*/ 721623 w 805532"/>
                  <a:gd name="connsiteY15" fmla="*/ 0 h 687929"/>
                  <a:gd name="connsiteX16" fmla="*/ 805532 w 805532"/>
                  <a:gd name="connsiteY16" fmla="*/ 83910 h 687929"/>
                  <a:gd name="connsiteX17" fmla="*/ 805529 w 805532"/>
                  <a:gd name="connsiteY17" fmla="*/ 83910 h 687929"/>
                  <a:gd name="connsiteX18" fmla="*/ 721620 w 805532"/>
                  <a:gd name="connsiteY18" fmla="*/ 167819 h 687929"/>
                  <a:gd name="connsiteX19" fmla="*/ 83910 w 805532"/>
                  <a:gd name="connsiteY19" fmla="*/ 167819 h 687929"/>
                  <a:gd name="connsiteX20" fmla="*/ 0 w 805532"/>
                  <a:gd name="connsiteY20" fmla="*/ 83910 h 687929"/>
                  <a:gd name="connsiteX21" fmla="*/ 83910 w 805532"/>
                  <a:gd name="connsiteY21" fmla="*/ 0 h 6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532" h="687929">
                    <a:moveTo>
                      <a:pt x="184600" y="520107"/>
                    </a:moveTo>
                    <a:lnTo>
                      <a:pt x="620929" y="520110"/>
                    </a:lnTo>
                    <a:cubicBezTo>
                      <a:pt x="667269" y="520110"/>
                      <a:pt x="704838" y="557676"/>
                      <a:pt x="704838" y="604019"/>
                    </a:cubicBezTo>
                    <a:cubicBezTo>
                      <a:pt x="704838" y="650360"/>
                      <a:pt x="667269" y="687929"/>
                      <a:pt x="620926" y="687929"/>
                    </a:cubicBezTo>
                    <a:lnTo>
                      <a:pt x="184600" y="687926"/>
                    </a:lnTo>
                    <a:cubicBezTo>
                      <a:pt x="138257" y="687926"/>
                      <a:pt x="100691" y="650360"/>
                      <a:pt x="100691" y="604019"/>
                    </a:cubicBezTo>
                    <a:cubicBezTo>
                      <a:pt x="100691" y="557676"/>
                      <a:pt x="138257" y="520107"/>
                      <a:pt x="184600" y="520107"/>
                    </a:cubicBezTo>
                    <a:close/>
                    <a:moveTo>
                      <a:pt x="117472" y="260053"/>
                    </a:moveTo>
                    <a:lnTo>
                      <a:pt x="688057" y="260053"/>
                    </a:lnTo>
                    <a:cubicBezTo>
                      <a:pt x="734401" y="260053"/>
                      <a:pt x="771967" y="297622"/>
                      <a:pt x="771967" y="343963"/>
                    </a:cubicBezTo>
                    <a:cubicBezTo>
                      <a:pt x="771967" y="390306"/>
                      <a:pt x="734398" y="427875"/>
                      <a:pt x="688057" y="427875"/>
                    </a:cubicBezTo>
                    <a:lnTo>
                      <a:pt x="117472" y="427872"/>
                    </a:lnTo>
                    <a:cubicBezTo>
                      <a:pt x="71132" y="427872"/>
                      <a:pt x="33566" y="390306"/>
                      <a:pt x="33563" y="343963"/>
                    </a:cubicBezTo>
                    <a:cubicBezTo>
                      <a:pt x="33566" y="297622"/>
                      <a:pt x="71132" y="260053"/>
                      <a:pt x="117472" y="260053"/>
                    </a:cubicBezTo>
                    <a:close/>
                    <a:moveTo>
                      <a:pt x="83910" y="0"/>
                    </a:moveTo>
                    <a:lnTo>
                      <a:pt x="721623" y="0"/>
                    </a:lnTo>
                    <a:cubicBezTo>
                      <a:pt x="767963" y="0"/>
                      <a:pt x="805532" y="37569"/>
                      <a:pt x="805532" y="83910"/>
                    </a:cubicBezTo>
                    <a:lnTo>
                      <a:pt x="805529" y="83910"/>
                    </a:lnTo>
                    <a:cubicBezTo>
                      <a:pt x="805529" y="130253"/>
                      <a:pt x="767963" y="167819"/>
                      <a:pt x="721620" y="167819"/>
                    </a:cubicBezTo>
                    <a:lnTo>
                      <a:pt x="83910" y="167819"/>
                    </a:lnTo>
                    <a:cubicBezTo>
                      <a:pt x="37569" y="167819"/>
                      <a:pt x="0" y="130253"/>
                      <a:pt x="0" y="83910"/>
                    </a:cubicBezTo>
                    <a:cubicBezTo>
                      <a:pt x="0" y="37566"/>
                      <a:pt x="37569" y="0"/>
                      <a:pt x="8391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C12866D-7C50-423B-97C6-3A44AEC2FF89}"/>
                  </a:ext>
                </a:extLst>
              </p:cNvPr>
              <p:cNvSpPr/>
              <p:nvPr/>
            </p:nvSpPr>
            <p:spPr>
              <a:xfrm>
                <a:off x="10608146" y="1032479"/>
                <a:ext cx="761035" cy="1312187"/>
              </a:xfrm>
              <a:custGeom>
                <a:avLst/>
                <a:gdLst>
                  <a:gd name="connsiteX0" fmla="*/ 1028878 w 3847556"/>
                  <a:gd name="connsiteY0" fmla="*/ 0 h 6633998"/>
                  <a:gd name="connsiteX1" fmla="*/ 1293726 w 3847556"/>
                  <a:gd name="connsiteY1" fmla="*/ 264865 h 6633998"/>
                  <a:gd name="connsiteX2" fmla="*/ 1293726 w 3847556"/>
                  <a:gd name="connsiteY2" fmla="*/ 664770 h 6633998"/>
                  <a:gd name="connsiteX3" fmla="*/ 1656529 w 3847556"/>
                  <a:gd name="connsiteY3" fmla="*/ 664770 h 6633998"/>
                  <a:gd name="connsiteX4" fmla="*/ 1656545 w 3847556"/>
                  <a:gd name="connsiteY4" fmla="*/ 264865 h 6633998"/>
                  <a:gd name="connsiteX5" fmla="*/ 1921394 w 3847556"/>
                  <a:gd name="connsiteY5" fmla="*/ 0 h 6633998"/>
                  <a:gd name="connsiteX6" fmla="*/ 2186253 w 3847556"/>
                  <a:gd name="connsiteY6" fmla="*/ 264865 h 6633998"/>
                  <a:gd name="connsiteX7" fmla="*/ 2186253 w 3847556"/>
                  <a:gd name="connsiteY7" fmla="*/ 664770 h 6633998"/>
                  <a:gd name="connsiteX8" fmla="*/ 2549056 w 3847556"/>
                  <a:gd name="connsiteY8" fmla="*/ 664770 h 6633998"/>
                  <a:gd name="connsiteX9" fmla="*/ 2549056 w 3847556"/>
                  <a:gd name="connsiteY9" fmla="*/ 264865 h 6633998"/>
                  <a:gd name="connsiteX10" fmla="*/ 2813921 w 3847556"/>
                  <a:gd name="connsiteY10" fmla="*/ 0 h 6633998"/>
                  <a:gd name="connsiteX11" fmla="*/ 3078781 w 3847556"/>
                  <a:gd name="connsiteY11" fmla="*/ 264865 h 6633998"/>
                  <a:gd name="connsiteX12" fmla="*/ 3078764 w 3847556"/>
                  <a:gd name="connsiteY12" fmla="*/ 664770 h 6633998"/>
                  <a:gd name="connsiteX13" fmla="*/ 3512447 w 3847556"/>
                  <a:gd name="connsiteY13" fmla="*/ 664770 h 6633998"/>
                  <a:gd name="connsiteX14" fmla="*/ 3520693 w 3847556"/>
                  <a:gd name="connsiteY14" fmla="*/ 668198 h 6633998"/>
                  <a:gd name="connsiteX15" fmla="*/ 3610357 w 3847556"/>
                  <a:gd name="connsiteY15" fmla="*/ 641623 h 6633998"/>
                  <a:gd name="connsiteX16" fmla="*/ 3846084 w 3847556"/>
                  <a:gd name="connsiteY16" fmla="*/ 932715 h 6633998"/>
                  <a:gd name="connsiteX17" fmla="*/ 3273917 w 3847556"/>
                  <a:gd name="connsiteY17" fmla="*/ 6376417 h 6633998"/>
                  <a:gd name="connsiteX18" fmla="*/ 2982826 w 3847556"/>
                  <a:gd name="connsiteY18" fmla="*/ 6612116 h 6633998"/>
                  <a:gd name="connsiteX19" fmla="*/ 2747105 w 3847556"/>
                  <a:gd name="connsiteY19" fmla="*/ 6321024 h 6633998"/>
                  <a:gd name="connsiteX20" fmla="*/ 3304490 w 3847556"/>
                  <a:gd name="connsiteY20" fmla="*/ 1017914 h 6633998"/>
                  <a:gd name="connsiteX21" fmla="*/ 3078764 w 3847556"/>
                  <a:gd name="connsiteY21" fmla="*/ 1017930 h 6633998"/>
                  <a:gd name="connsiteX22" fmla="*/ 3078764 w 3847556"/>
                  <a:gd name="connsiteY22" fmla="*/ 1417857 h 6633998"/>
                  <a:gd name="connsiteX23" fmla="*/ 2813921 w 3847556"/>
                  <a:gd name="connsiteY23" fmla="*/ 1682700 h 6633998"/>
                  <a:gd name="connsiteX24" fmla="*/ 2549056 w 3847556"/>
                  <a:gd name="connsiteY24" fmla="*/ 1417841 h 6633998"/>
                  <a:gd name="connsiteX25" fmla="*/ 2549056 w 3847556"/>
                  <a:gd name="connsiteY25" fmla="*/ 1017930 h 6633998"/>
                  <a:gd name="connsiteX26" fmla="*/ 2186253 w 3847556"/>
                  <a:gd name="connsiteY26" fmla="*/ 1017930 h 6633998"/>
                  <a:gd name="connsiteX27" fmla="*/ 2186237 w 3847556"/>
                  <a:gd name="connsiteY27" fmla="*/ 1417841 h 6633998"/>
                  <a:gd name="connsiteX28" fmla="*/ 1921394 w 3847556"/>
                  <a:gd name="connsiteY28" fmla="*/ 1682700 h 6633998"/>
                  <a:gd name="connsiteX29" fmla="*/ 1656529 w 3847556"/>
                  <a:gd name="connsiteY29" fmla="*/ 1417841 h 6633998"/>
                  <a:gd name="connsiteX30" fmla="*/ 1656529 w 3847556"/>
                  <a:gd name="connsiteY30" fmla="*/ 1017930 h 6633998"/>
                  <a:gd name="connsiteX31" fmla="*/ 1293726 w 3847556"/>
                  <a:gd name="connsiteY31" fmla="*/ 1017930 h 6633998"/>
                  <a:gd name="connsiteX32" fmla="*/ 1293726 w 3847556"/>
                  <a:gd name="connsiteY32" fmla="*/ 1417841 h 6633998"/>
                  <a:gd name="connsiteX33" fmla="*/ 1216149 w 3847556"/>
                  <a:gd name="connsiteY33" fmla="*/ 1605128 h 6633998"/>
                  <a:gd name="connsiteX34" fmla="*/ 1028872 w 3847556"/>
                  <a:gd name="connsiteY34" fmla="*/ 1682700 h 6633998"/>
                  <a:gd name="connsiteX35" fmla="*/ 841580 w 3847556"/>
                  <a:gd name="connsiteY35" fmla="*/ 1605122 h 6633998"/>
                  <a:gd name="connsiteX36" fmla="*/ 764018 w 3847556"/>
                  <a:gd name="connsiteY36" fmla="*/ 1417841 h 6633998"/>
                  <a:gd name="connsiteX37" fmla="*/ 764018 w 3847556"/>
                  <a:gd name="connsiteY37" fmla="*/ 1017914 h 6633998"/>
                  <a:gd name="connsiteX38" fmla="*/ 539645 w 3847556"/>
                  <a:gd name="connsiteY38" fmla="*/ 1017930 h 6633998"/>
                  <a:gd name="connsiteX39" fmla="*/ 1005791 w 3847556"/>
                  <a:gd name="connsiteY39" fmla="*/ 6346040 h 6633998"/>
                  <a:gd name="connsiteX40" fmla="*/ 765023 w 3847556"/>
                  <a:gd name="connsiteY40" fmla="*/ 6632976 h 6633998"/>
                  <a:gd name="connsiteX41" fmla="*/ 478087 w 3847556"/>
                  <a:gd name="connsiteY41" fmla="*/ 6392208 h 6633998"/>
                  <a:gd name="connsiteX42" fmla="*/ 1023 w 3847556"/>
                  <a:gd name="connsiteY42" fmla="*/ 939358 h 6633998"/>
                  <a:gd name="connsiteX43" fmla="*/ 241807 w 3847556"/>
                  <a:gd name="connsiteY43" fmla="*/ 652422 h 6633998"/>
                  <a:gd name="connsiteX44" fmla="*/ 311187 w 3847556"/>
                  <a:gd name="connsiteY44" fmla="*/ 674309 h 6633998"/>
                  <a:gd name="connsiteX45" fmla="*/ 334193 w 3847556"/>
                  <a:gd name="connsiteY45" fmla="*/ 664770 h 6633998"/>
                  <a:gd name="connsiteX46" fmla="*/ 764018 w 3847556"/>
                  <a:gd name="connsiteY46" fmla="*/ 664770 h 6633998"/>
                  <a:gd name="connsiteX47" fmla="*/ 764018 w 3847556"/>
                  <a:gd name="connsiteY47" fmla="*/ 264865 h 6633998"/>
                  <a:gd name="connsiteX48" fmla="*/ 1028878 w 3847556"/>
                  <a:gd name="connsiteY48" fmla="*/ 0 h 663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7556" h="6633998">
                    <a:moveTo>
                      <a:pt x="1028878" y="0"/>
                    </a:moveTo>
                    <a:cubicBezTo>
                      <a:pt x="1175157" y="0"/>
                      <a:pt x="1293726" y="118591"/>
                      <a:pt x="1293726" y="264865"/>
                    </a:cubicBezTo>
                    <a:lnTo>
                      <a:pt x="1293726" y="664770"/>
                    </a:lnTo>
                    <a:lnTo>
                      <a:pt x="1656529" y="664770"/>
                    </a:lnTo>
                    <a:lnTo>
                      <a:pt x="1656545" y="264865"/>
                    </a:lnTo>
                    <a:cubicBezTo>
                      <a:pt x="1656529" y="118591"/>
                      <a:pt x="1775115" y="17"/>
                      <a:pt x="1921394" y="0"/>
                    </a:cubicBezTo>
                    <a:cubicBezTo>
                      <a:pt x="2067668" y="17"/>
                      <a:pt x="2186237" y="118591"/>
                      <a:pt x="2186253" y="264865"/>
                    </a:cubicBezTo>
                    <a:lnTo>
                      <a:pt x="2186253" y="664770"/>
                    </a:lnTo>
                    <a:lnTo>
                      <a:pt x="2549056" y="664770"/>
                    </a:lnTo>
                    <a:lnTo>
                      <a:pt x="2549056" y="264865"/>
                    </a:lnTo>
                    <a:cubicBezTo>
                      <a:pt x="2549056" y="118575"/>
                      <a:pt x="2667642" y="0"/>
                      <a:pt x="2813921" y="0"/>
                    </a:cubicBezTo>
                    <a:cubicBezTo>
                      <a:pt x="2960211" y="0"/>
                      <a:pt x="3078781" y="118591"/>
                      <a:pt x="3078781" y="264865"/>
                    </a:cubicBezTo>
                    <a:lnTo>
                      <a:pt x="3078764" y="664770"/>
                    </a:lnTo>
                    <a:lnTo>
                      <a:pt x="3512447" y="664770"/>
                    </a:lnTo>
                    <a:lnTo>
                      <a:pt x="3520693" y="668198"/>
                    </a:lnTo>
                    <a:cubicBezTo>
                      <a:pt x="3545659" y="640863"/>
                      <a:pt x="3577628" y="638174"/>
                      <a:pt x="3610357" y="641623"/>
                    </a:cubicBezTo>
                    <a:cubicBezTo>
                      <a:pt x="3755838" y="656915"/>
                      <a:pt x="3861375" y="787234"/>
                      <a:pt x="3846084" y="932715"/>
                    </a:cubicBezTo>
                    <a:cubicBezTo>
                      <a:pt x="3655380" y="2747282"/>
                      <a:pt x="3464643" y="4561839"/>
                      <a:pt x="3273917" y="6376417"/>
                    </a:cubicBezTo>
                    <a:cubicBezTo>
                      <a:pt x="3258626" y="6521887"/>
                      <a:pt x="3128312" y="6627419"/>
                      <a:pt x="2982826" y="6612116"/>
                    </a:cubicBezTo>
                    <a:cubicBezTo>
                      <a:pt x="2837361" y="6596835"/>
                      <a:pt x="2731824" y="6466505"/>
                      <a:pt x="2747105" y="6321024"/>
                    </a:cubicBezTo>
                    <a:lnTo>
                      <a:pt x="3304490" y="1017914"/>
                    </a:lnTo>
                    <a:lnTo>
                      <a:pt x="3078764" y="1017930"/>
                    </a:lnTo>
                    <a:cubicBezTo>
                      <a:pt x="3078764" y="1151232"/>
                      <a:pt x="3078764" y="1284539"/>
                      <a:pt x="3078764" y="1417857"/>
                    </a:cubicBezTo>
                    <a:cubicBezTo>
                      <a:pt x="3078764" y="1564114"/>
                      <a:pt x="2960195" y="1682700"/>
                      <a:pt x="2813921" y="1682700"/>
                    </a:cubicBezTo>
                    <a:cubicBezTo>
                      <a:pt x="2667631" y="1682700"/>
                      <a:pt x="2549056" y="1564131"/>
                      <a:pt x="2549056" y="1417841"/>
                    </a:cubicBezTo>
                    <a:lnTo>
                      <a:pt x="2549056" y="1017930"/>
                    </a:lnTo>
                    <a:lnTo>
                      <a:pt x="2186253" y="1017930"/>
                    </a:lnTo>
                    <a:cubicBezTo>
                      <a:pt x="2186237" y="1151221"/>
                      <a:pt x="2186237" y="1284555"/>
                      <a:pt x="2186237" y="1417841"/>
                    </a:cubicBezTo>
                    <a:cubicBezTo>
                      <a:pt x="2186237" y="1564131"/>
                      <a:pt x="2067651" y="1682700"/>
                      <a:pt x="1921394" y="1682700"/>
                    </a:cubicBezTo>
                    <a:cubicBezTo>
                      <a:pt x="1775115" y="1682700"/>
                      <a:pt x="1656529" y="1564131"/>
                      <a:pt x="1656529" y="1417841"/>
                    </a:cubicBezTo>
                    <a:lnTo>
                      <a:pt x="1656529" y="1017930"/>
                    </a:lnTo>
                    <a:lnTo>
                      <a:pt x="1293726" y="1017930"/>
                    </a:lnTo>
                    <a:cubicBezTo>
                      <a:pt x="1293710" y="1151221"/>
                      <a:pt x="1293726" y="1284539"/>
                      <a:pt x="1293726" y="1417841"/>
                    </a:cubicBezTo>
                    <a:cubicBezTo>
                      <a:pt x="1293726" y="1490986"/>
                      <a:pt x="1264077" y="1557199"/>
                      <a:pt x="1216149" y="1605128"/>
                    </a:cubicBezTo>
                    <a:lnTo>
                      <a:pt x="1028872" y="1682700"/>
                    </a:lnTo>
                    <a:lnTo>
                      <a:pt x="841580" y="1605122"/>
                    </a:lnTo>
                    <a:cubicBezTo>
                      <a:pt x="793651" y="1557199"/>
                      <a:pt x="764007" y="1490986"/>
                      <a:pt x="764018" y="1417841"/>
                    </a:cubicBezTo>
                    <a:lnTo>
                      <a:pt x="764018" y="1017914"/>
                    </a:lnTo>
                    <a:lnTo>
                      <a:pt x="539645" y="1017930"/>
                    </a:lnTo>
                    <a:cubicBezTo>
                      <a:pt x="695040" y="2793967"/>
                      <a:pt x="850418" y="4570003"/>
                      <a:pt x="1005791" y="6346040"/>
                    </a:cubicBezTo>
                    <a:cubicBezTo>
                      <a:pt x="1018529" y="6491754"/>
                      <a:pt x="910743" y="6620221"/>
                      <a:pt x="765023" y="6632976"/>
                    </a:cubicBezTo>
                    <a:cubicBezTo>
                      <a:pt x="619293" y="6645714"/>
                      <a:pt x="490842" y="6537928"/>
                      <a:pt x="478087" y="6392208"/>
                    </a:cubicBezTo>
                    <a:lnTo>
                      <a:pt x="1023" y="939358"/>
                    </a:lnTo>
                    <a:cubicBezTo>
                      <a:pt x="-11716" y="793639"/>
                      <a:pt x="96076" y="665177"/>
                      <a:pt x="241807" y="652422"/>
                    </a:cubicBezTo>
                    <a:lnTo>
                      <a:pt x="311187" y="674309"/>
                    </a:lnTo>
                    <a:cubicBezTo>
                      <a:pt x="317983" y="665335"/>
                      <a:pt x="326028" y="664770"/>
                      <a:pt x="334193" y="664770"/>
                    </a:cubicBezTo>
                    <a:lnTo>
                      <a:pt x="764018" y="664770"/>
                    </a:lnTo>
                    <a:lnTo>
                      <a:pt x="764018" y="264865"/>
                    </a:lnTo>
                    <a:cubicBezTo>
                      <a:pt x="764018" y="118591"/>
                      <a:pt x="882588" y="0"/>
                      <a:pt x="102887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D91F9EF7-4F87-415C-8160-7E56B60DA9F9}"/>
                </a:ext>
              </a:extLst>
            </p:cNvPr>
            <p:cNvGrpSpPr/>
            <p:nvPr/>
          </p:nvGrpSpPr>
          <p:grpSpPr>
            <a:xfrm>
              <a:off x="0" y="6374086"/>
              <a:ext cx="11401431" cy="237804"/>
              <a:chOff x="0" y="6374086"/>
              <a:chExt cx="11401431" cy="237804"/>
            </a:xfrm>
          </p:grpSpPr>
          <p:sp>
            <p:nvSpPr>
              <p:cNvPr id="6" name="Rectangle 5">
                <a:extLst>
                  <a:ext uri="{FF2B5EF4-FFF2-40B4-BE49-F238E27FC236}">
                    <a16:creationId xmlns:a16="http://schemas.microsoft.com/office/drawing/2014/main" id="{5AE59EE2-572E-4B51-AE32-612BBCC09DE1}"/>
                  </a:ext>
                </a:extLst>
              </p:cNvPr>
              <p:cNvSpPr/>
              <p:nvPr/>
            </p:nvSpPr>
            <p:spPr>
              <a:xfrm>
                <a:off x="0" y="6566170"/>
                <a:ext cx="11311128"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B77414-9E89-4E91-A109-7F250477ACA9}"/>
                  </a:ext>
                </a:extLst>
              </p:cNvPr>
              <p:cNvSpPr/>
              <p:nvPr/>
            </p:nvSpPr>
            <p:spPr>
              <a:xfrm>
                <a:off x="11355711" y="6374086"/>
                <a:ext cx="45720"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lock Arc 7">
                <a:extLst>
                  <a:ext uri="{FF2B5EF4-FFF2-40B4-BE49-F238E27FC236}">
                    <a16:creationId xmlns:a16="http://schemas.microsoft.com/office/drawing/2014/main" id="{5F4ACB2E-D9DA-474D-ACD0-6D4C5B5B69E1}"/>
                  </a:ext>
                </a:extLst>
              </p:cNvPr>
              <p:cNvSpPr/>
              <p:nvPr/>
            </p:nvSpPr>
            <p:spPr>
              <a:xfrm>
                <a:off x="11229678" y="6440137"/>
                <a:ext cx="171753" cy="171753"/>
              </a:xfrm>
              <a:prstGeom prst="blockArc">
                <a:avLst>
                  <a:gd name="adj1" fmla="val 21339429"/>
                  <a:gd name="adj2" fmla="val 6091498"/>
                  <a:gd name="adj3" fmla="val 270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226948087"/>
      </p:ext>
    </p:extLst>
  </p:cSld>
  <p:clrMapOvr>
    <a:masterClrMapping/>
  </p:clrMapOvr>
  <p:transition spd="med">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5700" y="1769800"/>
            <a:ext cx="8176800" cy="4194000"/>
          </a:xfrm>
          <a:prstGeom prst="rect">
            <a:avLst/>
          </a:prstGeom>
        </p:spPr>
        <p:txBody>
          <a:bodyPr lIns="121917" tIns="60958" rIns="121917" bIns="60958"/>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969376" y="6407944"/>
            <a:ext cx="2560320" cy="365760"/>
          </a:xfrm>
          <a:prstGeom prst="rect">
            <a:avLst/>
          </a:prstGeom>
        </p:spPr>
        <p:txBody>
          <a:bodyPr lIns="121917" tIns="60958" rIns="121917" bIns="60958"/>
          <a:lstStyle/>
          <a:p>
            <a:fld id="{592367C6-37AB-4734-A13D-FE5329C72B4F}" type="datetimeFigureOut">
              <a:rPr lang="en-US" smtClean="0"/>
              <a:pPr/>
              <a:t>8/4/2023</a:t>
            </a:fld>
            <a:endParaRPr lang="en-GB"/>
          </a:p>
        </p:txBody>
      </p:sp>
      <p:sp>
        <p:nvSpPr>
          <p:cNvPr id="5" name="Footer Placeholder 4"/>
          <p:cNvSpPr>
            <a:spLocks noGrp="1"/>
          </p:cNvSpPr>
          <p:nvPr>
            <p:ph type="ftr" sz="quarter" idx="11"/>
          </p:nvPr>
        </p:nvSpPr>
        <p:spPr>
          <a:xfrm>
            <a:off x="5840100" y="6407944"/>
            <a:ext cx="3134241" cy="365125"/>
          </a:xfrm>
          <a:prstGeom prst="rect">
            <a:avLst/>
          </a:prstGeom>
        </p:spPr>
        <p:txBody>
          <a:bodyPr lIns="121917" tIns="60958" rIns="121917" bIns="60958"/>
          <a:lstStyle/>
          <a:p>
            <a:endParaRPr lang="en-GB"/>
          </a:p>
        </p:txBody>
      </p:sp>
      <p:sp>
        <p:nvSpPr>
          <p:cNvPr id="6" name="Slide Number Placeholder 5"/>
          <p:cNvSpPr>
            <a:spLocks noGrp="1"/>
          </p:cNvSpPr>
          <p:nvPr>
            <p:ph type="sldNum" sz="quarter" idx="12"/>
          </p:nvPr>
        </p:nvSpPr>
        <p:spPr>
          <a:xfrm>
            <a:off x="10157333" y="6182000"/>
            <a:ext cx="1983200" cy="420800"/>
          </a:xfrm>
          <a:prstGeom prst="rect">
            <a:avLst/>
          </a:prstGeom>
        </p:spPr>
        <p:txBody>
          <a:bodyPr lIns="121917" tIns="60958" rIns="121917" bIns="60958"/>
          <a:lstStyle/>
          <a:p>
            <a:fld id="{6AC1B1CD-0C14-4D5C-898B-A6D3C86CF926}" type="slidenum">
              <a:rPr lang="en-GB" smtClean="0"/>
              <a:pPr/>
              <a:t>‹#›</a:t>
            </a:fld>
            <a:endParaRPr lang="en-GB"/>
          </a:p>
        </p:txBody>
      </p:sp>
      <p:sp>
        <p:nvSpPr>
          <p:cNvPr id="7" name="Title 6"/>
          <p:cNvSpPr>
            <a:spLocks noGrp="1"/>
          </p:cNvSpPr>
          <p:nvPr>
            <p:ph type="title"/>
          </p:nvPr>
        </p:nvSpPr>
        <p:spPr>
          <a:xfrm>
            <a:off x="1085700" y="523433"/>
            <a:ext cx="7011200" cy="1021600"/>
          </a:xfrm>
          <a:prstGeom prst="rect">
            <a:avLst/>
          </a:prstGeom>
        </p:spPr>
        <p:txBody>
          <a:bodyPr lIns="121917" tIns="60958" rIns="121917" bIns="60958" rtlCol="0"/>
          <a:lstStyle/>
          <a:p>
            <a:r>
              <a:rPr kumimoji="0" lang="en-US"/>
              <a:t>Click to edit Master title style</a:t>
            </a:r>
          </a:p>
        </p:txBody>
      </p:sp>
    </p:spTree>
    <p:extLst>
      <p:ext uri="{BB962C8B-B14F-4D97-AF65-F5344CB8AC3E}">
        <p14:creationId xmlns:p14="http://schemas.microsoft.com/office/powerpoint/2010/main" val="875136117"/>
      </p:ext>
    </p:extLst>
  </p:cSld>
  <p:clrMapOvr>
    <a:masterClrMapping/>
  </p:clrMapOvr>
  <p:transition spd="med">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41"/>
        <p:cNvGrpSpPr/>
        <p:nvPr/>
      </p:nvGrpSpPr>
      <p:grpSpPr>
        <a:xfrm>
          <a:off x="0" y="0"/>
          <a:ext cx="0" cy="0"/>
          <a:chOff x="0" y="0"/>
          <a:chExt cx="0" cy="0"/>
        </a:xfrm>
      </p:grpSpPr>
      <p:grpSp>
        <p:nvGrpSpPr>
          <p:cNvPr id="642" name="Google Shape;642;p39"/>
          <p:cNvGrpSpPr/>
          <p:nvPr/>
        </p:nvGrpSpPr>
        <p:grpSpPr>
          <a:xfrm>
            <a:off x="-2724091" y="2823152"/>
            <a:ext cx="4034904" cy="4034864"/>
            <a:chOff x="3896445" y="840725"/>
            <a:chExt cx="2534275" cy="2534250"/>
          </a:xfrm>
        </p:grpSpPr>
        <p:sp>
          <p:nvSpPr>
            <p:cNvPr id="643" name="Google Shape;643;p39"/>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9"/>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9"/>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6" name="Google Shape;646;p39"/>
          <p:cNvSpPr/>
          <p:nvPr/>
        </p:nvSpPr>
        <p:spPr>
          <a:xfrm>
            <a:off x="11170433" y="3533067"/>
            <a:ext cx="2258608" cy="2258608"/>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7" name="Google Shape;647;p39"/>
          <p:cNvGrpSpPr/>
          <p:nvPr/>
        </p:nvGrpSpPr>
        <p:grpSpPr>
          <a:xfrm flipH="1">
            <a:off x="-574580" y="-268550"/>
            <a:ext cx="2883731" cy="1608787"/>
            <a:chOff x="7572340" y="2404875"/>
            <a:chExt cx="2162798" cy="1206590"/>
          </a:xfrm>
        </p:grpSpPr>
        <p:sp>
          <p:nvSpPr>
            <p:cNvPr id="648" name="Google Shape;648;p39"/>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9"/>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9"/>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9"/>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2" name="Google Shape;652;p39"/>
          <p:cNvSpPr/>
          <p:nvPr/>
        </p:nvSpPr>
        <p:spPr>
          <a:xfrm>
            <a:off x="11170434" y="432601"/>
            <a:ext cx="1806105" cy="1806105"/>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3" name="Google Shape;653;p39"/>
          <p:cNvGrpSpPr/>
          <p:nvPr/>
        </p:nvGrpSpPr>
        <p:grpSpPr>
          <a:xfrm>
            <a:off x="6245943" y="5606452"/>
            <a:ext cx="4034904" cy="4034864"/>
            <a:chOff x="3896445" y="840725"/>
            <a:chExt cx="2534275" cy="2534250"/>
          </a:xfrm>
        </p:grpSpPr>
        <p:sp>
          <p:nvSpPr>
            <p:cNvPr id="654" name="Google Shape;654;p39"/>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9"/>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9"/>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39"/>
          <p:cNvSpPr/>
          <p:nvPr/>
        </p:nvSpPr>
        <p:spPr>
          <a:xfrm>
            <a:off x="1943233" y="6089433"/>
            <a:ext cx="2258608" cy="2258608"/>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44355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xt and three columns">
  <p:cSld name="Text and three columns">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904800" y="703033"/>
            <a:ext cx="10382400" cy="86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3" name="Google Shape;73;p19"/>
          <p:cNvSpPr txBox="1">
            <a:spLocks noGrp="1"/>
          </p:cNvSpPr>
          <p:nvPr>
            <p:ph type="body" idx="1"/>
          </p:nvPr>
        </p:nvSpPr>
        <p:spPr>
          <a:xfrm>
            <a:off x="904800" y="4892433"/>
            <a:ext cx="2946000" cy="12624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4" name="Google Shape;74;p19"/>
          <p:cNvSpPr txBox="1">
            <a:spLocks noGrp="1"/>
          </p:cNvSpPr>
          <p:nvPr>
            <p:ph type="subTitle" idx="2"/>
          </p:nvPr>
        </p:nvSpPr>
        <p:spPr>
          <a:xfrm>
            <a:off x="904816" y="4175233"/>
            <a:ext cx="2946000" cy="7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3200">
                <a:latin typeface="Bebas Neue"/>
                <a:ea typeface="Bebas Neue"/>
                <a:cs typeface="Bebas Neue"/>
                <a:sym typeface="Bebas Neue"/>
              </a:defRPr>
            </a:lvl1pPr>
            <a:lvl2pPr lvl="1" algn="ctr" rtl="0">
              <a:spcBef>
                <a:spcPts val="0"/>
              </a:spcBef>
              <a:spcAft>
                <a:spcPts val="0"/>
              </a:spcAft>
              <a:buSzPts val="2400"/>
              <a:buNone/>
              <a:defRPr sz="3200"/>
            </a:lvl2pPr>
            <a:lvl3pPr lvl="2" algn="ctr" rtl="0">
              <a:spcBef>
                <a:spcPts val="2133"/>
              </a:spcBef>
              <a:spcAft>
                <a:spcPts val="0"/>
              </a:spcAft>
              <a:buSzPts val="2400"/>
              <a:buNone/>
              <a:defRPr sz="3200"/>
            </a:lvl3pPr>
            <a:lvl4pPr lvl="3" algn="ctr" rtl="0">
              <a:spcBef>
                <a:spcPts val="2133"/>
              </a:spcBef>
              <a:spcAft>
                <a:spcPts val="0"/>
              </a:spcAft>
              <a:buSzPts val="2400"/>
              <a:buNone/>
              <a:defRPr sz="3200"/>
            </a:lvl4pPr>
            <a:lvl5pPr lvl="4" algn="ctr" rtl="0">
              <a:spcBef>
                <a:spcPts val="2133"/>
              </a:spcBef>
              <a:spcAft>
                <a:spcPts val="0"/>
              </a:spcAft>
              <a:buSzPts val="2400"/>
              <a:buNone/>
              <a:defRPr sz="3200"/>
            </a:lvl5pPr>
            <a:lvl6pPr lvl="5" algn="ctr" rtl="0">
              <a:spcBef>
                <a:spcPts val="2133"/>
              </a:spcBef>
              <a:spcAft>
                <a:spcPts val="0"/>
              </a:spcAft>
              <a:buSzPts val="2400"/>
              <a:buNone/>
              <a:defRPr sz="3200"/>
            </a:lvl6pPr>
            <a:lvl7pPr lvl="6" algn="ctr" rtl="0">
              <a:spcBef>
                <a:spcPts val="2133"/>
              </a:spcBef>
              <a:spcAft>
                <a:spcPts val="0"/>
              </a:spcAft>
              <a:buSzPts val="2400"/>
              <a:buNone/>
              <a:defRPr sz="3200"/>
            </a:lvl7pPr>
            <a:lvl8pPr lvl="7" algn="ctr" rtl="0">
              <a:spcBef>
                <a:spcPts val="2133"/>
              </a:spcBef>
              <a:spcAft>
                <a:spcPts val="0"/>
              </a:spcAft>
              <a:buSzPts val="2400"/>
              <a:buNone/>
              <a:defRPr sz="3200"/>
            </a:lvl8pPr>
            <a:lvl9pPr lvl="8" algn="ctr" rtl="0">
              <a:spcBef>
                <a:spcPts val="2133"/>
              </a:spcBef>
              <a:spcAft>
                <a:spcPts val="2133"/>
              </a:spcAft>
              <a:buSzPts val="2400"/>
              <a:buNone/>
              <a:defRPr sz="3200"/>
            </a:lvl9pPr>
          </a:lstStyle>
          <a:p>
            <a:endParaRPr/>
          </a:p>
        </p:txBody>
      </p:sp>
      <p:sp>
        <p:nvSpPr>
          <p:cNvPr id="75" name="Google Shape;75;p19"/>
          <p:cNvSpPr txBox="1">
            <a:spLocks noGrp="1"/>
          </p:cNvSpPr>
          <p:nvPr>
            <p:ph type="body" idx="3"/>
          </p:nvPr>
        </p:nvSpPr>
        <p:spPr>
          <a:xfrm>
            <a:off x="8322767" y="4892433"/>
            <a:ext cx="2946000" cy="12624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6" name="Google Shape;76;p19"/>
          <p:cNvSpPr txBox="1">
            <a:spLocks noGrp="1"/>
          </p:cNvSpPr>
          <p:nvPr>
            <p:ph type="subTitle" idx="4"/>
          </p:nvPr>
        </p:nvSpPr>
        <p:spPr>
          <a:xfrm>
            <a:off x="8322783" y="4175233"/>
            <a:ext cx="2946000" cy="7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3200">
                <a:latin typeface="Bebas Neue"/>
                <a:ea typeface="Bebas Neue"/>
                <a:cs typeface="Bebas Neue"/>
                <a:sym typeface="Bebas Neue"/>
              </a:defRPr>
            </a:lvl1pPr>
            <a:lvl2pPr lvl="1" algn="ctr" rtl="0">
              <a:spcBef>
                <a:spcPts val="0"/>
              </a:spcBef>
              <a:spcAft>
                <a:spcPts val="0"/>
              </a:spcAft>
              <a:buSzPts val="2400"/>
              <a:buNone/>
              <a:defRPr sz="3200"/>
            </a:lvl2pPr>
            <a:lvl3pPr lvl="2" algn="ctr" rtl="0">
              <a:spcBef>
                <a:spcPts val="2133"/>
              </a:spcBef>
              <a:spcAft>
                <a:spcPts val="0"/>
              </a:spcAft>
              <a:buSzPts val="2400"/>
              <a:buNone/>
              <a:defRPr sz="3200"/>
            </a:lvl3pPr>
            <a:lvl4pPr lvl="3" algn="ctr" rtl="0">
              <a:spcBef>
                <a:spcPts val="2133"/>
              </a:spcBef>
              <a:spcAft>
                <a:spcPts val="0"/>
              </a:spcAft>
              <a:buSzPts val="2400"/>
              <a:buNone/>
              <a:defRPr sz="3200"/>
            </a:lvl4pPr>
            <a:lvl5pPr lvl="4" algn="ctr" rtl="0">
              <a:spcBef>
                <a:spcPts val="2133"/>
              </a:spcBef>
              <a:spcAft>
                <a:spcPts val="0"/>
              </a:spcAft>
              <a:buSzPts val="2400"/>
              <a:buNone/>
              <a:defRPr sz="3200"/>
            </a:lvl5pPr>
            <a:lvl6pPr lvl="5" algn="ctr" rtl="0">
              <a:spcBef>
                <a:spcPts val="2133"/>
              </a:spcBef>
              <a:spcAft>
                <a:spcPts val="0"/>
              </a:spcAft>
              <a:buSzPts val="2400"/>
              <a:buNone/>
              <a:defRPr sz="3200"/>
            </a:lvl6pPr>
            <a:lvl7pPr lvl="6" algn="ctr" rtl="0">
              <a:spcBef>
                <a:spcPts val="2133"/>
              </a:spcBef>
              <a:spcAft>
                <a:spcPts val="0"/>
              </a:spcAft>
              <a:buSzPts val="2400"/>
              <a:buNone/>
              <a:defRPr sz="3200"/>
            </a:lvl7pPr>
            <a:lvl8pPr lvl="7" algn="ctr" rtl="0">
              <a:spcBef>
                <a:spcPts val="2133"/>
              </a:spcBef>
              <a:spcAft>
                <a:spcPts val="0"/>
              </a:spcAft>
              <a:buSzPts val="2400"/>
              <a:buNone/>
              <a:defRPr sz="3200"/>
            </a:lvl8pPr>
            <a:lvl9pPr lvl="8" algn="ctr" rtl="0">
              <a:spcBef>
                <a:spcPts val="2133"/>
              </a:spcBef>
              <a:spcAft>
                <a:spcPts val="2133"/>
              </a:spcAft>
              <a:buSzPts val="2400"/>
              <a:buNone/>
              <a:defRPr sz="3200"/>
            </a:lvl9pPr>
          </a:lstStyle>
          <a:p>
            <a:endParaRPr/>
          </a:p>
        </p:txBody>
      </p:sp>
      <p:sp>
        <p:nvSpPr>
          <p:cNvPr id="77" name="Google Shape;77;p19"/>
          <p:cNvSpPr txBox="1">
            <a:spLocks noGrp="1"/>
          </p:cNvSpPr>
          <p:nvPr>
            <p:ph type="body" idx="5"/>
          </p:nvPr>
        </p:nvSpPr>
        <p:spPr>
          <a:xfrm>
            <a:off x="4613784" y="2758833"/>
            <a:ext cx="2946000" cy="12624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8" name="Google Shape;78;p19"/>
          <p:cNvSpPr txBox="1">
            <a:spLocks noGrp="1"/>
          </p:cNvSpPr>
          <p:nvPr>
            <p:ph type="subTitle" idx="6"/>
          </p:nvPr>
        </p:nvSpPr>
        <p:spPr>
          <a:xfrm>
            <a:off x="4613800" y="2041633"/>
            <a:ext cx="2946000" cy="7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3200">
                <a:latin typeface="Bebas Neue"/>
                <a:ea typeface="Bebas Neue"/>
                <a:cs typeface="Bebas Neue"/>
                <a:sym typeface="Bebas Neue"/>
              </a:defRPr>
            </a:lvl1pPr>
            <a:lvl2pPr lvl="1" algn="ctr" rtl="0">
              <a:spcBef>
                <a:spcPts val="0"/>
              </a:spcBef>
              <a:spcAft>
                <a:spcPts val="0"/>
              </a:spcAft>
              <a:buSzPts val="2400"/>
              <a:buNone/>
              <a:defRPr sz="3200"/>
            </a:lvl2pPr>
            <a:lvl3pPr lvl="2" algn="ctr" rtl="0">
              <a:spcBef>
                <a:spcPts val="2133"/>
              </a:spcBef>
              <a:spcAft>
                <a:spcPts val="0"/>
              </a:spcAft>
              <a:buSzPts val="2400"/>
              <a:buNone/>
              <a:defRPr sz="3200"/>
            </a:lvl3pPr>
            <a:lvl4pPr lvl="3" algn="ctr" rtl="0">
              <a:spcBef>
                <a:spcPts val="2133"/>
              </a:spcBef>
              <a:spcAft>
                <a:spcPts val="0"/>
              </a:spcAft>
              <a:buSzPts val="2400"/>
              <a:buNone/>
              <a:defRPr sz="3200"/>
            </a:lvl4pPr>
            <a:lvl5pPr lvl="4" algn="ctr" rtl="0">
              <a:spcBef>
                <a:spcPts val="2133"/>
              </a:spcBef>
              <a:spcAft>
                <a:spcPts val="0"/>
              </a:spcAft>
              <a:buSzPts val="2400"/>
              <a:buNone/>
              <a:defRPr sz="3200"/>
            </a:lvl5pPr>
            <a:lvl6pPr lvl="5" algn="ctr" rtl="0">
              <a:spcBef>
                <a:spcPts val="2133"/>
              </a:spcBef>
              <a:spcAft>
                <a:spcPts val="0"/>
              </a:spcAft>
              <a:buSzPts val="2400"/>
              <a:buNone/>
              <a:defRPr sz="3200"/>
            </a:lvl6pPr>
            <a:lvl7pPr lvl="6" algn="ctr" rtl="0">
              <a:spcBef>
                <a:spcPts val="2133"/>
              </a:spcBef>
              <a:spcAft>
                <a:spcPts val="0"/>
              </a:spcAft>
              <a:buSzPts val="2400"/>
              <a:buNone/>
              <a:defRPr sz="3200"/>
            </a:lvl7pPr>
            <a:lvl8pPr lvl="7" algn="ctr" rtl="0">
              <a:spcBef>
                <a:spcPts val="2133"/>
              </a:spcBef>
              <a:spcAft>
                <a:spcPts val="0"/>
              </a:spcAft>
              <a:buSzPts val="2400"/>
              <a:buNone/>
              <a:defRPr sz="3200"/>
            </a:lvl8pPr>
            <a:lvl9pPr lvl="8" algn="ctr" rtl="0">
              <a:spcBef>
                <a:spcPts val="2133"/>
              </a:spcBef>
              <a:spcAft>
                <a:spcPts val="2133"/>
              </a:spcAft>
              <a:buSzPts val="2400"/>
              <a:buNone/>
              <a:defRPr sz="3200"/>
            </a:lvl9pPr>
          </a:lstStyle>
          <a:p>
            <a:endParaRPr/>
          </a:p>
        </p:txBody>
      </p:sp>
    </p:spTree>
    <p:extLst>
      <p:ext uri="{BB962C8B-B14F-4D97-AF65-F5344CB8AC3E}">
        <p14:creationId xmlns:p14="http://schemas.microsoft.com/office/powerpoint/2010/main" val="36846906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51" name="Google Shape;51;p9"/>
          <p:cNvSpPr txBox="1">
            <a:spLocks noGrp="1"/>
          </p:cNvSpPr>
          <p:nvPr>
            <p:ph type="title"/>
          </p:nvPr>
        </p:nvSpPr>
        <p:spPr>
          <a:xfrm>
            <a:off x="1121333" y="1292933"/>
            <a:ext cx="6402000" cy="546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2" name="Google Shape;52;p9"/>
          <p:cNvSpPr txBox="1">
            <a:spLocks noGrp="1"/>
          </p:cNvSpPr>
          <p:nvPr>
            <p:ph type="body" idx="1"/>
          </p:nvPr>
        </p:nvSpPr>
        <p:spPr>
          <a:xfrm>
            <a:off x="1121333" y="2134633"/>
            <a:ext cx="2793200" cy="32140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53" name="Google Shape;53;p9"/>
          <p:cNvSpPr txBox="1">
            <a:spLocks noGrp="1"/>
          </p:cNvSpPr>
          <p:nvPr>
            <p:ph type="body" idx="2"/>
          </p:nvPr>
        </p:nvSpPr>
        <p:spPr>
          <a:xfrm>
            <a:off x="4057708" y="2134633"/>
            <a:ext cx="2793200" cy="32140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54" name="Google Shape;54;p9"/>
          <p:cNvSpPr txBox="1">
            <a:spLocks noGrp="1"/>
          </p:cNvSpPr>
          <p:nvPr>
            <p:ph type="body" idx="3"/>
          </p:nvPr>
        </p:nvSpPr>
        <p:spPr>
          <a:xfrm>
            <a:off x="6994083" y="2134633"/>
            <a:ext cx="2793200" cy="32140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55" name="Google Shape;55;p9"/>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909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568393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4">
  <p:cSld name="Section 4">
    <p:spTree>
      <p:nvGrpSpPr>
        <p:cNvPr id="1" name="Shape 1062"/>
        <p:cNvGrpSpPr/>
        <p:nvPr/>
      </p:nvGrpSpPr>
      <p:grpSpPr>
        <a:xfrm>
          <a:off x="0" y="0"/>
          <a:ext cx="0" cy="0"/>
          <a:chOff x="0" y="0"/>
          <a:chExt cx="0" cy="0"/>
        </a:xfrm>
      </p:grpSpPr>
      <p:sp>
        <p:nvSpPr>
          <p:cNvPr id="1063" name="Google Shape;1063;p25"/>
          <p:cNvSpPr txBox="1">
            <a:spLocks noGrp="1"/>
          </p:cNvSpPr>
          <p:nvPr>
            <p:ph type="title"/>
          </p:nvPr>
        </p:nvSpPr>
        <p:spPr>
          <a:xfrm>
            <a:off x="1815217" y="3080133"/>
            <a:ext cx="410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64" name="Google Shape;1064;p25"/>
          <p:cNvSpPr txBox="1">
            <a:spLocks noGrp="1"/>
          </p:cNvSpPr>
          <p:nvPr>
            <p:ph type="subTitle" idx="1"/>
          </p:nvPr>
        </p:nvSpPr>
        <p:spPr>
          <a:xfrm>
            <a:off x="2002617" y="4202533"/>
            <a:ext cx="3725200" cy="106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5" name="Google Shape;1065;p25"/>
          <p:cNvSpPr/>
          <p:nvPr/>
        </p:nvSpPr>
        <p:spPr>
          <a:xfrm>
            <a:off x="-846267" y="-512849"/>
            <a:ext cx="3195597" cy="4378688"/>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25"/>
          <p:cNvSpPr txBox="1">
            <a:spLocks noGrp="1"/>
          </p:cNvSpPr>
          <p:nvPr>
            <p:ph type="title" idx="2" hasCustomPrompt="1"/>
          </p:nvPr>
        </p:nvSpPr>
        <p:spPr>
          <a:xfrm>
            <a:off x="2232617" y="1586267"/>
            <a:ext cx="3265200" cy="13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067" name="Google Shape;1067;p25"/>
          <p:cNvSpPr/>
          <p:nvPr/>
        </p:nvSpPr>
        <p:spPr>
          <a:xfrm rot="-8100000">
            <a:off x="7399408" y="3535175"/>
            <a:ext cx="6200624" cy="7202328"/>
          </a:xfrm>
          <a:custGeom>
            <a:avLst/>
            <a:gdLst/>
            <a:ahLst/>
            <a:cxnLst/>
            <a:rect l="l" t="t" r="r" b="b"/>
            <a:pathLst>
              <a:path w="34782" h="40401" extrusionOk="0">
                <a:moveTo>
                  <a:pt x="27335" y="1"/>
                </a:moveTo>
                <a:cubicBezTo>
                  <a:pt x="21337" y="1"/>
                  <a:pt x="13261" y="3359"/>
                  <a:pt x="10708" y="5214"/>
                </a:cubicBezTo>
                <a:cubicBezTo>
                  <a:pt x="5420" y="9104"/>
                  <a:pt x="1793" y="14851"/>
                  <a:pt x="558" y="21297"/>
                </a:cubicBezTo>
                <a:cubicBezTo>
                  <a:pt x="88" y="23809"/>
                  <a:pt x="1" y="26421"/>
                  <a:pt x="634" y="28890"/>
                </a:cubicBezTo>
                <a:cubicBezTo>
                  <a:pt x="1661" y="32910"/>
                  <a:pt x="4589" y="36308"/>
                  <a:pt x="8195" y="38362"/>
                </a:cubicBezTo>
                <a:cubicBezTo>
                  <a:pt x="10396" y="39603"/>
                  <a:pt x="12905" y="40401"/>
                  <a:pt x="15423" y="40401"/>
                </a:cubicBezTo>
                <a:cubicBezTo>
                  <a:pt x="15942" y="40401"/>
                  <a:pt x="16461" y="40367"/>
                  <a:pt x="16979" y="40296"/>
                </a:cubicBezTo>
                <a:cubicBezTo>
                  <a:pt x="20005" y="39881"/>
                  <a:pt x="22911" y="38100"/>
                  <a:pt x="24299" y="35380"/>
                </a:cubicBezTo>
                <a:cubicBezTo>
                  <a:pt x="26069" y="31872"/>
                  <a:pt x="25140" y="27666"/>
                  <a:pt x="25523" y="23755"/>
                </a:cubicBezTo>
                <a:cubicBezTo>
                  <a:pt x="25839" y="20674"/>
                  <a:pt x="26987" y="17735"/>
                  <a:pt x="28844" y="15255"/>
                </a:cubicBezTo>
                <a:cubicBezTo>
                  <a:pt x="30898" y="12534"/>
                  <a:pt x="33902" y="10164"/>
                  <a:pt x="34252" y="6766"/>
                </a:cubicBezTo>
                <a:cubicBezTo>
                  <a:pt x="34782" y="1682"/>
                  <a:pt x="31578" y="1"/>
                  <a:pt x="27335" y="1"/>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68" name="Google Shape;1068;p25"/>
          <p:cNvGrpSpPr/>
          <p:nvPr/>
        </p:nvGrpSpPr>
        <p:grpSpPr>
          <a:xfrm rot="1281176">
            <a:off x="-474958" y="3671233"/>
            <a:ext cx="2225055" cy="3208585"/>
            <a:chOff x="-1279900" y="9489425"/>
            <a:chExt cx="1398450" cy="2016600"/>
          </a:xfrm>
        </p:grpSpPr>
        <p:sp>
          <p:nvSpPr>
            <p:cNvPr id="1069" name="Google Shape;1069;p25"/>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5"/>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5"/>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5"/>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5"/>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5"/>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5"/>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5"/>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5"/>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5"/>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5"/>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5"/>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5"/>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5"/>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5"/>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5"/>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5"/>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5"/>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5"/>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8" name="Google Shape;1088;p25"/>
          <p:cNvGrpSpPr/>
          <p:nvPr/>
        </p:nvGrpSpPr>
        <p:grpSpPr>
          <a:xfrm>
            <a:off x="1089674" y="5360602"/>
            <a:ext cx="1396109" cy="1715249"/>
            <a:chOff x="-3390650" y="10079050"/>
            <a:chExt cx="1087200" cy="1335725"/>
          </a:xfrm>
        </p:grpSpPr>
        <p:sp>
          <p:nvSpPr>
            <p:cNvPr id="1089" name="Google Shape;1089;p25"/>
            <p:cNvSpPr/>
            <p:nvPr/>
          </p:nvSpPr>
          <p:spPr>
            <a:xfrm>
              <a:off x="-3390650" y="10079050"/>
              <a:ext cx="1004100" cy="763300"/>
            </a:xfrm>
            <a:custGeom>
              <a:avLst/>
              <a:gdLst/>
              <a:ahLst/>
              <a:cxnLst/>
              <a:rect l="l" t="t" r="r" b="b"/>
              <a:pathLst>
                <a:path w="40164" h="30532" extrusionOk="0">
                  <a:moveTo>
                    <a:pt x="19585" y="0"/>
                  </a:moveTo>
                  <a:cubicBezTo>
                    <a:pt x="17914" y="0"/>
                    <a:pt x="16235" y="820"/>
                    <a:pt x="14976" y="1850"/>
                  </a:cubicBezTo>
                  <a:cubicBezTo>
                    <a:pt x="13579" y="2994"/>
                    <a:pt x="12584" y="4655"/>
                    <a:pt x="12286" y="6441"/>
                  </a:cubicBezTo>
                  <a:cubicBezTo>
                    <a:pt x="12023" y="8013"/>
                    <a:pt x="12215" y="9588"/>
                    <a:pt x="12840" y="11004"/>
                  </a:cubicBezTo>
                  <a:cubicBezTo>
                    <a:pt x="12229" y="10886"/>
                    <a:pt x="11618" y="10766"/>
                    <a:pt x="11005" y="10645"/>
                  </a:cubicBezTo>
                  <a:cubicBezTo>
                    <a:pt x="9808" y="10410"/>
                    <a:pt x="8607" y="10166"/>
                    <a:pt x="7388" y="10071"/>
                  </a:cubicBezTo>
                  <a:cubicBezTo>
                    <a:pt x="7111" y="10049"/>
                    <a:pt x="6833" y="10038"/>
                    <a:pt x="6555" y="10038"/>
                  </a:cubicBezTo>
                  <a:cubicBezTo>
                    <a:pt x="4653" y="10038"/>
                    <a:pt x="2749" y="10565"/>
                    <a:pt x="1415" y="12005"/>
                  </a:cubicBezTo>
                  <a:cubicBezTo>
                    <a:pt x="742" y="12730"/>
                    <a:pt x="262" y="13618"/>
                    <a:pt x="131" y="14603"/>
                  </a:cubicBezTo>
                  <a:cubicBezTo>
                    <a:pt x="1" y="15591"/>
                    <a:pt x="257" y="16612"/>
                    <a:pt x="821" y="17435"/>
                  </a:cubicBezTo>
                  <a:cubicBezTo>
                    <a:pt x="1995" y="19148"/>
                    <a:pt x="4004" y="20013"/>
                    <a:pt x="5901" y="20665"/>
                  </a:cubicBezTo>
                  <a:cubicBezTo>
                    <a:pt x="7079" y="21069"/>
                    <a:pt x="8292" y="21361"/>
                    <a:pt x="9524" y="21541"/>
                  </a:cubicBezTo>
                  <a:cubicBezTo>
                    <a:pt x="8883" y="22393"/>
                    <a:pt x="8397" y="23345"/>
                    <a:pt x="8226" y="24430"/>
                  </a:cubicBezTo>
                  <a:cubicBezTo>
                    <a:pt x="8045" y="25574"/>
                    <a:pt x="8163" y="26743"/>
                    <a:pt x="8764" y="27756"/>
                  </a:cubicBezTo>
                  <a:cubicBezTo>
                    <a:pt x="9238" y="28559"/>
                    <a:pt x="9963" y="29215"/>
                    <a:pt x="10777" y="29663"/>
                  </a:cubicBezTo>
                  <a:cubicBezTo>
                    <a:pt x="11864" y="30261"/>
                    <a:pt x="13040" y="30531"/>
                    <a:pt x="14218" y="30531"/>
                  </a:cubicBezTo>
                  <a:cubicBezTo>
                    <a:pt x="16767" y="30531"/>
                    <a:pt x="19324" y="29267"/>
                    <a:pt x="21003" y="27322"/>
                  </a:cubicBezTo>
                  <a:cubicBezTo>
                    <a:pt x="21982" y="26188"/>
                    <a:pt x="22704" y="24853"/>
                    <a:pt x="23062" y="23415"/>
                  </a:cubicBezTo>
                  <a:cubicBezTo>
                    <a:pt x="25445" y="25477"/>
                    <a:pt x="28275" y="27124"/>
                    <a:pt x="31446" y="27124"/>
                  </a:cubicBezTo>
                  <a:cubicBezTo>
                    <a:pt x="31848" y="27124"/>
                    <a:pt x="32255" y="27098"/>
                    <a:pt x="32668" y="27042"/>
                  </a:cubicBezTo>
                  <a:cubicBezTo>
                    <a:pt x="34587" y="26784"/>
                    <a:pt x="36569" y="25823"/>
                    <a:pt x="37515" y="24051"/>
                  </a:cubicBezTo>
                  <a:cubicBezTo>
                    <a:pt x="37991" y="23161"/>
                    <a:pt x="38140" y="22149"/>
                    <a:pt x="37905" y="21163"/>
                  </a:cubicBezTo>
                  <a:cubicBezTo>
                    <a:pt x="37683" y="20235"/>
                    <a:pt x="37115" y="19391"/>
                    <a:pt x="36430" y="18738"/>
                  </a:cubicBezTo>
                  <a:cubicBezTo>
                    <a:pt x="35442" y="17794"/>
                    <a:pt x="34235" y="17286"/>
                    <a:pt x="32995" y="16847"/>
                  </a:cubicBezTo>
                  <a:cubicBezTo>
                    <a:pt x="34289" y="16493"/>
                    <a:pt x="35538" y="15990"/>
                    <a:pt x="36632" y="15208"/>
                  </a:cubicBezTo>
                  <a:cubicBezTo>
                    <a:pt x="38429" y="13925"/>
                    <a:pt x="40164" y="11700"/>
                    <a:pt x="39693" y="9350"/>
                  </a:cubicBezTo>
                  <a:cubicBezTo>
                    <a:pt x="39276" y="7278"/>
                    <a:pt x="37036" y="6203"/>
                    <a:pt x="35161" y="5816"/>
                  </a:cubicBezTo>
                  <a:cubicBezTo>
                    <a:pt x="34399" y="5658"/>
                    <a:pt x="33621" y="5580"/>
                    <a:pt x="32843" y="5580"/>
                  </a:cubicBezTo>
                  <a:cubicBezTo>
                    <a:pt x="31612" y="5580"/>
                    <a:pt x="30381" y="5775"/>
                    <a:pt x="29211" y="6158"/>
                  </a:cubicBezTo>
                  <a:cubicBezTo>
                    <a:pt x="27731" y="6643"/>
                    <a:pt x="26305" y="7416"/>
                    <a:pt x="25124" y="8454"/>
                  </a:cubicBezTo>
                  <a:cubicBezTo>
                    <a:pt x="24972" y="7090"/>
                    <a:pt x="24708" y="5741"/>
                    <a:pt x="24215" y="4458"/>
                  </a:cubicBezTo>
                  <a:cubicBezTo>
                    <a:pt x="23524" y="2662"/>
                    <a:pt x="22397" y="348"/>
                    <a:pt x="20264" y="47"/>
                  </a:cubicBezTo>
                  <a:cubicBezTo>
                    <a:pt x="20039" y="15"/>
                    <a:pt x="19812" y="0"/>
                    <a:pt x="19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25"/>
            <p:cNvSpPr/>
            <p:nvPr/>
          </p:nvSpPr>
          <p:spPr>
            <a:xfrm>
              <a:off x="-3317325" y="10726775"/>
              <a:ext cx="1013875" cy="688000"/>
            </a:xfrm>
            <a:custGeom>
              <a:avLst/>
              <a:gdLst/>
              <a:ahLst/>
              <a:cxnLst/>
              <a:rect l="l" t="t" r="r" b="b"/>
              <a:pathLst>
                <a:path w="40555" h="27520" extrusionOk="0">
                  <a:moveTo>
                    <a:pt x="20664" y="1"/>
                  </a:moveTo>
                  <a:cubicBezTo>
                    <a:pt x="20458" y="1"/>
                    <a:pt x="20243" y="104"/>
                    <a:pt x="20158" y="279"/>
                  </a:cubicBezTo>
                  <a:cubicBezTo>
                    <a:pt x="19908" y="794"/>
                    <a:pt x="19912" y="1304"/>
                    <a:pt x="19949" y="1866"/>
                  </a:cubicBezTo>
                  <a:cubicBezTo>
                    <a:pt x="19983" y="2360"/>
                    <a:pt x="20015" y="2854"/>
                    <a:pt x="20037" y="3350"/>
                  </a:cubicBezTo>
                  <a:cubicBezTo>
                    <a:pt x="20080" y="4362"/>
                    <a:pt x="20092" y="5374"/>
                    <a:pt x="20067" y="6386"/>
                  </a:cubicBezTo>
                  <a:cubicBezTo>
                    <a:pt x="20018" y="8370"/>
                    <a:pt x="19840" y="10343"/>
                    <a:pt x="19464" y="12288"/>
                  </a:cubicBezTo>
                  <a:cubicBezTo>
                    <a:pt x="19269" y="13293"/>
                    <a:pt x="19031" y="14274"/>
                    <a:pt x="18750" y="15232"/>
                  </a:cubicBezTo>
                  <a:cubicBezTo>
                    <a:pt x="18670" y="15075"/>
                    <a:pt x="18587" y="14922"/>
                    <a:pt x="18500" y="14771"/>
                  </a:cubicBezTo>
                  <a:cubicBezTo>
                    <a:pt x="17683" y="13374"/>
                    <a:pt x="16497" y="12232"/>
                    <a:pt x="15160" y="11333"/>
                  </a:cubicBezTo>
                  <a:cubicBezTo>
                    <a:pt x="13000" y="9879"/>
                    <a:pt x="10427" y="9072"/>
                    <a:pt x="7838" y="9072"/>
                  </a:cubicBezTo>
                  <a:cubicBezTo>
                    <a:pt x="7013" y="9072"/>
                    <a:pt x="6186" y="9154"/>
                    <a:pt x="5370" y="9323"/>
                  </a:cubicBezTo>
                  <a:cubicBezTo>
                    <a:pt x="3484" y="9715"/>
                    <a:pt x="1754" y="10579"/>
                    <a:pt x="257" y="11782"/>
                  </a:cubicBezTo>
                  <a:cubicBezTo>
                    <a:pt x="0" y="11987"/>
                    <a:pt x="25" y="12465"/>
                    <a:pt x="257" y="12674"/>
                  </a:cubicBezTo>
                  <a:cubicBezTo>
                    <a:pt x="1267" y="13584"/>
                    <a:pt x="2454" y="14303"/>
                    <a:pt x="3748" y="14727"/>
                  </a:cubicBezTo>
                  <a:cubicBezTo>
                    <a:pt x="4898" y="15101"/>
                    <a:pt x="6083" y="15199"/>
                    <a:pt x="7278" y="15199"/>
                  </a:cubicBezTo>
                  <a:cubicBezTo>
                    <a:pt x="7529" y="15199"/>
                    <a:pt x="7781" y="15194"/>
                    <a:pt x="8032" y="15187"/>
                  </a:cubicBezTo>
                  <a:cubicBezTo>
                    <a:pt x="8422" y="15176"/>
                    <a:pt x="8809" y="15166"/>
                    <a:pt x="9195" y="15166"/>
                  </a:cubicBezTo>
                  <a:cubicBezTo>
                    <a:pt x="10147" y="15166"/>
                    <a:pt x="11088" y="15228"/>
                    <a:pt x="12022" y="15491"/>
                  </a:cubicBezTo>
                  <a:cubicBezTo>
                    <a:pt x="13141" y="15808"/>
                    <a:pt x="14183" y="16348"/>
                    <a:pt x="15117" y="17041"/>
                  </a:cubicBezTo>
                  <a:cubicBezTo>
                    <a:pt x="15621" y="17414"/>
                    <a:pt x="16081" y="17854"/>
                    <a:pt x="16497" y="18324"/>
                  </a:cubicBezTo>
                  <a:cubicBezTo>
                    <a:pt x="16723" y="18581"/>
                    <a:pt x="16926" y="18859"/>
                    <a:pt x="17162" y="19106"/>
                  </a:cubicBezTo>
                  <a:cubicBezTo>
                    <a:pt x="17188" y="19132"/>
                    <a:pt x="17215" y="19160"/>
                    <a:pt x="17239" y="19189"/>
                  </a:cubicBezTo>
                  <a:cubicBezTo>
                    <a:pt x="16762" y="20184"/>
                    <a:pt x="16215" y="21147"/>
                    <a:pt x="15605" y="22068"/>
                  </a:cubicBezTo>
                  <a:cubicBezTo>
                    <a:pt x="15060" y="22889"/>
                    <a:pt x="14583" y="23522"/>
                    <a:pt x="13947" y="24248"/>
                  </a:cubicBezTo>
                  <a:cubicBezTo>
                    <a:pt x="13638" y="24603"/>
                    <a:pt x="13316" y="24947"/>
                    <a:pt x="12983" y="25280"/>
                  </a:cubicBezTo>
                  <a:cubicBezTo>
                    <a:pt x="12582" y="25682"/>
                    <a:pt x="12135" y="26071"/>
                    <a:pt x="12014" y="26648"/>
                  </a:cubicBezTo>
                  <a:cubicBezTo>
                    <a:pt x="11933" y="27032"/>
                    <a:pt x="12184" y="27520"/>
                    <a:pt x="12624" y="27520"/>
                  </a:cubicBezTo>
                  <a:cubicBezTo>
                    <a:pt x="12641" y="27520"/>
                    <a:pt x="12659" y="27519"/>
                    <a:pt x="12677" y="27517"/>
                  </a:cubicBezTo>
                  <a:cubicBezTo>
                    <a:pt x="12964" y="27493"/>
                    <a:pt x="13215" y="27456"/>
                    <a:pt x="13460" y="27287"/>
                  </a:cubicBezTo>
                  <a:cubicBezTo>
                    <a:pt x="13675" y="27139"/>
                    <a:pt x="13879" y="26975"/>
                    <a:pt x="14070" y="26796"/>
                  </a:cubicBezTo>
                  <a:cubicBezTo>
                    <a:pt x="14397" y="26482"/>
                    <a:pt x="14710" y="26151"/>
                    <a:pt x="15014" y="25814"/>
                  </a:cubicBezTo>
                  <a:cubicBezTo>
                    <a:pt x="15628" y="25130"/>
                    <a:pt x="16203" y="24411"/>
                    <a:pt x="16734" y="23660"/>
                  </a:cubicBezTo>
                  <a:cubicBezTo>
                    <a:pt x="18619" y="21011"/>
                    <a:pt x="19925" y="17974"/>
                    <a:pt x="20735" y="14794"/>
                  </a:cubicBezTo>
                  <a:cubicBezTo>
                    <a:pt x="21957" y="15230"/>
                    <a:pt x="23251" y="15448"/>
                    <a:pt x="24545" y="15448"/>
                  </a:cubicBezTo>
                  <a:cubicBezTo>
                    <a:pt x="25758" y="15448"/>
                    <a:pt x="26971" y="15257"/>
                    <a:pt x="28126" y="14874"/>
                  </a:cubicBezTo>
                  <a:cubicBezTo>
                    <a:pt x="29395" y="14452"/>
                    <a:pt x="30556" y="13781"/>
                    <a:pt x="31760" y="13211"/>
                  </a:cubicBezTo>
                  <a:cubicBezTo>
                    <a:pt x="32881" y="12681"/>
                    <a:pt x="34048" y="12334"/>
                    <a:pt x="35295" y="12318"/>
                  </a:cubicBezTo>
                  <a:cubicBezTo>
                    <a:pt x="35330" y="12317"/>
                    <a:pt x="35365" y="12317"/>
                    <a:pt x="35400" y="12317"/>
                  </a:cubicBezTo>
                  <a:cubicBezTo>
                    <a:pt x="36811" y="12317"/>
                    <a:pt x="38185" y="12675"/>
                    <a:pt x="39488" y="13204"/>
                  </a:cubicBezTo>
                  <a:cubicBezTo>
                    <a:pt x="39557" y="13232"/>
                    <a:pt x="39627" y="13244"/>
                    <a:pt x="39697" y="13244"/>
                  </a:cubicBezTo>
                  <a:cubicBezTo>
                    <a:pt x="40138" y="13244"/>
                    <a:pt x="40554" y="12729"/>
                    <a:pt x="40392" y="12302"/>
                  </a:cubicBezTo>
                  <a:cubicBezTo>
                    <a:pt x="39227" y="9250"/>
                    <a:pt x="35834" y="7831"/>
                    <a:pt x="32816" y="7347"/>
                  </a:cubicBezTo>
                  <a:cubicBezTo>
                    <a:pt x="32043" y="7223"/>
                    <a:pt x="31259" y="7159"/>
                    <a:pt x="30477" y="7159"/>
                  </a:cubicBezTo>
                  <a:cubicBezTo>
                    <a:pt x="27834" y="7159"/>
                    <a:pt x="25211" y="7890"/>
                    <a:pt x="23071" y="9509"/>
                  </a:cubicBezTo>
                  <a:cubicBezTo>
                    <a:pt x="22490" y="9947"/>
                    <a:pt x="21953" y="10440"/>
                    <a:pt x="21466" y="10980"/>
                  </a:cubicBezTo>
                  <a:cubicBezTo>
                    <a:pt x="21631" y="9753"/>
                    <a:pt x="21732" y="8517"/>
                    <a:pt x="21769" y="7280"/>
                  </a:cubicBezTo>
                  <a:cubicBezTo>
                    <a:pt x="21803" y="6108"/>
                    <a:pt x="21783" y="4938"/>
                    <a:pt x="21720" y="3767"/>
                  </a:cubicBezTo>
                  <a:cubicBezTo>
                    <a:pt x="21687" y="3172"/>
                    <a:pt x="21644" y="2578"/>
                    <a:pt x="21592" y="1984"/>
                  </a:cubicBezTo>
                  <a:cubicBezTo>
                    <a:pt x="21565" y="1677"/>
                    <a:pt x="21526" y="1368"/>
                    <a:pt x="21469" y="1064"/>
                  </a:cubicBezTo>
                  <a:cubicBezTo>
                    <a:pt x="21403" y="708"/>
                    <a:pt x="21256" y="447"/>
                    <a:pt x="21038" y="166"/>
                  </a:cubicBezTo>
                  <a:cubicBezTo>
                    <a:pt x="20950" y="52"/>
                    <a:pt x="20809" y="1"/>
                    <a:pt x="20664" y="1"/>
                  </a:cubicBezTo>
                  <a:close/>
                </a:path>
              </a:pathLst>
            </a:custGeom>
            <a:solidFill>
              <a:srgbClr val="9D9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5"/>
            <p:cNvSpPr/>
            <p:nvPr/>
          </p:nvSpPr>
          <p:spPr>
            <a:xfrm>
              <a:off x="-3232600" y="10982300"/>
              <a:ext cx="34400" cy="32075"/>
            </a:xfrm>
            <a:custGeom>
              <a:avLst/>
              <a:gdLst/>
              <a:ahLst/>
              <a:cxnLst/>
              <a:rect l="l" t="t" r="r" b="b"/>
              <a:pathLst>
                <a:path w="1376" h="1283" extrusionOk="0">
                  <a:moveTo>
                    <a:pt x="731" y="0"/>
                  </a:moveTo>
                  <a:cubicBezTo>
                    <a:pt x="510" y="0"/>
                    <a:pt x="283" y="99"/>
                    <a:pt x="137" y="306"/>
                  </a:cubicBezTo>
                  <a:lnTo>
                    <a:pt x="114" y="340"/>
                  </a:lnTo>
                  <a:cubicBezTo>
                    <a:pt x="0" y="500"/>
                    <a:pt x="0" y="782"/>
                    <a:pt x="114" y="942"/>
                  </a:cubicBezTo>
                  <a:lnTo>
                    <a:pt x="137" y="977"/>
                  </a:lnTo>
                  <a:cubicBezTo>
                    <a:pt x="282" y="1183"/>
                    <a:pt x="509" y="1282"/>
                    <a:pt x="730" y="1282"/>
                  </a:cubicBezTo>
                  <a:cubicBezTo>
                    <a:pt x="1061" y="1282"/>
                    <a:pt x="1376" y="1059"/>
                    <a:pt x="1376" y="641"/>
                  </a:cubicBezTo>
                  <a:cubicBezTo>
                    <a:pt x="1376" y="223"/>
                    <a:pt x="1061"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5"/>
            <p:cNvSpPr/>
            <p:nvPr/>
          </p:nvSpPr>
          <p:spPr>
            <a:xfrm>
              <a:off x="-3181900" y="11029175"/>
              <a:ext cx="43625" cy="43000"/>
            </a:xfrm>
            <a:custGeom>
              <a:avLst/>
              <a:gdLst/>
              <a:ahLst/>
              <a:cxnLst/>
              <a:rect l="l" t="t" r="r" b="b"/>
              <a:pathLst>
                <a:path w="1745" h="1720" extrusionOk="0">
                  <a:moveTo>
                    <a:pt x="863" y="0"/>
                  </a:moveTo>
                  <a:lnTo>
                    <a:pt x="636" y="31"/>
                  </a:lnTo>
                  <a:lnTo>
                    <a:pt x="432" y="117"/>
                  </a:lnTo>
                  <a:lnTo>
                    <a:pt x="258" y="252"/>
                  </a:lnTo>
                  <a:cubicBezTo>
                    <a:pt x="240" y="271"/>
                    <a:pt x="139" y="406"/>
                    <a:pt x="123" y="427"/>
                  </a:cubicBezTo>
                  <a:lnTo>
                    <a:pt x="119" y="435"/>
                  </a:lnTo>
                  <a:lnTo>
                    <a:pt x="111" y="444"/>
                  </a:lnTo>
                  <a:lnTo>
                    <a:pt x="108" y="450"/>
                  </a:lnTo>
                  <a:cubicBezTo>
                    <a:pt x="88" y="476"/>
                    <a:pt x="76" y="507"/>
                    <a:pt x="70" y="541"/>
                  </a:cubicBezTo>
                  <a:cubicBezTo>
                    <a:pt x="22" y="628"/>
                    <a:pt x="0" y="728"/>
                    <a:pt x="5" y="828"/>
                  </a:cubicBezTo>
                  <a:cubicBezTo>
                    <a:pt x="5" y="836"/>
                    <a:pt x="7" y="843"/>
                    <a:pt x="7" y="851"/>
                  </a:cubicBezTo>
                  <a:cubicBezTo>
                    <a:pt x="16" y="929"/>
                    <a:pt x="20" y="1020"/>
                    <a:pt x="39" y="1086"/>
                  </a:cubicBezTo>
                  <a:cubicBezTo>
                    <a:pt x="97" y="1298"/>
                    <a:pt x="246" y="1499"/>
                    <a:pt x="441" y="1603"/>
                  </a:cubicBezTo>
                  <a:cubicBezTo>
                    <a:pt x="576" y="1681"/>
                    <a:pt x="726" y="1720"/>
                    <a:pt x="876" y="1720"/>
                  </a:cubicBezTo>
                  <a:cubicBezTo>
                    <a:pt x="1025" y="1720"/>
                    <a:pt x="1175" y="1681"/>
                    <a:pt x="1309" y="1603"/>
                  </a:cubicBezTo>
                  <a:lnTo>
                    <a:pt x="1484" y="1468"/>
                  </a:lnTo>
                  <a:cubicBezTo>
                    <a:pt x="1588" y="1364"/>
                    <a:pt x="1665" y="1232"/>
                    <a:pt x="1705" y="1089"/>
                  </a:cubicBezTo>
                  <a:cubicBezTo>
                    <a:pt x="1740" y="979"/>
                    <a:pt x="1745" y="859"/>
                    <a:pt x="1719" y="745"/>
                  </a:cubicBezTo>
                  <a:cubicBezTo>
                    <a:pt x="1714" y="632"/>
                    <a:pt x="1679" y="521"/>
                    <a:pt x="1617" y="426"/>
                  </a:cubicBezTo>
                  <a:cubicBezTo>
                    <a:pt x="1462" y="160"/>
                    <a:pt x="1180" y="7"/>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5"/>
            <p:cNvSpPr/>
            <p:nvPr/>
          </p:nvSpPr>
          <p:spPr>
            <a:xfrm>
              <a:off x="-3117950" y="10971075"/>
              <a:ext cx="34950" cy="32225"/>
            </a:xfrm>
            <a:custGeom>
              <a:avLst/>
              <a:gdLst/>
              <a:ahLst/>
              <a:cxnLst/>
              <a:rect l="l" t="t" r="r" b="b"/>
              <a:pathLst>
                <a:path w="1398" h="1289" extrusionOk="0">
                  <a:moveTo>
                    <a:pt x="646" y="0"/>
                  </a:moveTo>
                  <a:cubicBezTo>
                    <a:pt x="425" y="0"/>
                    <a:pt x="209" y="114"/>
                    <a:pt x="88" y="319"/>
                  </a:cubicBezTo>
                  <a:cubicBezTo>
                    <a:pt x="31" y="419"/>
                    <a:pt x="1" y="531"/>
                    <a:pt x="1" y="646"/>
                  </a:cubicBezTo>
                  <a:cubicBezTo>
                    <a:pt x="1" y="677"/>
                    <a:pt x="4" y="708"/>
                    <a:pt x="13" y="737"/>
                  </a:cubicBezTo>
                  <a:cubicBezTo>
                    <a:pt x="16" y="821"/>
                    <a:pt x="42" y="904"/>
                    <a:pt x="90" y="975"/>
                  </a:cubicBezTo>
                  <a:lnTo>
                    <a:pt x="189" y="1105"/>
                  </a:lnTo>
                  <a:cubicBezTo>
                    <a:pt x="202" y="1116"/>
                    <a:pt x="216" y="1125"/>
                    <a:pt x="228" y="1134"/>
                  </a:cubicBezTo>
                  <a:cubicBezTo>
                    <a:pt x="254" y="1170"/>
                    <a:pt x="286" y="1199"/>
                    <a:pt x="321" y="1222"/>
                  </a:cubicBezTo>
                  <a:lnTo>
                    <a:pt x="437" y="1270"/>
                  </a:lnTo>
                  <a:cubicBezTo>
                    <a:pt x="498" y="1282"/>
                    <a:pt x="559" y="1289"/>
                    <a:pt x="621" y="1289"/>
                  </a:cubicBezTo>
                  <a:cubicBezTo>
                    <a:pt x="657" y="1289"/>
                    <a:pt x="694" y="1286"/>
                    <a:pt x="730" y="1282"/>
                  </a:cubicBezTo>
                  <a:cubicBezTo>
                    <a:pt x="814" y="1279"/>
                    <a:pt x="897" y="1251"/>
                    <a:pt x="968" y="1205"/>
                  </a:cubicBezTo>
                  <a:lnTo>
                    <a:pt x="973" y="1202"/>
                  </a:lnTo>
                  <a:cubicBezTo>
                    <a:pt x="1398" y="953"/>
                    <a:pt x="1398" y="338"/>
                    <a:pt x="973" y="89"/>
                  </a:cubicBezTo>
                  <a:lnTo>
                    <a:pt x="971" y="89"/>
                  </a:lnTo>
                  <a:cubicBezTo>
                    <a:pt x="869" y="29"/>
                    <a:pt x="757"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5"/>
            <p:cNvSpPr/>
            <p:nvPr/>
          </p:nvSpPr>
          <p:spPr>
            <a:xfrm>
              <a:off x="-3047750" y="11063725"/>
              <a:ext cx="40525" cy="40025"/>
            </a:xfrm>
            <a:custGeom>
              <a:avLst/>
              <a:gdLst/>
              <a:ahLst/>
              <a:cxnLst/>
              <a:rect l="l" t="t" r="r" b="b"/>
              <a:pathLst>
                <a:path w="1621" h="1601" extrusionOk="0">
                  <a:moveTo>
                    <a:pt x="810" y="0"/>
                  </a:moveTo>
                  <a:cubicBezTo>
                    <a:pt x="739" y="0"/>
                    <a:pt x="667" y="10"/>
                    <a:pt x="598" y="28"/>
                  </a:cubicBezTo>
                  <a:cubicBezTo>
                    <a:pt x="578" y="33"/>
                    <a:pt x="560" y="34"/>
                    <a:pt x="540" y="37"/>
                  </a:cubicBezTo>
                  <a:cubicBezTo>
                    <a:pt x="535" y="37"/>
                    <a:pt x="373" y="106"/>
                    <a:pt x="369" y="109"/>
                  </a:cubicBezTo>
                  <a:lnTo>
                    <a:pt x="366" y="111"/>
                  </a:lnTo>
                  <a:lnTo>
                    <a:pt x="360" y="116"/>
                  </a:lnTo>
                  <a:lnTo>
                    <a:pt x="354" y="120"/>
                  </a:lnTo>
                  <a:lnTo>
                    <a:pt x="351" y="122"/>
                  </a:lnTo>
                  <a:cubicBezTo>
                    <a:pt x="330" y="136"/>
                    <a:pt x="308" y="152"/>
                    <a:pt x="288" y="169"/>
                  </a:cubicBezTo>
                  <a:cubicBezTo>
                    <a:pt x="222" y="212"/>
                    <a:pt x="168" y="272"/>
                    <a:pt x="131" y="341"/>
                  </a:cubicBezTo>
                  <a:lnTo>
                    <a:pt x="124" y="352"/>
                  </a:lnTo>
                  <a:lnTo>
                    <a:pt x="119" y="358"/>
                  </a:lnTo>
                  <a:lnTo>
                    <a:pt x="118" y="361"/>
                  </a:lnTo>
                  <a:lnTo>
                    <a:pt x="47" y="529"/>
                  </a:lnTo>
                  <a:lnTo>
                    <a:pt x="47" y="533"/>
                  </a:lnTo>
                  <a:cubicBezTo>
                    <a:pt x="44" y="552"/>
                    <a:pt x="42" y="570"/>
                    <a:pt x="39" y="587"/>
                  </a:cubicBezTo>
                  <a:cubicBezTo>
                    <a:pt x="6" y="690"/>
                    <a:pt x="1" y="800"/>
                    <a:pt x="26" y="906"/>
                  </a:cubicBezTo>
                  <a:cubicBezTo>
                    <a:pt x="24" y="977"/>
                    <a:pt x="44" y="1048"/>
                    <a:pt x="79" y="1109"/>
                  </a:cubicBezTo>
                  <a:cubicBezTo>
                    <a:pt x="112" y="1207"/>
                    <a:pt x="168" y="1296"/>
                    <a:pt x="245" y="1365"/>
                  </a:cubicBezTo>
                  <a:lnTo>
                    <a:pt x="406" y="1491"/>
                  </a:lnTo>
                  <a:lnTo>
                    <a:pt x="598" y="1571"/>
                  </a:lnTo>
                  <a:cubicBezTo>
                    <a:pt x="659" y="1591"/>
                    <a:pt x="722" y="1601"/>
                    <a:pt x="785" y="1601"/>
                  </a:cubicBezTo>
                  <a:cubicBezTo>
                    <a:pt x="830" y="1601"/>
                    <a:pt x="874" y="1596"/>
                    <a:pt x="918" y="1587"/>
                  </a:cubicBezTo>
                  <a:cubicBezTo>
                    <a:pt x="988" y="1587"/>
                    <a:pt x="1059" y="1567"/>
                    <a:pt x="1120" y="1531"/>
                  </a:cubicBezTo>
                  <a:cubicBezTo>
                    <a:pt x="1219" y="1499"/>
                    <a:pt x="1308" y="1442"/>
                    <a:pt x="1377" y="1365"/>
                  </a:cubicBezTo>
                  <a:lnTo>
                    <a:pt x="1503" y="1204"/>
                  </a:lnTo>
                  <a:lnTo>
                    <a:pt x="1582" y="1012"/>
                  </a:lnTo>
                  <a:cubicBezTo>
                    <a:pt x="1616" y="909"/>
                    <a:pt x="1621" y="799"/>
                    <a:pt x="1596" y="694"/>
                  </a:cubicBezTo>
                  <a:cubicBezTo>
                    <a:pt x="1596" y="622"/>
                    <a:pt x="1578" y="553"/>
                    <a:pt x="1543" y="492"/>
                  </a:cubicBezTo>
                  <a:cubicBezTo>
                    <a:pt x="1510" y="393"/>
                    <a:pt x="1454" y="304"/>
                    <a:pt x="1377" y="234"/>
                  </a:cubicBezTo>
                  <a:lnTo>
                    <a:pt x="1216" y="109"/>
                  </a:lnTo>
                  <a:lnTo>
                    <a:pt x="1024" y="28"/>
                  </a:lnTo>
                  <a:cubicBezTo>
                    <a:pt x="954" y="10"/>
                    <a:pt x="882" y="0"/>
                    <a:pt x="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5"/>
            <p:cNvSpPr/>
            <p:nvPr/>
          </p:nvSpPr>
          <p:spPr>
            <a:xfrm>
              <a:off x="-2996850" y="11023600"/>
              <a:ext cx="44500" cy="38800"/>
            </a:xfrm>
            <a:custGeom>
              <a:avLst/>
              <a:gdLst/>
              <a:ahLst/>
              <a:cxnLst/>
              <a:rect l="l" t="t" r="r" b="b"/>
              <a:pathLst>
                <a:path w="1780" h="1552" extrusionOk="0">
                  <a:moveTo>
                    <a:pt x="1016" y="0"/>
                  </a:moveTo>
                  <a:cubicBezTo>
                    <a:pt x="1007" y="0"/>
                    <a:pt x="998" y="0"/>
                    <a:pt x="990" y="1"/>
                  </a:cubicBezTo>
                  <a:lnTo>
                    <a:pt x="784" y="28"/>
                  </a:lnTo>
                  <a:cubicBezTo>
                    <a:pt x="773" y="32"/>
                    <a:pt x="764" y="35"/>
                    <a:pt x="755" y="38"/>
                  </a:cubicBezTo>
                  <a:cubicBezTo>
                    <a:pt x="700" y="61"/>
                    <a:pt x="624" y="91"/>
                    <a:pt x="571" y="116"/>
                  </a:cubicBezTo>
                  <a:lnTo>
                    <a:pt x="565" y="119"/>
                  </a:lnTo>
                  <a:cubicBezTo>
                    <a:pt x="560" y="121"/>
                    <a:pt x="555" y="124"/>
                    <a:pt x="552" y="125"/>
                  </a:cubicBezTo>
                  <a:cubicBezTo>
                    <a:pt x="548" y="128"/>
                    <a:pt x="543" y="131"/>
                    <a:pt x="538" y="134"/>
                  </a:cubicBezTo>
                  <a:cubicBezTo>
                    <a:pt x="483" y="173"/>
                    <a:pt x="431" y="216"/>
                    <a:pt x="379" y="257"/>
                  </a:cubicBezTo>
                  <a:cubicBezTo>
                    <a:pt x="1" y="621"/>
                    <a:pt x="124" y="1254"/>
                    <a:pt x="609" y="1449"/>
                  </a:cubicBezTo>
                  <a:cubicBezTo>
                    <a:pt x="693" y="1501"/>
                    <a:pt x="789" y="1532"/>
                    <a:pt x="887" y="1536"/>
                  </a:cubicBezTo>
                  <a:cubicBezTo>
                    <a:pt x="914" y="1546"/>
                    <a:pt x="942" y="1551"/>
                    <a:pt x="970" y="1551"/>
                  </a:cubicBezTo>
                  <a:cubicBezTo>
                    <a:pt x="977" y="1551"/>
                    <a:pt x="984" y="1551"/>
                    <a:pt x="991" y="1550"/>
                  </a:cubicBezTo>
                  <a:lnTo>
                    <a:pt x="1011" y="1550"/>
                  </a:lnTo>
                  <a:lnTo>
                    <a:pt x="1216" y="1522"/>
                  </a:lnTo>
                  <a:cubicBezTo>
                    <a:pt x="1312" y="1499"/>
                    <a:pt x="1403" y="1452"/>
                    <a:pt x="1477" y="1384"/>
                  </a:cubicBezTo>
                  <a:cubicBezTo>
                    <a:pt x="1533" y="1352"/>
                    <a:pt x="1581" y="1304"/>
                    <a:pt x="1615" y="1248"/>
                  </a:cubicBezTo>
                  <a:cubicBezTo>
                    <a:pt x="1682" y="1174"/>
                    <a:pt x="1730" y="1083"/>
                    <a:pt x="1751" y="985"/>
                  </a:cubicBezTo>
                  <a:cubicBezTo>
                    <a:pt x="1761" y="917"/>
                    <a:pt x="1770" y="850"/>
                    <a:pt x="1779" y="781"/>
                  </a:cubicBezTo>
                  <a:lnTo>
                    <a:pt x="1751" y="577"/>
                  </a:lnTo>
                  <a:cubicBezTo>
                    <a:pt x="1692" y="388"/>
                    <a:pt x="1566" y="225"/>
                    <a:pt x="1398" y="118"/>
                  </a:cubicBezTo>
                  <a:cubicBezTo>
                    <a:pt x="1395" y="114"/>
                    <a:pt x="1391" y="111"/>
                    <a:pt x="1386" y="108"/>
                  </a:cubicBezTo>
                  <a:cubicBezTo>
                    <a:pt x="1354" y="93"/>
                    <a:pt x="1322" y="79"/>
                    <a:pt x="1288" y="67"/>
                  </a:cubicBezTo>
                  <a:cubicBezTo>
                    <a:pt x="1205" y="23"/>
                    <a:pt x="1110" y="0"/>
                    <a:pt x="10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5"/>
            <p:cNvSpPr/>
            <p:nvPr/>
          </p:nvSpPr>
          <p:spPr>
            <a:xfrm>
              <a:off x="-2938825" y="11115150"/>
              <a:ext cx="29275" cy="29275"/>
            </a:xfrm>
            <a:custGeom>
              <a:avLst/>
              <a:gdLst/>
              <a:ahLst/>
              <a:cxnLst/>
              <a:rect l="l" t="t" r="r" b="b"/>
              <a:pathLst>
                <a:path w="1171" h="1171" extrusionOk="0">
                  <a:moveTo>
                    <a:pt x="585" y="1"/>
                  </a:moveTo>
                  <a:cubicBezTo>
                    <a:pt x="266" y="9"/>
                    <a:pt x="8" y="267"/>
                    <a:pt x="0" y="586"/>
                  </a:cubicBezTo>
                  <a:cubicBezTo>
                    <a:pt x="6" y="638"/>
                    <a:pt x="14" y="689"/>
                    <a:pt x="22" y="741"/>
                  </a:cubicBezTo>
                  <a:cubicBezTo>
                    <a:pt x="48" y="839"/>
                    <a:pt x="100" y="928"/>
                    <a:pt x="172" y="999"/>
                  </a:cubicBezTo>
                  <a:lnTo>
                    <a:pt x="290" y="1091"/>
                  </a:lnTo>
                  <a:cubicBezTo>
                    <a:pt x="379" y="1143"/>
                    <a:pt x="481" y="1171"/>
                    <a:pt x="585" y="1171"/>
                  </a:cubicBezTo>
                  <a:cubicBezTo>
                    <a:pt x="904" y="1162"/>
                    <a:pt x="1161" y="905"/>
                    <a:pt x="1170" y="586"/>
                  </a:cubicBezTo>
                  <a:cubicBezTo>
                    <a:pt x="1162" y="534"/>
                    <a:pt x="1156" y="482"/>
                    <a:pt x="1149" y="429"/>
                  </a:cubicBezTo>
                  <a:cubicBezTo>
                    <a:pt x="1123" y="333"/>
                    <a:pt x="1070" y="244"/>
                    <a:pt x="998" y="171"/>
                  </a:cubicBezTo>
                  <a:lnTo>
                    <a:pt x="880" y="81"/>
                  </a:lnTo>
                  <a:cubicBezTo>
                    <a:pt x="791" y="29"/>
                    <a:pt x="688" y="1"/>
                    <a:pt x="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5"/>
            <p:cNvSpPr/>
            <p:nvPr/>
          </p:nvSpPr>
          <p:spPr>
            <a:xfrm>
              <a:off x="-2746825" y="11000350"/>
              <a:ext cx="34350" cy="32200"/>
            </a:xfrm>
            <a:custGeom>
              <a:avLst/>
              <a:gdLst/>
              <a:ahLst/>
              <a:cxnLst/>
              <a:rect l="l" t="t" r="r" b="b"/>
              <a:pathLst>
                <a:path w="1374" h="1288" extrusionOk="0">
                  <a:moveTo>
                    <a:pt x="732" y="0"/>
                  </a:moveTo>
                  <a:cubicBezTo>
                    <a:pt x="686" y="0"/>
                    <a:pt x="640" y="7"/>
                    <a:pt x="595" y="19"/>
                  </a:cubicBezTo>
                  <a:lnTo>
                    <a:pt x="573" y="26"/>
                  </a:lnTo>
                  <a:lnTo>
                    <a:pt x="563" y="29"/>
                  </a:lnTo>
                  <a:cubicBezTo>
                    <a:pt x="553" y="33"/>
                    <a:pt x="418" y="89"/>
                    <a:pt x="409" y="94"/>
                  </a:cubicBezTo>
                  <a:cubicBezTo>
                    <a:pt x="103" y="272"/>
                    <a:pt x="1" y="665"/>
                    <a:pt x="179" y="971"/>
                  </a:cubicBezTo>
                  <a:cubicBezTo>
                    <a:pt x="212" y="1014"/>
                    <a:pt x="246" y="1057"/>
                    <a:pt x="278" y="1100"/>
                  </a:cubicBezTo>
                  <a:cubicBezTo>
                    <a:pt x="404" y="1225"/>
                    <a:pt x="568" y="1287"/>
                    <a:pt x="731" y="1287"/>
                  </a:cubicBezTo>
                  <a:cubicBezTo>
                    <a:pt x="895" y="1287"/>
                    <a:pt x="1059" y="1225"/>
                    <a:pt x="1184" y="1100"/>
                  </a:cubicBezTo>
                  <a:cubicBezTo>
                    <a:pt x="1300" y="975"/>
                    <a:pt x="1366" y="816"/>
                    <a:pt x="1372" y="647"/>
                  </a:cubicBezTo>
                  <a:cubicBezTo>
                    <a:pt x="1373" y="533"/>
                    <a:pt x="1343" y="423"/>
                    <a:pt x="1286" y="324"/>
                  </a:cubicBezTo>
                  <a:cubicBezTo>
                    <a:pt x="1230" y="229"/>
                    <a:pt x="1151" y="149"/>
                    <a:pt x="1055" y="94"/>
                  </a:cubicBezTo>
                  <a:cubicBezTo>
                    <a:pt x="1006" y="66"/>
                    <a:pt x="956" y="45"/>
                    <a:pt x="902" y="29"/>
                  </a:cubicBezTo>
                  <a:lnTo>
                    <a:pt x="899" y="29"/>
                  </a:lnTo>
                  <a:lnTo>
                    <a:pt x="888" y="25"/>
                  </a:lnTo>
                  <a:cubicBezTo>
                    <a:pt x="837" y="8"/>
                    <a:pt x="785" y="0"/>
                    <a:pt x="7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5"/>
            <p:cNvSpPr/>
            <p:nvPr/>
          </p:nvSpPr>
          <p:spPr>
            <a:xfrm>
              <a:off x="-2668125" y="11024675"/>
              <a:ext cx="30625" cy="29200"/>
            </a:xfrm>
            <a:custGeom>
              <a:avLst/>
              <a:gdLst/>
              <a:ahLst/>
              <a:cxnLst/>
              <a:rect l="l" t="t" r="r" b="b"/>
              <a:pathLst>
                <a:path w="1225" h="1168" extrusionOk="0">
                  <a:moveTo>
                    <a:pt x="630" y="1"/>
                  </a:moveTo>
                  <a:lnTo>
                    <a:pt x="476" y="21"/>
                  </a:lnTo>
                  <a:cubicBezTo>
                    <a:pt x="427" y="41"/>
                    <a:pt x="380" y="59"/>
                    <a:pt x="333" y="81"/>
                  </a:cubicBezTo>
                  <a:lnTo>
                    <a:pt x="301" y="96"/>
                  </a:lnTo>
                  <a:cubicBezTo>
                    <a:pt x="272" y="108"/>
                    <a:pt x="269" y="118"/>
                    <a:pt x="232" y="147"/>
                  </a:cubicBezTo>
                  <a:cubicBezTo>
                    <a:pt x="189" y="171"/>
                    <a:pt x="154" y="207"/>
                    <a:pt x="129" y="248"/>
                  </a:cubicBezTo>
                  <a:cubicBezTo>
                    <a:pt x="112" y="270"/>
                    <a:pt x="97" y="291"/>
                    <a:pt x="80" y="313"/>
                  </a:cubicBezTo>
                  <a:cubicBezTo>
                    <a:pt x="29" y="398"/>
                    <a:pt x="3" y="498"/>
                    <a:pt x="3" y="598"/>
                  </a:cubicBezTo>
                  <a:cubicBezTo>
                    <a:pt x="0" y="675"/>
                    <a:pt x="17" y="750"/>
                    <a:pt x="52" y="816"/>
                  </a:cubicBezTo>
                  <a:cubicBezTo>
                    <a:pt x="75" y="887"/>
                    <a:pt x="115" y="950"/>
                    <a:pt x="169" y="999"/>
                  </a:cubicBezTo>
                  <a:cubicBezTo>
                    <a:pt x="238" y="1069"/>
                    <a:pt x="326" y="1119"/>
                    <a:pt x="419" y="1146"/>
                  </a:cubicBezTo>
                  <a:cubicBezTo>
                    <a:pt x="473" y="1161"/>
                    <a:pt x="521" y="1168"/>
                    <a:pt x="569" y="1168"/>
                  </a:cubicBezTo>
                  <a:cubicBezTo>
                    <a:pt x="624" y="1168"/>
                    <a:pt x="678" y="1159"/>
                    <a:pt x="740" y="1146"/>
                  </a:cubicBezTo>
                  <a:lnTo>
                    <a:pt x="776" y="1139"/>
                  </a:lnTo>
                  <a:cubicBezTo>
                    <a:pt x="934" y="1100"/>
                    <a:pt x="1063" y="988"/>
                    <a:pt x="1143" y="847"/>
                  </a:cubicBezTo>
                  <a:cubicBezTo>
                    <a:pt x="1181" y="785"/>
                    <a:pt x="1204" y="715"/>
                    <a:pt x="1207" y="641"/>
                  </a:cubicBezTo>
                  <a:cubicBezTo>
                    <a:pt x="1224" y="567"/>
                    <a:pt x="1221" y="491"/>
                    <a:pt x="1196" y="420"/>
                  </a:cubicBezTo>
                  <a:lnTo>
                    <a:pt x="1141" y="286"/>
                  </a:lnTo>
                  <a:cubicBezTo>
                    <a:pt x="1094" y="205"/>
                    <a:pt x="1024" y="136"/>
                    <a:pt x="943" y="88"/>
                  </a:cubicBezTo>
                  <a:lnTo>
                    <a:pt x="920" y="79"/>
                  </a:lnTo>
                  <a:lnTo>
                    <a:pt x="783" y="21"/>
                  </a:lnTo>
                  <a:lnTo>
                    <a:pt x="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5"/>
            <p:cNvSpPr/>
            <p:nvPr/>
          </p:nvSpPr>
          <p:spPr>
            <a:xfrm>
              <a:off x="-2620850" y="10942975"/>
              <a:ext cx="29900" cy="29550"/>
            </a:xfrm>
            <a:custGeom>
              <a:avLst/>
              <a:gdLst/>
              <a:ahLst/>
              <a:cxnLst/>
              <a:rect l="l" t="t" r="r" b="b"/>
              <a:pathLst>
                <a:path w="1196" h="1182" extrusionOk="0">
                  <a:moveTo>
                    <a:pt x="617" y="1"/>
                  </a:moveTo>
                  <a:cubicBezTo>
                    <a:pt x="585" y="1"/>
                    <a:pt x="552" y="4"/>
                    <a:pt x="520" y="12"/>
                  </a:cubicBezTo>
                  <a:cubicBezTo>
                    <a:pt x="468" y="12"/>
                    <a:pt x="416" y="26"/>
                    <a:pt x="371" y="52"/>
                  </a:cubicBezTo>
                  <a:cubicBezTo>
                    <a:pt x="297" y="75"/>
                    <a:pt x="233" y="118"/>
                    <a:pt x="181" y="173"/>
                  </a:cubicBezTo>
                  <a:lnTo>
                    <a:pt x="88" y="293"/>
                  </a:lnTo>
                  <a:lnTo>
                    <a:pt x="29" y="434"/>
                  </a:lnTo>
                  <a:cubicBezTo>
                    <a:pt x="4" y="510"/>
                    <a:pt x="1" y="591"/>
                    <a:pt x="18" y="669"/>
                  </a:cubicBezTo>
                  <a:cubicBezTo>
                    <a:pt x="18" y="721"/>
                    <a:pt x="33" y="774"/>
                    <a:pt x="59" y="818"/>
                  </a:cubicBezTo>
                  <a:cubicBezTo>
                    <a:pt x="82" y="892"/>
                    <a:pt x="125" y="956"/>
                    <a:pt x="181" y="1009"/>
                  </a:cubicBezTo>
                  <a:lnTo>
                    <a:pt x="300" y="1101"/>
                  </a:lnTo>
                  <a:lnTo>
                    <a:pt x="442" y="1161"/>
                  </a:lnTo>
                  <a:cubicBezTo>
                    <a:pt x="485" y="1174"/>
                    <a:pt x="531" y="1181"/>
                    <a:pt x="578" y="1181"/>
                  </a:cubicBezTo>
                  <a:cubicBezTo>
                    <a:pt x="611" y="1181"/>
                    <a:pt x="644" y="1178"/>
                    <a:pt x="677" y="1170"/>
                  </a:cubicBezTo>
                  <a:cubicBezTo>
                    <a:pt x="729" y="1170"/>
                    <a:pt x="781" y="1156"/>
                    <a:pt x="826" y="1130"/>
                  </a:cubicBezTo>
                  <a:cubicBezTo>
                    <a:pt x="898" y="1107"/>
                    <a:pt x="964" y="1064"/>
                    <a:pt x="1016" y="1009"/>
                  </a:cubicBezTo>
                  <a:lnTo>
                    <a:pt x="1108" y="889"/>
                  </a:lnTo>
                  <a:cubicBezTo>
                    <a:pt x="1128" y="841"/>
                    <a:pt x="1148" y="795"/>
                    <a:pt x="1166" y="748"/>
                  </a:cubicBezTo>
                  <a:cubicBezTo>
                    <a:pt x="1196" y="645"/>
                    <a:pt x="1196" y="537"/>
                    <a:pt x="1166" y="434"/>
                  </a:cubicBezTo>
                  <a:lnTo>
                    <a:pt x="1166" y="433"/>
                  </a:lnTo>
                  <a:cubicBezTo>
                    <a:pt x="1111" y="233"/>
                    <a:pt x="956" y="77"/>
                    <a:pt x="756" y="23"/>
                  </a:cubicBezTo>
                  <a:lnTo>
                    <a:pt x="755" y="23"/>
                  </a:lnTo>
                  <a:cubicBezTo>
                    <a:pt x="710" y="8"/>
                    <a:pt x="663" y="1"/>
                    <a:pt x="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5"/>
            <p:cNvSpPr/>
            <p:nvPr/>
          </p:nvSpPr>
          <p:spPr>
            <a:xfrm>
              <a:off x="-2558150" y="10985175"/>
              <a:ext cx="49425" cy="47325"/>
            </a:xfrm>
            <a:custGeom>
              <a:avLst/>
              <a:gdLst/>
              <a:ahLst/>
              <a:cxnLst/>
              <a:rect l="l" t="t" r="r" b="b"/>
              <a:pathLst>
                <a:path w="1977" h="1893" extrusionOk="0">
                  <a:moveTo>
                    <a:pt x="949" y="1"/>
                  </a:moveTo>
                  <a:lnTo>
                    <a:pt x="699" y="35"/>
                  </a:lnTo>
                  <a:cubicBezTo>
                    <a:pt x="542" y="78"/>
                    <a:pt x="400" y="160"/>
                    <a:pt x="286" y="276"/>
                  </a:cubicBezTo>
                  <a:cubicBezTo>
                    <a:pt x="257" y="311"/>
                    <a:pt x="228" y="348"/>
                    <a:pt x="202" y="385"/>
                  </a:cubicBezTo>
                  <a:cubicBezTo>
                    <a:pt x="128" y="463"/>
                    <a:pt x="77" y="560"/>
                    <a:pt x="53" y="666"/>
                  </a:cubicBezTo>
                  <a:lnTo>
                    <a:pt x="53" y="670"/>
                  </a:lnTo>
                  <a:lnTo>
                    <a:pt x="45" y="690"/>
                  </a:lnTo>
                  <a:cubicBezTo>
                    <a:pt x="5" y="812"/>
                    <a:pt x="0" y="941"/>
                    <a:pt x="28" y="1065"/>
                  </a:cubicBezTo>
                  <a:cubicBezTo>
                    <a:pt x="33" y="1189"/>
                    <a:pt x="71" y="1311"/>
                    <a:pt x="140" y="1415"/>
                  </a:cubicBezTo>
                  <a:lnTo>
                    <a:pt x="286" y="1604"/>
                  </a:lnTo>
                  <a:cubicBezTo>
                    <a:pt x="401" y="1719"/>
                    <a:pt x="544" y="1803"/>
                    <a:pt x="701" y="1846"/>
                  </a:cubicBezTo>
                  <a:lnTo>
                    <a:pt x="751" y="1854"/>
                  </a:lnTo>
                  <a:lnTo>
                    <a:pt x="773" y="1857"/>
                  </a:lnTo>
                  <a:cubicBezTo>
                    <a:pt x="814" y="1865"/>
                    <a:pt x="857" y="1871"/>
                    <a:pt x="900" y="1876"/>
                  </a:cubicBezTo>
                  <a:cubicBezTo>
                    <a:pt x="931" y="1887"/>
                    <a:pt x="965" y="1893"/>
                    <a:pt x="998" y="1893"/>
                  </a:cubicBezTo>
                  <a:cubicBezTo>
                    <a:pt x="1009" y="1893"/>
                    <a:pt x="1020" y="1892"/>
                    <a:pt x="1031" y="1891"/>
                  </a:cubicBezTo>
                  <a:cubicBezTo>
                    <a:pt x="1192" y="1891"/>
                    <a:pt x="1349" y="1848"/>
                    <a:pt x="1488" y="1767"/>
                  </a:cubicBezTo>
                  <a:cubicBezTo>
                    <a:pt x="1622" y="1688"/>
                    <a:pt x="1734" y="1576"/>
                    <a:pt x="1812" y="1443"/>
                  </a:cubicBezTo>
                  <a:cubicBezTo>
                    <a:pt x="1977" y="1160"/>
                    <a:pt x="1977" y="810"/>
                    <a:pt x="1812" y="527"/>
                  </a:cubicBezTo>
                  <a:lnTo>
                    <a:pt x="1811" y="529"/>
                  </a:lnTo>
                  <a:lnTo>
                    <a:pt x="1808" y="520"/>
                  </a:lnTo>
                  <a:lnTo>
                    <a:pt x="1665" y="336"/>
                  </a:lnTo>
                  <a:lnTo>
                    <a:pt x="1646" y="314"/>
                  </a:lnTo>
                  <a:lnTo>
                    <a:pt x="1613" y="276"/>
                  </a:lnTo>
                  <a:cubicBezTo>
                    <a:pt x="1431" y="108"/>
                    <a:pt x="1197" y="12"/>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5"/>
            <p:cNvSpPr/>
            <p:nvPr/>
          </p:nvSpPr>
          <p:spPr>
            <a:xfrm>
              <a:off x="-2489475" y="10946750"/>
              <a:ext cx="43625" cy="43675"/>
            </a:xfrm>
            <a:custGeom>
              <a:avLst/>
              <a:gdLst/>
              <a:ahLst/>
              <a:cxnLst/>
              <a:rect l="l" t="t" r="r" b="b"/>
              <a:pathLst>
                <a:path w="1745" h="1747" extrusionOk="0">
                  <a:moveTo>
                    <a:pt x="872" y="1"/>
                  </a:moveTo>
                  <a:cubicBezTo>
                    <a:pt x="395" y="15"/>
                    <a:pt x="13" y="397"/>
                    <a:pt x="0" y="874"/>
                  </a:cubicBezTo>
                  <a:lnTo>
                    <a:pt x="31" y="1106"/>
                  </a:lnTo>
                  <a:cubicBezTo>
                    <a:pt x="71" y="1251"/>
                    <a:pt x="148" y="1384"/>
                    <a:pt x="255" y="1490"/>
                  </a:cubicBezTo>
                  <a:lnTo>
                    <a:pt x="432" y="1627"/>
                  </a:lnTo>
                  <a:cubicBezTo>
                    <a:pt x="565" y="1705"/>
                    <a:pt x="717" y="1747"/>
                    <a:pt x="872" y="1747"/>
                  </a:cubicBezTo>
                  <a:cubicBezTo>
                    <a:pt x="1348" y="1733"/>
                    <a:pt x="1731" y="1350"/>
                    <a:pt x="1745" y="874"/>
                  </a:cubicBezTo>
                  <a:cubicBezTo>
                    <a:pt x="1734" y="796"/>
                    <a:pt x="1723" y="718"/>
                    <a:pt x="1712" y="641"/>
                  </a:cubicBezTo>
                  <a:cubicBezTo>
                    <a:pt x="1672" y="495"/>
                    <a:pt x="1596" y="363"/>
                    <a:pt x="1488" y="257"/>
                  </a:cubicBezTo>
                  <a:lnTo>
                    <a:pt x="1312" y="121"/>
                  </a:lnTo>
                  <a:cubicBezTo>
                    <a:pt x="1178" y="42"/>
                    <a:pt x="1026" y="1"/>
                    <a:pt x="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5"/>
            <p:cNvSpPr/>
            <p:nvPr/>
          </p:nvSpPr>
          <p:spPr>
            <a:xfrm>
              <a:off x="-2409900" y="11001975"/>
              <a:ext cx="42700" cy="37475"/>
            </a:xfrm>
            <a:custGeom>
              <a:avLst/>
              <a:gdLst/>
              <a:ahLst/>
              <a:cxnLst/>
              <a:rect l="l" t="t" r="r" b="b"/>
              <a:pathLst>
                <a:path w="1708" h="1499" extrusionOk="0">
                  <a:moveTo>
                    <a:pt x="898" y="0"/>
                  </a:moveTo>
                  <a:cubicBezTo>
                    <a:pt x="840" y="0"/>
                    <a:pt x="780" y="9"/>
                    <a:pt x="724" y="27"/>
                  </a:cubicBezTo>
                  <a:cubicBezTo>
                    <a:pt x="633" y="58"/>
                    <a:pt x="547" y="98"/>
                    <a:pt x="464" y="144"/>
                  </a:cubicBezTo>
                  <a:cubicBezTo>
                    <a:pt x="0" y="414"/>
                    <a:pt x="0" y="1084"/>
                    <a:pt x="464" y="1354"/>
                  </a:cubicBezTo>
                  <a:cubicBezTo>
                    <a:pt x="547" y="1400"/>
                    <a:pt x="633" y="1440"/>
                    <a:pt x="724" y="1471"/>
                  </a:cubicBezTo>
                  <a:lnTo>
                    <a:pt x="922" y="1498"/>
                  </a:lnTo>
                  <a:cubicBezTo>
                    <a:pt x="928" y="1499"/>
                    <a:pt x="934" y="1499"/>
                    <a:pt x="940" y="1499"/>
                  </a:cubicBezTo>
                  <a:cubicBezTo>
                    <a:pt x="1034" y="1499"/>
                    <a:pt x="1127" y="1477"/>
                    <a:pt x="1210" y="1434"/>
                  </a:cubicBezTo>
                  <a:cubicBezTo>
                    <a:pt x="1273" y="1416"/>
                    <a:pt x="1330" y="1383"/>
                    <a:pt x="1375" y="1337"/>
                  </a:cubicBezTo>
                  <a:cubicBezTo>
                    <a:pt x="1456" y="1285"/>
                    <a:pt x="1522" y="1213"/>
                    <a:pt x="1567" y="1127"/>
                  </a:cubicBezTo>
                  <a:lnTo>
                    <a:pt x="1571" y="1119"/>
                  </a:lnTo>
                  <a:cubicBezTo>
                    <a:pt x="1706" y="892"/>
                    <a:pt x="1708" y="608"/>
                    <a:pt x="1573" y="379"/>
                  </a:cubicBezTo>
                  <a:lnTo>
                    <a:pt x="1568" y="371"/>
                  </a:lnTo>
                  <a:lnTo>
                    <a:pt x="1451" y="219"/>
                  </a:lnTo>
                  <a:cubicBezTo>
                    <a:pt x="1385" y="149"/>
                    <a:pt x="1302" y="95"/>
                    <a:pt x="1210" y="64"/>
                  </a:cubicBezTo>
                  <a:cubicBezTo>
                    <a:pt x="1154" y="32"/>
                    <a:pt x="1087" y="14"/>
                    <a:pt x="1021" y="14"/>
                  </a:cubicBezTo>
                  <a:cubicBezTo>
                    <a:pt x="981" y="5"/>
                    <a:pt x="940"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5"/>
            <p:cNvSpPr/>
            <p:nvPr/>
          </p:nvSpPr>
          <p:spPr>
            <a:xfrm>
              <a:off x="-3063975" y="10327175"/>
              <a:ext cx="357025" cy="292900"/>
            </a:xfrm>
            <a:custGeom>
              <a:avLst/>
              <a:gdLst/>
              <a:ahLst/>
              <a:cxnLst/>
              <a:rect l="l" t="t" r="r" b="b"/>
              <a:pathLst>
                <a:path w="14281" h="11716" extrusionOk="0">
                  <a:moveTo>
                    <a:pt x="6125" y="1"/>
                  </a:moveTo>
                  <a:cubicBezTo>
                    <a:pt x="5818" y="1"/>
                    <a:pt x="5509" y="67"/>
                    <a:pt x="5220" y="193"/>
                  </a:cubicBezTo>
                  <a:cubicBezTo>
                    <a:pt x="3973" y="735"/>
                    <a:pt x="3547" y="2154"/>
                    <a:pt x="3683" y="3416"/>
                  </a:cubicBezTo>
                  <a:cubicBezTo>
                    <a:pt x="3733" y="3903"/>
                    <a:pt x="3847" y="4382"/>
                    <a:pt x="4020" y="4840"/>
                  </a:cubicBezTo>
                  <a:cubicBezTo>
                    <a:pt x="3805" y="4809"/>
                    <a:pt x="3590" y="4793"/>
                    <a:pt x="3374" y="4792"/>
                  </a:cubicBezTo>
                  <a:cubicBezTo>
                    <a:pt x="3371" y="4792"/>
                    <a:pt x="3369" y="4792"/>
                    <a:pt x="3366" y="4792"/>
                  </a:cubicBezTo>
                  <a:cubicBezTo>
                    <a:pt x="2425" y="4792"/>
                    <a:pt x="954" y="5074"/>
                    <a:pt x="547" y="6050"/>
                  </a:cubicBezTo>
                  <a:cubicBezTo>
                    <a:pt x="0" y="7362"/>
                    <a:pt x="1539" y="8181"/>
                    <a:pt x="2598" y="8307"/>
                  </a:cubicBezTo>
                  <a:cubicBezTo>
                    <a:pt x="2748" y="8324"/>
                    <a:pt x="2899" y="8332"/>
                    <a:pt x="3049" y="8332"/>
                  </a:cubicBezTo>
                  <a:cubicBezTo>
                    <a:pt x="3246" y="8332"/>
                    <a:pt x="3442" y="8319"/>
                    <a:pt x="3638" y="8296"/>
                  </a:cubicBezTo>
                  <a:lnTo>
                    <a:pt x="3638" y="8296"/>
                  </a:lnTo>
                  <a:cubicBezTo>
                    <a:pt x="3609" y="8373"/>
                    <a:pt x="3577" y="8449"/>
                    <a:pt x="3552" y="8526"/>
                  </a:cubicBezTo>
                  <a:cubicBezTo>
                    <a:pt x="3207" y="9546"/>
                    <a:pt x="3050" y="11183"/>
                    <a:pt x="4314" y="11619"/>
                  </a:cubicBezTo>
                  <a:cubicBezTo>
                    <a:pt x="4508" y="11686"/>
                    <a:pt x="4692" y="11716"/>
                    <a:pt x="4866" y="11716"/>
                  </a:cubicBezTo>
                  <a:cubicBezTo>
                    <a:pt x="5806" y="11716"/>
                    <a:pt x="6459" y="10831"/>
                    <a:pt x="6948" y="10052"/>
                  </a:cubicBezTo>
                  <a:cubicBezTo>
                    <a:pt x="7188" y="9672"/>
                    <a:pt x="7405" y="9280"/>
                    <a:pt x="7610" y="8882"/>
                  </a:cubicBezTo>
                  <a:cubicBezTo>
                    <a:pt x="8481" y="9859"/>
                    <a:pt x="9784" y="10460"/>
                    <a:pt x="11100" y="10460"/>
                  </a:cubicBezTo>
                  <a:cubicBezTo>
                    <a:pt x="11338" y="10460"/>
                    <a:pt x="11576" y="10440"/>
                    <a:pt x="11813" y="10399"/>
                  </a:cubicBezTo>
                  <a:cubicBezTo>
                    <a:pt x="12415" y="10295"/>
                    <a:pt x="13018" y="10042"/>
                    <a:pt x="13408" y="9558"/>
                  </a:cubicBezTo>
                  <a:cubicBezTo>
                    <a:pt x="13896" y="8955"/>
                    <a:pt x="13870" y="8153"/>
                    <a:pt x="13405" y="7544"/>
                  </a:cubicBezTo>
                  <a:cubicBezTo>
                    <a:pt x="13004" y="7020"/>
                    <a:pt x="12381" y="6685"/>
                    <a:pt x="11817" y="6363"/>
                  </a:cubicBezTo>
                  <a:cubicBezTo>
                    <a:pt x="12152" y="6197"/>
                    <a:pt x="12475" y="6008"/>
                    <a:pt x="12785" y="5801"/>
                  </a:cubicBezTo>
                  <a:cubicBezTo>
                    <a:pt x="13304" y="5454"/>
                    <a:pt x="13801" y="5070"/>
                    <a:pt x="14030" y="4466"/>
                  </a:cubicBezTo>
                  <a:cubicBezTo>
                    <a:pt x="14280" y="3809"/>
                    <a:pt x="14045" y="3101"/>
                    <a:pt x="13470" y="2704"/>
                  </a:cubicBezTo>
                  <a:cubicBezTo>
                    <a:pt x="12954" y="2347"/>
                    <a:pt x="12308" y="2200"/>
                    <a:pt x="11657" y="2200"/>
                  </a:cubicBezTo>
                  <a:cubicBezTo>
                    <a:pt x="11078" y="2200"/>
                    <a:pt x="10494" y="2316"/>
                    <a:pt x="9993" y="2504"/>
                  </a:cubicBezTo>
                  <a:cubicBezTo>
                    <a:pt x="9553" y="2668"/>
                    <a:pt x="9143" y="2888"/>
                    <a:pt x="8756" y="3141"/>
                  </a:cubicBezTo>
                  <a:cubicBezTo>
                    <a:pt x="8668" y="2635"/>
                    <a:pt x="8512" y="2143"/>
                    <a:pt x="8290" y="1680"/>
                  </a:cubicBezTo>
                  <a:cubicBezTo>
                    <a:pt x="8034" y="1144"/>
                    <a:pt x="7667" y="589"/>
                    <a:pt x="7145" y="278"/>
                  </a:cubicBezTo>
                  <a:cubicBezTo>
                    <a:pt x="6829" y="89"/>
                    <a:pt x="6478" y="1"/>
                    <a:pt x="6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5"/>
            <p:cNvSpPr/>
            <p:nvPr/>
          </p:nvSpPr>
          <p:spPr>
            <a:xfrm>
              <a:off x="-3219125" y="10381175"/>
              <a:ext cx="101975" cy="56650"/>
            </a:xfrm>
            <a:custGeom>
              <a:avLst/>
              <a:gdLst/>
              <a:ahLst/>
              <a:cxnLst/>
              <a:rect l="l" t="t" r="r" b="b"/>
              <a:pathLst>
                <a:path w="4079" h="2266" extrusionOk="0">
                  <a:moveTo>
                    <a:pt x="796" y="1"/>
                  </a:moveTo>
                  <a:cubicBezTo>
                    <a:pt x="705" y="1"/>
                    <a:pt x="614" y="5"/>
                    <a:pt x="524" y="5"/>
                  </a:cubicBezTo>
                  <a:cubicBezTo>
                    <a:pt x="161" y="6"/>
                    <a:pt x="0" y="442"/>
                    <a:pt x="235" y="699"/>
                  </a:cubicBezTo>
                  <a:cubicBezTo>
                    <a:pt x="323" y="792"/>
                    <a:pt x="405" y="895"/>
                    <a:pt x="499" y="983"/>
                  </a:cubicBezTo>
                  <a:cubicBezTo>
                    <a:pt x="616" y="1096"/>
                    <a:pt x="775" y="1179"/>
                    <a:pt x="911" y="1268"/>
                  </a:cubicBezTo>
                  <a:cubicBezTo>
                    <a:pt x="1135" y="1414"/>
                    <a:pt x="1367" y="1539"/>
                    <a:pt x="1602" y="1665"/>
                  </a:cubicBezTo>
                  <a:cubicBezTo>
                    <a:pt x="1836" y="1791"/>
                    <a:pt x="2078" y="1903"/>
                    <a:pt x="2323" y="2010"/>
                  </a:cubicBezTo>
                  <a:cubicBezTo>
                    <a:pt x="2492" y="2082"/>
                    <a:pt x="2658" y="2162"/>
                    <a:pt x="2835" y="2211"/>
                  </a:cubicBezTo>
                  <a:cubicBezTo>
                    <a:pt x="2967" y="2249"/>
                    <a:pt x="3093" y="2265"/>
                    <a:pt x="3222" y="2265"/>
                  </a:cubicBezTo>
                  <a:cubicBezTo>
                    <a:pt x="3304" y="2265"/>
                    <a:pt x="3387" y="2258"/>
                    <a:pt x="3473" y="2247"/>
                  </a:cubicBezTo>
                  <a:cubicBezTo>
                    <a:pt x="3874" y="2193"/>
                    <a:pt x="4078" y="1609"/>
                    <a:pt x="3860" y="1298"/>
                  </a:cubicBezTo>
                  <a:cubicBezTo>
                    <a:pt x="3650" y="995"/>
                    <a:pt x="3355" y="834"/>
                    <a:pt x="3026" y="691"/>
                  </a:cubicBezTo>
                  <a:cubicBezTo>
                    <a:pt x="2741" y="565"/>
                    <a:pt x="2455" y="447"/>
                    <a:pt x="2159" y="346"/>
                  </a:cubicBezTo>
                  <a:cubicBezTo>
                    <a:pt x="1907" y="258"/>
                    <a:pt x="1658" y="174"/>
                    <a:pt x="1400" y="108"/>
                  </a:cubicBezTo>
                  <a:cubicBezTo>
                    <a:pt x="1239" y="68"/>
                    <a:pt x="1072" y="11"/>
                    <a:pt x="904" y="3"/>
                  </a:cubicBezTo>
                  <a:cubicBezTo>
                    <a:pt x="868" y="1"/>
                    <a:pt x="832" y="1"/>
                    <a:pt x="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5"/>
            <p:cNvSpPr/>
            <p:nvPr/>
          </p:nvSpPr>
          <p:spPr>
            <a:xfrm>
              <a:off x="-3291500" y="10474000"/>
              <a:ext cx="186975" cy="44075"/>
            </a:xfrm>
            <a:custGeom>
              <a:avLst/>
              <a:gdLst/>
              <a:ahLst/>
              <a:cxnLst/>
              <a:rect l="l" t="t" r="r" b="b"/>
              <a:pathLst>
                <a:path w="7479" h="1763" extrusionOk="0">
                  <a:moveTo>
                    <a:pt x="4781" y="0"/>
                  </a:moveTo>
                  <a:cubicBezTo>
                    <a:pt x="4404" y="0"/>
                    <a:pt x="4027" y="12"/>
                    <a:pt x="3649" y="17"/>
                  </a:cubicBezTo>
                  <a:cubicBezTo>
                    <a:pt x="3007" y="24"/>
                    <a:pt x="2365" y="31"/>
                    <a:pt x="1725" y="69"/>
                  </a:cubicBezTo>
                  <a:cubicBezTo>
                    <a:pt x="1203" y="100"/>
                    <a:pt x="460" y="144"/>
                    <a:pt x="56" y="514"/>
                  </a:cubicBezTo>
                  <a:cubicBezTo>
                    <a:pt x="1" y="565"/>
                    <a:pt x="15" y="642"/>
                    <a:pt x="56" y="694"/>
                  </a:cubicBezTo>
                  <a:cubicBezTo>
                    <a:pt x="385" y="1116"/>
                    <a:pt x="1114" y="1279"/>
                    <a:pt x="1616" y="1374"/>
                  </a:cubicBezTo>
                  <a:cubicBezTo>
                    <a:pt x="2287" y="1502"/>
                    <a:pt x="2969" y="1585"/>
                    <a:pt x="3649" y="1652"/>
                  </a:cubicBezTo>
                  <a:cubicBezTo>
                    <a:pt x="4219" y="1708"/>
                    <a:pt x="4784" y="1762"/>
                    <a:pt x="5355" y="1762"/>
                  </a:cubicBezTo>
                  <a:cubicBezTo>
                    <a:pt x="5428" y="1762"/>
                    <a:pt x="5502" y="1762"/>
                    <a:pt x="5576" y="1760"/>
                  </a:cubicBezTo>
                  <a:cubicBezTo>
                    <a:pt x="5915" y="1750"/>
                    <a:pt x="6276" y="1721"/>
                    <a:pt x="6599" y="1617"/>
                  </a:cubicBezTo>
                  <a:cubicBezTo>
                    <a:pt x="6901" y="1517"/>
                    <a:pt x="7141" y="1271"/>
                    <a:pt x="7300" y="1148"/>
                  </a:cubicBezTo>
                  <a:cubicBezTo>
                    <a:pt x="7478" y="1012"/>
                    <a:pt x="7478" y="801"/>
                    <a:pt x="7302" y="666"/>
                  </a:cubicBezTo>
                  <a:cubicBezTo>
                    <a:pt x="7161" y="559"/>
                    <a:pt x="6935" y="305"/>
                    <a:pt x="6663" y="207"/>
                  </a:cubicBezTo>
                  <a:cubicBezTo>
                    <a:pt x="6344" y="92"/>
                    <a:pt x="5984" y="58"/>
                    <a:pt x="5645" y="31"/>
                  </a:cubicBezTo>
                  <a:cubicBezTo>
                    <a:pt x="5357" y="7"/>
                    <a:pt x="5069" y="0"/>
                    <a:pt x="4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5"/>
            <p:cNvSpPr/>
            <p:nvPr/>
          </p:nvSpPr>
          <p:spPr>
            <a:xfrm>
              <a:off x="-3128475" y="10622475"/>
              <a:ext cx="64800" cy="65825"/>
            </a:xfrm>
            <a:custGeom>
              <a:avLst/>
              <a:gdLst/>
              <a:ahLst/>
              <a:cxnLst/>
              <a:rect l="l" t="t" r="r" b="b"/>
              <a:pathLst>
                <a:path w="2592" h="2633" extrusionOk="0">
                  <a:moveTo>
                    <a:pt x="2330" y="0"/>
                  </a:moveTo>
                  <a:cubicBezTo>
                    <a:pt x="2322" y="0"/>
                    <a:pt x="2315" y="1"/>
                    <a:pt x="2307" y="2"/>
                  </a:cubicBezTo>
                  <a:cubicBezTo>
                    <a:pt x="2295" y="2"/>
                    <a:pt x="2283" y="5"/>
                    <a:pt x="2270" y="6"/>
                  </a:cubicBezTo>
                  <a:cubicBezTo>
                    <a:pt x="2253" y="4"/>
                    <a:pt x="2235" y="3"/>
                    <a:pt x="2217" y="3"/>
                  </a:cubicBezTo>
                  <a:cubicBezTo>
                    <a:pt x="1990" y="3"/>
                    <a:pt x="1758" y="168"/>
                    <a:pt x="1575" y="277"/>
                  </a:cubicBezTo>
                  <a:cubicBezTo>
                    <a:pt x="1335" y="416"/>
                    <a:pt x="1123" y="620"/>
                    <a:pt x="908" y="796"/>
                  </a:cubicBezTo>
                  <a:cubicBezTo>
                    <a:pt x="819" y="869"/>
                    <a:pt x="721" y="938"/>
                    <a:pt x="644" y="1024"/>
                  </a:cubicBezTo>
                  <a:lnTo>
                    <a:pt x="395" y="1302"/>
                  </a:lnTo>
                  <a:cubicBezTo>
                    <a:pt x="260" y="1453"/>
                    <a:pt x="138" y="1594"/>
                    <a:pt x="62" y="1784"/>
                  </a:cubicBezTo>
                  <a:cubicBezTo>
                    <a:pt x="24" y="1872"/>
                    <a:pt x="4" y="1966"/>
                    <a:pt x="1" y="2062"/>
                  </a:cubicBezTo>
                  <a:cubicBezTo>
                    <a:pt x="1" y="2167"/>
                    <a:pt x="32" y="2260"/>
                    <a:pt x="73" y="2352"/>
                  </a:cubicBezTo>
                  <a:cubicBezTo>
                    <a:pt x="95" y="2469"/>
                    <a:pt x="191" y="2557"/>
                    <a:pt x="309" y="2569"/>
                  </a:cubicBezTo>
                  <a:cubicBezTo>
                    <a:pt x="386" y="2601"/>
                    <a:pt x="465" y="2629"/>
                    <a:pt x="554" y="2632"/>
                  </a:cubicBezTo>
                  <a:cubicBezTo>
                    <a:pt x="558" y="2632"/>
                    <a:pt x="562" y="2632"/>
                    <a:pt x="566" y="2632"/>
                  </a:cubicBezTo>
                  <a:cubicBezTo>
                    <a:pt x="679" y="2632"/>
                    <a:pt x="782" y="2592"/>
                    <a:pt x="884" y="2549"/>
                  </a:cubicBezTo>
                  <a:cubicBezTo>
                    <a:pt x="1048" y="2480"/>
                    <a:pt x="1177" y="2365"/>
                    <a:pt x="1306" y="2242"/>
                  </a:cubicBezTo>
                  <a:lnTo>
                    <a:pt x="1576" y="1987"/>
                  </a:lnTo>
                  <a:cubicBezTo>
                    <a:pt x="1667" y="1901"/>
                    <a:pt x="1739" y="1800"/>
                    <a:pt x="1814" y="1701"/>
                  </a:cubicBezTo>
                  <a:cubicBezTo>
                    <a:pt x="1980" y="1488"/>
                    <a:pt x="2180" y="1276"/>
                    <a:pt x="2312" y="1041"/>
                  </a:cubicBezTo>
                  <a:cubicBezTo>
                    <a:pt x="2367" y="943"/>
                    <a:pt x="2424" y="845"/>
                    <a:pt x="2476" y="745"/>
                  </a:cubicBezTo>
                  <a:cubicBezTo>
                    <a:pt x="2534" y="630"/>
                    <a:pt x="2591" y="465"/>
                    <a:pt x="2579" y="323"/>
                  </a:cubicBezTo>
                  <a:cubicBezTo>
                    <a:pt x="2582" y="307"/>
                    <a:pt x="2584" y="293"/>
                    <a:pt x="2585" y="278"/>
                  </a:cubicBezTo>
                  <a:cubicBezTo>
                    <a:pt x="2585" y="261"/>
                    <a:pt x="2585" y="244"/>
                    <a:pt x="2580" y="227"/>
                  </a:cubicBezTo>
                  <a:cubicBezTo>
                    <a:pt x="2582" y="206"/>
                    <a:pt x="2576" y="186"/>
                    <a:pt x="2560" y="171"/>
                  </a:cubicBezTo>
                  <a:cubicBezTo>
                    <a:pt x="2582" y="94"/>
                    <a:pt x="2521" y="17"/>
                    <a:pt x="2446" y="17"/>
                  </a:cubicBezTo>
                  <a:cubicBezTo>
                    <a:pt x="2436" y="17"/>
                    <a:pt x="2424" y="18"/>
                    <a:pt x="2413" y="22"/>
                  </a:cubicBezTo>
                  <a:lnTo>
                    <a:pt x="2393" y="9"/>
                  </a:lnTo>
                  <a:cubicBezTo>
                    <a:pt x="2373" y="4"/>
                    <a:pt x="2351" y="0"/>
                    <a:pt x="2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5"/>
            <p:cNvSpPr/>
            <p:nvPr/>
          </p:nvSpPr>
          <p:spPr>
            <a:xfrm>
              <a:off x="-3033725" y="10655325"/>
              <a:ext cx="59175" cy="100025"/>
            </a:xfrm>
            <a:custGeom>
              <a:avLst/>
              <a:gdLst/>
              <a:ahLst/>
              <a:cxnLst/>
              <a:rect l="l" t="t" r="r" b="b"/>
              <a:pathLst>
                <a:path w="2367" h="4001" extrusionOk="0">
                  <a:moveTo>
                    <a:pt x="2034" y="0"/>
                  </a:moveTo>
                  <a:cubicBezTo>
                    <a:pt x="2032" y="0"/>
                    <a:pt x="2030" y="0"/>
                    <a:pt x="2027" y="0"/>
                  </a:cubicBezTo>
                  <a:cubicBezTo>
                    <a:pt x="1935" y="4"/>
                    <a:pt x="1849" y="0"/>
                    <a:pt x="1762" y="39"/>
                  </a:cubicBezTo>
                  <a:cubicBezTo>
                    <a:pt x="1685" y="71"/>
                    <a:pt x="1620" y="123"/>
                    <a:pt x="1553" y="171"/>
                  </a:cubicBezTo>
                  <a:cubicBezTo>
                    <a:pt x="1355" y="311"/>
                    <a:pt x="1213" y="461"/>
                    <a:pt x="1069" y="655"/>
                  </a:cubicBezTo>
                  <a:cubicBezTo>
                    <a:pt x="848" y="949"/>
                    <a:pt x="642" y="1246"/>
                    <a:pt x="476" y="1574"/>
                  </a:cubicBezTo>
                  <a:cubicBezTo>
                    <a:pt x="378" y="1772"/>
                    <a:pt x="275" y="1972"/>
                    <a:pt x="197" y="2178"/>
                  </a:cubicBezTo>
                  <a:cubicBezTo>
                    <a:pt x="168" y="2256"/>
                    <a:pt x="143" y="2336"/>
                    <a:pt x="123" y="2416"/>
                  </a:cubicBezTo>
                  <a:cubicBezTo>
                    <a:pt x="103" y="2500"/>
                    <a:pt x="88" y="2586"/>
                    <a:pt x="80" y="2672"/>
                  </a:cubicBezTo>
                  <a:cubicBezTo>
                    <a:pt x="79" y="2692"/>
                    <a:pt x="77" y="2706"/>
                    <a:pt x="77" y="2717"/>
                  </a:cubicBezTo>
                  <a:cubicBezTo>
                    <a:pt x="48" y="2853"/>
                    <a:pt x="0" y="3042"/>
                    <a:pt x="70" y="3167"/>
                  </a:cubicBezTo>
                  <a:cubicBezTo>
                    <a:pt x="71" y="3170"/>
                    <a:pt x="73" y="3171"/>
                    <a:pt x="74" y="3173"/>
                  </a:cubicBezTo>
                  <a:lnTo>
                    <a:pt x="74" y="3200"/>
                  </a:lnTo>
                  <a:cubicBezTo>
                    <a:pt x="76" y="3268"/>
                    <a:pt x="82" y="3334"/>
                    <a:pt x="93" y="3400"/>
                  </a:cubicBezTo>
                  <a:cubicBezTo>
                    <a:pt x="122" y="3558"/>
                    <a:pt x="151" y="3722"/>
                    <a:pt x="218" y="3870"/>
                  </a:cubicBezTo>
                  <a:cubicBezTo>
                    <a:pt x="257" y="3957"/>
                    <a:pt x="355" y="4001"/>
                    <a:pt x="449" y="4001"/>
                  </a:cubicBezTo>
                  <a:cubicBezTo>
                    <a:pt x="497" y="4001"/>
                    <a:pt x="544" y="3989"/>
                    <a:pt x="582" y="3967"/>
                  </a:cubicBezTo>
                  <a:cubicBezTo>
                    <a:pt x="717" y="3885"/>
                    <a:pt x="840" y="3759"/>
                    <a:pt x="954" y="3652"/>
                  </a:cubicBezTo>
                  <a:cubicBezTo>
                    <a:pt x="977" y="3630"/>
                    <a:pt x="1017" y="3598"/>
                    <a:pt x="1029" y="3567"/>
                  </a:cubicBezTo>
                  <a:cubicBezTo>
                    <a:pt x="1032" y="3561"/>
                    <a:pt x="1032" y="3557"/>
                    <a:pt x="1032" y="3551"/>
                  </a:cubicBezTo>
                  <a:cubicBezTo>
                    <a:pt x="1134" y="3445"/>
                    <a:pt x="1278" y="3372"/>
                    <a:pt x="1330" y="3223"/>
                  </a:cubicBezTo>
                  <a:cubicBezTo>
                    <a:pt x="1342" y="3205"/>
                    <a:pt x="1347" y="3196"/>
                    <a:pt x="1346" y="3196"/>
                  </a:cubicBezTo>
                  <a:lnTo>
                    <a:pt x="1346" y="3196"/>
                  </a:lnTo>
                  <a:cubicBezTo>
                    <a:pt x="1345" y="3196"/>
                    <a:pt x="1338" y="3203"/>
                    <a:pt x="1326" y="3219"/>
                  </a:cubicBezTo>
                  <a:cubicBezTo>
                    <a:pt x="1311" y="3236"/>
                    <a:pt x="1303" y="3245"/>
                    <a:pt x="1303" y="3245"/>
                  </a:cubicBezTo>
                  <a:cubicBezTo>
                    <a:pt x="1302" y="3245"/>
                    <a:pt x="1322" y="3220"/>
                    <a:pt x="1362" y="3170"/>
                  </a:cubicBezTo>
                  <a:cubicBezTo>
                    <a:pt x="1407" y="3113"/>
                    <a:pt x="1448" y="3053"/>
                    <a:pt x="1485" y="2992"/>
                  </a:cubicBezTo>
                  <a:cubicBezTo>
                    <a:pt x="1525" y="2919"/>
                    <a:pt x="1564" y="2846"/>
                    <a:pt x="1599" y="2770"/>
                  </a:cubicBezTo>
                  <a:cubicBezTo>
                    <a:pt x="1689" y="2569"/>
                    <a:pt x="1762" y="2357"/>
                    <a:pt x="1846" y="2152"/>
                  </a:cubicBezTo>
                  <a:cubicBezTo>
                    <a:pt x="1849" y="2146"/>
                    <a:pt x="1861" y="2113"/>
                    <a:pt x="1871" y="2092"/>
                  </a:cubicBezTo>
                  <a:lnTo>
                    <a:pt x="1894" y="2043"/>
                  </a:lnTo>
                  <a:cubicBezTo>
                    <a:pt x="1943" y="1926"/>
                    <a:pt x="1987" y="1811"/>
                    <a:pt x="2027" y="1691"/>
                  </a:cubicBezTo>
                  <a:cubicBezTo>
                    <a:pt x="2083" y="1527"/>
                    <a:pt x="2141" y="1362"/>
                    <a:pt x="2202" y="1200"/>
                  </a:cubicBezTo>
                  <a:cubicBezTo>
                    <a:pt x="2270" y="1023"/>
                    <a:pt x="2313" y="837"/>
                    <a:pt x="2333" y="648"/>
                  </a:cubicBezTo>
                  <a:cubicBezTo>
                    <a:pt x="2347" y="553"/>
                    <a:pt x="2367" y="478"/>
                    <a:pt x="2353" y="375"/>
                  </a:cubicBezTo>
                  <a:cubicBezTo>
                    <a:pt x="2340" y="288"/>
                    <a:pt x="2297" y="215"/>
                    <a:pt x="2262" y="136"/>
                  </a:cubicBezTo>
                  <a:cubicBezTo>
                    <a:pt x="2226" y="55"/>
                    <a:pt x="2119" y="0"/>
                    <a:pt x="2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5"/>
            <p:cNvSpPr/>
            <p:nvPr/>
          </p:nvSpPr>
          <p:spPr>
            <a:xfrm>
              <a:off x="-2705400" y="10622400"/>
              <a:ext cx="43050" cy="54675"/>
            </a:xfrm>
            <a:custGeom>
              <a:avLst/>
              <a:gdLst/>
              <a:ahLst/>
              <a:cxnLst/>
              <a:rect l="l" t="t" r="r" b="b"/>
              <a:pathLst>
                <a:path w="1722" h="2187" extrusionOk="0">
                  <a:moveTo>
                    <a:pt x="131" y="1"/>
                  </a:moveTo>
                  <a:cubicBezTo>
                    <a:pt x="58" y="1"/>
                    <a:pt x="0" y="70"/>
                    <a:pt x="20" y="144"/>
                  </a:cubicBezTo>
                  <a:cubicBezTo>
                    <a:pt x="25" y="169"/>
                    <a:pt x="29" y="192"/>
                    <a:pt x="36" y="215"/>
                  </a:cubicBezTo>
                  <a:cubicBezTo>
                    <a:pt x="23" y="280"/>
                    <a:pt x="37" y="341"/>
                    <a:pt x="54" y="405"/>
                  </a:cubicBezTo>
                  <a:cubicBezTo>
                    <a:pt x="54" y="487"/>
                    <a:pt x="80" y="565"/>
                    <a:pt x="105" y="642"/>
                  </a:cubicBezTo>
                  <a:cubicBezTo>
                    <a:pt x="135" y="745"/>
                    <a:pt x="175" y="846"/>
                    <a:pt x="220" y="944"/>
                  </a:cubicBezTo>
                  <a:cubicBezTo>
                    <a:pt x="257" y="1020"/>
                    <a:pt x="291" y="1095"/>
                    <a:pt x="324" y="1170"/>
                  </a:cubicBezTo>
                  <a:lnTo>
                    <a:pt x="324" y="1172"/>
                  </a:lnTo>
                  <a:cubicBezTo>
                    <a:pt x="326" y="1175"/>
                    <a:pt x="327" y="1179"/>
                    <a:pt x="329" y="1182"/>
                  </a:cubicBezTo>
                  <a:cubicBezTo>
                    <a:pt x="344" y="1219"/>
                    <a:pt x="358" y="1256"/>
                    <a:pt x="372" y="1293"/>
                  </a:cubicBezTo>
                  <a:cubicBezTo>
                    <a:pt x="443" y="1474"/>
                    <a:pt x="547" y="1638"/>
                    <a:pt x="650" y="1803"/>
                  </a:cubicBezTo>
                  <a:cubicBezTo>
                    <a:pt x="773" y="2002"/>
                    <a:pt x="999" y="2187"/>
                    <a:pt x="1237" y="2187"/>
                  </a:cubicBezTo>
                  <a:cubicBezTo>
                    <a:pt x="1313" y="2187"/>
                    <a:pt x="1390" y="2168"/>
                    <a:pt x="1465" y="2125"/>
                  </a:cubicBezTo>
                  <a:cubicBezTo>
                    <a:pt x="1636" y="2027"/>
                    <a:pt x="1714" y="1820"/>
                    <a:pt x="1719" y="1631"/>
                  </a:cubicBezTo>
                  <a:cubicBezTo>
                    <a:pt x="1722" y="1466"/>
                    <a:pt x="1659" y="1327"/>
                    <a:pt x="1591" y="1181"/>
                  </a:cubicBezTo>
                  <a:cubicBezTo>
                    <a:pt x="1507" y="1003"/>
                    <a:pt x="1421" y="843"/>
                    <a:pt x="1286" y="694"/>
                  </a:cubicBezTo>
                  <a:cubicBezTo>
                    <a:pt x="1176" y="573"/>
                    <a:pt x="1061" y="458"/>
                    <a:pt x="942" y="349"/>
                  </a:cubicBezTo>
                  <a:cubicBezTo>
                    <a:pt x="817" y="237"/>
                    <a:pt x="645" y="115"/>
                    <a:pt x="470" y="81"/>
                  </a:cubicBezTo>
                  <a:lnTo>
                    <a:pt x="461" y="78"/>
                  </a:lnTo>
                  <a:cubicBezTo>
                    <a:pt x="432" y="65"/>
                    <a:pt x="404" y="51"/>
                    <a:pt x="376" y="42"/>
                  </a:cubicBezTo>
                  <a:cubicBezTo>
                    <a:pt x="346" y="31"/>
                    <a:pt x="314" y="25"/>
                    <a:pt x="283" y="25"/>
                  </a:cubicBezTo>
                  <a:cubicBezTo>
                    <a:pt x="271" y="25"/>
                    <a:pt x="258" y="26"/>
                    <a:pt x="246" y="28"/>
                  </a:cubicBezTo>
                  <a:cubicBezTo>
                    <a:pt x="217" y="20"/>
                    <a:pt x="189" y="11"/>
                    <a:pt x="162" y="5"/>
                  </a:cubicBezTo>
                  <a:cubicBezTo>
                    <a:pt x="151" y="2"/>
                    <a:pt x="141"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5"/>
            <p:cNvSpPr/>
            <p:nvPr/>
          </p:nvSpPr>
          <p:spPr>
            <a:xfrm>
              <a:off x="-2654150" y="10570775"/>
              <a:ext cx="133000" cy="58000"/>
            </a:xfrm>
            <a:custGeom>
              <a:avLst/>
              <a:gdLst/>
              <a:ahLst/>
              <a:cxnLst/>
              <a:rect l="l" t="t" r="r" b="b"/>
              <a:pathLst>
                <a:path w="5320" h="2320" extrusionOk="0">
                  <a:moveTo>
                    <a:pt x="1165" y="1"/>
                  </a:moveTo>
                  <a:cubicBezTo>
                    <a:pt x="824" y="1"/>
                    <a:pt x="483" y="41"/>
                    <a:pt x="146" y="146"/>
                  </a:cubicBezTo>
                  <a:cubicBezTo>
                    <a:pt x="42" y="178"/>
                    <a:pt x="0" y="310"/>
                    <a:pt x="82" y="390"/>
                  </a:cubicBezTo>
                  <a:cubicBezTo>
                    <a:pt x="683" y="978"/>
                    <a:pt x="1451" y="1287"/>
                    <a:pt x="2190" y="1609"/>
                  </a:cubicBezTo>
                  <a:cubicBezTo>
                    <a:pt x="2612" y="1793"/>
                    <a:pt x="3043" y="1942"/>
                    <a:pt x="3473" y="2107"/>
                  </a:cubicBezTo>
                  <a:cubicBezTo>
                    <a:pt x="3745" y="2210"/>
                    <a:pt x="4083" y="2320"/>
                    <a:pt x="4399" y="2320"/>
                  </a:cubicBezTo>
                  <a:cubicBezTo>
                    <a:pt x="4571" y="2320"/>
                    <a:pt x="4736" y="2287"/>
                    <a:pt x="4880" y="2203"/>
                  </a:cubicBezTo>
                  <a:cubicBezTo>
                    <a:pt x="4940" y="2176"/>
                    <a:pt x="4998" y="2148"/>
                    <a:pt x="5056" y="2114"/>
                  </a:cubicBezTo>
                  <a:cubicBezTo>
                    <a:pt x="5218" y="2025"/>
                    <a:pt x="5319" y="1798"/>
                    <a:pt x="5258" y="1618"/>
                  </a:cubicBezTo>
                  <a:cubicBezTo>
                    <a:pt x="5233" y="1541"/>
                    <a:pt x="5202" y="1465"/>
                    <a:pt x="5167" y="1389"/>
                  </a:cubicBezTo>
                  <a:cubicBezTo>
                    <a:pt x="5161" y="1373"/>
                    <a:pt x="5150" y="1359"/>
                    <a:pt x="5142" y="1342"/>
                  </a:cubicBezTo>
                  <a:cubicBezTo>
                    <a:pt x="5138" y="1334"/>
                    <a:pt x="5136" y="1326"/>
                    <a:pt x="5132" y="1317"/>
                  </a:cubicBezTo>
                  <a:lnTo>
                    <a:pt x="5132" y="1322"/>
                  </a:lnTo>
                  <a:cubicBezTo>
                    <a:pt x="5043" y="1127"/>
                    <a:pt x="4891" y="981"/>
                    <a:pt x="4679" y="858"/>
                  </a:cubicBezTo>
                  <a:cubicBezTo>
                    <a:pt x="4447" y="726"/>
                    <a:pt x="4204" y="620"/>
                    <a:pt x="3952" y="537"/>
                  </a:cubicBezTo>
                  <a:cubicBezTo>
                    <a:pt x="3553" y="402"/>
                    <a:pt x="3149" y="279"/>
                    <a:pt x="2736" y="198"/>
                  </a:cubicBezTo>
                  <a:cubicBezTo>
                    <a:pt x="2215" y="96"/>
                    <a:pt x="1689" y="1"/>
                    <a:pt x="1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5"/>
            <p:cNvSpPr/>
            <p:nvPr/>
          </p:nvSpPr>
          <p:spPr>
            <a:xfrm>
              <a:off x="-2684875" y="10283550"/>
              <a:ext cx="83025" cy="50975"/>
            </a:xfrm>
            <a:custGeom>
              <a:avLst/>
              <a:gdLst/>
              <a:ahLst/>
              <a:cxnLst/>
              <a:rect l="l" t="t" r="r" b="b"/>
              <a:pathLst>
                <a:path w="3321" h="2039" extrusionOk="0">
                  <a:moveTo>
                    <a:pt x="2756" y="1"/>
                  </a:moveTo>
                  <a:cubicBezTo>
                    <a:pt x="2721" y="1"/>
                    <a:pt x="2686" y="6"/>
                    <a:pt x="2653" y="14"/>
                  </a:cubicBezTo>
                  <a:cubicBezTo>
                    <a:pt x="2550" y="17"/>
                    <a:pt x="2450" y="42"/>
                    <a:pt x="2358" y="85"/>
                  </a:cubicBezTo>
                  <a:cubicBezTo>
                    <a:pt x="1912" y="288"/>
                    <a:pt x="1519" y="578"/>
                    <a:pt x="1106" y="837"/>
                  </a:cubicBezTo>
                  <a:cubicBezTo>
                    <a:pt x="873" y="983"/>
                    <a:pt x="683" y="1111"/>
                    <a:pt x="512" y="1237"/>
                  </a:cubicBezTo>
                  <a:cubicBezTo>
                    <a:pt x="405" y="1316"/>
                    <a:pt x="300" y="1389"/>
                    <a:pt x="211" y="1490"/>
                  </a:cubicBezTo>
                  <a:cubicBezTo>
                    <a:pt x="136" y="1576"/>
                    <a:pt x="1" y="1742"/>
                    <a:pt x="94" y="1863"/>
                  </a:cubicBezTo>
                  <a:cubicBezTo>
                    <a:pt x="202" y="2003"/>
                    <a:pt x="311" y="2020"/>
                    <a:pt x="480" y="2035"/>
                  </a:cubicBezTo>
                  <a:cubicBezTo>
                    <a:pt x="505" y="2038"/>
                    <a:pt x="530" y="2039"/>
                    <a:pt x="555" y="2039"/>
                  </a:cubicBezTo>
                  <a:cubicBezTo>
                    <a:pt x="673" y="2039"/>
                    <a:pt x="792" y="2013"/>
                    <a:pt x="908" y="1997"/>
                  </a:cubicBezTo>
                  <a:cubicBezTo>
                    <a:pt x="1148" y="1960"/>
                    <a:pt x="1364" y="1889"/>
                    <a:pt x="1592" y="1805"/>
                  </a:cubicBezTo>
                  <a:cubicBezTo>
                    <a:pt x="2123" y="1605"/>
                    <a:pt x="2628" y="1369"/>
                    <a:pt x="3046" y="974"/>
                  </a:cubicBezTo>
                  <a:cubicBezTo>
                    <a:pt x="3106" y="914"/>
                    <a:pt x="3150" y="839"/>
                    <a:pt x="3173" y="756"/>
                  </a:cubicBezTo>
                  <a:cubicBezTo>
                    <a:pt x="3208" y="705"/>
                    <a:pt x="3233" y="648"/>
                    <a:pt x="3248" y="587"/>
                  </a:cubicBezTo>
                  <a:cubicBezTo>
                    <a:pt x="3320" y="268"/>
                    <a:pt x="3106" y="40"/>
                    <a:pt x="2801" y="4"/>
                  </a:cubicBezTo>
                  <a:cubicBezTo>
                    <a:pt x="2786" y="2"/>
                    <a:pt x="2771" y="1"/>
                    <a:pt x="27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5"/>
            <p:cNvSpPr/>
            <p:nvPr/>
          </p:nvSpPr>
          <p:spPr>
            <a:xfrm>
              <a:off x="-2650500" y="10354950"/>
              <a:ext cx="126500" cy="52125"/>
            </a:xfrm>
            <a:custGeom>
              <a:avLst/>
              <a:gdLst/>
              <a:ahLst/>
              <a:cxnLst/>
              <a:rect l="l" t="t" r="r" b="b"/>
              <a:pathLst>
                <a:path w="5060" h="2085" extrusionOk="0">
                  <a:moveTo>
                    <a:pt x="4197" y="1"/>
                  </a:moveTo>
                  <a:cubicBezTo>
                    <a:pt x="4000" y="1"/>
                    <a:pt x="3803" y="37"/>
                    <a:pt x="3610" y="74"/>
                  </a:cubicBezTo>
                  <a:cubicBezTo>
                    <a:pt x="3165" y="165"/>
                    <a:pt x="2730" y="298"/>
                    <a:pt x="2312" y="472"/>
                  </a:cubicBezTo>
                  <a:cubicBezTo>
                    <a:pt x="1886" y="645"/>
                    <a:pt x="1437" y="785"/>
                    <a:pt x="1027" y="992"/>
                  </a:cubicBezTo>
                  <a:cubicBezTo>
                    <a:pt x="840" y="1089"/>
                    <a:pt x="650" y="1177"/>
                    <a:pt x="470" y="1287"/>
                  </a:cubicBezTo>
                  <a:cubicBezTo>
                    <a:pt x="276" y="1405"/>
                    <a:pt x="160" y="1501"/>
                    <a:pt x="43" y="1694"/>
                  </a:cubicBezTo>
                  <a:cubicBezTo>
                    <a:pt x="0" y="1765"/>
                    <a:pt x="31" y="1849"/>
                    <a:pt x="95" y="1894"/>
                  </a:cubicBezTo>
                  <a:cubicBezTo>
                    <a:pt x="292" y="2026"/>
                    <a:pt x="447" y="2052"/>
                    <a:pt x="682" y="2073"/>
                  </a:cubicBezTo>
                  <a:cubicBezTo>
                    <a:pt x="779" y="2081"/>
                    <a:pt x="876" y="2084"/>
                    <a:pt x="973" y="2084"/>
                  </a:cubicBezTo>
                  <a:cubicBezTo>
                    <a:pt x="1103" y="2084"/>
                    <a:pt x="1234" y="2079"/>
                    <a:pt x="1364" y="2072"/>
                  </a:cubicBezTo>
                  <a:cubicBezTo>
                    <a:pt x="1820" y="2047"/>
                    <a:pt x="2289" y="1943"/>
                    <a:pt x="2736" y="1845"/>
                  </a:cubicBezTo>
                  <a:cubicBezTo>
                    <a:pt x="3197" y="1745"/>
                    <a:pt x="3644" y="1588"/>
                    <a:pt x="4066" y="1376"/>
                  </a:cubicBezTo>
                  <a:cubicBezTo>
                    <a:pt x="4287" y="1264"/>
                    <a:pt x="4508" y="1137"/>
                    <a:pt x="4683" y="957"/>
                  </a:cubicBezTo>
                  <a:cubicBezTo>
                    <a:pt x="4732" y="906"/>
                    <a:pt x="4778" y="851"/>
                    <a:pt x="4818" y="793"/>
                  </a:cubicBezTo>
                  <a:cubicBezTo>
                    <a:pt x="4845" y="703"/>
                    <a:pt x="4861" y="659"/>
                    <a:pt x="4868" y="659"/>
                  </a:cubicBezTo>
                  <a:cubicBezTo>
                    <a:pt x="4871" y="659"/>
                    <a:pt x="4871" y="670"/>
                    <a:pt x="4869" y="691"/>
                  </a:cubicBezTo>
                  <a:cubicBezTo>
                    <a:pt x="4930" y="601"/>
                    <a:pt x="4989" y="550"/>
                    <a:pt x="5024" y="441"/>
                  </a:cubicBezTo>
                  <a:cubicBezTo>
                    <a:pt x="5059" y="340"/>
                    <a:pt x="5003" y="208"/>
                    <a:pt x="4907" y="156"/>
                  </a:cubicBezTo>
                  <a:cubicBezTo>
                    <a:pt x="4806" y="100"/>
                    <a:pt x="4723" y="108"/>
                    <a:pt x="4616" y="80"/>
                  </a:cubicBezTo>
                  <a:cubicBezTo>
                    <a:pt x="4571" y="70"/>
                    <a:pt x="4396" y="11"/>
                    <a:pt x="4289" y="3"/>
                  </a:cubicBezTo>
                  <a:cubicBezTo>
                    <a:pt x="4258" y="2"/>
                    <a:pt x="4228" y="1"/>
                    <a:pt x="4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5"/>
            <p:cNvSpPr/>
            <p:nvPr/>
          </p:nvSpPr>
          <p:spPr>
            <a:xfrm>
              <a:off x="-3001475" y="10243800"/>
              <a:ext cx="42850" cy="51950"/>
            </a:xfrm>
            <a:custGeom>
              <a:avLst/>
              <a:gdLst/>
              <a:ahLst/>
              <a:cxnLst/>
              <a:rect l="l" t="t" r="r" b="b"/>
              <a:pathLst>
                <a:path w="1714" h="2078" extrusionOk="0">
                  <a:moveTo>
                    <a:pt x="547" y="1"/>
                  </a:moveTo>
                  <a:cubicBezTo>
                    <a:pt x="540" y="1"/>
                    <a:pt x="533" y="1"/>
                    <a:pt x="525" y="1"/>
                  </a:cubicBezTo>
                  <a:cubicBezTo>
                    <a:pt x="504" y="4"/>
                    <a:pt x="481" y="4"/>
                    <a:pt x="458" y="4"/>
                  </a:cubicBezTo>
                  <a:cubicBezTo>
                    <a:pt x="451" y="4"/>
                    <a:pt x="444" y="3"/>
                    <a:pt x="437" y="3"/>
                  </a:cubicBezTo>
                  <a:cubicBezTo>
                    <a:pt x="313" y="3"/>
                    <a:pt x="160" y="92"/>
                    <a:pt x="109" y="204"/>
                  </a:cubicBezTo>
                  <a:cubicBezTo>
                    <a:pt x="102" y="222"/>
                    <a:pt x="91" y="236"/>
                    <a:pt x="82" y="253"/>
                  </a:cubicBezTo>
                  <a:cubicBezTo>
                    <a:pt x="29" y="338"/>
                    <a:pt x="2" y="434"/>
                    <a:pt x="0" y="534"/>
                  </a:cubicBezTo>
                  <a:cubicBezTo>
                    <a:pt x="0" y="623"/>
                    <a:pt x="28" y="726"/>
                    <a:pt x="45" y="817"/>
                  </a:cubicBezTo>
                  <a:cubicBezTo>
                    <a:pt x="65" y="924"/>
                    <a:pt x="94" y="1028"/>
                    <a:pt x="132" y="1131"/>
                  </a:cubicBezTo>
                  <a:cubicBezTo>
                    <a:pt x="149" y="1180"/>
                    <a:pt x="168" y="1230"/>
                    <a:pt x="186" y="1279"/>
                  </a:cubicBezTo>
                  <a:cubicBezTo>
                    <a:pt x="223" y="1383"/>
                    <a:pt x="275" y="1480"/>
                    <a:pt x="341" y="1569"/>
                  </a:cubicBezTo>
                  <a:cubicBezTo>
                    <a:pt x="376" y="1617"/>
                    <a:pt x="410" y="1664"/>
                    <a:pt x="445" y="1712"/>
                  </a:cubicBezTo>
                  <a:cubicBezTo>
                    <a:pt x="499" y="1790"/>
                    <a:pt x="565" y="1859"/>
                    <a:pt x="640" y="1919"/>
                  </a:cubicBezTo>
                  <a:cubicBezTo>
                    <a:pt x="720" y="1979"/>
                    <a:pt x="811" y="2023"/>
                    <a:pt x="906" y="2053"/>
                  </a:cubicBezTo>
                  <a:cubicBezTo>
                    <a:pt x="956" y="2069"/>
                    <a:pt x="1010" y="2077"/>
                    <a:pt x="1064" y="2077"/>
                  </a:cubicBezTo>
                  <a:cubicBezTo>
                    <a:pt x="1335" y="2077"/>
                    <a:pt x="1628" y="1882"/>
                    <a:pt x="1677" y="1613"/>
                  </a:cubicBezTo>
                  <a:cubicBezTo>
                    <a:pt x="1692" y="1543"/>
                    <a:pt x="1703" y="1469"/>
                    <a:pt x="1709" y="1397"/>
                  </a:cubicBezTo>
                  <a:cubicBezTo>
                    <a:pt x="1714" y="1262"/>
                    <a:pt x="1665" y="1150"/>
                    <a:pt x="1611" y="1030"/>
                  </a:cubicBezTo>
                  <a:cubicBezTo>
                    <a:pt x="1586" y="976"/>
                    <a:pt x="1560" y="924"/>
                    <a:pt x="1534" y="870"/>
                  </a:cubicBezTo>
                  <a:cubicBezTo>
                    <a:pt x="1503" y="798"/>
                    <a:pt x="1462" y="729"/>
                    <a:pt x="1414" y="666"/>
                  </a:cubicBezTo>
                  <a:cubicBezTo>
                    <a:pt x="1364" y="602"/>
                    <a:pt x="1310" y="539"/>
                    <a:pt x="1256" y="477"/>
                  </a:cubicBezTo>
                  <a:cubicBezTo>
                    <a:pt x="1184" y="394"/>
                    <a:pt x="1106" y="318"/>
                    <a:pt x="1021" y="248"/>
                  </a:cubicBezTo>
                  <a:cubicBezTo>
                    <a:pt x="954" y="192"/>
                    <a:pt x="877" y="113"/>
                    <a:pt x="802" y="73"/>
                  </a:cubicBezTo>
                  <a:cubicBezTo>
                    <a:pt x="725" y="34"/>
                    <a:pt x="635"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5"/>
            <p:cNvSpPr/>
            <p:nvPr/>
          </p:nvSpPr>
          <p:spPr>
            <a:xfrm>
              <a:off x="-2914225" y="10134000"/>
              <a:ext cx="43925" cy="144875"/>
            </a:xfrm>
            <a:custGeom>
              <a:avLst/>
              <a:gdLst/>
              <a:ahLst/>
              <a:cxnLst/>
              <a:rect l="l" t="t" r="r" b="b"/>
              <a:pathLst>
                <a:path w="1757" h="5795" extrusionOk="0">
                  <a:moveTo>
                    <a:pt x="1025" y="0"/>
                  </a:moveTo>
                  <a:cubicBezTo>
                    <a:pt x="886" y="0"/>
                    <a:pt x="745" y="73"/>
                    <a:pt x="644" y="204"/>
                  </a:cubicBezTo>
                  <a:cubicBezTo>
                    <a:pt x="373" y="556"/>
                    <a:pt x="306" y="1072"/>
                    <a:pt x="237" y="1499"/>
                  </a:cubicBezTo>
                  <a:cubicBezTo>
                    <a:pt x="163" y="1972"/>
                    <a:pt x="129" y="2454"/>
                    <a:pt x="79" y="2930"/>
                  </a:cubicBezTo>
                  <a:cubicBezTo>
                    <a:pt x="33" y="3364"/>
                    <a:pt x="0" y="3824"/>
                    <a:pt x="17" y="4260"/>
                  </a:cubicBezTo>
                  <a:cubicBezTo>
                    <a:pt x="26" y="4525"/>
                    <a:pt x="79" y="4842"/>
                    <a:pt x="157" y="5040"/>
                  </a:cubicBezTo>
                  <a:cubicBezTo>
                    <a:pt x="237" y="5238"/>
                    <a:pt x="334" y="5529"/>
                    <a:pt x="502" y="5663"/>
                  </a:cubicBezTo>
                  <a:cubicBezTo>
                    <a:pt x="599" y="5739"/>
                    <a:pt x="721" y="5795"/>
                    <a:pt x="844" y="5795"/>
                  </a:cubicBezTo>
                  <a:cubicBezTo>
                    <a:pt x="914" y="5795"/>
                    <a:pt x="984" y="5777"/>
                    <a:pt x="1049" y="5734"/>
                  </a:cubicBezTo>
                  <a:cubicBezTo>
                    <a:pt x="1213" y="5625"/>
                    <a:pt x="1290" y="5497"/>
                    <a:pt x="1359" y="5336"/>
                  </a:cubicBezTo>
                  <a:cubicBezTo>
                    <a:pt x="1617" y="4963"/>
                    <a:pt x="1697" y="4538"/>
                    <a:pt x="1722" y="4063"/>
                  </a:cubicBezTo>
                  <a:cubicBezTo>
                    <a:pt x="1743" y="3636"/>
                    <a:pt x="1757" y="3209"/>
                    <a:pt x="1745" y="2783"/>
                  </a:cubicBezTo>
                  <a:cubicBezTo>
                    <a:pt x="1731" y="2356"/>
                    <a:pt x="1735" y="1926"/>
                    <a:pt x="1691" y="1502"/>
                  </a:cubicBezTo>
                  <a:cubicBezTo>
                    <a:pt x="1645" y="1070"/>
                    <a:pt x="1623" y="578"/>
                    <a:pt x="1376" y="204"/>
                  </a:cubicBezTo>
                  <a:cubicBezTo>
                    <a:pt x="1284" y="65"/>
                    <a:pt x="1155" y="0"/>
                    <a:pt x="10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4" name="Google Shape;1114;p25"/>
          <p:cNvSpPr/>
          <p:nvPr/>
        </p:nvSpPr>
        <p:spPr>
          <a:xfrm flipH="1">
            <a:off x="2875169" y="3876595"/>
            <a:ext cx="891" cy="104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1301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98D6A8-A94E-44DD-97FD-C8A110E46620}" type="datetimeFigureOut">
              <a:rPr lang="en-US" smtClean="0"/>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54ACF9-B02B-4AB0-B144-C8084EBA2961}" type="slidenum">
              <a:rPr lang="en-US" smtClean="0"/>
              <a:t>‹#›</a:t>
            </a:fld>
            <a:endParaRPr lang="en-US"/>
          </a:p>
        </p:txBody>
      </p:sp>
    </p:spTree>
    <p:extLst>
      <p:ext uri="{BB962C8B-B14F-4D97-AF65-F5344CB8AC3E}">
        <p14:creationId xmlns:p14="http://schemas.microsoft.com/office/powerpoint/2010/main" val="3400191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98D6A8-A94E-44DD-97FD-C8A110E46620}" type="datetimeFigureOut">
              <a:rPr lang="en-US" smtClean="0"/>
              <a:t>8/4/2023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54ACF9-B02B-4AB0-B144-C8084EBA2961}" type="slidenum">
              <a:rPr lang="en-US" smtClean="0"/>
              <a:t>‹#›</a:t>
            </a:fld>
            <a:endParaRPr lang="en-US"/>
          </a:p>
        </p:txBody>
      </p:sp>
    </p:spTree>
    <p:extLst>
      <p:ext uri="{BB962C8B-B14F-4D97-AF65-F5344CB8AC3E}">
        <p14:creationId xmlns:p14="http://schemas.microsoft.com/office/powerpoint/2010/main" val="1409808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a:off x="291901" y="-12899"/>
            <a:ext cx="7035833" cy="6889433"/>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5" name="Google Shape;15;p3"/>
          <p:cNvSpPr/>
          <p:nvPr/>
        </p:nvSpPr>
        <p:spPr>
          <a:xfrm>
            <a:off x="-12899" y="-12899"/>
            <a:ext cx="7035833" cy="6889433"/>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6" name="Google Shape;16;p3"/>
          <p:cNvSpPr txBox="1">
            <a:spLocks noGrp="1"/>
          </p:cNvSpPr>
          <p:nvPr>
            <p:ph type="ctrTitle"/>
          </p:nvPr>
        </p:nvSpPr>
        <p:spPr>
          <a:xfrm>
            <a:off x="864400" y="1806333"/>
            <a:ext cx="4696400" cy="398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7" name="Google Shape;17;p3"/>
          <p:cNvSpPr txBox="1">
            <a:spLocks noGrp="1"/>
          </p:cNvSpPr>
          <p:nvPr>
            <p:ph type="subTitle" idx="1"/>
          </p:nvPr>
        </p:nvSpPr>
        <p:spPr>
          <a:xfrm>
            <a:off x="8966600" y="4354267"/>
            <a:ext cx="2541600" cy="1375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2400">
                <a:solidFill>
                  <a:schemeClr val="lt1"/>
                </a:solidFill>
              </a:defRPr>
            </a:lvl1pPr>
            <a:lvl2pPr lvl="1" algn="r" rtl="0">
              <a:spcBef>
                <a:spcPts val="0"/>
              </a:spcBef>
              <a:spcAft>
                <a:spcPts val="0"/>
              </a:spcAft>
              <a:buClr>
                <a:schemeClr val="lt1"/>
              </a:buClr>
              <a:buSzPts val="1800"/>
              <a:buNone/>
              <a:defRPr sz="2400">
                <a:solidFill>
                  <a:schemeClr val="lt1"/>
                </a:solidFill>
              </a:defRPr>
            </a:lvl2pPr>
            <a:lvl3pPr lvl="2" algn="r" rtl="0">
              <a:spcBef>
                <a:spcPts val="0"/>
              </a:spcBef>
              <a:spcAft>
                <a:spcPts val="0"/>
              </a:spcAft>
              <a:buClr>
                <a:schemeClr val="lt1"/>
              </a:buClr>
              <a:buSzPts val="1800"/>
              <a:buNone/>
              <a:defRPr sz="2400">
                <a:solidFill>
                  <a:schemeClr val="lt1"/>
                </a:solidFill>
              </a:defRPr>
            </a:lvl3pPr>
            <a:lvl4pPr lvl="3" algn="r" rtl="0">
              <a:spcBef>
                <a:spcPts val="0"/>
              </a:spcBef>
              <a:spcAft>
                <a:spcPts val="0"/>
              </a:spcAft>
              <a:buClr>
                <a:schemeClr val="lt1"/>
              </a:buClr>
              <a:buSzPts val="1800"/>
              <a:buNone/>
              <a:defRPr sz="2400">
                <a:solidFill>
                  <a:schemeClr val="lt1"/>
                </a:solidFill>
              </a:defRPr>
            </a:lvl4pPr>
            <a:lvl5pPr lvl="4" algn="r" rtl="0">
              <a:spcBef>
                <a:spcPts val="0"/>
              </a:spcBef>
              <a:spcAft>
                <a:spcPts val="0"/>
              </a:spcAft>
              <a:buClr>
                <a:schemeClr val="lt1"/>
              </a:buClr>
              <a:buSzPts val="1800"/>
              <a:buNone/>
              <a:defRPr sz="2400">
                <a:solidFill>
                  <a:schemeClr val="lt1"/>
                </a:solidFill>
              </a:defRPr>
            </a:lvl5pPr>
            <a:lvl6pPr lvl="5" algn="r" rtl="0">
              <a:spcBef>
                <a:spcPts val="0"/>
              </a:spcBef>
              <a:spcAft>
                <a:spcPts val="0"/>
              </a:spcAft>
              <a:buClr>
                <a:schemeClr val="lt1"/>
              </a:buClr>
              <a:buSzPts val="1800"/>
              <a:buNone/>
              <a:defRPr sz="2400">
                <a:solidFill>
                  <a:schemeClr val="lt1"/>
                </a:solidFill>
              </a:defRPr>
            </a:lvl6pPr>
            <a:lvl7pPr lvl="6" algn="r" rtl="0">
              <a:spcBef>
                <a:spcPts val="0"/>
              </a:spcBef>
              <a:spcAft>
                <a:spcPts val="0"/>
              </a:spcAft>
              <a:buClr>
                <a:schemeClr val="lt1"/>
              </a:buClr>
              <a:buSzPts val="1800"/>
              <a:buNone/>
              <a:defRPr sz="2400">
                <a:solidFill>
                  <a:schemeClr val="lt1"/>
                </a:solidFill>
              </a:defRPr>
            </a:lvl7pPr>
            <a:lvl8pPr lvl="7" algn="r" rtl="0">
              <a:spcBef>
                <a:spcPts val="0"/>
              </a:spcBef>
              <a:spcAft>
                <a:spcPts val="0"/>
              </a:spcAft>
              <a:buClr>
                <a:schemeClr val="lt1"/>
              </a:buClr>
              <a:buSzPts val="1800"/>
              <a:buNone/>
              <a:defRPr sz="2400">
                <a:solidFill>
                  <a:schemeClr val="lt1"/>
                </a:solidFill>
              </a:defRPr>
            </a:lvl8pPr>
            <a:lvl9pPr lvl="8" algn="r" rtl="0">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507584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Subtitle and Full Width - with logo">
    <p:spTree>
      <p:nvGrpSpPr>
        <p:cNvPr id="1" name=""/>
        <p:cNvGrpSpPr/>
        <p:nvPr/>
      </p:nvGrpSpPr>
      <p:grpSpPr>
        <a:xfrm>
          <a:off x="0" y="0"/>
          <a:ext cx="0" cy="0"/>
          <a:chOff x="0" y="0"/>
          <a:chExt cx="0" cy="0"/>
        </a:xfrm>
      </p:grpSpPr>
      <p:pic>
        <p:nvPicPr>
          <p:cNvPr id="2" name="Picture 6" descr="Untitled-1.png">
            <a:extLst>
              <a:ext uri="{FF2B5EF4-FFF2-40B4-BE49-F238E27FC236}">
                <a16:creationId xmlns:a16="http://schemas.microsoft.com/office/drawing/2014/main" id="{60A22654-FAC7-CC7B-5165-0A87C1A91CBC}"/>
              </a:ext>
            </a:extLst>
          </p:cNvPr>
          <p:cNvPicPr>
            <a:picLocks noChangeAspect="1"/>
          </p:cNvPicPr>
          <p:nvPr userDrawn="1"/>
        </p:nvPicPr>
        <p:blipFill>
          <a:blip r:embed="rId2">
            <a:extLst>
              <a:ext uri="{28A0092B-C50C-407E-A947-70E740481C1C}">
                <a14:useLocalDpi xmlns:a14="http://schemas.microsoft.com/office/drawing/2010/main" val="0"/>
              </a:ext>
            </a:extLst>
          </a:blip>
          <a:srcRect l="948"/>
          <a:stretch>
            <a:fillRect/>
          </a:stretch>
        </p:blipFill>
        <p:spPr bwMode="auto">
          <a:xfrm>
            <a:off x="0" y="6037264"/>
            <a:ext cx="121920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1CA240B-76E5-4520-7F1B-800FA5B794B2}"/>
              </a:ext>
            </a:extLst>
          </p:cNvPr>
          <p:cNvSpPr txBox="1">
            <a:spLocks noChangeArrowheads="1"/>
          </p:cNvSpPr>
          <p:nvPr userDrawn="1"/>
        </p:nvSpPr>
        <p:spPr bwMode="auto">
          <a:xfrm>
            <a:off x="9124951" y="6443664"/>
            <a:ext cx="25527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GB" sz="800">
                <a:solidFill>
                  <a:schemeClr val="bg1"/>
                </a:solidFill>
              </a:rPr>
              <a:t>Plan International </a:t>
            </a:r>
            <a:r>
              <a:rPr lang="en-GB" sz="800">
                <a:solidFill>
                  <a:schemeClr val="bg1"/>
                </a:solidFill>
                <a:latin typeface="Calibri" panose="020F0502020204030204" pitchFamily="34" charset="0"/>
              </a:rPr>
              <a:t>©</a:t>
            </a:r>
          </a:p>
        </p:txBody>
      </p:sp>
      <p:cxnSp>
        <p:nvCxnSpPr>
          <p:cNvPr id="5" name="Straight Connector 4">
            <a:extLst>
              <a:ext uri="{FF2B5EF4-FFF2-40B4-BE49-F238E27FC236}">
                <a16:creationId xmlns:a16="http://schemas.microsoft.com/office/drawing/2014/main" id="{D6B3B35B-0BC5-09C7-E787-75C8AF3DC7BF}"/>
              </a:ext>
            </a:extLst>
          </p:cNvPr>
          <p:cNvCxnSpPr/>
          <p:nvPr userDrawn="1"/>
        </p:nvCxnSpPr>
        <p:spPr>
          <a:xfrm>
            <a:off x="474134" y="6383338"/>
            <a:ext cx="112310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9">
            <a:extLst>
              <a:ext uri="{FF2B5EF4-FFF2-40B4-BE49-F238E27FC236}">
                <a16:creationId xmlns:a16="http://schemas.microsoft.com/office/drawing/2014/main" id="{4F05325D-FE78-189A-3197-DB26C35BFBB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342967" y="260350"/>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4848" y="2101932"/>
            <a:ext cx="11203552" cy="3798468"/>
          </a:xfrm>
        </p:spPr>
        <p:txBody>
          <a:bodyPr/>
          <a:lstStyle>
            <a:lvl1pPr>
              <a:lnSpc>
                <a:spcPct val="105000"/>
              </a:lnSpc>
              <a:spcBef>
                <a:spcPts val="1000"/>
              </a:spcBef>
              <a:defRPr/>
            </a:lvl1pPr>
            <a:lvl2pPr>
              <a:lnSpc>
                <a:spcPct val="105000"/>
              </a:lnSpc>
              <a:spcBef>
                <a:spcPts val="500"/>
              </a:spcBef>
              <a:defRPr/>
            </a:lvl2pPr>
            <a:lvl3pPr>
              <a:lnSpc>
                <a:spcPct val="105000"/>
              </a:lnSpc>
              <a:spcBef>
                <a:spcPts val="500"/>
              </a:spcBef>
              <a:defRPr/>
            </a:lvl3pPr>
            <a:lvl4pPr>
              <a:lnSpc>
                <a:spcPct val="105000"/>
              </a:lnSpc>
              <a:spcBef>
                <a:spcPts val="500"/>
              </a:spcBef>
              <a:defRPr/>
            </a:lvl4pPr>
            <a:lvl5pPr>
              <a:lnSpc>
                <a:spcPct val="105000"/>
              </a:lnSpc>
              <a:spcBef>
                <a:spcPts val="5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491035" y="1088905"/>
            <a:ext cx="11194285" cy="904093"/>
          </a:xfrm>
        </p:spPr>
        <p:txBody>
          <a:bodyPr/>
          <a:lstStyle>
            <a:lvl1pPr>
              <a:lnSpc>
                <a:spcPct val="95000"/>
              </a:lnSpc>
              <a:spcBef>
                <a:spcPts val="0"/>
              </a:spcBef>
              <a:defRPr sz="2800" b="1">
                <a:solidFill>
                  <a:schemeClr val="accent1"/>
                </a:solidFill>
              </a:defRPr>
            </a:lvl1pPr>
            <a:lvl2pPr marL="0" indent="0">
              <a:lnSpc>
                <a:spcPct val="95000"/>
              </a:lnSpc>
              <a:spcBef>
                <a:spcPts val="0"/>
              </a:spcBef>
              <a:buFontTx/>
              <a:buNone/>
              <a:defRPr sz="2800">
                <a:solidFill>
                  <a:schemeClr val="accent5"/>
                </a:solidFill>
                <a:latin typeface="+mn-lt"/>
              </a:defRPr>
            </a:lvl2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35A3B2A1-B4BA-B94D-763C-3F82D10C8E36}"/>
              </a:ext>
            </a:extLst>
          </p:cNvPr>
          <p:cNvSpPr>
            <a:spLocks noGrp="1"/>
          </p:cNvSpPr>
          <p:nvPr>
            <p:ph type="sldNum" sz="quarter" idx="14"/>
          </p:nvPr>
        </p:nvSpPr>
        <p:spPr>
          <a:xfrm>
            <a:off x="469900" y="6443664"/>
            <a:ext cx="840317" cy="288925"/>
          </a:xfrm>
        </p:spPr>
        <p:txBody>
          <a:bodyPr lIns="0" tIns="0" rIns="0" bIns="0" anchor="t"/>
          <a:lstStyle>
            <a:lvl1pPr algn="l">
              <a:defRPr sz="1000">
                <a:solidFill>
                  <a:schemeClr val="bg1"/>
                </a:solidFill>
              </a:defRPr>
            </a:lvl1pPr>
          </a:lstStyle>
          <a:p>
            <a:fld id="{107962F1-0807-7046-AD00-5F0E31EDDDCA}" type="slidenum">
              <a:rPr lang="en-GB" altLang="en-VN"/>
              <a:pPr/>
              <a:t>‹#›</a:t>
            </a:fld>
            <a:endParaRPr lang="en-GB" altLang="en-VN"/>
          </a:p>
        </p:txBody>
      </p:sp>
    </p:spTree>
    <p:extLst>
      <p:ext uri="{BB962C8B-B14F-4D97-AF65-F5344CB8AC3E}">
        <p14:creationId xmlns:p14="http://schemas.microsoft.com/office/powerpoint/2010/main" val="151703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917042"/>
      </p:ext>
    </p:extLst>
  </p:cSld>
  <p:clrMapOvr>
    <a:masterClrMapping/>
  </p:clrMapOvr>
  <p:transition spd="med">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SUBTITLE + ILLUSTRATION 1">
  <p:cSld name="TITLE + SUBTITLE + ILLUSTRATION 1">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6477633" y="2921300"/>
            <a:ext cx="4753600" cy="1441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5" name="Google Shape;85;p17"/>
          <p:cNvSpPr txBox="1">
            <a:spLocks noGrp="1"/>
          </p:cNvSpPr>
          <p:nvPr>
            <p:ph type="subTitle" idx="1"/>
          </p:nvPr>
        </p:nvSpPr>
        <p:spPr>
          <a:xfrm>
            <a:off x="6436240" y="3995233"/>
            <a:ext cx="4033200" cy="2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277981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2307284" y="3501833"/>
            <a:ext cx="3428400" cy="144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2" name="Google Shape;42;p8"/>
          <p:cNvSpPr txBox="1">
            <a:spLocks noGrp="1"/>
          </p:cNvSpPr>
          <p:nvPr>
            <p:ph type="subTitle" idx="1"/>
          </p:nvPr>
        </p:nvSpPr>
        <p:spPr>
          <a:xfrm>
            <a:off x="2307317" y="4397233"/>
            <a:ext cx="3428400" cy="13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3" name="Google Shape;43;p8"/>
          <p:cNvSpPr txBox="1">
            <a:spLocks noGrp="1"/>
          </p:cNvSpPr>
          <p:nvPr>
            <p:ph type="title" idx="2"/>
          </p:nvPr>
        </p:nvSpPr>
        <p:spPr>
          <a:xfrm>
            <a:off x="6456317" y="3501833"/>
            <a:ext cx="3428400" cy="144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4" name="Google Shape;44;p8"/>
          <p:cNvSpPr txBox="1">
            <a:spLocks noGrp="1"/>
          </p:cNvSpPr>
          <p:nvPr>
            <p:ph type="subTitle" idx="3"/>
          </p:nvPr>
        </p:nvSpPr>
        <p:spPr>
          <a:xfrm>
            <a:off x="6456351" y="4397233"/>
            <a:ext cx="3428400" cy="13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5" name="Google Shape;45;p8"/>
          <p:cNvSpPr txBox="1">
            <a:spLocks noGrp="1"/>
          </p:cNvSpPr>
          <p:nvPr>
            <p:ph type="title" idx="4"/>
          </p:nvPr>
        </p:nvSpPr>
        <p:spPr>
          <a:xfrm>
            <a:off x="959367" y="796233"/>
            <a:ext cx="3908400" cy="1441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834344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37"/>
        <p:cNvGrpSpPr/>
        <p:nvPr/>
      </p:nvGrpSpPr>
      <p:grpSpPr>
        <a:xfrm>
          <a:off x="0" y="0"/>
          <a:ext cx="0" cy="0"/>
          <a:chOff x="0" y="0"/>
          <a:chExt cx="0" cy="0"/>
        </a:xfrm>
      </p:grpSpPr>
      <p:sp>
        <p:nvSpPr>
          <p:cNvPr id="38" name="Google Shape;38;p7"/>
          <p:cNvSpPr/>
          <p:nvPr/>
        </p:nvSpPr>
        <p:spPr>
          <a:xfrm>
            <a:off x="994000" y="728800"/>
            <a:ext cx="10204000" cy="54004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7"/>
          <p:cNvSpPr txBox="1">
            <a:spLocks noGrp="1"/>
          </p:cNvSpPr>
          <p:nvPr>
            <p:ph type="title"/>
          </p:nvPr>
        </p:nvSpPr>
        <p:spPr>
          <a:xfrm>
            <a:off x="1475200" y="1490800"/>
            <a:ext cx="3908400" cy="1441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0" name="Google Shape;40;p7"/>
          <p:cNvSpPr txBox="1">
            <a:spLocks noGrp="1"/>
          </p:cNvSpPr>
          <p:nvPr>
            <p:ph type="subTitle" idx="1"/>
          </p:nvPr>
        </p:nvSpPr>
        <p:spPr>
          <a:xfrm>
            <a:off x="1475200" y="2823533"/>
            <a:ext cx="5428400" cy="234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2534779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6"/>
        <p:cNvGrpSpPr/>
        <p:nvPr/>
      </p:nvGrpSpPr>
      <p:grpSpPr>
        <a:xfrm>
          <a:off x="0" y="0"/>
          <a:ext cx="0" cy="0"/>
          <a:chOff x="0" y="0"/>
          <a:chExt cx="0" cy="0"/>
        </a:xfrm>
      </p:grpSpPr>
      <p:sp>
        <p:nvSpPr>
          <p:cNvPr id="40" name="Google Shape;40;p50"/>
          <p:cNvSpPr txBox="1">
            <a:spLocks noGrp="1"/>
          </p:cNvSpPr>
          <p:nvPr>
            <p:ph type="title"/>
          </p:nvPr>
        </p:nvSpPr>
        <p:spPr>
          <a:xfrm>
            <a:off x="3554858" y="409049"/>
            <a:ext cx="802656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4400"/>
              <a:buFont typeface="Arial"/>
              <a:buNone/>
              <a:defRPr>
                <a:solidFill>
                  <a:srgbClr val="0070C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0"/>
          <p:cNvSpPr txBox="1">
            <a:spLocks noGrp="1"/>
          </p:cNvSpPr>
          <p:nvPr>
            <p:ph type="body" idx="1"/>
          </p:nvPr>
        </p:nvSpPr>
        <p:spPr>
          <a:xfrm>
            <a:off x="3554413" y="1851025"/>
            <a:ext cx="8026400" cy="4699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544526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HEADLINE 4">
  <p:cSld name="HEADLINE 4">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5133600" y="4055151"/>
            <a:ext cx="5830000" cy="82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4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04" name="Google Shape;104;p21"/>
          <p:cNvSpPr txBox="1">
            <a:spLocks noGrp="1"/>
          </p:cNvSpPr>
          <p:nvPr>
            <p:ph type="subTitle" idx="1"/>
          </p:nvPr>
        </p:nvSpPr>
        <p:spPr>
          <a:xfrm>
            <a:off x="7704400" y="4675167"/>
            <a:ext cx="3259200" cy="105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999999"/>
              </a:buClr>
              <a:buSzPts val="1200"/>
              <a:buFont typeface="Merriweather Light"/>
              <a:buNone/>
              <a:defRPr sz="1600">
                <a:solidFill>
                  <a:srgbClr val="999999"/>
                </a:solidFill>
                <a:latin typeface="Merriweather Light"/>
                <a:ea typeface="Merriweather Light"/>
                <a:cs typeface="Merriweather Light"/>
                <a:sym typeface="Merriweather Light"/>
              </a:defRPr>
            </a:lvl1pPr>
            <a:lvl2pPr lvl="1" algn="r" rtl="0">
              <a:lnSpc>
                <a:spcPct val="100000"/>
              </a:lnSpc>
              <a:spcBef>
                <a:spcPts val="0"/>
              </a:spcBef>
              <a:spcAft>
                <a:spcPts val="0"/>
              </a:spcAft>
              <a:buSzPts val="1200"/>
              <a:buFont typeface="Merriweather Light"/>
              <a:buNone/>
              <a:defRPr sz="1600">
                <a:latin typeface="Merriweather Light"/>
                <a:ea typeface="Merriweather Light"/>
                <a:cs typeface="Merriweather Light"/>
                <a:sym typeface="Merriweather Light"/>
              </a:defRPr>
            </a:lvl2pPr>
            <a:lvl3pPr lvl="2" algn="r" rtl="0">
              <a:lnSpc>
                <a:spcPct val="100000"/>
              </a:lnSpc>
              <a:spcBef>
                <a:spcPts val="0"/>
              </a:spcBef>
              <a:spcAft>
                <a:spcPts val="0"/>
              </a:spcAft>
              <a:buSzPts val="1200"/>
              <a:buFont typeface="Merriweather Light"/>
              <a:buNone/>
              <a:defRPr sz="1600">
                <a:latin typeface="Merriweather Light"/>
                <a:ea typeface="Merriweather Light"/>
                <a:cs typeface="Merriweather Light"/>
                <a:sym typeface="Merriweather Light"/>
              </a:defRPr>
            </a:lvl3pPr>
            <a:lvl4pPr lvl="3" algn="r" rtl="0">
              <a:lnSpc>
                <a:spcPct val="100000"/>
              </a:lnSpc>
              <a:spcBef>
                <a:spcPts val="0"/>
              </a:spcBef>
              <a:spcAft>
                <a:spcPts val="0"/>
              </a:spcAft>
              <a:buSzPts val="1200"/>
              <a:buFont typeface="Merriweather Light"/>
              <a:buNone/>
              <a:defRPr sz="1600">
                <a:latin typeface="Merriweather Light"/>
                <a:ea typeface="Merriweather Light"/>
                <a:cs typeface="Merriweather Light"/>
                <a:sym typeface="Merriweather Light"/>
              </a:defRPr>
            </a:lvl4pPr>
            <a:lvl5pPr lvl="4" algn="r" rtl="0">
              <a:lnSpc>
                <a:spcPct val="100000"/>
              </a:lnSpc>
              <a:spcBef>
                <a:spcPts val="0"/>
              </a:spcBef>
              <a:spcAft>
                <a:spcPts val="0"/>
              </a:spcAft>
              <a:buSzPts val="1200"/>
              <a:buFont typeface="Merriweather Light"/>
              <a:buNone/>
              <a:defRPr sz="1600">
                <a:latin typeface="Merriweather Light"/>
                <a:ea typeface="Merriweather Light"/>
                <a:cs typeface="Merriweather Light"/>
                <a:sym typeface="Merriweather Light"/>
              </a:defRPr>
            </a:lvl5pPr>
            <a:lvl6pPr lvl="5" algn="r" rtl="0">
              <a:lnSpc>
                <a:spcPct val="100000"/>
              </a:lnSpc>
              <a:spcBef>
                <a:spcPts val="0"/>
              </a:spcBef>
              <a:spcAft>
                <a:spcPts val="0"/>
              </a:spcAft>
              <a:buSzPts val="1200"/>
              <a:buFont typeface="Merriweather Light"/>
              <a:buNone/>
              <a:defRPr sz="1600">
                <a:latin typeface="Merriweather Light"/>
                <a:ea typeface="Merriweather Light"/>
                <a:cs typeface="Merriweather Light"/>
                <a:sym typeface="Merriweather Light"/>
              </a:defRPr>
            </a:lvl6pPr>
            <a:lvl7pPr lvl="6" algn="r" rtl="0">
              <a:lnSpc>
                <a:spcPct val="100000"/>
              </a:lnSpc>
              <a:spcBef>
                <a:spcPts val="0"/>
              </a:spcBef>
              <a:spcAft>
                <a:spcPts val="0"/>
              </a:spcAft>
              <a:buSzPts val="1200"/>
              <a:buFont typeface="Merriweather Light"/>
              <a:buNone/>
              <a:defRPr sz="1600">
                <a:latin typeface="Merriweather Light"/>
                <a:ea typeface="Merriweather Light"/>
                <a:cs typeface="Merriweather Light"/>
                <a:sym typeface="Merriweather Light"/>
              </a:defRPr>
            </a:lvl7pPr>
            <a:lvl8pPr lvl="7" algn="r" rtl="0">
              <a:lnSpc>
                <a:spcPct val="100000"/>
              </a:lnSpc>
              <a:spcBef>
                <a:spcPts val="0"/>
              </a:spcBef>
              <a:spcAft>
                <a:spcPts val="0"/>
              </a:spcAft>
              <a:buSzPts val="1200"/>
              <a:buFont typeface="Merriweather Light"/>
              <a:buNone/>
              <a:defRPr sz="1600">
                <a:latin typeface="Merriweather Light"/>
                <a:ea typeface="Merriweather Light"/>
                <a:cs typeface="Merriweather Light"/>
                <a:sym typeface="Merriweather Light"/>
              </a:defRPr>
            </a:lvl8pPr>
            <a:lvl9pPr lvl="8" algn="r" rtl="0">
              <a:lnSpc>
                <a:spcPct val="100000"/>
              </a:lnSpc>
              <a:spcBef>
                <a:spcPts val="0"/>
              </a:spcBef>
              <a:spcAft>
                <a:spcPts val="0"/>
              </a:spcAft>
              <a:buSzPts val="1200"/>
              <a:buFont typeface="Merriweather Light"/>
              <a:buNone/>
              <a:defRPr sz="1600">
                <a:latin typeface="Merriweather Light"/>
                <a:ea typeface="Merriweather Light"/>
                <a:cs typeface="Merriweather Light"/>
                <a:sym typeface="Merriweather Light"/>
              </a:defRPr>
            </a:lvl9pPr>
          </a:lstStyle>
          <a:p>
            <a:endParaRPr/>
          </a:p>
        </p:txBody>
      </p:sp>
      <p:sp>
        <p:nvSpPr>
          <p:cNvPr id="105" name="Google Shape;105;p21"/>
          <p:cNvSpPr txBox="1">
            <a:spLocks noGrp="1"/>
          </p:cNvSpPr>
          <p:nvPr>
            <p:ph type="title" idx="2" hasCustomPrompt="1"/>
          </p:nvPr>
        </p:nvSpPr>
        <p:spPr>
          <a:xfrm>
            <a:off x="-397200" y="3043933"/>
            <a:ext cx="11360800" cy="124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928790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02382A-1BE8-4094-BFD2-E0328E2E2049}"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B6290-9CF5-41D5-B78C-E203EF9E25F3}" type="slidenum">
              <a:rPr lang="en-US" smtClean="0"/>
              <a:t>‹#›</a:t>
            </a:fld>
            <a:endParaRPr lang="en-US"/>
          </a:p>
        </p:txBody>
      </p:sp>
    </p:spTree>
    <p:extLst>
      <p:ext uri="{BB962C8B-B14F-4D97-AF65-F5344CB8AC3E}">
        <p14:creationId xmlns:p14="http://schemas.microsoft.com/office/powerpoint/2010/main" val="17543197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02382A-1BE8-4094-BFD2-E0328E2E2049}"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B6290-9CF5-41D5-B78C-E203EF9E25F3}" type="slidenum">
              <a:rPr lang="en-US" smtClean="0"/>
              <a:t>‹#›</a:t>
            </a:fld>
            <a:endParaRPr lang="en-US"/>
          </a:p>
        </p:txBody>
      </p:sp>
    </p:spTree>
    <p:extLst>
      <p:ext uri="{BB962C8B-B14F-4D97-AF65-F5344CB8AC3E}">
        <p14:creationId xmlns:p14="http://schemas.microsoft.com/office/powerpoint/2010/main" val="24963468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02382A-1BE8-4094-BFD2-E0328E2E2049}"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B6290-9CF5-41D5-B78C-E203EF9E25F3}" type="slidenum">
              <a:rPr lang="en-US" smtClean="0"/>
              <a:t>‹#›</a:t>
            </a:fld>
            <a:endParaRPr lang="en-US"/>
          </a:p>
        </p:txBody>
      </p:sp>
    </p:spTree>
    <p:extLst>
      <p:ext uri="{BB962C8B-B14F-4D97-AF65-F5344CB8AC3E}">
        <p14:creationId xmlns:p14="http://schemas.microsoft.com/office/powerpoint/2010/main" val="1520910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02382A-1BE8-4094-BFD2-E0328E2E2049}" type="datetimeFigureOut">
              <a:rPr lang="en-US" smtClean="0"/>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B6290-9CF5-41D5-B78C-E203EF9E25F3}" type="slidenum">
              <a:rPr lang="en-US" smtClean="0"/>
              <a:t>‹#›</a:t>
            </a:fld>
            <a:endParaRPr lang="en-US"/>
          </a:p>
        </p:txBody>
      </p:sp>
    </p:spTree>
    <p:extLst>
      <p:ext uri="{BB962C8B-B14F-4D97-AF65-F5344CB8AC3E}">
        <p14:creationId xmlns:p14="http://schemas.microsoft.com/office/powerpoint/2010/main" val="39219774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02382A-1BE8-4094-BFD2-E0328E2E2049}" type="datetimeFigureOut">
              <a:rPr lang="en-US" smtClean="0"/>
              <a:t>8/4/2023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FB6290-9CF5-41D5-B78C-E203EF9E25F3}" type="slidenum">
              <a:rPr lang="en-US" smtClean="0"/>
              <a:t>‹#›</a:t>
            </a:fld>
            <a:endParaRPr lang="en-US"/>
          </a:p>
        </p:txBody>
      </p:sp>
    </p:spTree>
    <p:extLst>
      <p:ext uri="{BB962C8B-B14F-4D97-AF65-F5344CB8AC3E}">
        <p14:creationId xmlns:p14="http://schemas.microsoft.com/office/powerpoint/2010/main" val="1260421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transition spd="med">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02382A-1BE8-4094-BFD2-E0328E2E2049}" type="datetimeFigureOut">
              <a:rPr lang="en-US" smtClean="0"/>
              <a:t>8/4/2023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FB6290-9CF5-41D5-B78C-E203EF9E25F3}" type="slidenum">
              <a:rPr lang="en-US" smtClean="0"/>
              <a:t>‹#›</a:t>
            </a:fld>
            <a:endParaRPr lang="en-US"/>
          </a:p>
        </p:txBody>
      </p:sp>
    </p:spTree>
    <p:extLst>
      <p:ext uri="{BB962C8B-B14F-4D97-AF65-F5344CB8AC3E}">
        <p14:creationId xmlns:p14="http://schemas.microsoft.com/office/powerpoint/2010/main" val="18930870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02382A-1BE8-4094-BFD2-E0328E2E2049}" type="datetimeFigureOut">
              <a:rPr lang="en-US" smtClean="0"/>
              <a:t>8/4/2023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FB6290-9CF5-41D5-B78C-E203EF9E25F3}" type="slidenum">
              <a:rPr lang="en-US" smtClean="0"/>
              <a:t>‹#›</a:t>
            </a:fld>
            <a:endParaRPr lang="en-US"/>
          </a:p>
        </p:txBody>
      </p:sp>
    </p:spTree>
    <p:extLst>
      <p:ext uri="{BB962C8B-B14F-4D97-AF65-F5344CB8AC3E}">
        <p14:creationId xmlns:p14="http://schemas.microsoft.com/office/powerpoint/2010/main" val="3677866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02382A-1BE8-4094-BFD2-E0328E2E2049}" type="datetimeFigureOut">
              <a:rPr lang="en-US" smtClean="0"/>
              <a:t>8/4/2023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FB6290-9CF5-41D5-B78C-E203EF9E25F3}" type="slidenum">
              <a:rPr lang="en-US" smtClean="0"/>
              <a:t>‹#›</a:t>
            </a:fld>
            <a:endParaRPr lang="en-US"/>
          </a:p>
        </p:txBody>
      </p:sp>
    </p:spTree>
    <p:extLst>
      <p:ext uri="{BB962C8B-B14F-4D97-AF65-F5344CB8AC3E}">
        <p14:creationId xmlns:p14="http://schemas.microsoft.com/office/powerpoint/2010/main" val="1991858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02382A-1BE8-4094-BFD2-E0328E2E2049}" type="datetimeFigureOut">
              <a:rPr lang="en-US" smtClean="0"/>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B6290-9CF5-41D5-B78C-E203EF9E25F3}" type="slidenum">
              <a:rPr lang="en-US" smtClean="0"/>
              <a:t>‹#›</a:t>
            </a:fld>
            <a:endParaRPr lang="en-US"/>
          </a:p>
        </p:txBody>
      </p:sp>
    </p:spTree>
    <p:extLst>
      <p:ext uri="{BB962C8B-B14F-4D97-AF65-F5344CB8AC3E}">
        <p14:creationId xmlns:p14="http://schemas.microsoft.com/office/powerpoint/2010/main" val="29799307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02382A-1BE8-4094-BFD2-E0328E2E2049}" type="datetimeFigureOut">
              <a:rPr lang="en-US" smtClean="0"/>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B6290-9CF5-41D5-B78C-E203EF9E25F3}" type="slidenum">
              <a:rPr lang="en-US" smtClean="0"/>
              <a:t>‹#›</a:t>
            </a:fld>
            <a:endParaRPr lang="en-US"/>
          </a:p>
        </p:txBody>
      </p:sp>
    </p:spTree>
    <p:extLst>
      <p:ext uri="{BB962C8B-B14F-4D97-AF65-F5344CB8AC3E}">
        <p14:creationId xmlns:p14="http://schemas.microsoft.com/office/powerpoint/2010/main" val="41183766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02382A-1BE8-4094-BFD2-E0328E2E2049}"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B6290-9CF5-41D5-B78C-E203EF9E25F3}" type="slidenum">
              <a:rPr lang="en-US" smtClean="0"/>
              <a:t>‹#›</a:t>
            </a:fld>
            <a:endParaRPr lang="en-US"/>
          </a:p>
        </p:txBody>
      </p:sp>
    </p:spTree>
    <p:extLst>
      <p:ext uri="{BB962C8B-B14F-4D97-AF65-F5344CB8AC3E}">
        <p14:creationId xmlns:p14="http://schemas.microsoft.com/office/powerpoint/2010/main" val="27464822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02382A-1BE8-4094-BFD2-E0328E2E2049}"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B6290-9CF5-41D5-B78C-E203EF9E25F3}" type="slidenum">
              <a:rPr lang="en-US" smtClean="0"/>
              <a:t>‹#›</a:t>
            </a:fld>
            <a:endParaRPr lang="en-US"/>
          </a:p>
        </p:txBody>
      </p:sp>
    </p:spTree>
    <p:extLst>
      <p:ext uri="{BB962C8B-B14F-4D97-AF65-F5344CB8AC3E}">
        <p14:creationId xmlns:p14="http://schemas.microsoft.com/office/powerpoint/2010/main" val="7815877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a:off x="291901" y="-12899"/>
            <a:ext cx="7035833" cy="6889433"/>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5" name="Google Shape;15;p3"/>
          <p:cNvSpPr/>
          <p:nvPr/>
        </p:nvSpPr>
        <p:spPr>
          <a:xfrm>
            <a:off x="-12899" y="-12899"/>
            <a:ext cx="7035833" cy="6889433"/>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6" name="Google Shape;16;p3"/>
          <p:cNvSpPr txBox="1">
            <a:spLocks noGrp="1"/>
          </p:cNvSpPr>
          <p:nvPr>
            <p:ph type="ctrTitle"/>
          </p:nvPr>
        </p:nvSpPr>
        <p:spPr>
          <a:xfrm>
            <a:off x="864400" y="1806333"/>
            <a:ext cx="4696400" cy="398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7" name="Google Shape;17;p3"/>
          <p:cNvSpPr txBox="1">
            <a:spLocks noGrp="1"/>
          </p:cNvSpPr>
          <p:nvPr>
            <p:ph type="subTitle" idx="1"/>
          </p:nvPr>
        </p:nvSpPr>
        <p:spPr>
          <a:xfrm>
            <a:off x="8966600" y="4354267"/>
            <a:ext cx="2541600" cy="1375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2400">
                <a:solidFill>
                  <a:schemeClr val="lt1"/>
                </a:solidFill>
              </a:defRPr>
            </a:lvl1pPr>
            <a:lvl2pPr lvl="1" algn="r" rtl="0">
              <a:spcBef>
                <a:spcPts val="0"/>
              </a:spcBef>
              <a:spcAft>
                <a:spcPts val="0"/>
              </a:spcAft>
              <a:buClr>
                <a:schemeClr val="lt1"/>
              </a:buClr>
              <a:buSzPts val="1800"/>
              <a:buNone/>
              <a:defRPr sz="2400">
                <a:solidFill>
                  <a:schemeClr val="lt1"/>
                </a:solidFill>
              </a:defRPr>
            </a:lvl2pPr>
            <a:lvl3pPr lvl="2" algn="r" rtl="0">
              <a:spcBef>
                <a:spcPts val="0"/>
              </a:spcBef>
              <a:spcAft>
                <a:spcPts val="0"/>
              </a:spcAft>
              <a:buClr>
                <a:schemeClr val="lt1"/>
              </a:buClr>
              <a:buSzPts val="1800"/>
              <a:buNone/>
              <a:defRPr sz="2400">
                <a:solidFill>
                  <a:schemeClr val="lt1"/>
                </a:solidFill>
              </a:defRPr>
            </a:lvl3pPr>
            <a:lvl4pPr lvl="3" algn="r" rtl="0">
              <a:spcBef>
                <a:spcPts val="0"/>
              </a:spcBef>
              <a:spcAft>
                <a:spcPts val="0"/>
              </a:spcAft>
              <a:buClr>
                <a:schemeClr val="lt1"/>
              </a:buClr>
              <a:buSzPts val="1800"/>
              <a:buNone/>
              <a:defRPr sz="2400">
                <a:solidFill>
                  <a:schemeClr val="lt1"/>
                </a:solidFill>
              </a:defRPr>
            </a:lvl4pPr>
            <a:lvl5pPr lvl="4" algn="r" rtl="0">
              <a:spcBef>
                <a:spcPts val="0"/>
              </a:spcBef>
              <a:spcAft>
                <a:spcPts val="0"/>
              </a:spcAft>
              <a:buClr>
                <a:schemeClr val="lt1"/>
              </a:buClr>
              <a:buSzPts val="1800"/>
              <a:buNone/>
              <a:defRPr sz="2400">
                <a:solidFill>
                  <a:schemeClr val="lt1"/>
                </a:solidFill>
              </a:defRPr>
            </a:lvl5pPr>
            <a:lvl6pPr lvl="5" algn="r" rtl="0">
              <a:spcBef>
                <a:spcPts val="0"/>
              </a:spcBef>
              <a:spcAft>
                <a:spcPts val="0"/>
              </a:spcAft>
              <a:buClr>
                <a:schemeClr val="lt1"/>
              </a:buClr>
              <a:buSzPts val="1800"/>
              <a:buNone/>
              <a:defRPr sz="2400">
                <a:solidFill>
                  <a:schemeClr val="lt1"/>
                </a:solidFill>
              </a:defRPr>
            </a:lvl6pPr>
            <a:lvl7pPr lvl="6" algn="r" rtl="0">
              <a:spcBef>
                <a:spcPts val="0"/>
              </a:spcBef>
              <a:spcAft>
                <a:spcPts val="0"/>
              </a:spcAft>
              <a:buClr>
                <a:schemeClr val="lt1"/>
              </a:buClr>
              <a:buSzPts val="1800"/>
              <a:buNone/>
              <a:defRPr sz="2400">
                <a:solidFill>
                  <a:schemeClr val="lt1"/>
                </a:solidFill>
              </a:defRPr>
            </a:lvl7pPr>
            <a:lvl8pPr lvl="7" algn="r" rtl="0">
              <a:spcBef>
                <a:spcPts val="0"/>
              </a:spcBef>
              <a:spcAft>
                <a:spcPts val="0"/>
              </a:spcAft>
              <a:buClr>
                <a:schemeClr val="lt1"/>
              </a:buClr>
              <a:buSzPts val="1800"/>
              <a:buNone/>
              <a:defRPr sz="2400">
                <a:solidFill>
                  <a:schemeClr val="lt1"/>
                </a:solidFill>
              </a:defRPr>
            </a:lvl8pPr>
            <a:lvl9pPr lvl="8" algn="r" rtl="0">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838676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5"/>
        <p:cNvGrpSpPr/>
        <p:nvPr/>
      </p:nvGrpSpPr>
      <p:grpSpPr>
        <a:xfrm>
          <a:off x="0" y="0"/>
          <a:ext cx="0" cy="0"/>
          <a:chOff x="0" y="0"/>
          <a:chExt cx="0" cy="0"/>
        </a:xfrm>
      </p:grpSpPr>
      <p:sp>
        <p:nvSpPr>
          <p:cNvPr id="36" name="Google Shape;36;p7"/>
          <p:cNvSpPr/>
          <p:nvPr/>
        </p:nvSpPr>
        <p:spPr>
          <a:xfrm>
            <a:off x="304801" y="-13915"/>
            <a:ext cx="10972420" cy="6885849"/>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7" name="Google Shape;37;p7"/>
          <p:cNvSpPr/>
          <p:nvPr/>
        </p:nvSpPr>
        <p:spPr>
          <a:xfrm>
            <a:off x="1" y="-13915"/>
            <a:ext cx="10972420" cy="6885849"/>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8" name="Google Shape;38;p7"/>
          <p:cNvSpPr txBox="1">
            <a:spLocks noGrp="1"/>
          </p:cNvSpPr>
          <p:nvPr>
            <p:ph type="title"/>
          </p:nvPr>
        </p:nvSpPr>
        <p:spPr>
          <a:xfrm>
            <a:off x="1117800" y="1191333"/>
            <a:ext cx="7098800" cy="64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9" name="Google Shape;39;p7"/>
          <p:cNvSpPr txBox="1">
            <a:spLocks noGrp="1"/>
          </p:cNvSpPr>
          <p:nvPr>
            <p:ph type="body" idx="1"/>
          </p:nvPr>
        </p:nvSpPr>
        <p:spPr>
          <a:xfrm>
            <a:off x="1117667" y="2006600"/>
            <a:ext cx="7098800" cy="30076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a:lvl4pPr>
            <a:lvl5pPr marL="3047924" lvl="4" indent="-474121">
              <a:spcBef>
                <a:spcPts val="0"/>
              </a:spcBef>
              <a:spcAft>
                <a:spcPts val="0"/>
              </a:spcAft>
              <a:buSzPts val="2000"/>
              <a:buChar char="○"/>
              <a:defRPr/>
            </a:lvl5pPr>
            <a:lvl6pPr marL="3657509" lvl="5" indent="-474121">
              <a:spcBef>
                <a:spcPts val="0"/>
              </a:spcBef>
              <a:spcAft>
                <a:spcPts val="0"/>
              </a:spcAft>
              <a:buSzPts val="2000"/>
              <a:buChar char="■"/>
              <a:defRPr/>
            </a:lvl6pPr>
            <a:lvl7pPr marL="4267093" lvl="6" indent="-474121">
              <a:spcBef>
                <a:spcPts val="0"/>
              </a:spcBef>
              <a:spcAft>
                <a:spcPts val="0"/>
              </a:spcAft>
              <a:buSzPts val="2000"/>
              <a:buChar char="●"/>
              <a:defRPr/>
            </a:lvl7pPr>
            <a:lvl8pPr marL="4876678" lvl="7" indent="-474121">
              <a:spcBef>
                <a:spcPts val="0"/>
              </a:spcBef>
              <a:spcAft>
                <a:spcPts val="0"/>
              </a:spcAft>
              <a:buSzPts val="2000"/>
              <a:buChar char="○"/>
              <a:defRPr/>
            </a:lvl8pPr>
            <a:lvl9pPr marL="5486263" lvl="8" indent="-474121">
              <a:spcBef>
                <a:spcPts val="0"/>
              </a:spcBef>
              <a:spcAft>
                <a:spcPts val="0"/>
              </a:spcAft>
              <a:buSzPts val="2000"/>
              <a:buChar char="■"/>
              <a:defRPr/>
            </a:lvl9pPr>
          </a:lstStyle>
          <a:p>
            <a:endParaRPr/>
          </a:p>
        </p:txBody>
      </p:sp>
      <p:sp>
        <p:nvSpPr>
          <p:cNvPr id="40" name="Google Shape;40;p7"/>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713973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FA6D39-9DFD-4F67-94B9-4D1042BB365A}"/>
              </a:ext>
            </a:extLst>
          </p:cNvPr>
          <p:cNvSpPr/>
          <p:nvPr userDrawn="1"/>
        </p:nvSpPr>
        <p:spPr>
          <a:xfrm>
            <a:off x="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92273268"/>
      </p:ext>
    </p:extLst>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4437516-06DB-4972-90D9-3F56529C786D}"/>
              </a:ext>
            </a:extLst>
          </p:cNvPr>
          <p:cNvSpPr/>
          <p:nvPr userDrawn="1"/>
        </p:nvSpPr>
        <p:spPr>
          <a:xfrm>
            <a:off x="0" y="0"/>
            <a:ext cx="9569302" cy="6858000"/>
          </a:xfrm>
          <a:custGeom>
            <a:avLst/>
            <a:gdLst>
              <a:gd name="connsiteX0" fmla="*/ 0 w 9703610"/>
              <a:gd name="connsiteY0" fmla="*/ 0 h 6858000"/>
              <a:gd name="connsiteX1" fmla="*/ 5546070 w 9703610"/>
              <a:gd name="connsiteY1" fmla="*/ 0 h 6858000"/>
              <a:gd name="connsiteX2" fmla="*/ 9703610 w 9703610"/>
              <a:gd name="connsiteY2" fmla="*/ 6858000 h 6858000"/>
              <a:gd name="connsiteX3" fmla="*/ 0 w 97036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703610" h="6858000">
                <a:moveTo>
                  <a:pt x="0" y="0"/>
                </a:moveTo>
                <a:lnTo>
                  <a:pt x="5546070" y="0"/>
                </a:lnTo>
                <a:lnTo>
                  <a:pt x="9703610" y="6858000"/>
                </a:lnTo>
                <a:lnTo>
                  <a:pt x="0" y="6858000"/>
                </a:lnTo>
                <a:close/>
              </a:path>
            </a:pathLst>
          </a:cu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247544847"/>
      </p:ext>
    </p:extLst>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246FC87-D219-463B-8334-E16E14819052}"/>
              </a:ext>
            </a:extLst>
          </p:cNvPr>
          <p:cNvSpPr>
            <a:spLocks noGrp="1"/>
          </p:cNvSpPr>
          <p:nvPr>
            <p:ph type="pic" idx="12" hasCustomPrompt="1"/>
          </p:nvPr>
        </p:nvSpPr>
        <p:spPr>
          <a:xfrm>
            <a:off x="9178591"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608C9F45-5627-4842-A3EA-25038EF99EC8}"/>
              </a:ext>
            </a:extLst>
          </p:cNvPr>
          <p:cNvSpPr>
            <a:spLocks noGrp="1"/>
          </p:cNvSpPr>
          <p:nvPr>
            <p:ph type="pic" idx="13" hasCustomPrompt="1"/>
          </p:nvPr>
        </p:nvSpPr>
        <p:spPr>
          <a:xfrm>
            <a:off x="6186490"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179871748"/>
      </p:ext>
    </p:extLst>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image" Target="../media/image1.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theme" Target="../theme/theme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6.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p:nvPr userDrawn="1"/>
        </p:nvPicPr>
        <p:blipFill rotWithShape="1">
          <a:blip r:embed="rId3"/>
          <a:srcRect l="80689" t="21556" r="8951" b="62767"/>
          <a:stretch/>
        </p:blipFill>
        <p:spPr bwMode="auto">
          <a:xfrm>
            <a:off x="98714" y="99291"/>
            <a:ext cx="1351395" cy="12953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55" r:id="rId1"/>
  </p:sldLayoutIdLst>
  <p:transition spd="med">
    <p:push dir="u"/>
  </p:transition>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p:nvPr userDrawn="1"/>
        </p:nvPicPr>
        <p:blipFill rotWithShape="1">
          <a:blip r:embed="rId19"/>
          <a:srcRect l="80689" t="21556" r="8951" b="62767"/>
          <a:stretch/>
        </p:blipFill>
        <p:spPr bwMode="auto">
          <a:xfrm>
            <a:off x="98714" y="99291"/>
            <a:ext cx="1351395" cy="12953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8" r:id="rId1"/>
    <p:sldLayoutId id="2147483743" r:id="rId2"/>
    <p:sldLayoutId id="2147483762" r:id="rId3"/>
    <p:sldLayoutId id="2147483742" r:id="rId4"/>
    <p:sldLayoutId id="2147483736" r:id="rId5"/>
    <p:sldLayoutId id="2147483737" r:id="rId6"/>
    <p:sldLayoutId id="2147483740" r:id="rId7"/>
    <p:sldLayoutId id="2147483739" r:id="rId8"/>
    <p:sldLayoutId id="2147483744" r:id="rId9"/>
    <p:sldLayoutId id="2147483745" r:id="rId10"/>
    <p:sldLayoutId id="2147483748" r:id="rId11"/>
    <p:sldLayoutId id="2147483749" r:id="rId12"/>
    <p:sldLayoutId id="2147483750" r:id="rId13"/>
    <p:sldLayoutId id="2147483765" r:id="rId14"/>
    <p:sldLayoutId id="2147483764" r:id="rId15"/>
    <p:sldLayoutId id="2147483767" r:id="rId16"/>
    <p:sldLayoutId id="2147483827" r:id="rId17"/>
  </p:sldLayoutIdLst>
  <p:transition spd="med">
    <p:push dir="u"/>
  </p:transition>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p:nvPr userDrawn="1"/>
        </p:nvPicPr>
        <p:blipFill rotWithShape="1">
          <a:blip r:embed="rId5"/>
          <a:srcRect l="80689" t="21556" r="8951" b="62767"/>
          <a:stretch/>
        </p:blipFill>
        <p:spPr bwMode="auto">
          <a:xfrm>
            <a:off x="98714" y="99291"/>
            <a:ext cx="1351395" cy="12953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741" r:id="rId1"/>
    <p:sldLayoutId id="2147483758" r:id="rId2"/>
    <p:sldLayoutId id="2147483815" r:id="rId3"/>
  </p:sldLayoutIdLst>
  <p:transition spd="med">
    <p:push dir="u"/>
  </p:transition>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63FC19-5116-4D9D-9591-9C6C805DA5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49AB5C-D563-438A-B6BD-50ACC1E30C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33B6C9-E104-4CA9-A89D-277C91F112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800">
                <a:solidFill>
                  <a:schemeClr val="tx1">
                    <a:tint val="75000"/>
                  </a:schemeClr>
                </a:solidFill>
                <a:latin typeface="Arial" panose="020B0604020202020204" pitchFamily="34" charset="0"/>
                <a:cs typeface="Arial" panose="020B0604020202020204" pitchFamily="34" charset="0"/>
              </a:defRPr>
            </a:lvl1pPr>
          </a:lstStyle>
          <a:p>
            <a:fld id="{3D99539E-E345-4A83-AE56-1269F4855B61}" type="datetime1">
              <a:rPr lang="en-US" smtClean="0"/>
              <a:t>8/4/2023</a:t>
            </a:fld>
            <a:endParaRPr lang="en-US" dirty="0"/>
          </a:p>
        </p:txBody>
      </p:sp>
      <p:sp>
        <p:nvSpPr>
          <p:cNvPr id="5" name="Footer Placeholder 4">
            <a:extLst>
              <a:ext uri="{FF2B5EF4-FFF2-40B4-BE49-F238E27FC236}">
                <a16:creationId xmlns:a16="http://schemas.microsoft.com/office/drawing/2014/main" id="{A1B1D67B-E0B5-4304-985F-9259FD3DDC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r>
              <a:rPr lang="en-US" dirty="0"/>
              <a:t>KHOA TÂM LÝ- GIÁO DỤC HỌC </a:t>
            </a:r>
          </a:p>
        </p:txBody>
      </p:sp>
      <p:sp>
        <p:nvSpPr>
          <p:cNvPr id="6" name="Slide Number Placeholder 5">
            <a:extLst>
              <a:ext uri="{FF2B5EF4-FFF2-40B4-BE49-F238E27FC236}">
                <a16:creationId xmlns:a16="http://schemas.microsoft.com/office/drawing/2014/main" id="{09A03326-4EBF-4CC1-8EA4-F09DD2DDF4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chemeClr val="tx1">
                    <a:tint val="75000"/>
                  </a:schemeClr>
                </a:solidFill>
                <a:latin typeface="Arial" panose="020B0604020202020204" pitchFamily="34" charset="0"/>
                <a:cs typeface="Arial" panose="020B0604020202020204" pitchFamily="34" charset="0"/>
              </a:defRPr>
            </a:lvl1pPr>
          </a:lstStyle>
          <a:p>
            <a:fld id="{35398434-00F2-4608-80A1-AFC4E3C82DF9}" type="slidenum">
              <a:rPr lang="en-US" smtClean="0"/>
              <a:pPr/>
              <a:t>‹#›</a:t>
            </a:fld>
            <a:endParaRPr lang="en-US" dirty="0"/>
          </a:p>
        </p:txBody>
      </p:sp>
      <p:pic>
        <p:nvPicPr>
          <p:cNvPr id="7" name="Picture 6">
            <a:extLst>
              <a:ext uri="{FF2B5EF4-FFF2-40B4-BE49-F238E27FC236}">
                <a16:creationId xmlns:a16="http://schemas.microsoft.com/office/drawing/2014/main" id="{4794575C-E0B9-4C2A-A4D8-C2A90A2479EE}"/>
              </a:ext>
            </a:extLst>
          </p:cNvPr>
          <p:cNvPicPr>
            <a:picLocks noChangeAspect="1"/>
          </p:cNvPicPr>
          <p:nvPr userDrawn="1"/>
        </p:nvPicPr>
        <p:blipFill>
          <a:blip r:embed="rId13"/>
          <a:stretch>
            <a:fillRect/>
          </a:stretch>
        </p:blipFill>
        <p:spPr>
          <a:xfrm>
            <a:off x="10416069" y="136525"/>
            <a:ext cx="1543626" cy="1493427"/>
          </a:xfrm>
          <a:prstGeom prst="rect">
            <a:avLst/>
          </a:prstGeom>
        </p:spPr>
      </p:pic>
      <p:pic>
        <p:nvPicPr>
          <p:cNvPr id="10" name="Picture 9">
            <a:extLst>
              <a:ext uri="{FF2B5EF4-FFF2-40B4-BE49-F238E27FC236}">
                <a16:creationId xmlns:a16="http://schemas.microsoft.com/office/drawing/2014/main" id="{4F25B21C-046A-4BC6-8232-046E0D80A087}"/>
              </a:ext>
            </a:extLst>
          </p:cNvPr>
          <p:cNvPicPr>
            <a:picLocks noChangeAspect="1"/>
          </p:cNvPicPr>
          <p:nvPr userDrawn="1"/>
        </p:nvPicPr>
        <p:blipFill>
          <a:blip r:embed="rId14"/>
          <a:stretch>
            <a:fillRect/>
          </a:stretch>
        </p:blipFill>
        <p:spPr>
          <a:xfrm>
            <a:off x="163242" y="136525"/>
            <a:ext cx="1349915" cy="1367148"/>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131304038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00253155"/>
      </p:ext>
    </p:extLst>
  </p:cSld>
  <p:clrMap bg1="lt1" tx1="dk1" bg2="lt2" tx2="dk2" accent1="accent1" accent2="accent2" accent3="accent3" accent4="accent4" accent5="accent5" accent6="accent6" hlink="hlink" folHlink="folHlink"/>
  <p:sldLayoutIdLst>
    <p:sldLayoutId id="2147483786" r:id="rId1"/>
    <p:sldLayoutId id="2147483790" r:id="rId2"/>
    <p:sldLayoutId id="2147483789" r:id="rId3"/>
    <p:sldLayoutId id="2147483788"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2382A-1BE8-4094-BFD2-E0328E2E2049}" type="datetimeFigureOut">
              <a:rPr lang="en-US" smtClean="0"/>
              <a:t>8/4/2023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B6290-9CF5-41D5-B78C-E203EF9E25F3}" type="slidenum">
              <a:rPr lang="en-US" smtClean="0"/>
              <a:t>‹#›</a:t>
            </a:fld>
            <a:endParaRPr lang="en-US"/>
          </a:p>
        </p:txBody>
      </p:sp>
    </p:spTree>
    <p:extLst>
      <p:ext uri="{BB962C8B-B14F-4D97-AF65-F5344CB8AC3E}">
        <p14:creationId xmlns:p14="http://schemas.microsoft.com/office/powerpoint/2010/main" val="366392051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803" r:id="rId8"/>
    <p:sldLayoutId id="2147483799" r:id="rId9"/>
    <p:sldLayoutId id="2147483800" r:id="rId10"/>
    <p:sldLayoutId id="2147483801" r:id="rId11"/>
    <p:sldLayoutId id="2147483802" r:id="rId12"/>
    <p:sldLayoutId id="2147483816" r:id="rId13"/>
    <p:sldLayoutId id="214748381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0.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openxmlformats.org/officeDocument/2006/relationships/image" Target="../media/image86.png"/></Relationships>
</file>

<file path=ppt/slides/_rels/slide10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3.xml"/></Relationships>
</file>

<file path=ppt/slides/_rels/slide10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89.png"/><Relationship Id="rId7" Type="http://schemas.openxmlformats.org/officeDocument/2006/relationships/diagramColors" Target="../diagrams/colors10.xml"/><Relationship Id="rId2" Type="http://schemas.openxmlformats.org/officeDocument/2006/relationships/notesSlide" Target="../notesSlides/notesSlide17.xml"/><Relationship Id="rId1" Type="http://schemas.openxmlformats.org/officeDocument/2006/relationships/slideLayout" Target="../slideLayouts/slideLayout5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0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9.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1.jpe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4.png"/><Relationship Id="rId2" Type="http://schemas.openxmlformats.org/officeDocument/2006/relationships/diagramData" Target="../diagrams/data12.xml"/><Relationship Id="rId1" Type="http://schemas.openxmlformats.org/officeDocument/2006/relationships/slideLayout" Target="../slideLayouts/slideLayout1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4.png"/><Relationship Id="rId2" Type="http://schemas.openxmlformats.org/officeDocument/2006/relationships/diagramData" Target="../diagrams/data13.xml"/><Relationship Id="rId1" Type="http://schemas.openxmlformats.org/officeDocument/2006/relationships/slideLayout" Target="../slideLayouts/slideLayout1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2.png"/><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3.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2.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7.png"/><Relationship Id="rId1" Type="http://schemas.openxmlformats.org/officeDocument/2006/relationships/slideLayout" Target="../slideLayouts/slideLayout5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fif"/><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0.jpeg"/><Relationship Id="rId1" Type="http://schemas.openxmlformats.org/officeDocument/2006/relationships/slideLayout" Target="../slideLayouts/slideLayout4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1.jpeg"/><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5.tiff"/><Relationship Id="rId5" Type="http://schemas.openxmlformats.org/officeDocument/2006/relationships/image" Target="../media/image24.jpeg"/><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9.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AED3822-97E8-47F2-BC27-EF11C515C4AA}"/>
              </a:ext>
            </a:extLst>
          </p:cNvPr>
          <p:cNvSpPr txBox="1">
            <a:spLocks/>
          </p:cNvSpPr>
          <p:nvPr/>
        </p:nvSpPr>
        <p:spPr>
          <a:xfrm>
            <a:off x="497713" y="1274861"/>
            <a:ext cx="11465939" cy="1609095"/>
          </a:xfrm>
          <a:prstGeom prst="rect">
            <a:avLst/>
          </a:prstGeom>
        </p:spPr>
        <p:txBody>
          <a:bodyPr anchor="b">
            <a:normAutofit fontScale="90000"/>
          </a:bodyP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pPr marL="0" marR="3810" indent="457200" algn="ctr">
              <a:lnSpc>
                <a:spcPct val="130000"/>
              </a:lnSpc>
              <a:spcBef>
                <a:spcPts val="0"/>
              </a:spcBef>
              <a:spcAft>
                <a:spcPts val="0"/>
              </a:spcAft>
            </a:pPr>
            <a:r>
              <a:rPr lang="en-US" sz="4100" b="1" dirty="0" err="1">
                <a:solidFill>
                  <a:srgbClr val="FF0000"/>
                </a:solidFill>
                <a:effectLst/>
                <a:latin typeface="Times New Roman" panose="02020603050405020304" pitchFamily="18" charset="0"/>
                <a:ea typeface="Times New Roman" panose="02020603050405020304" pitchFamily="18" charset="0"/>
              </a:rPr>
              <a:t>Tư</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vấn</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trong</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trường</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học</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về</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bảo</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vệ</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trẻ</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em</a:t>
            </a:r>
            <a:r>
              <a:rPr lang="en-US" sz="4100" b="1" dirty="0">
                <a:solidFill>
                  <a:srgbClr val="FF0000"/>
                </a:solidFill>
                <a:effectLst/>
                <a:latin typeface="Times New Roman" panose="02020603050405020304" pitchFamily="18" charset="0"/>
                <a:ea typeface="Times New Roman" panose="02020603050405020304" pitchFamily="18" charset="0"/>
              </a:rPr>
              <a:t> </a:t>
            </a:r>
          </a:p>
          <a:p>
            <a:pPr marL="0" marR="3810" indent="457200" algn="ctr">
              <a:lnSpc>
                <a:spcPct val="130000"/>
              </a:lnSpc>
              <a:spcBef>
                <a:spcPts val="0"/>
              </a:spcBef>
              <a:spcAft>
                <a:spcPts val="0"/>
              </a:spcAft>
            </a:pPr>
            <a:r>
              <a:rPr lang="en-US" sz="4100" b="1" dirty="0" err="1">
                <a:solidFill>
                  <a:srgbClr val="FF0000"/>
                </a:solidFill>
                <a:effectLst/>
                <a:latin typeface="Times New Roman" panose="02020603050405020304" pitchFamily="18" charset="0"/>
                <a:ea typeface="Times New Roman" panose="02020603050405020304" pitchFamily="18" charset="0"/>
              </a:rPr>
              <a:t>trong</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trường</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hợp</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khẩn</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cấp</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và</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ứng</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phó</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với</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đại</a:t>
            </a:r>
            <a:r>
              <a:rPr lang="en-US" sz="4100" b="1" dirty="0">
                <a:solidFill>
                  <a:srgbClr val="FF0000"/>
                </a:solidFill>
                <a:effectLst/>
                <a:latin typeface="Times New Roman" panose="02020603050405020304" pitchFamily="18" charset="0"/>
                <a:ea typeface="Times New Roman" panose="02020603050405020304" pitchFamily="18" charset="0"/>
              </a:rPr>
              <a:t> </a:t>
            </a:r>
            <a:r>
              <a:rPr lang="en-US" sz="4100" b="1" dirty="0" err="1">
                <a:solidFill>
                  <a:srgbClr val="FF0000"/>
                </a:solidFill>
                <a:effectLst/>
                <a:latin typeface="Times New Roman" panose="02020603050405020304" pitchFamily="18" charset="0"/>
                <a:ea typeface="Times New Roman" panose="02020603050405020304" pitchFamily="18" charset="0"/>
              </a:rPr>
              <a:t>dịch</a:t>
            </a:r>
            <a:endParaRPr lang="en-US" sz="4100" b="1" dirty="0">
              <a:solidFill>
                <a:srgbClr val="FF0000"/>
              </a:solidFill>
              <a:effectLst/>
              <a:latin typeface="Times New Roman" panose="02020603050405020304" pitchFamily="18" charset="0"/>
              <a:ea typeface="Times New Roman" panose="02020603050405020304" pitchFamily="18" charset="0"/>
            </a:endParaRPr>
          </a:p>
        </p:txBody>
      </p:sp>
      <p:pic>
        <p:nvPicPr>
          <p:cNvPr id="3" name="Hình ảnh 2">
            <a:extLst>
              <a:ext uri="{FF2B5EF4-FFF2-40B4-BE49-F238E27FC236}">
                <a16:creationId xmlns:a16="http://schemas.microsoft.com/office/drawing/2014/main" id="{89635724-E9BF-40AA-9CC2-38AC0C94F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4691" y="3588026"/>
            <a:ext cx="4912229" cy="28322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6" name="Picture 1">
            <a:extLst>
              <a:ext uri="{FF2B5EF4-FFF2-40B4-BE49-F238E27FC236}">
                <a16:creationId xmlns:a16="http://schemas.microsoft.com/office/drawing/2014/main" id="{22457467-F568-6241-5FF3-E0D981282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4593" y="172525"/>
            <a:ext cx="1460098" cy="109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a:extLst>
              <a:ext uri="{FF2B5EF4-FFF2-40B4-BE49-F238E27FC236}">
                <a16:creationId xmlns:a16="http://schemas.microsoft.com/office/drawing/2014/main" id="{DE04EE3A-4ABD-0C13-78B2-30A7C3CCA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2262" y="172525"/>
            <a:ext cx="3561003" cy="108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440577"/>
      </p:ext>
    </p:extLst>
  </p:cSld>
  <p:clrMapOvr>
    <a:masterClrMapping/>
  </p:clrMapOvr>
  <p:transition spd="med">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0561" y="1768699"/>
            <a:ext cx="10715224" cy="872098"/>
          </a:xfrm>
          <a:prstGeom prst="rect">
            <a:avLst/>
          </a:prstGeom>
          <a:noFill/>
        </p:spPr>
        <p:txBody>
          <a:bodyPr wrap="square" rtlCol="0">
            <a:spAutoFit/>
          </a:bodyPr>
          <a:lstStyle/>
          <a:p>
            <a:r>
              <a:rPr lang="en-US" sz="5067" b="1" dirty="0">
                <a:solidFill>
                  <a:srgbClr val="FFC000"/>
                </a:solidFill>
              </a:rPr>
              <a:t>QUYỀN, BỔN PHẬN CỦA TRẺ EM</a:t>
            </a:r>
          </a:p>
        </p:txBody>
      </p:sp>
      <p:sp>
        <p:nvSpPr>
          <p:cNvPr id="3" name="TextBox 2"/>
          <p:cNvSpPr txBox="1"/>
          <p:nvPr/>
        </p:nvSpPr>
        <p:spPr>
          <a:xfrm>
            <a:off x="1060863" y="2793156"/>
            <a:ext cx="9896103" cy="748988"/>
          </a:xfrm>
          <a:prstGeom prst="rect">
            <a:avLst/>
          </a:prstGeom>
          <a:noFill/>
        </p:spPr>
        <p:txBody>
          <a:bodyPr wrap="square" rtlCol="0">
            <a:spAutoFit/>
          </a:bodyPr>
          <a:lstStyle/>
          <a:p>
            <a:pPr algn="ctr"/>
            <a:r>
              <a:rPr lang="en-US" sz="4267" b="1" dirty="0" err="1">
                <a:solidFill>
                  <a:schemeClr val="accent4">
                    <a:lumMod val="75000"/>
                  </a:schemeClr>
                </a:solidFill>
              </a:rPr>
              <a:t>Những</a:t>
            </a:r>
            <a:r>
              <a:rPr lang="en-US" sz="4267" b="1" dirty="0">
                <a:solidFill>
                  <a:schemeClr val="accent4">
                    <a:lumMod val="75000"/>
                  </a:schemeClr>
                </a:solidFill>
              </a:rPr>
              <a:t> </a:t>
            </a:r>
            <a:r>
              <a:rPr lang="en-US" sz="4267" b="1" dirty="0" err="1">
                <a:solidFill>
                  <a:schemeClr val="accent4">
                    <a:lumMod val="75000"/>
                  </a:schemeClr>
                </a:solidFill>
              </a:rPr>
              <a:t>điều</a:t>
            </a:r>
            <a:r>
              <a:rPr lang="en-US" sz="4267" b="1" dirty="0">
                <a:solidFill>
                  <a:schemeClr val="accent4">
                    <a:lumMod val="75000"/>
                  </a:schemeClr>
                </a:solidFill>
              </a:rPr>
              <a:t> </a:t>
            </a:r>
            <a:r>
              <a:rPr lang="en-US" sz="4267" b="1" dirty="0" err="1">
                <a:solidFill>
                  <a:schemeClr val="accent4">
                    <a:lumMod val="75000"/>
                  </a:schemeClr>
                </a:solidFill>
              </a:rPr>
              <a:t>hạnh</a:t>
            </a:r>
            <a:r>
              <a:rPr lang="en-US" sz="4267" b="1" dirty="0">
                <a:solidFill>
                  <a:schemeClr val="accent4">
                    <a:lumMod val="75000"/>
                  </a:schemeClr>
                </a:solidFill>
              </a:rPr>
              <a:t> </a:t>
            </a:r>
            <a:r>
              <a:rPr lang="en-US" sz="4267" b="1" dirty="0" err="1">
                <a:solidFill>
                  <a:schemeClr val="accent4">
                    <a:lumMod val="75000"/>
                  </a:schemeClr>
                </a:solidFill>
              </a:rPr>
              <a:t>phúc</a:t>
            </a:r>
            <a:endParaRPr lang="en-US" sz="4267" b="1" dirty="0">
              <a:solidFill>
                <a:schemeClr val="accent4">
                  <a:lumMod val="75000"/>
                </a:schemeClr>
              </a:solidFill>
            </a:endParaRPr>
          </a:p>
        </p:txBody>
      </p:sp>
      <p:pic>
        <p:nvPicPr>
          <p:cNvPr id="8" name="Picture 7">
            <a:extLst>
              <a:ext uri="{FF2B5EF4-FFF2-40B4-BE49-F238E27FC236}">
                <a16:creationId xmlns:a16="http://schemas.microsoft.com/office/drawing/2014/main" id="{AA50C7F2-CB29-0DA1-2692-29B63AF00531}"/>
              </a:ext>
            </a:extLst>
          </p:cNvPr>
          <p:cNvPicPr>
            <a:picLocks noChangeAspect="1"/>
          </p:cNvPicPr>
          <p:nvPr/>
        </p:nvPicPr>
        <p:blipFill>
          <a:blip r:embed="rId2"/>
          <a:stretch>
            <a:fillRect/>
          </a:stretch>
        </p:blipFill>
        <p:spPr>
          <a:xfrm>
            <a:off x="76200" y="38388"/>
            <a:ext cx="12107755" cy="6819612"/>
          </a:xfrm>
          <a:prstGeom prst="rect">
            <a:avLst/>
          </a:prstGeom>
        </p:spPr>
      </p:pic>
    </p:spTree>
    <p:extLst>
      <p:ext uri="{BB962C8B-B14F-4D97-AF65-F5344CB8AC3E}">
        <p14:creationId xmlns:p14="http://schemas.microsoft.com/office/powerpoint/2010/main" val="21080750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847"/>
        <p:cNvGrpSpPr/>
        <p:nvPr/>
      </p:nvGrpSpPr>
      <p:grpSpPr>
        <a:xfrm>
          <a:off x="0" y="0"/>
          <a:ext cx="0" cy="0"/>
          <a:chOff x="0" y="0"/>
          <a:chExt cx="0" cy="0"/>
        </a:xfrm>
      </p:grpSpPr>
      <p:grpSp>
        <p:nvGrpSpPr>
          <p:cNvPr id="2851" name="Google Shape;2851;p66"/>
          <p:cNvGrpSpPr/>
          <p:nvPr/>
        </p:nvGrpSpPr>
        <p:grpSpPr>
          <a:xfrm>
            <a:off x="9540015" y="3151257"/>
            <a:ext cx="1109830" cy="2889393"/>
            <a:chOff x="8016015" y="2294006"/>
            <a:chExt cx="1109830" cy="2889393"/>
          </a:xfrm>
        </p:grpSpPr>
        <p:sp>
          <p:nvSpPr>
            <p:cNvPr id="2852" name="Google Shape;2852;p66"/>
            <p:cNvSpPr/>
            <p:nvPr/>
          </p:nvSpPr>
          <p:spPr>
            <a:xfrm rot="-516314">
              <a:off x="8737532" y="2949588"/>
              <a:ext cx="300876" cy="454310"/>
            </a:xfrm>
            <a:custGeom>
              <a:avLst/>
              <a:gdLst/>
              <a:ahLst/>
              <a:cxnLst/>
              <a:rect l="l" t="t" r="r" b="b"/>
              <a:pathLst>
                <a:path w="16223" h="24496" extrusionOk="0">
                  <a:moveTo>
                    <a:pt x="16222" y="1"/>
                  </a:moveTo>
                  <a:lnTo>
                    <a:pt x="16222" y="1"/>
                  </a:lnTo>
                  <a:cubicBezTo>
                    <a:pt x="13894" y="2711"/>
                    <a:pt x="10797" y="4673"/>
                    <a:pt x="8442" y="7362"/>
                  </a:cubicBezTo>
                  <a:cubicBezTo>
                    <a:pt x="6716" y="9336"/>
                    <a:pt x="5429" y="11656"/>
                    <a:pt x="4668" y="14165"/>
                  </a:cubicBezTo>
                  <a:cubicBezTo>
                    <a:pt x="4107" y="16022"/>
                    <a:pt x="3841" y="17961"/>
                    <a:pt x="3240" y="19805"/>
                  </a:cubicBezTo>
                  <a:cubicBezTo>
                    <a:pt x="2726" y="21385"/>
                    <a:pt x="1919" y="22940"/>
                    <a:pt x="669" y="24004"/>
                  </a:cubicBezTo>
                  <a:lnTo>
                    <a:pt x="669" y="24004"/>
                  </a:lnTo>
                  <a:cubicBezTo>
                    <a:pt x="807" y="24025"/>
                    <a:pt x="944" y="24035"/>
                    <a:pt x="1081" y="24035"/>
                  </a:cubicBezTo>
                  <a:cubicBezTo>
                    <a:pt x="2238" y="24035"/>
                    <a:pt x="3341" y="23310"/>
                    <a:pt x="4271" y="22567"/>
                  </a:cubicBezTo>
                  <a:cubicBezTo>
                    <a:pt x="11105" y="17097"/>
                    <a:pt x="15538" y="8727"/>
                    <a:pt x="16222" y="1"/>
                  </a:cubicBezTo>
                  <a:close/>
                  <a:moveTo>
                    <a:pt x="582" y="23989"/>
                  </a:moveTo>
                  <a:lnTo>
                    <a:pt x="1" y="24496"/>
                  </a:lnTo>
                  <a:cubicBezTo>
                    <a:pt x="236" y="24347"/>
                    <a:pt x="459" y="24182"/>
                    <a:pt x="669" y="24004"/>
                  </a:cubicBezTo>
                  <a:lnTo>
                    <a:pt x="669" y="24004"/>
                  </a:lnTo>
                  <a:cubicBezTo>
                    <a:pt x="640" y="23999"/>
                    <a:pt x="611" y="23994"/>
                    <a:pt x="582" y="23989"/>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nvGrpSpPr>
            <p:cNvPr id="2853" name="Google Shape;2853;p66"/>
            <p:cNvGrpSpPr/>
            <p:nvPr/>
          </p:nvGrpSpPr>
          <p:grpSpPr>
            <a:xfrm>
              <a:off x="8016015" y="2294006"/>
              <a:ext cx="1109830" cy="2889393"/>
              <a:chOff x="8016015" y="2294006"/>
              <a:chExt cx="1109830" cy="2889393"/>
            </a:xfrm>
          </p:grpSpPr>
          <p:sp>
            <p:nvSpPr>
              <p:cNvPr id="2854" name="Google Shape;2854;p66"/>
              <p:cNvSpPr/>
              <p:nvPr/>
            </p:nvSpPr>
            <p:spPr>
              <a:xfrm rot="-516314">
                <a:off x="8715990" y="3916611"/>
                <a:ext cx="378567" cy="446706"/>
              </a:xfrm>
              <a:custGeom>
                <a:avLst/>
                <a:gdLst/>
                <a:ahLst/>
                <a:cxnLst/>
                <a:rect l="l" t="t" r="r" b="b"/>
                <a:pathLst>
                  <a:path w="20412" h="24086" extrusionOk="0">
                    <a:moveTo>
                      <a:pt x="20411" y="0"/>
                    </a:moveTo>
                    <a:cubicBezTo>
                      <a:pt x="19667" y="2642"/>
                      <a:pt x="17621" y="4721"/>
                      <a:pt x="15406" y="6341"/>
                    </a:cubicBezTo>
                    <a:cubicBezTo>
                      <a:pt x="13191" y="7962"/>
                      <a:pt x="10736" y="9248"/>
                      <a:pt x="8631" y="11009"/>
                    </a:cubicBezTo>
                    <a:cubicBezTo>
                      <a:pt x="4738" y="14267"/>
                      <a:pt x="2308" y="18913"/>
                      <a:pt x="337" y="23601"/>
                    </a:cubicBezTo>
                    <a:lnTo>
                      <a:pt x="337" y="23601"/>
                    </a:lnTo>
                    <a:cubicBezTo>
                      <a:pt x="10434" y="19820"/>
                      <a:pt x="18308" y="10580"/>
                      <a:pt x="20411" y="0"/>
                    </a:cubicBezTo>
                    <a:close/>
                    <a:moveTo>
                      <a:pt x="337" y="23601"/>
                    </a:moveTo>
                    <a:lnTo>
                      <a:pt x="337" y="23601"/>
                    </a:lnTo>
                    <a:cubicBezTo>
                      <a:pt x="225" y="23643"/>
                      <a:pt x="112" y="23684"/>
                      <a:pt x="0" y="23724"/>
                    </a:cubicBezTo>
                    <a:lnTo>
                      <a:pt x="134" y="24086"/>
                    </a:lnTo>
                    <a:cubicBezTo>
                      <a:pt x="201" y="23924"/>
                      <a:pt x="269" y="23762"/>
                      <a:pt x="337" y="2360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855" name="Google Shape;2855;p66"/>
              <p:cNvSpPr/>
              <p:nvPr/>
            </p:nvSpPr>
            <p:spPr>
              <a:xfrm rot="-516314">
                <a:off x="8525751" y="3190655"/>
                <a:ext cx="246295" cy="503940"/>
              </a:xfrm>
              <a:custGeom>
                <a:avLst/>
                <a:gdLst/>
                <a:ahLst/>
                <a:cxnLst/>
                <a:rect l="l" t="t" r="r" b="b"/>
                <a:pathLst>
                  <a:path w="13280" h="27172" extrusionOk="0">
                    <a:moveTo>
                      <a:pt x="195" y="0"/>
                    </a:moveTo>
                    <a:lnTo>
                      <a:pt x="195" y="0"/>
                    </a:lnTo>
                    <a:cubicBezTo>
                      <a:pt x="712" y="1849"/>
                      <a:pt x="166" y="3810"/>
                      <a:pt x="115" y="5729"/>
                    </a:cubicBezTo>
                    <a:cubicBezTo>
                      <a:pt x="1" y="9862"/>
                      <a:pt x="2190" y="13716"/>
                      <a:pt x="4779" y="16940"/>
                    </a:cubicBezTo>
                    <a:cubicBezTo>
                      <a:pt x="7337" y="20124"/>
                      <a:pt x="10362" y="22956"/>
                      <a:pt x="12525" y="26419"/>
                    </a:cubicBezTo>
                    <a:lnTo>
                      <a:pt x="12525" y="26419"/>
                    </a:lnTo>
                    <a:lnTo>
                      <a:pt x="12562" y="25779"/>
                    </a:lnTo>
                    <a:cubicBezTo>
                      <a:pt x="13280" y="20895"/>
                      <a:pt x="11788" y="15893"/>
                      <a:pt x="9339" y="11606"/>
                    </a:cubicBezTo>
                    <a:cubicBezTo>
                      <a:pt x="6891" y="7319"/>
                      <a:pt x="3529" y="3639"/>
                      <a:pt x="195" y="0"/>
                    </a:cubicBezTo>
                    <a:close/>
                    <a:moveTo>
                      <a:pt x="12525" y="26419"/>
                    </a:moveTo>
                    <a:lnTo>
                      <a:pt x="12497" y="26906"/>
                    </a:lnTo>
                    <a:cubicBezTo>
                      <a:pt x="12487" y="26904"/>
                      <a:pt x="12478" y="26903"/>
                      <a:pt x="12470" y="26903"/>
                    </a:cubicBezTo>
                    <a:cubicBezTo>
                      <a:pt x="12330" y="26903"/>
                      <a:pt x="12454" y="27172"/>
                      <a:pt x="12587" y="27172"/>
                    </a:cubicBezTo>
                    <a:cubicBezTo>
                      <a:pt x="12612" y="27172"/>
                      <a:pt x="12638" y="27162"/>
                      <a:pt x="12662" y="27140"/>
                    </a:cubicBezTo>
                    <a:cubicBezTo>
                      <a:pt x="12822" y="26993"/>
                      <a:pt x="12717" y="26730"/>
                      <a:pt x="12603" y="26545"/>
                    </a:cubicBezTo>
                    <a:cubicBezTo>
                      <a:pt x="12577" y="26503"/>
                      <a:pt x="12551" y="26461"/>
                      <a:pt x="12525" y="26419"/>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856" name="Google Shape;2856;p66"/>
              <p:cNvSpPr/>
              <p:nvPr/>
            </p:nvSpPr>
            <p:spPr>
              <a:xfrm rot="-516314">
                <a:off x="8208869" y="2518509"/>
                <a:ext cx="678887" cy="2628898"/>
              </a:xfrm>
              <a:custGeom>
                <a:avLst/>
                <a:gdLst/>
                <a:ahLst/>
                <a:cxnLst/>
                <a:rect l="l" t="t" r="r" b="b"/>
                <a:pathLst>
                  <a:path w="36605" h="141748" extrusionOk="0">
                    <a:moveTo>
                      <a:pt x="33253" y="0"/>
                    </a:moveTo>
                    <a:cubicBezTo>
                      <a:pt x="33023" y="0"/>
                      <a:pt x="32809" y="146"/>
                      <a:pt x="32840" y="440"/>
                    </a:cubicBezTo>
                    <a:cubicBezTo>
                      <a:pt x="35667" y="27715"/>
                      <a:pt x="34661" y="55435"/>
                      <a:pt x="29320" y="82354"/>
                    </a:cubicBezTo>
                    <a:cubicBezTo>
                      <a:pt x="25024" y="104000"/>
                      <a:pt x="17807" y="126312"/>
                      <a:pt x="359" y="140983"/>
                    </a:cubicBezTo>
                    <a:cubicBezTo>
                      <a:pt x="1" y="141284"/>
                      <a:pt x="329" y="141747"/>
                      <a:pt x="705" y="141747"/>
                    </a:cubicBezTo>
                    <a:cubicBezTo>
                      <a:pt x="807" y="141747"/>
                      <a:pt x="912" y="141713"/>
                      <a:pt x="1009" y="141632"/>
                    </a:cubicBezTo>
                    <a:cubicBezTo>
                      <a:pt x="18491" y="126935"/>
                      <a:pt x="26034" y="104354"/>
                      <a:pt x="30205" y="82598"/>
                    </a:cubicBezTo>
                    <a:cubicBezTo>
                      <a:pt x="35400" y="55512"/>
                      <a:pt x="36604" y="27875"/>
                      <a:pt x="33760" y="440"/>
                    </a:cubicBezTo>
                    <a:cubicBezTo>
                      <a:pt x="33730" y="148"/>
                      <a:pt x="33483" y="0"/>
                      <a:pt x="33253"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857" name="Google Shape;2857;p66"/>
              <p:cNvSpPr/>
              <p:nvPr/>
            </p:nvSpPr>
            <p:spPr>
              <a:xfrm rot="-516314">
                <a:off x="8704177" y="2689658"/>
                <a:ext cx="184406" cy="327917"/>
              </a:xfrm>
              <a:custGeom>
                <a:avLst/>
                <a:gdLst/>
                <a:ahLst/>
                <a:cxnLst/>
                <a:rect l="l" t="t" r="r" b="b"/>
                <a:pathLst>
                  <a:path w="9943" h="17681" extrusionOk="0">
                    <a:moveTo>
                      <a:pt x="8526" y="0"/>
                    </a:moveTo>
                    <a:cubicBezTo>
                      <a:pt x="8259" y="0"/>
                      <a:pt x="7961" y="230"/>
                      <a:pt x="8017" y="579"/>
                    </a:cubicBezTo>
                    <a:cubicBezTo>
                      <a:pt x="8976" y="6580"/>
                      <a:pt x="7327" y="14997"/>
                      <a:pt x="529" y="16776"/>
                    </a:cubicBezTo>
                    <a:cubicBezTo>
                      <a:pt x="1" y="16915"/>
                      <a:pt x="167" y="17680"/>
                      <a:pt x="646" y="17680"/>
                    </a:cubicBezTo>
                    <a:cubicBezTo>
                      <a:pt x="687" y="17680"/>
                      <a:pt x="729" y="17675"/>
                      <a:pt x="773" y="17663"/>
                    </a:cubicBezTo>
                    <a:cubicBezTo>
                      <a:pt x="8082" y="15751"/>
                      <a:pt x="9943" y="6837"/>
                      <a:pt x="8903" y="334"/>
                    </a:cubicBezTo>
                    <a:cubicBezTo>
                      <a:pt x="8866" y="101"/>
                      <a:pt x="8703" y="0"/>
                      <a:pt x="852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858" name="Google Shape;2858;p66"/>
              <p:cNvSpPr/>
              <p:nvPr/>
            </p:nvSpPr>
            <p:spPr>
              <a:xfrm rot="-516314">
                <a:off x="8483445" y="3733421"/>
                <a:ext cx="294107" cy="341122"/>
              </a:xfrm>
              <a:custGeom>
                <a:avLst/>
                <a:gdLst/>
                <a:ahLst/>
                <a:cxnLst/>
                <a:rect l="l" t="t" r="r" b="b"/>
                <a:pathLst>
                  <a:path w="15858" h="18393" extrusionOk="0">
                    <a:moveTo>
                      <a:pt x="559" y="1"/>
                    </a:moveTo>
                    <a:cubicBezTo>
                      <a:pt x="282" y="1"/>
                      <a:pt x="1" y="225"/>
                      <a:pt x="103" y="568"/>
                    </a:cubicBezTo>
                    <a:cubicBezTo>
                      <a:pt x="2425" y="8347"/>
                      <a:pt x="7690" y="14672"/>
                      <a:pt x="14938" y="18339"/>
                    </a:cubicBezTo>
                    <a:cubicBezTo>
                      <a:pt x="15012" y="18376"/>
                      <a:pt x="15085" y="18393"/>
                      <a:pt x="15154" y="18393"/>
                    </a:cubicBezTo>
                    <a:cubicBezTo>
                      <a:pt x="15577" y="18393"/>
                      <a:pt x="15857" y="17774"/>
                      <a:pt x="15402" y="17545"/>
                    </a:cubicBezTo>
                    <a:cubicBezTo>
                      <a:pt x="8362" y="13982"/>
                      <a:pt x="3248" y="7888"/>
                      <a:pt x="990" y="324"/>
                    </a:cubicBezTo>
                    <a:cubicBezTo>
                      <a:pt x="922" y="98"/>
                      <a:pt x="742" y="1"/>
                      <a:pt x="55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859" name="Google Shape;2859;p66"/>
              <p:cNvSpPr/>
              <p:nvPr/>
            </p:nvSpPr>
            <p:spPr>
              <a:xfrm rot="-516314">
                <a:off x="8770775" y="3645184"/>
                <a:ext cx="245404" cy="247370"/>
              </a:xfrm>
              <a:custGeom>
                <a:avLst/>
                <a:gdLst/>
                <a:ahLst/>
                <a:cxnLst/>
                <a:rect l="l" t="t" r="r" b="b"/>
                <a:pathLst>
                  <a:path w="13232" h="13338" extrusionOk="0">
                    <a:moveTo>
                      <a:pt x="12789" y="0"/>
                    </a:moveTo>
                    <a:cubicBezTo>
                      <a:pt x="12558" y="0"/>
                      <a:pt x="12312" y="147"/>
                      <a:pt x="12281" y="440"/>
                    </a:cubicBezTo>
                    <a:cubicBezTo>
                      <a:pt x="11660" y="6307"/>
                      <a:pt x="6735" y="12122"/>
                      <a:pt x="593" y="12417"/>
                    </a:cubicBezTo>
                    <a:cubicBezTo>
                      <a:pt x="12" y="12445"/>
                      <a:pt x="0" y="13338"/>
                      <a:pt x="566" y="13338"/>
                    </a:cubicBezTo>
                    <a:cubicBezTo>
                      <a:pt x="575" y="13338"/>
                      <a:pt x="584" y="13337"/>
                      <a:pt x="593" y="13337"/>
                    </a:cubicBezTo>
                    <a:cubicBezTo>
                      <a:pt x="7272" y="13016"/>
                      <a:pt x="12524" y="6824"/>
                      <a:pt x="13201" y="440"/>
                    </a:cubicBezTo>
                    <a:cubicBezTo>
                      <a:pt x="13232" y="146"/>
                      <a:pt x="13018" y="0"/>
                      <a:pt x="1278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860" name="Google Shape;2860;p66"/>
              <p:cNvSpPr/>
              <p:nvPr/>
            </p:nvSpPr>
            <p:spPr>
              <a:xfrm rot="-516314">
                <a:off x="8600536" y="3704768"/>
                <a:ext cx="57308" cy="258424"/>
              </a:xfrm>
              <a:custGeom>
                <a:avLst/>
                <a:gdLst/>
                <a:ahLst/>
                <a:cxnLst/>
                <a:rect l="l" t="t" r="r" b="b"/>
                <a:pathLst>
                  <a:path w="3090" h="13934" extrusionOk="0">
                    <a:moveTo>
                      <a:pt x="847" y="1"/>
                    </a:moveTo>
                    <a:cubicBezTo>
                      <a:pt x="554" y="1"/>
                      <a:pt x="232" y="337"/>
                      <a:pt x="390" y="706"/>
                    </a:cubicBezTo>
                    <a:cubicBezTo>
                      <a:pt x="2155" y="4796"/>
                      <a:pt x="2071" y="9210"/>
                      <a:pt x="173" y="13233"/>
                    </a:cubicBezTo>
                    <a:cubicBezTo>
                      <a:pt x="0" y="13599"/>
                      <a:pt x="321" y="13934"/>
                      <a:pt x="620" y="13934"/>
                    </a:cubicBezTo>
                    <a:cubicBezTo>
                      <a:pt x="756" y="13934"/>
                      <a:pt x="888" y="13864"/>
                      <a:pt x="967" y="13697"/>
                    </a:cubicBezTo>
                    <a:cubicBezTo>
                      <a:pt x="3021" y="9343"/>
                      <a:pt x="3089" y="4659"/>
                      <a:pt x="1184" y="242"/>
                    </a:cubicBezTo>
                    <a:cubicBezTo>
                      <a:pt x="1111" y="71"/>
                      <a:pt x="982" y="1"/>
                      <a:pt x="8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861" name="Google Shape;2861;p66"/>
              <p:cNvSpPr/>
              <p:nvPr/>
            </p:nvSpPr>
            <p:spPr>
              <a:xfrm rot="-516314">
                <a:off x="8826731" y="2781389"/>
                <a:ext cx="194773" cy="113596"/>
              </a:xfrm>
              <a:custGeom>
                <a:avLst/>
                <a:gdLst/>
                <a:ahLst/>
                <a:cxnLst/>
                <a:rect l="l" t="t" r="r" b="b"/>
                <a:pathLst>
                  <a:path w="10502" h="6125" extrusionOk="0">
                    <a:moveTo>
                      <a:pt x="9852" y="0"/>
                    </a:moveTo>
                    <a:cubicBezTo>
                      <a:pt x="9711" y="0"/>
                      <a:pt x="9569" y="60"/>
                      <a:pt x="9467" y="204"/>
                    </a:cubicBezTo>
                    <a:cubicBezTo>
                      <a:pt x="7392" y="3157"/>
                      <a:pt x="4193" y="4957"/>
                      <a:pt x="592" y="5204"/>
                    </a:cubicBezTo>
                    <a:cubicBezTo>
                      <a:pt x="16" y="5243"/>
                      <a:pt x="1" y="6125"/>
                      <a:pt x="555" y="6125"/>
                    </a:cubicBezTo>
                    <a:cubicBezTo>
                      <a:pt x="567" y="6125"/>
                      <a:pt x="579" y="6124"/>
                      <a:pt x="592" y="6123"/>
                    </a:cubicBezTo>
                    <a:cubicBezTo>
                      <a:pt x="4538" y="5852"/>
                      <a:pt x="7986" y="3904"/>
                      <a:pt x="10261" y="668"/>
                    </a:cubicBezTo>
                    <a:cubicBezTo>
                      <a:pt x="10501" y="327"/>
                      <a:pt x="10182" y="0"/>
                      <a:pt x="985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862" name="Google Shape;2862;p66"/>
              <p:cNvSpPr/>
              <p:nvPr/>
            </p:nvSpPr>
            <p:spPr>
              <a:xfrm rot="-516314">
                <a:off x="8570063" y="2302897"/>
                <a:ext cx="163689" cy="596059"/>
              </a:xfrm>
              <a:custGeom>
                <a:avLst/>
                <a:gdLst/>
                <a:ahLst/>
                <a:cxnLst/>
                <a:rect l="l" t="t" r="r" b="b"/>
                <a:pathLst>
                  <a:path w="8826" h="32139" extrusionOk="0">
                    <a:moveTo>
                      <a:pt x="3228" y="1"/>
                    </a:moveTo>
                    <a:lnTo>
                      <a:pt x="3228" y="1"/>
                    </a:lnTo>
                    <a:cubicBezTo>
                      <a:pt x="3416" y="433"/>
                      <a:pt x="1846" y="3316"/>
                      <a:pt x="1653" y="3913"/>
                    </a:cubicBezTo>
                    <a:cubicBezTo>
                      <a:pt x="1222" y="5251"/>
                      <a:pt x="880" y="6617"/>
                      <a:pt x="632" y="8001"/>
                    </a:cubicBezTo>
                    <a:cubicBezTo>
                      <a:pt x="136" y="10775"/>
                      <a:pt x="1" y="13601"/>
                      <a:pt x="228" y="16410"/>
                    </a:cubicBezTo>
                    <a:cubicBezTo>
                      <a:pt x="439" y="19031"/>
                      <a:pt x="815" y="21483"/>
                      <a:pt x="2138" y="23728"/>
                    </a:cubicBezTo>
                    <a:cubicBezTo>
                      <a:pt x="3634" y="26265"/>
                      <a:pt x="4606" y="29333"/>
                      <a:pt x="5449" y="32139"/>
                    </a:cubicBezTo>
                    <a:cubicBezTo>
                      <a:pt x="6444" y="29370"/>
                      <a:pt x="7866" y="26374"/>
                      <a:pt x="8398" y="23476"/>
                    </a:cubicBezTo>
                    <a:cubicBezTo>
                      <a:pt x="8826" y="21130"/>
                      <a:pt x="8746" y="18440"/>
                      <a:pt x="8463" y="16066"/>
                    </a:cubicBezTo>
                    <a:cubicBezTo>
                      <a:pt x="7793" y="10432"/>
                      <a:pt x="5489" y="5147"/>
                      <a:pt x="322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863" name="Google Shape;2863;p66"/>
              <p:cNvSpPr/>
              <p:nvPr/>
            </p:nvSpPr>
            <p:spPr>
              <a:xfrm rot="-516314">
                <a:off x="8772461" y="2644126"/>
                <a:ext cx="109998" cy="85294"/>
              </a:xfrm>
              <a:custGeom>
                <a:avLst/>
                <a:gdLst/>
                <a:ahLst/>
                <a:cxnLst/>
                <a:rect l="l" t="t" r="r" b="b"/>
                <a:pathLst>
                  <a:path w="5931" h="4599" extrusionOk="0">
                    <a:moveTo>
                      <a:pt x="2966" y="0"/>
                    </a:moveTo>
                    <a:cubicBezTo>
                      <a:pt x="0" y="0"/>
                      <a:pt x="0" y="4599"/>
                      <a:pt x="2966" y="4599"/>
                    </a:cubicBezTo>
                    <a:cubicBezTo>
                      <a:pt x="5931" y="4599"/>
                      <a:pt x="5931" y="0"/>
                      <a:pt x="296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64" name="Google Shape;2864;p66"/>
              <p:cNvSpPr/>
              <p:nvPr/>
            </p:nvSpPr>
            <p:spPr>
              <a:xfrm rot="-516314">
                <a:off x="8947947" y="2729720"/>
                <a:ext cx="110017" cy="85294"/>
              </a:xfrm>
              <a:custGeom>
                <a:avLst/>
                <a:gdLst/>
                <a:ahLst/>
                <a:cxnLst/>
                <a:rect l="l" t="t" r="r" b="b"/>
                <a:pathLst>
                  <a:path w="5932" h="4599" extrusionOk="0">
                    <a:moveTo>
                      <a:pt x="2965" y="1"/>
                    </a:moveTo>
                    <a:cubicBezTo>
                      <a:pt x="0" y="1"/>
                      <a:pt x="0" y="4599"/>
                      <a:pt x="2965" y="4599"/>
                    </a:cubicBezTo>
                    <a:cubicBezTo>
                      <a:pt x="5931" y="4599"/>
                      <a:pt x="5931" y="1"/>
                      <a:pt x="296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65" name="Google Shape;2865;p66"/>
              <p:cNvSpPr/>
              <p:nvPr/>
            </p:nvSpPr>
            <p:spPr>
              <a:xfrm rot="-516314">
                <a:off x="8934103" y="3606289"/>
                <a:ext cx="109979" cy="85313"/>
              </a:xfrm>
              <a:custGeom>
                <a:avLst/>
                <a:gdLst/>
                <a:ahLst/>
                <a:cxnLst/>
                <a:rect l="l" t="t" r="r" b="b"/>
                <a:pathLst>
                  <a:path w="5930" h="4600" extrusionOk="0">
                    <a:moveTo>
                      <a:pt x="2965" y="1"/>
                    </a:moveTo>
                    <a:cubicBezTo>
                      <a:pt x="0" y="1"/>
                      <a:pt x="0" y="4599"/>
                      <a:pt x="2965" y="4599"/>
                    </a:cubicBezTo>
                    <a:cubicBezTo>
                      <a:pt x="5930" y="4599"/>
                      <a:pt x="5930" y="1"/>
                      <a:pt x="296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66" name="Google Shape;2866;p66"/>
              <p:cNvSpPr/>
              <p:nvPr/>
            </p:nvSpPr>
            <p:spPr>
              <a:xfrm rot="-516314">
                <a:off x="8545043" y="3667451"/>
                <a:ext cx="110017" cy="85294"/>
              </a:xfrm>
              <a:custGeom>
                <a:avLst/>
                <a:gdLst/>
                <a:ahLst/>
                <a:cxnLst/>
                <a:rect l="l" t="t" r="r" b="b"/>
                <a:pathLst>
                  <a:path w="5932" h="4599" extrusionOk="0">
                    <a:moveTo>
                      <a:pt x="2965" y="0"/>
                    </a:moveTo>
                    <a:cubicBezTo>
                      <a:pt x="0" y="0"/>
                      <a:pt x="0" y="4599"/>
                      <a:pt x="2965" y="4599"/>
                    </a:cubicBezTo>
                    <a:cubicBezTo>
                      <a:pt x="5931" y="4599"/>
                      <a:pt x="5931" y="0"/>
                      <a:pt x="296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67" name="Google Shape;2867;p66"/>
              <p:cNvSpPr/>
              <p:nvPr/>
            </p:nvSpPr>
            <p:spPr>
              <a:xfrm rot="-516314">
                <a:off x="8428057" y="3726349"/>
                <a:ext cx="109979" cy="85313"/>
              </a:xfrm>
              <a:custGeom>
                <a:avLst/>
                <a:gdLst/>
                <a:ahLst/>
                <a:cxnLst/>
                <a:rect l="l" t="t" r="r" b="b"/>
                <a:pathLst>
                  <a:path w="5930" h="4600" extrusionOk="0">
                    <a:moveTo>
                      <a:pt x="2965" y="1"/>
                    </a:moveTo>
                    <a:cubicBezTo>
                      <a:pt x="1" y="1"/>
                      <a:pt x="1" y="4599"/>
                      <a:pt x="2965" y="4599"/>
                    </a:cubicBezTo>
                    <a:cubicBezTo>
                      <a:pt x="5930" y="4599"/>
                      <a:pt x="5930" y="1"/>
                      <a:pt x="296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sp>
        <p:nvSpPr>
          <p:cNvPr id="2868" name="Google Shape;2868;p66"/>
          <p:cNvSpPr/>
          <p:nvPr/>
        </p:nvSpPr>
        <p:spPr>
          <a:xfrm rot="-516314">
            <a:off x="8990365" y="7039918"/>
            <a:ext cx="7919" cy="44196"/>
          </a:xfrm>
          <a:custGeom>
            <a:avLst/>
            <a:gdLst/>
            <a:ahLst/>
            <a:cxnLst/>
            <a:rect l="l" t="t" r="r" b="b"/>
            <a:pathLst>
              <a:path w="427" h="2383" extrusionOk="0">
                <a:moveTo>
                  <a:pt x="296" y="1"/>
                </a:moveTo>
                <a:cubicBezTo>
                  <a:pt x="198" y="39"/>
                  <a:pt x="99" y="77"/>
                  <a:pt x="1" y="114"/>
                </a:cubicBezTo>
                <a:cubicBezTo>
                  <a:pt x="62" y="565"/>
                  <a:pt x="119" y="963"/>
                  <a:pt x="168" y="1282"/>
                </a:cubicBezTo>
                <a:cubicBezTo>
                  <a:pt x="277" y="2003"/>
                  <a:pt x="353" y="2383"/>
                  <a:pt x="389" y="2383"/>
                </a:cubicBezTo>
                <a:cubicBezTo>
                  <a:pt x="389" y="2383"/>
                  <a:pt x="389" y="2383"/>
                  <a:pt x="389" y="2383"/>
                </a:cubicBezTo>
                <a:cubicBezTo>
                  <a:pt x="426" y="2379"/>
                  <a:pt x="422" y="1993"/>
                  <a:pt x="381" y="1260"/>
                </a:cubicBezTo>
                <a:cubicBezTo>
                  <a:pt x="361" y="918"/>
                  <a:pt x="332" y="492"/>
                  <a:pt x="296" y="1"/>
                </a:cubicBezTo>
                <a:close/>
              </a:path>
            </a:pathLst>
          </a:custGeom>
          <a:solidFill>
            <a:srgbClr val="FF8BCE"/>
          </a:solidFill>
          <a:ln>
            <a:noFill/>
          </a:ln>
        </p:spPr>
        <p:txBody>
          <a:bodyPr spcFirstLastPara="1" wrap="square" lIns="91425" tIns="91425" rIns="91425" bIns="91425" anchor="ctr" anchorCtr="0">
            <a:noAutofit/>
          </a:bodyPr>
          <a:lstStyle/>
          <a:p>
            <a:endParaRPr/>
          </a:p>
        </p:txBody>
      </p:sp>
      <p:sp>
        <p:nvSpPr>
          <p:cNvPr id="117" name="Google Shape;2835;p65">
            <a:extLst>
              <a:ext uri="{FF2B5EF4-FFF2-40B4-BE49-F238E27FC236}">
                <a16:creationId xmlns:a16="http://schemas.microsoft.com/office/drawing/2014/main" id="{7CD47048-6EFD-AF44-BC12-677440461286}"/>
              </a:ext>
            </a:extLst>
          </p:cNvPr>
          <p:cNvSpPr/>
          <p:nvPr/>
        </p:nvSpPr>
        <p:spPr>
          <a:xfrm>
            <a:off x="2913625" y="2459875"/>
            <a:ext cx="2180100" cy="2180100"/>
          </a:xfrm>
          <a:prstGeom prst="ellipse">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ctr" anchorCtr="0">
            <a:noAutofit/>
          </a:bodyPr>
          <a:lstStyle/>
          <a:p>
            <a:endParaRPr/>
          </a:p>
        </p:txBody>
      </p:sp>
      <p:sp>
        <p:nvSpPr>
          <p:cNvPr id="118" name="Google Shape;2837;p65">
            <a:extLst>
              <a:ext uri="{FF2B5EF4-FFF2-40B4-BE49-F238E27FC236}">
                <a16:creationId xmlns:a16="http://schemas.microsoft.com/office/drawing/2014/main" id="{695B1546-CD30-BC4D-ABCA-D5A8C0C56320}"/>
              </a:ext>
            </a:extLst>
          </p:cNvPr>
          <p:cNvSpPr/>
          <p:nvPr/>
        </p:nvSpPr>
        <p:spPr>
          <a:xfrm>
            <a:off x="7098275" y="1666125"/>
            <a:ext cx="2180100" cy="2180100"/>
          </a:xfrm>
          <a:prstGeom prst="ellipse">
            <a:avLst/>
          </a:pr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endParaRPr/>
          </a:p>
        </p:txBody>
      </p:sp>
      <p:sp>
        <p:nvSpPr>
          <p:cNvPr id="119" name="Google Shape;2839;p65">
            <a:extLst>
              <a:ext uri="{FF2B5EF4-FFF2-40B4-BE49-F238E27FC236}">
                <a16:creationId xmlns:a16="http://schemas.microsoft.com/office/drawing/2014/main" id="{34B5E13F-F9C1-8C4B-82B2-70249E7CAA61}"/>
              </a:ext>
            </a:extLst>
          </p:cNvPr>
          <p:cNvSpPr txBox="1">
            <a:spLocks/>
          </p:cNvSpPr>
          <p:nvPr/>
        </p:nvSpPr>
        <p:spPr>
          <a:xfrm>
            <a:off x="2913625" y="2777492"/>
            <a:ext cx="2180100" cy="10701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Amatic SC"/>
              <a:buNone/>
              <a:defRPr sz="2800" b="1" i="0" u="none" strike="noStrike" cap="none">
                <a:solidFill>
                  <a:schemeClr val="accent2"/>
                </a:solidFill>
                <a:latin typeface="Amatic SC"/>
                <a:ea typeface="Amatic SC"/>
                <a:cs typeface="Amatic SC"/>
                <a:sym typeface="Amatic SC"/>
              </a:defRPr>
            </a:lvl1pPr>
            <a:lvl2pPr marR="0" lvl="1"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pPr algn="ctr"/>
            <a:r>
              <a:rPr lang="vi-VN" sz="2400" dirty="0">
                <a:solidFill>
                  <a:schemeClr val="tx1"/>
                </a:solidFill>
                <a:latin typeface="+mj-lt"/>
              </a:rPr>
              <a:t>Phân loại theo</a:t>
            </a:r>
            <a:br>
              <a:rPr lang="vi-VN" sz="2400" dirty="0">
                <a:solidFill>
                  <a:schemeClr val="tx1"/>
                </a:solidFill>
                <a:latin typeface="+mj-lt"/>
              </a:rPr>
            </a:br>
            <a:r>
              <a:rPr lang="vi-VN" sz="2400" dirty="0">
                <a:solidFill>
                  <a:schemeClr val="tx1"/>
                </a:solidFill>
                <a:latin typeface="+mj-lt"/>
              </a:rPr>
              <a:t>cách để hỏi</a:t>
            </a:r>
          </a:p>
        </p:txBody>
      </p:sp>
      <p:sp>
        <p:nvSpPr>
          <p:cNvPr id="120" name="Google Shape;2839;p65">
            <a:extLst>
              <a:ext uri="{FF2B5EF4-FFF2-40B4-BE49-F238E27FC236}">
                <a16:creationId xmlns:a16="http://schemas.microsoft.com/office/drawing/2014/main" id="{120F760E-91B5-6F40-8412-6CBD3906AD06}"/>
              </a:ext>
            </a:extLst>
          </p:cNvPr>
          <p:cNvSpPr txBox="1">
            <a:spLocks/>
          </p:cNvSpPr>
          <p:nvPr/>
        </p:nvSpPr>
        <p:spPr>
          <a:xfrm>
            <a:off x="7092725" y="2080261"/>
            <a:ext cx="2180100" cy="1037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Amatic SC"/>
              <a:buNone/>
              <a:defRPr sz="2800" b="1" i="0" u="none" strike="noStrike" cap="none">
                <a:solidFill>
                  <a:schemeClr val="accent2"/>
                </a:solidFill>
                <a:latin typeface="Amatic SC"/>
                <a:ea typeface="Amatic SC"/>
                <a:cs typeface="Amatic SC"/>
                <a:sym typeface="Amatic SC"/>
              </a:defRPr>
            </a:lvl1pPr>
            <a:lvl2pPr marR="0" lvl="1"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pPr algn="ctr"/>
            <a:r>
              <a:rPr lang="vi-VN" sz="2400" dirty="0">
                <a:solidFill>
                  <a:schemeClr val="tx1"/>
                </a:solidFill>
                <a:latin typeface="+mj-lt"/>
              </a:rPr>
              <a:t>Phân loại theo</a:t>
            </a:r>
            <a:br>
              <a:rPr lang="vi-VN" sz="2400" dirty="0">
                <a:solidFill>
                  <a:schemeClr val="tx1"/>
                </a:solidFill>
                <a:latin typeface="+mj-lt"/>
              </a:rPr>
            </a:br>
            <a:r>
              <a:rPr lang="vi-VN" sz="2400" dirty="0">
                <a:solidFill>
                  <a:schemeClr val="tx1"/>
                </a:solidFill>
                <a:latin typeface="+mj-lt"/>
              </a:rPr>
              <a:t>mục đích để hỏi</a:t>
            </a:r>
          </a:p>
        </p:txBody>
      </p:sp>
      <p:sp>
        <p:nvSpPr>
          <p:cNvPr id="121" name="Google Shape;2836;p65">
            <a:extLst>
              <a:ext uri="{FF2B5EF4-FFF2-40B4-BE49-F238E27FC236}">
                <a16:creationId xmlns:a16="http://schemas.microsoft.com/office/drawing/2014/main" id="{7DFC4804-F375-AE45-8570-CDB8AC6757CB}"/>
              </a:ext>
            </a:extLst>
          </p:cNvPr>
          <p:cNvSpPr txBox="1">
            <a:spLocks noGrp="1"/>
          </p:cNvSpPr>
          <p:nvPr>
            <p:ph type="title"/>
          </p:nvPr>
        </p:nvSpPr>
        <p:spPr>
          <a:xfrm>
            <a:off x="1936012" y="1287911"/>
            <a:ext cx="7767600" cy="568500"/>
          </a:xfrm>
          <a:prstGeom prst="rect">
            <a:avLst/>
          </a:prstGeom>
        </p:spPr>
        <p:txBody>
          <a:bodyPr spcFirstLastPara="1" vert="horz" wrap="square" lIns="91425" tIns="91425" rIns="91425" bIns="91425" numCol="1" rtlCol="0" anchor="ctr" anchorCtr="0" compatLnSpc="1">
            <a:prstTxWarp prst="textNoShape">
              <a:avLst/>
            </a:prstTxWarp>
            <a:noAutofit/>
          </a:bodyPr>
          <a:lstStyle/>
          <a:p>
            <a:r>
              <a:rPr lang="vi-VN" sz="3000" b="1" dirty="0">
                <a:latin typeface="Times New Roman" panose="02020603050405020304" pitchFamily="18" charset="0"/>
                <a:cs typeface="Times New Roman" panose="02020603050405020304" pitchFamily="18" charset="0"/>
              </a:rPr>
              <a:t>PHÂN LOẠI CÁC DẠNG CÂU HỎI</a:t>
            </a:r>
            <a:endParaRPr sz="3000" b="1" dirty="0">
              <a:latin typeface="Times New Roman" panose="02020603050405020304" pitchFamily="18" charset="0"/>
              <a:cs typeface="Times New Roman" panose="02020603050405020304" pitchFamily="18" charset="0"/>
            </a:endParaRPr>
          </a:p>
        </p:txBody>
      </p:sp>
      <p:cxnSp>
        <p:nvCxnSpPr>
          <p:cNvPr id="122" name="Google Shape;2842;p65">
            <a:extLst>
              <a:ext uri="{FF2B5EF4-FFF2-40B4-BE49-F238E27FC236}">
                <a16:creationId xmlns:a16="http://schemas.microsoft.com/office/drawing/2014/main" id="{CFE93773-D618-3A4A-B041-BE34AFD56450}"/>
              </a:ext>
            </a:extLst>
          </p:cNvPr>
          <p:cNvCxnSpPr>
            <a:cxnSpLocks/>
            <a:stCxn id="117" idx="4"/>
          </p:cNvCxnSpPr>
          <p:nvPr/>
        </p:nvCxnSpPr>
        <p:spPr>
          <a:xfrm>
            <a:off x="4003675" y="4639975"/>
            <a:ext cx="0" cy="1450200"/>
          </a:xfrm>
          <a:prstGeom prst="straightConnector1">
            <a:avLst/>
          </a:prstGeom>
          <a:noFill/>
          <a:ln w="19050" cap="flat" cmpd="sng">
            <a:solidFill>
              <a:schemeClr val="accent6"/>
            </a:solidFill>
            <a:prstDash val="solid"/>
            <a:round/>
            <a:headEnd type="none" w="med" len="med"/>
            <a:tailEnd type="none" w="med" len="med"/>
          </a:ln>
        </p:spPr>
      </p:cxnSp>
      <p:cxnSp>
        <p:nvCxnSpPr>
          <p:cNvPr id="124" name="Google Shape;2843;p65">
            <a:extLst>
              <a:ext uri="{FF2B5EF4-FFF2-40B4-BE49-F238E27FC236}">
                <a16:creationId xmlns:a16="http://schemas.microsoft.com/office/drawing/2014/main" id="{56B21E09-D6F5-574F-B868-B26D7ED5D2CE}"/>
              </a:ext>
            </a:extLst>
          </p:cNvPr>
          <p:cNvCxnSpPr>
            <a:cxnSpLocks/>
            <a:stCxn id="118" idx="4"/>
          </p:cNvCxnSpPr>
          <p:nvPr/>
        </p:nvCxnSpPr>
        <p:spPr>
          <a:xfrm>
            <a:off x="8188325" y="3846225"/>
            <a:ext cx="0" cy="2193300"/>
          </a:xfrm>
          <a:prstGeom prst="straightConnector1">
            <a:avLst/>
          </a:prstGeom>
          <a:noFill/>
          <a:ln w="19050" cap="flat" cmpd="sng">
            <a:solidFill>
              <a:schemeClr val="accent3"/>
            </a:solidFill>
            <a:prstDash val="solid"/>
            <a:round/>
            <a:headEnd type="none" w="med" len="med"/>
            <a:tailEnd type="none" w="med" len="med"/>
          </a:ln>
        </p:spPr>
      </p:cxnSp>
    </p:spTree>
    <p:extLst>
      <p:ext uri="{BB962C8B-B14F-4D97-AF65-F5344CB8AC3E}">
        <p14:creationId xmlns:p14="http://schemas.microsoft.com/office/powerpoint/2010/main" val="9967460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629" name="Google Shape;629;p40"/>
          <p:cNvSpPr txBox="1">
            <a:spLocks noGrp="1"/>
          </p:cNvSpPr>
          <p:nvPr>
            <p:ph type="title"/>
          </p:nvPr>
        </p:nvSpPr>
        <p:spPr>
          <a:xfrm>
            <a:off x="2083443" y="1609788"/>
            <a:ext cx="4088235" cy="1439717"/>
          </a:xfrm>
          <a:prstGeom prst="rect">
            <a:avLst/>
          </a:prstGeom>
        </p:spPr>
        <p:txBody>
          <a:bodyPr spcFirstLastPara="1" vert="horz" wrap="square" lIns="91425" tIns="91425" rIns="91425" bIns="91425" numCol="1" rtlCol="0" anchor="ctr" anchorCtr="0" compatLnSpc="1">
            <a:prstTxWarp prst="textNoShape">
              <a:avLst/>
            </a:prstTxWarp>
            <a:noAutofit/>
          </a:bodyPr>
          <a:lstStyle/>
          <a:p>
            <a:pPr defTabSz="996696"/>
            <a:r>
              <a:rPr lang="en-US" sz="3000" kern="1200" dirty="0">
                <a:ln w="0"/>
                <a:solidFill>
                  <a:schemeClr val="tx1"/>
                </a:solidFill>
                <a:effectLst>
                  <a:outerShdw blurRad="38100" dist="19050" dir="2700000" algn="tl" rotWithShape="0">
                    <a:schemeClr val="dk1">
                      <a:alpha val="40000"/>
                    </a:schemeClr>
                  </a:outerShdw>
                </a:effectLst>
                <a:latin typeface="Times" panose="02020603050405020304" pitchFamily="18" charset="0"/>
                <a:cs typeface="Times" panose="02020603050405020304" pitchFamily="18" charset="0"/>
              </a:rPr>
              <a:t>CÂU HỎI ĐÓNG</a:t>
            </a:r>
            <a:endParaRPr lang="en-US" sz="3000" dirty="0">
              <a:ln w="0"/>
              <a:effectLst>
                <a:outerShdw blurRad="38100" dist="19050" dir="2700000" algn="tl" rotWithShape="0">
                  <a:schemeClr val="dk1">
                    <a:alpha val="40000"/>
                  </a:schemeClr>
                </a:outerShdw>
              </a:effectLst>
              <a:latin typeface="Times" panose="02020603050405020304" pitchFamily="18" charset="0"/>
              <a:cs typeface="Times" panose="02020603050405020304" pitchFamily="18" charset="0"/>
            </a:endParaRPr>
          </a:p>
        </p:txBody>
      </p:sp>
      <p:sp>
        <p:nvSpPr>
          <p:cNvPr id="630" name="Google Shape;630;p40"/>
          <p:cNvSpPr txBox="1">
            <a:spLocks noGrp="1"/>
          </p:cNvSpPr>
          <p:nvPr>
            <p:ph type="subTitle" idx="1"/>
          </p:nvPr>
        </p:nvSpPr>
        <p:spPr>
          <a:xfrm>
            <a:off x="643467" y="2798600"/>
            <a:ext cx="5528214" cy="3451729"/>
          </a:xfrm>
          <a:prstGeom prst="rect">
            <a:avLst/>
          </a:prstGeom>
        </p:spPr>
        <p:txBody>
          <a:bodyPr spcFirstLastPara="1" vert="horz" wrap="square" lIns="91425" tIns="91425" rIns="91425" bIns="91425" numCol="1" rtlCol="0" anchor="t" anchorCtr="0" compatLnSpc="1">
            <a:prstTxWarp prst="textNoShape">
              <a:avLst/>
            </a:prstTxWarp>
            <a:noAutofit/>
          </a:bodyPr>
          <a:lstStyle/>
          <a:p>
            <a:pPr marL="0" indent="0" algn="just" defTabSz="996696">
              <a:lnSpc>
                <a:spcPct val="150000"/>
              </a:lnSpc>
              <a:spcAft>
                <a:spcPts val="600"/>
              </a:spcAft>
            </a:pPr>
            <a:r>
              <a:rPr lang="vi-VN" sz="2800" kern="1200" dirty="0">
                <a:solidFill>
                  <a:schemeClr val="tx1"/>
                </a:solidFill>
                <a:latin typeface="+mj-lt"/>
                <a:ea typeface="Tahoma" panose="020B0604030504040204" pitchFamily="34" charset="0"/>
                <a:cs typeface="Tahoma" panose="020B0604030504040204" pitchFamily="34" charset="0"/>
                <a:sym typeface="Merriweather Light"/>
              </a:rPr>
              <a:t>Là những câu hỏi mà câu trả lời thường là “có”, “không” hoặc một thực tế đơn giản nào đó, tính chất của nó là xác nhận lại thông tin, chứ không có tính gợi mở. </a:t>
            </a:r>
            <a:endParaRPr lang="vi-VN" sz="2800" dirty="0">
              <a:latin typeface="+mj-lt"/>
              <a:ea typeface="Tahoma" panose="020B0604030504040204" pitchFamily="34" charset="0"/>
              <a:cs typeface="Tahoma" panose="020B0604030504040204" pitchFamily="34" charset="0"/>
            </a:endParaRPr>
          </a:p>
        </p:txBody>
      </p:sp>
      <p:sp>
        <p:nvSpPr>
          <p:cNvPr id="77" name="Google Shape;2836;p65">
            <a:extLst>
              <a:ext uri="{FF2B5EF4-FFF2-40B4-BE49-F238E27FC236}">
                <a16:creationId xmlns:a16="http://schemas.microsoft.com/office/drawing/2014/main" id="{64EB6B07-47AA-814F-83D3-F3834B7E275E}"/>
              </a:ext>
            </a:extLst>
          </p:cNvPr>
          <p:cNvSpPr txBox="1">
            <a:spLocks/>
          </p:cNvSpPr>
          <p:nvPr/>
        </p:nvSpPr>
        <p:spPr>
          <a:xfrm>
            <a:off x="643467" y="985819"/>
            <a:ext cx="8525486" cy="6239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1400"/>
              <a:buFont typeface="Prata"/>
              <a:buNone/>
              <a:defRPr sz="1400" b="0" i="0" u="none" strike="noStrike" cap="none">
                <a:solidFill>
                  <a:schemeClr val="lt1"/>
                </a:solidFill>
                <a:latin typeface="Prata"/>
                <a:ea typeface="Prata"/>
                <a:cs typeface="Prata"/>
                <a:sym typeface="Prata"/>
              </a:defRPr>
            </a:lvl1pPr>
            <a:lvl2pPr marR="0" lvl="1"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2pPr>
            <a:lvl3pPr marR="0" lvl="2"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3pPr>
            <a:lvl4pPr marR="0" lvl="3"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4pPr>
            <a:lvl5pPr marR="0" lvl="4"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5pPr>
            <a:lvl6pPr marR="0" lvl="5"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6pPr>
            <a:lvl7pPr marR="0" lvl="6"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7pPr>
            <a:lvl8pPr marR="0" lvl="7"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8pPr>
            <a:lvl9pPr marR="0" lvl="8"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9pPr>
          </a:lstStyle>
          <a:p>
            <a:pPr defTabSz="996696">
              <a:spcAft>
                <a:spcPts val="600"/>
              </a:spcAft>
            </a:pPr>
            <a:r>
              <a:rPr lang="vi-VN" sz="3270" b="1" i="0" u="none" strike="noStrike" kern="1200" cap="none">
                <a:solidFill>
                  <a:srgbClr val="FF0000"/>
                </a:solidFill>
                <a:highlight>
                  <a:srgbClr val="FEFFFF"/>
                </a:highlight>
                <a:latin typeface="Times New Roman" panose="02020603050405020304" pitchFamily="18" charset="0"/>
                <a:ea typeface="Prata"/>
                <a:cs typeface="Times New Roman" panose="02020603050405020304" pitchFamily="18" charset="0"/>
                <a:sym typeface="Prata"/>
              </a:rPr>
              <a:t>PHÂN LOẠI THEO CÁCH HỎI</a:t>
            </a:r>
            <a:endParaRPr lang="vi-VN" sz="3000" b="1">
              <a:solidFill>
                <a:srgbClr val="FF0000"/>
              </a:solidFill>
              <a:highlight>
                <a:srgbClr val="FEFFFF"/>
              </a:highlight>
              <a:latin typeface="Times New Roman" panose="02020603050405020304" pitchFamily="18" charset="0"/>
              <a:cs typeface="Times New Roman" panose="02020603050405020304" pitchFamily="18" charset="0"/>
            </a:endParaRPr>
          </a:p>
        </p:txBody>
      </p:sp>
      <p:graphicFrame>
        <p:nvGraphicFramePr>
          <p:cNvPr id="634" name="Google Shape;630;p40">
            <a:extLst>
              <a:ext uri="{FF2B5EF4-FFF2-40B4-BE49-F238E27FC236}">
                <a16:creationId xmlns:a16="http://schemas.microsoft.com/office/drawing/2014/main" id="{576DB300-104F-41A8-A22A-78B758EFB5D5}"/>
              </a:ext>
            </a:extLst>
          </p:cNvPr>
          <p:cNvGraphicFramePr/>
          <p:nvPr/>
        </p:nvGraphicFramePr>
        <p:xfrm>
          <a:off x="6377652" y="2064512"/>
          <a:ext cx="5814348" cy="4793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11286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grpSp>
        <p:nvGrpSpPr>
          <p:cNvPr id="624" name="Google Shape;624;p40"/>
          <p:cNvGrpSpPr/>
          <p:nvPr/>
        </p:nvGrpSpPr>
        <p:grpSpPr>
          <a:xfrm rot="-729767">
            <a:off x="5383137" y="3540821"/>
            <a:ext cx="561527" cy="1317663"/>
            <a:chOff x="4562950" y="1179300"/>
            <a:chExt cx="561500" cy="1317600"/>
          </a:xfrm>
        </p:grpSpPr>
        <p:sp>
          <p:nvSpPr>
            <p:cNvPr id="625" name="Google Shape;625;p40"/>
            <p:cNvSpPr/>
            <p:nvPr/>
          </p:nvSpPr>
          <p:spPr>
            <a:xfrm>
              <a:off x="4562950" y="1199100"/>
              <a:ext cx="561500" cy="1297800"/>
            </a:xfrm>
            <a:custGeom>
              <a:avLst/>
              <a:gdLst/>
              <a:ahLst/>
              <a:cxnLst/>
              <a:rect l="l" t="t" r="r" b="b"/>
              <a:pathLst>
                <a:path w="22460" h="51912" extrusionOk="0">
                  <a:moveTo>
                    <a:pt x="14066" y="5266"/>
                  </a:moveTo>
                  <a:cubicBezTo>
                    <a:pt x="14419" y="5266"/>
                    <a:pt x="14974" y="8294"/>
                    <a:pt x="14974" y="8490"/>
                  </a:cubicBezTo>
                  <a:cubicBezTo>
                    <a:pt x="14974" y="8698"/>
                    <a:pt x="14974" y="8906"/>
                    <a:pt x="14974" y="9114"/>
                  </a:cubicBezTo>
                  <a:cubicBezTo>
                    <a:pt x="14974" y="9183"/>
                    <a:pt x="14974" y="9183"/>
                    <a:pt x="14974" y="9252"/>
                  </a:cubicBezTo>
                  <a:lnTo>
                    <a:pt x="14974" y="9321"/>
                  </a:lnTo>
                  <a:cubicBezTo>
                    <a:pt x="14904" y="10708"/>
                    <a:pt x="14696" y="12094"/>
                    <a:pt x="14211" y="13411"/>
                  </a:cubicBezTo>
                  <a:cubicBezTo>
                    <a:pt x="13449" y="15352"/>
                    <a:pt x="12270" y="17154"/>
                    <a:pt x="10814" y="18679"/>
                  </a:cubicBezTo>
                  <a:lnTo>
                    <a:pt x="10884" y="18472"/>
                  </a:lnTo>
                  <a:cubicBezTo>
                    <a:pt x="10884" y="18402"/>
                    <a:pt x="10814" y="18333"/>
                    <a:pt x="10745" y="18333"/>
                  </a:cubicBezTo>
                  <a:cubicBezTo>
                    <a:pt x="11646" y="16253"/>
                    <a:pt x="12339" y="14035"/>
                    <a:pt x="12755" y="11748"/>
                  </a:cubicBezTo>
                  <a:cubicBezTo>
                    <a:pt x="12755" y="11708"/>
                    <a:pt x="12732" y="11668"/>
                    <a:pt x="12699" y="11668"/>
                  </a:cubicBezTo>
                  <a:cubicBezTo>
                    <a:pt x="12675" y="11668"/>
                    <a:pt x="12646" y="11689"/>
                    <a:pt x="12617" y="11748"/>
                  </a:cubicBezTo>
                  <a:cubicBezTo>
                    <a:pt x="12132" y="13758"/>
                    <a:pt x="11508" y="15768"/>
                    <a:pt x="10745" y="17709"/>
                  </a:cubicBezTo>
                  <a:cubicBezTo>
                    <a:pt x="10745" y="16045"/>
                    <a:pt x="10399" y="14451"/>
                    <a:pt x="10537" y="12857"/>
                  </a:cubicBezTo>
                  <a:cubicBezTo>
                    <a:pt x="10607" y="11470"/>
                    <a:pt x="10953" y="10153"/>
                    <a:pt x="11577" y="8975"/>
                  </a:cubicBezTo>
                  <a:cubicBezTo>
                    <a:pt x="11646" y="8975"/>
                    <a:pt x="11646" y="8906"/>
                    <a:pt x="11646" y="8906"/>
                  </a:cubicBezTo>
                  <a:lnTo>
                    <a:pt x="11646" y="8836"/>
                  </a:lnTo>
                  <a:cubicBezTo>
                    <a:pt x="11716" y="8628"/>
                    <a:pt x="11854" y="8490"/>
                    <a:pt x="11924" y="8351"/>
                  </a:cubicBezTo>
                  <a:cubicBezTo>
                    <a:pt x="11942" y="8370"/>
                    <a:pt x="11966" y="8378"/>
                    <a:pt x="11990" y="8378"/>
                  </a:cubicBezTo>
                  <a:cubicBezTo>
                    <a:pt x="12057" y="8378"/>
                    <a:pt x="12132" y="8314"/>
                    <a:pt x="12132" y="8212"/>
                  </a:cubicBezTo>
                  <a:lnTo>
                    <a:pt x="12132" y="8004"/>
                  </a:lnTo>
                  <a:cubicBezTo>
                    <a:pt x="12686" y="7034"/>
                    <a:pt x="13310" y="6133"/>
                    <a:pt x="14003" y="5301"/>
                  </a:cubicBezTo>
                  <a:cubicBezTo>
                    <a:pt x="14023" y="5277"/>
                    <a:pt x="14044" y="5266"/>
                    <a:pt x="14066" y="5266"/>
                  </a:cubicBezTo>
                  <a:close/>
                  <a:moveTo>
                    <a:pt x="10884" y="5093"/>
                  </a:moveTo>
                  <a:cubicBezTo>
                    <a:pt x="11438" y="5509"/>
                    <a:pt x="11646" y="6271"/>
                    <a:pt x="11369" y="6965"/>
                  </a:cubicBezTo>
                  <a:cubicBezTo>
                    <a:pt x="11369" y="7519"/>
                    <a:pt x="11369" y="8074"/>
                    <a:pt x="11438" y="8698"/>
                  </a:cubicBezTo>
                  <a:cubicBezTo>
                    <a:pt x="11022" y="9529"/>
                    <a:pt x="10745" y="10431"/>
                    <a:pt x="10468" y="11332"/>
                  </a:cubicBezTo>
                  <a:cubicBezTo>
                    <a:pt x="9844" y="13689"/>
                    <a:pt x="10468" y="16045"/>
                    <a:pt x="10537" y="18402"/>
                  </a:cubicBezTo>
                  <a:cubicBezTo>
                    <a:pt x="10468" y="18610"/>
                    <a:pt x="10399" y="18818"/>
                    <a:pt x="10260" y="19026"/>
                  </a:cubicBezTo>
                  <a:cubicBezTo>
                    <a:pt x="10260" y="18679"/>
                    <a:pt x="10121" y="18333"/>
                    <a:pt x="10052" y="17986"/>
                  </a:cubicBezTo>
                  <a:cubicBezTo>
                    <a:pt x="10121" y="16115"/>
                    <a:pt x="9359" y="14312"/>
                    <a:pt x="9359" y="12441"/>
                  </a:cubicBezTo>
                  <a:cubicBezTo>
                    <a:pt x="9359" y="12406"/>
                    <a:pt x="9324" y="12389"/>
                    <a:pt x="9289" y="12389"/>
                  </a:cubicBezTo>
                  <a:cubicBezTo>
                    <a:pt x="9255" y="12389"/>
                    <a:pt x="9220" y="12406"/>
                    <a:pt x="9220" y="12441"/>
                  </a:cubicBezTo>
                  <a:cubicBezTo>
                    <a:pt x="9220" y="14104"/>
                    <a:pt x="9428" y="15699"/>
                    <a:pt x="9775" y="17293"/>
                  </a:cubicBezTo>
                  <a:cubicBezTo>
                    <a:pt x="9151" y="16184"/>
                    <a:pt x="8666" y="15075"/>
                    <a:pt x="8319" y="13827"/>
                  </a:cubicBezTo>
                  <a:cubicBezTo>
                    <a:pt x="7903" y="11540"/>
                    <a:pt x="8804" y="8975"/>
                    <a:pt x="9775" y="6895"/>
                  </a:cubicBezTo>
                  <a:cubicBezTo>
                    <a:pt x="10121" y="6271"/>
                    <a:pt x="10468" y="5648"/>
                    <a:pt x="10884" y="5093"/>
                  </a:cubicBezTo>
                  <a:close/>
                  <a:moveTo>
                    <a:pt x="17816" y="6064"/>
                  </a:moveTo>
                  <a:cubicBezTo>
                    <a:pt x="17677" y="6271"/>
                    <a:pt x="17608" y="6549"/>
                    <a:pt x="17538" y="6826"/>
                  </a:cubicBezTo>
                  <a:cubicBezTo>
                    <a:pt x="17053" y="9114"/>
                    <a:pt x="17122" y="11401"/>
                    <a:pt x="16360" y="13689"/>
                  </a:cubicBezTo>
                  <a:cubicBezTo>
                    <a:pt x="15320" y="16669"/>
                    <a:pt x="11924" y="18194"/>
                    <a:pt x="10260" y="20690"/>
                  </a:cubicBezTo>
                  <a:cubicBezTo>
                    <a:pt x="10607" y="19789"/>
                    <a:pt x="11230" y="18957"/>
                    <a:pt x="11993" y="18264"/>
                  </a:cubicBezTo>
                  <a:cubicBezTo>
                    <a:pt x="12062" y="18194"/>
                    <a:pt x="11993" y="18056"/>
                    <a:pt x="11924" y="18056"/>
                  </a:cubicBezTo>
                  <a:cubicBezTo>
                    <a:pt x="14072" y="15560"/>
                    <a:pt x="15251" y="12441"/>
                    <a:pt x="15251" y="9183"/>
                  </a:cubicBezTo>
                  <a:cubicBezTo>
                    <a:pt x="15667" y="8074"/>
                    <a:pt x="16429" y="7103"/>
                    <a:pt x="17400" y="6479"/>
                  </a:cubicBezTo>
                  <a:cubicBezTo>
                    <a:pt x="17538" y="6341"/>
                    <a:pt x="17677" y="6202"/>
                    <a:pt x="17816" y="6064"/>
                  </a:cubicBezTo>
                  <a:close/>
                  <a:moveTo>
                    <a:pt x="1387" y="7450"/>
                  </a:moveTo>
                  <a:cubicBezTo>
                    <a:pt x="1387" y="7450"/>
                    <a:pt x="1456" y="7519"/>
                    <a:pt x="1456" y="7589"/>
                  </a:cubicBezTo>
                  <a:cubicBezTo>
                    <a:pt x="1526" y="8074"/>
                    <a:pt x="1664" y="8628"/>
                    <a:pt x="1803" y="9114"/>
                  </a:cubicBezTo>
                  <a:cubicBezTo>
                    <a:pt x="2427" y="11124"/>
                    <a:pt x="3397" y="12926"/>
                    <a:pt x="3744" y="15075"/>
                  </a:cubicBezTo>
                  <a:cubicBezTo>
                    <a:pt x="4229" y="17570"/>
                    <a:pt x="4160" y="20205"/>
                    <a:pt x="4645" y="22700"/>
                  </a:cubicBezTo>
                  <a:cubicBezTo>
                    <a:pt x="5338" y="25750"/>
                    <a:pt x="5824" y="28800"/>
                    <a:pt x="6101" y="31919"/>
                  </a:cubicBezTo>
                  <a:cubicBezTo>
                    <a:pt x="4437" y="30394"/>
                    <a:pt x="3813" y="28315"/>
                    <a:pt x="3051" y="26305"/>
                  </a:cubicBezTo>
                  <a:cubicBezTo>
                    <a:pt x="2219" y="24156"/>
                    <a:pt x="1526" y="22007"/>
                    <a:pt x="1041" y="19789"/>
                  </a:cubicBezTo>
                  <a:cubicBezTo>
                    <a:pt x="555" y="17085"/>
                    <a:pt x="486" y="14382"/>
                    <a:pt x="833" y="11748"/>
                  </a:cubicBezTo>
                  <a:lnTo>
                    <a:pt x="833" y="11748"/>
                  </a:lnTo>
                  <a:cubicBezTo>
                    <a:pt x="902" y="13411"/>
                    <a:pt x="1179" y="15075"/>
                    <a:pt x="1456" y="16739"/>
                  </a:cubicBezTo>
                  <a:cubicBezTo>
                    <a:pt x="2358" y="21106"/>
                    <a:pt x="3536" y="25403"/>
                    <a:pt x="5061" y="29632"/>
                  </a:cubicBezTo>
                  <a:cubicBezTo>
                    <a:pt x="5085" y="29704"/>
                    <a:pt x="5135" y="29735"/>
                    <a:pt x="5189" y="29735"/>
                  </a:cubicBezTo>
                  <a:cubicBezTo>
                    <a:pt x="5290" y="29735"/>
                    <a:pt x="5408" y="29629"/>
                    <a:pt x="5408" y="29493"/>
                  </a:cubicBezTo>
                  <a:cubicBezTo>
                    <a:pt x="4091" y="24710"/>
                    <a:pt x="2496" y="20205"/>
                    <a:pt x="1664" y="15352"/>
                  </a:cubicBezTo>
                  <a:cubicBezTo>
                    <a:pt x="1249" y="12995"/>
                    <a:pt x="1110" y="10639"/>
                    <a:pt x="1318" y="8282"/>
                  </a:cubicBezTo>
                  <a:lnTo>
                    <a:pt x="1318" y="7727"/>
                  </a:lnTo>
                  <a:cubicBezTo>
                    <a:pt x="1318" y="7658"/>
                    <a:pt x="1318" y="7519"/>
                    <a:pt x="1387" y="7450"/>
                  </a:cubicBezTo>
                  <a:close/>
                  <a:moveTo>
                    <a:pt x="21766" y="19304"/>
                  </a:moveTo>
                  <a:lnTo>
                    <a:pt x="20103" y="21799"/>
                  </a:lnTo>
                  <a:cubicBezTo>
                    <a:pt x="17608" y="25611"/>
                    <a:pt x="14072" y="28800"/>
                    <a:pt x="10745" y="31989"/>
                  </a:cubicBezTo>
                  <a:cubicBezTo>
                    <a:pt x="12339" y="29978"/>
                    <a:pt x="13864" y="27968"/>
                    <a:pt x="15528" y="26097"/>
                  </a:cubicBezTo>
                  <a:cubicBezTo>
                    <a:pt x="17261" y="24156"/>
                    <a:pt x="19133" y="22631"/>
                    <a:pt x="20588" y="20690"/>
                  </a:cubicBezTo>
                  <a:lnTo>
                    <a:pt x="20727" y="20551"/>
                  </a:lnTo>
                  <a:cubicBezTo>
                    <a:pt x="21143" y="20135"/>
                    <a:pt x="21489" y="19720"/>
                    <a:pt x="21766" y="19304"/>
                  </a:cubicBezTo>
                  <a:close/>
                  <a:moveTo>
                    <a:pt x="19479" y="21591"/>
                  </a:moveTo>
                  <a:lnTo>
                    <a:pt x="19479" y="21591"/>
                  </a:lnTo>
                  <a:cubicBezTo>
                    <a:pt x="18162" y="23047"/>
                    <a:pt x="16707" y="24364"/>
                    <a:pt x="15320" y="25819"/>
                  </a:cubicBezTo>
                  <a:cubicBezTo>
                    <a:pt x="13331" y="28001"/>
                    <a:pt x="11520" y="30242"/>
                    <a:pt x="9832" y="32653"/>
                  </a:cubicBezTo>
                  <a:lnTo>
                    <a:pt x="9832" y="32653"/>
                  </a:lnTo>
                  <a:cubicBezTo>
                    <a:pt x="11511" y="29707"/>
                    <a:pt x="13136" y="26643"/>
                    <a:pt x="15736" y="24433"/>
                  </a:cubicBezTo>
                  <a:cubicBezTo>
                    <a:pt x="16914" y="23393"/>
                    <a:pt x="18232" y="22561"/>
                    <a:pt x="19479" y="21591"/>
                  </a:cubicBezTo>
                  <a:close/>
                  <a:moveTo>
                    <a:pt x="1942" y="8282"/>
                  </a:moveTo>
                  <a:lnTo>
                    <a:pt x="1942" y="8282"/>
                  </a:lnTo>
                  <a:cubicBezTo>
                    <a:pt x="4091" y="11817"/>
                    <a:pt x="5477" y="15837"/>
                    <a:pt x="5893" y="19997"/>
                  </a:cubicBezTo>
                  <a:cubicBezTo>
                    <a:pt x="6378" y="24017"/>
                    <a:pt x="5962" y="28176"/>
                    <a:pt x="6586" y="32197"/>
                  </a:cubicBezTo>
                  <a:cubicBezTo>
                    <a:pt x="6517" y="32543"/>
                    <a:pt x="6447" y="32959"/>
                    <a:pt x="6309" y="33306"/>
                  </a:cubicBezTo>
                  <a:cubicBezTo>
                    <a:pt x="6586" y="29632"/>
                    <a:pt x="5546" y="25750"/>
                    <a:pt x="4922" y="22076"/>
                  </a:cubicBezTo>
                  <a:cubicBezTo>
                    <a:pt x="4368" y="19234"/>
                    <a:pt x="4714" y="16253"/>
                    <a:pt x="3813" y="13411"/>
                  </a:cubicBezTo>
                  <a:cubicBezTo>
                    <a:pt x="3328" y="11817"/>
                    <a:pt x="2288" y="10015"/>
                    <a:pt x="1942" y="8282"/>
                  </a:cubicBezTo>
                  <a:close/>
                  <a:moveTo>
                    <a:pt x="21767" y="19442"/>
                  </a:moveTo>
                  <a:cubicBezTo>
                    <a:pt x="21420" y="21591"/>
                    <a:pt x="20658" y="23670"/>
                    <a:pt x="19479" y="25542"/>
                  </a:cubicBezTo>
                  <a:cubicBezTo>
                    <a:pt x="18162" y="27344"/>
                    <a:pt x="16637" y="28939"/>
                    <a:pt x="14835" y="30325"/>
                  </a:cubicBezTo>
                  <a:lnTo>
                    <a:pt x="14904" y="30325"/>
                  </a:lnTo>
                  <a:cubicBezTo>
                    <a:pt x="12755" y="32127"/>
                    <a:pt x="10329" y="33652"/>
                    <a:pt x="8180" y="35385"/>
                  </a:cubicBezTo>
                  <a:lnTo>
                    <a:pt x="8250" y="35247"/>
                  </a:lnTo>
                  <a:cubicBezTo>
                    <a:pt x="8666" y="34692"/>
                    <a:pt x="9082" y="34207"/>
                    <a:pt x="9497" y="33652"/>
                  </a:cubicBezTo>
                  <a:cubicBezTo>
                    <a:pt x="10537" y="32613"/>
                    <a:pt x="11716" y="31573"/>
                    <a:pt x="12755" y="30533"/>
                  </a:cubicBezTo>
                  <a:cubicBezTo>
                    <a:pt x="16221" y="27136"/>
                    <a:pt x="19549" y="23740"/>
                    <a:pt x="21767" y="19442"/>
                  </a:cubicBezTo>
                  <a:close/>
                  <a:moveTo>
                    <a:pt x="20796" y="19858"/>
                  </a:moveTo>
                  <a:lnTo>
                    <a:pt x="20796" y="19858"/>
                  </a:lnTo>
                  <a:cubicBezTo>
                    <a:pt x="18786" y="22007"/>
                    <a:pt x="16013" y="23324"/>
                    <a:pt x="13934" y="25542"/>
                  </a:cubicBezTo>
                  <a:cubicBezTo>
                    <a:pt x="11646" y="28315"/>
                    <a:pt x="9705" y="31365"/>
                    <a:pt x="8111" y="34623"/>
                  </a:cubicBezTo>
                  <a:cubicBezTo>
                    <a:pt x="7279" y="35455"/>
                    <a:pt x="6517" y="36425"/>
                    <a:pt x="5824" y="37396"/>
                  </a:cubicBezTo>
                  <a:lnTo>
                    <a:pt x="5685" y="37534"/>
                  </a:lnTo>
                  <a:lnTo>
                    <a:pt x="5824" y="36841"/>
                  </a:lnTo>
                  <a:cubicBezTo>
                    <a:pt x="7349" y="33514"/>
                    <a:pt x="9220" y="30325"/>
                    <a:pt x="11438" y="27414"/>
                  </a:cubicBezTo>
                  <a:cubicBezTo>
                    <a:pt x="14072" y="24294"/>
                    <a:pt x="17192" y="21730"/>
                    <a:pt x="20796" y="19858"/>
                  </a:cubicBezTo>
                  <a:close/>
                  <a:moveTo>
                    <a:pt x="13461" y="0"/>
                  </a:moveTo>
                  <a:cubicBezTo>
                    <a:pt x="13347" y="0"/>
                    <a:pt x="13229" y="56"/>
                    <a:pt x="13171" y="171"/>
                  </a:cubicBezTo>
                  <a:cubicBezTo>
                    <a:pt x="12963" y="449"/>
                    <a:pt x="12894" y="795"/>
                    <a:pt x="12894" y="1142"/>
                  </a:cubicBezTo>
                  <a:lnTo>
                    <a:pt x="12825" y="1488"/>
                  </a:lnTo>
                  <a:cubicBezTo>
                    <a:pt x="12755" y="1558"/>
                    <a:pt x="12825" y="1696"/>
                    <a:pt x="12894" y="1766"/>
                  </a:cubicBezTo>
                  <a:cubicBezTo>
                    <a:pt x="12478" y="3776"/>
                    <a:pt x="11716" y="5717"/>
                    <a:pt x="11854" y="7866"/>
                  </a:cubicBezTo>
                  <a:cubicBezTo>
                    <a:pt x="11798" y="7922"/>
                    <a:pt x="11741" y="7933"/>
                    <a:pt x="11722" y="8010"/>
                  </a:cubicBezTo>
                  <a:lnTo>
                    <a:pt x="11722" y="8010"/>
                  </a:lnTo>
                  <a:cubicBezTo>
                    <a:pt x="11858" y="6688"/>
                    <a:pt x="11981" y="4602"/>
                    <a:pt x="11230" y="4261"/>
                  </a:cubicBezTo>
                  <a:cubicBezTo>
                    <a:pt x="11196" y="4227"/>
                    <a:pt x="11161" y="4209"/>
                    <a:pt x="11126" y="4209"/>
                  </a:cubicBezTo>
                  <a:cubicBezTo>
                    <a:pt x="11092" y="4209"/>
                    <a:pt x="11057" y="4227"/>
                    <a:pt x="11022" y="4261"/>
                  </a:cubicBezTo>
                  <a:cubicBezTo>
                    <a:pt x="9012" y="6549"/>
                    <a:pt x="7834" y="9460"/>
                    <a:pt x="7834" y="12510"/>
                  </a:cubicBezTo>
                  <a:cubicBezTo>
                    <a:pt x="7972" y="14104"/>
                    <a:pt x="8388" y="15629"/>
                    <a:pt x="9082" y="17016"/>
                  </a:cubicBezTo>
                  <a:cubicBezTo>
                    <a:pt x="9012" y="17016"/>
                    <a:pt x="8943" y="17085"/>
                    <a:pt x="9012" y="17154"/>
                  </a:cubicBezTo>
                  <a:cubicBezTo>
                    <a:pt x="9359" y="17986"/>
                    <a:pt x="9567" y="18818"/>
                    <a:pt x="9636" y="19719"/>
                  </a:cubicBezTo>
                  <a:cubicBezTo>
                    <a:pt x="9497" y="19234"/>
                    <a:pt x="9359" y="18749"/>
                    <a:pt x="9220" y="18333"/>
                  </a:cubicBezTo>
                  <a:cubicBezTo>
                    <a:pt x="9194" y="18280"/>
                    <a:pt x="9147" y="18257"/>
                    <a:pt x="9099" y="18257"/>
                  </a:cubicBezTo>
                  <a:cubicBezTo>
                    <a:pt x="9022" y="18257"/>
                    <a:pt x="8943" y="18317"/>
                    <a:pt x="8943" y="18402"/>
                  </a:cubicBezTo>
                  <a:cubicBezTo>
                    <a:pt x="9220" y="19373"/>
                    <a:pt x="9359" y="20412"/>
                    <a:pt x="9359" y="21383"/>
                  </a:cubicBezTo>
                  <a:cubicBezTo>
                    <a:pt x="9151" y="21937"/>
                    <a:pt x="9012" y="22492"/>
                    <a:pt x="8874" y="23116"/>
                  </a:cubicBezTo>
                  <a:cubicBezTo>
                    <a:pt x="8111" y="25681"/>
                    <a:pt x="7487" y="28453"/>
                    <a:pt x="6863" y="31088"/>
                  </a:cubicBezTo>
                  <a:cubicBezTo>
                    <a:pt x="7002" y="23324"/>
                    <a:pt x="6725" y="14035"/>
                    <a:pt x="1803" y="7796"/>
                  </a:cubicBezTo>
                  <a:cubicBezTo>
                    <a:pt x="1734" y="7103"/>
                    <a:pt x="1734" y="6479"/>
                    <a:pt x="1872" y="5856"/>
                  </a:cubicBezTo>
                  <a:cubicBezTo>
                    <a:pt x="1913" y="5735"/>
                    <a:pt x="1813" y="5661"/>
                    <a:pt x="1708" y="5661"/>
                  </a:cubicBezTo>
                  <a:cubicBezTo>
                    <a:pt x="1633" y="5661"/>
                    <a:pt x="1555" y="5699"/>
                    <a:pt x="1526" y="5786"/>
                  </a:cubicBezTo>
                  <a:cubicBezTo>
                    <a:pt x="1249" y="6479"/>
                    <a:pt x="1110" y="7173"/>
                    <a:pt x="971" y="7866"/>
                  </a:cubicBezTo>
                  <a:cubicBezTo>
                    <a:pt x="1" y="12025"/>
                    <a:pt x="1" y="16392"/>
                    <a:pt x="902" y="20551"/>
                  </a:cubicBezTo>
                  <a:cubicBezTo>
                    <a:pt x="1387" y="22839"/>
                    <a:pt x="2150" y="24987"/>
                    <a:pt x="3051" y="27136"/>
                  </a:cubicBezTo>
                  <a:cubicBezTo>
                    <a:pt x="3744" y="28939"/>
                    <a:pt x="4299" y="30949"/>
                    <a:pt x="6031" y="32127"/>
                  </a:cubicBezTo>
                  <a:lnTo>
                    <a:pt x="6101" y="32127"/>
                  </a:lnTo>
                  <a:cubicBezTo>
                    <a:pt x="6101" y="33098"/>
                    <a:pt x="6031" y="34068"/>
                    <a:pt x="5893" y="34969"/>
                  </a:cubicBezTo>
                  <a:cubicBezTo>
                    <a:pt x="4299" y="40723"/>
                    <a:pt x="2288" y="46199"/>
                    <a:pt x="417" y="51814"/>
                  </a:cubicBezTo>
                  <a:cubicBezTo>
                    <a:pt x="417" y="51863"/>
                    <a:pt x="451" y="51912"/>
                    <a:pt x="496" y="51912"/>
                  </a:cubicBezTo>
                  <a:cubicBezTo>
                    <a:pt x="515" y="51912"/>
                    <a:pt x="535" y="51903"/>
                    <a:pt x="555" y="51883"/>
                  </a:cubicBezTo>
                  <a:cubicBezTo>
                    <a:pt x="2496" y="47863"/>
                    <a:pt x="4021" y="43703"/>
                    <a:pt x="5200" y="39406"/>
                  </a:cubicBezTo>
                  <a:cubicBezTo>
                    <a:pt x="5477" y="38713"/>
                    <a:pt x="5893" y="38019"/>
                    <a:pt x="6309" y="37396"/>
                  </a:cubicBezTo>
                  <a:lnTo>
                    <a:pt x="7210" y="36772"/>
                  </a:lnTo>
                  <a:cubicBezTo>
                    <a:pt x="13449" y="32197"/>
                    <a:pt x="22460" y="26859"/>
                    <a:pt x="22183" y="18541"/>
                  </a:cubicBezTo>
                  <a:lnTo>
                    <a:pt x="22321" y="18264"/>
                  </a:lnTo>
                  <a:cubicBezTo>
                    <a:pt x="22370" y="18166"/>
                    <a:pt x="22281" y="18068"/>
                    <a:pt x="22199" y="18068"/>
                  </a:cubicBezTo>
                  <a:cubicBezTo>
                    <a:pt x="22166" y="18068"/>
                    <a:pt x="22134" y="18084"/>
                    <a:pt x="22113" y="18125"/>
                  </a:cubicBezTo>
                  <a:lnTo>
                    <a:pt x="22044" y="18264"/>
                  </a:lnTo>
                  <a:cubicBezTo>
                    <a:pt x="22044" y="18194"/>
                    <a:pt x="22044" y="18194"/>
                    <a:pt x="22044" y="18125"/>
                  </a:cubicBezTo>
                  <a:cubicBezTo>
                    <a:pt x="22044" y="18085"/>
                    <a:pt x="21998" y="18045"/>
                    <a:pt x="21959" y="18045"/>
                  </a:cubicBezTo>
                  <a:cubicBezTo>
                    <a:pt x="21930" y="18045"/>
                    <a:pt x="21905" y="18066"/>
                    <a:pt x="21905" y="18125"/>
                  </a:cubicBezTo>
                  <a:cubicBezTo>
                    <a:pt x="21628" y="18541"/>
                    <a:pt x="21420" y="18957"/>
                    <a:pt x="21143" y="19373"/>
                  </a:cubicBezTo>
                  <a:cubicBezTo>
                    <a:pt x="14350" y="22353"/>
                    <a:pt x="9359" y="28384"/>
                    <a:pt x="6239" y="35108"/>
                  </a:cubicBezTo>
                  <a:cubicBezTo>
                    <a:pt x="7002" y="32197"/>
                    <a:pt x="7695" y="29285"/>
                    <a:pt x="8458" y="26443"/>
                  </a:cubicBezTo>
                  <a:cubicBezTo>
                    <a:pt x="8804" y="25542"/>
                    <a:pt x="9151" y="24572"/>
                    <a:pt x="9428" y="23670"/>
                  </a:cubicBezTo>
                  <a:lnTo>
                    <a:pt x="9428" y="23601"/>
                  </a:lnTo>
                  <a:cubicBezTo>
                    <a:pt x="9497" y="23393"/>
                    <a:pt x="9567" y="23255"/>
                    <a:pt x="9567" y="23116"/>
                  </a:cubicBezTo>
                  <a:cubicBezTo>
                    <a:pt x="9636" y="23047"/>
                    <a:pt x="9636" y="23047"/>
                    <a:pt x="9636" y="23047"/>
                  </a:cubicBezTo>
                  <a:cubicBezTo>
                    <a:pt x="9636" y="22977"/>
                    <a:pt x="9636" y="22908"/>
                    <a:pt x="9705" y="22839"/>
                  </a:cubicBezTo>
                  <a:cubicBezTo>
                    <a:pt x="10953" y="19650"/>
                    <a:pt x="14003" y="18056"/>
                    <a:pt x="15944" y="15283"/>
                  </a:cubicBezTo>
                  <a:cubicBezTo>
                    <a:pt x="17954" y="12441"/>
                    <a:pt x="17469" y="8559"/>
                    <a:pt x="18232" y="5440"/>
                  </a:cubicBezTo>
                  <a:cubicBezTo>
                    <a:pt x="18276" y="5305"/>
                    <a:pt x="18177" y="5229"/>
                    <a:pt x="18063" y="5229"/>
                  </a:cubicBezTo>
                  <a:cubicBezTo>
                    <a:pt x="18001" y="5229"/>
                    <a:pt x="17934" y="5252"/>
                    <a:pt x="17885" y="5301"/>
                  </a:cubicBezTo>
                  <a:cubicBezTo>
                    <a:pt x="16984" y="6410"/>
                    <a:pt x="15736" y="7103"/>
                    <a:pt x="15182" y="8282"/>
                  </a:cubicBezTo>
                  <a:cubicBezTo>
                    <a:pt x="15112" y="7034"/>
                    <a:pt x="14904" y="5786"/>
                    <a:pt x="14488" y="4539"/>
                  </a:cubicBezTo>
                  <a:cubicBezTo>
                    <a:pt x="14448" y="4457"/>
                    <a:pt x="14383" y="4424"/>
                    <a:pt x="14309" y="4424"/>
                  </a:cubicBezTo>
                  <a:cubicBezTo>
                    <a:pt x="14257" y="4424"/>
                    <a:pt x="14199" y="4440"/>
                    <a:pt x="14142" y="4469"/>
                  </a:cubicBezTo>
                  <a:cubicBezTo>
                    <a:pt x="13379" y="5370"/>
                    <a:pt x="12686" y="6341"/>
                    <a:pt x="12132" y="7381"/>
                  </a:cubicBezTo>
                  <a:cubicBezTo>
                    <a:pt x="12270" y="5509"/>
                    <a:pt x="12617" y="3637"/>
                    <a:pt x="13241" y="1835"/>
                  </a:cubicBezTo>
                  <a:cubicBezTo>
                    <a:pt x="13241" y="1835"/>
                    <a:pt x="13241" y="1835"/>
                    <a:pt x="13241" y="1904"/>
                  </a:cubicBezTo>
                  <a:cubicBezTo>
                    <a:pt x="13281" y="1945"/>
                    <a:pt x="13328" y="1962"/>
                    <a:pt x="13373" y="1962"/>
                  </a:cubicBezTo>
                  <a:cubicBezTo>
                    <a:pt x="13483" y="1962"/>
                    <a:pt x="13587" y="1864"/>
                    <a:pt x="13587" y="1766"/>
                  </a:cubicBezTo>
                  <a:cubicBezTo>
                    <a:pt x="13518" y="1419"/>
                    <a:pt x="13587" y="1142"/>
                    <a:pt x="13657" y="795"/>
                  </a:cubicBezTo>
                  <a:cubicBezTo>
                    <a:pt x="13657" y="657"/>
                    <a:pt x="13726" y="587"/>
                    <a:pt x="13726" y="449"/>
                  </a:cubicBezTo>
                  <a:cubicBezTo>
                    <a:pt x="13726" y="379"/>
                    <a:pt x="13726" y="379"/>
                    <a:pt x="13726" y="310"/>
                  </a:cubicBezTo>
                  <a:cubicBezTo>
                    <a:pt x="13766" y="108"/>
                    <a:pt x="13618" y="0"/>
                    <a:pt x="13461" y="0"/>
                  </a:cubicBezTo>
                  <a:close/>
                </a:path>
              </a:pathLst>
            </a:custGeom>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ctr" anchorCtr="0">
              <a:noAutofit/>
            </a:bodyPr>
            <a:lstStyle/>
            <a:p>
              <a:endParaRPr/>
            </a:p>
          </p:txBody>
        </p:sp>
        <p:sp>
          <p:nvSpPr>
            <p:cNvPr id="626" name="Google Shape;626;p40"/>
            <p:cNvSpPr/>
            <p:nvPr/>
          </p:nvSpPr>
          <p:spPr>
            <a:xfrm>
              <a:off x="4880100" y="1179300"/>
              <a:ext cx="75575" cy="168200"/>
            </a:xfrm>
            <a:custGeom>
              <a:avLst/>
              <a:gdLst/>
              <a:ahLst/>
              <a:cxnLst/>
              <a:rect l="l" t="t" r="r" b="b"/>
              <a:pathLst>
                <a:path w="3023" h="6728" extrusionOk="0">
                  <a:moveTo>
                    <a:pt x="2660" y="0"/>
                  </a:moveTo>
                  <a:cubicBezTo>
                    <a:pt x="2537" y="0"/>
                    <a:pt x="2413" y="61"/>
                    <a:pt x="2357" y="201"/>
                  </a:cubicBezTo>
                  <a:cubicBezTo>
                    <a:pt x="2288" y="340"/>
                    <a:pt x="2218" y="478"/>
                    <a:pt x="2218" y="686"/>
                  </a:cubicBezTo>
                  <a:cubicBezTo>
                    <a:pt x="1109" y="2488"/>
                    <a:pt x="416" y="4499"/>
                    <a:pt x="0" y="6648"/>
                  </a:cubicBezTo>
                  <a:cubicBezTo>
                    <a:pt x="0" y="6688"/>
                    <a:pt x="46" y="6728"/>
                    <a:pt x="85" y="6728"/>
                  </a:cubicBezTo>
                  <a:cubicBezTo>
                    <a:pt x="114" y="6728"/>
                    <a:pt x="139" y="6706"/>
                    <a:pt x="139" y="6648"/>
                  </a:cubicBezTo>
                  <a:cubicBezTo>
                    <a:pt x="763" y="4915"/>
                    <a:pt x="1109" y="2766"/>
                    <a:pt x="2288" y="1310"/>
                  </a:cubicBezTo>
                  <a:lnTo>
                    <a:pt x="2288" y="1379"/>
                  </a:lnTo>
                  <a:cubicBezTo>
                    <a:pt x="2322" y="1449"/>
                    <a:pt x="2392" y="1483"/>
                    <a:pt x="2461" y="1483"/>
                  </a:cubicBezTo>
                  <a:cubicBezTo>
                    <a:pt x="2530" y="1483"/>
                    <a:pt x="2599" y="1449"/>
                    <a:pt x="2634" y="1379"/>
                  </a:cubicBezTo>
                  <a:lnTo>
                    <a:pt x="2703" y="1102"/>
                  </a:lnTo>
                  <a:cubicBezTo>
                    <a:pt x="2842" y="894"/>
                    <a:pt x="2911" y="617"/>
                    <a:pt x="2981" y="340"/>
                  </a:cubicBezTo>
                  <a:cubicBezTo>
                    <a:pt x="3022" y="133"/>
                    <a:pt x="2842" y="0"/>
                    <a:pt x="266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27" name="Google Shape;627;p40"/>
            <p:cNvSpPr/>
            <p:nvPr/>
          </p:nvSpPr>
          <p:spPr>
            <a:xfrm>
              <a:off x="4954600" y="1214650"/>
              <a:ext cx="41625" cy="159450"/>
            </a:xfrm>
            <a:custGeom>
              <a:avLst/>
              <a:gdLst/>
              <a:ahLst/>
              <a:cxnLst/>
              <a:rect l="l" t="t" r="r" b="b"/>
              <a:pathLst>
                <a:path w="1665" h="6378" extrusionOk="0">
                  <a:moveTo>
                    <a:pt x="1248" y="0"/>
                  </a:moveTo>
                  <a:cubicBezTo>
                    <a:pt x="1075" y="0"/>
                    <a:pt x="902" y="104"/>
                    <a:pt x="902" y="312"/>
                  </a:cubicBezTo>
                  <a:cubicBezTo>
                    <a:pt x="902" y="589"/>
                    <a:pt x="902" y="866"/>
                    <a:pt x="1041" y="1144"/>
                  </a:cubicBezTo>
                  <a:cubicBezTo>
                    <a:pt x="694" y="2877"/>
                    <a:pt x="347" y="4540"/>
                    <a:pt x="1" y="6273"/>
                  </a:cubicBezTo>
                  <a:cubicBezTo>
                    <a:pt x="1" y="6343"/>
                    <a:pt x="53" y="6377"/>
                    <a:pt x="113" y="6377"/>
                  </a:cubicBezTo>
                  <a:cubicBezTo>
                    <a:pt x="174" y="6377"/>
                    <a:pt x="243" y="6343"/>
                    <a:pt x="278" y="6273"/>
                  </a:cubicBezTo>
                  <a:cubicBezTo>
                    <a:pt x="417" y="4748"/>
                    <a:pt x="763" y="3223"/>
                    <a:pt x="1110" y="1768"/>
                  </a:cubicBezTo>
                  <a:cubicBezTo>
                    <a:pt x="1179" y="1814"/>
                    <a:pt x="1256" y="1837"/>
                    <a:pt x="1328" y="1837"/>
                  </a:cubicBezTo>
                  <a:cubicBezTo>
                    <a:pt x="1472" y="1837"/>
                    <a:pt x="1595" y="1745"/>
                    <a:pt x="1595" y="1560"/>
                  </a:cubicBezTo>
                  <a:cubicBezTo>
                    <a:pt x="1664" y="1144"/>
                    <a:pt x="1664" y="728"/>
                    <a:pt x="1595" y="312"/>
                  </a:cubicBezTo>
                  <a:cubicBezTo>
                    <a:pt x="1595" y="104"/>
                    <a:pt x="1422" y="0"/>
                    <a:pt x="124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28" name="Google Shape;628;p40"/>
            <p:cNvSpPr/>
            <p:nvPr/>
          </p:nvSpPr>
          <p:spPr>
            <a:xfrm>
              <a:off x="4970200" y="1218150"/>
              <a:ext cx="68625" cy="139300"/>
            </a:xfrm>
            <a:custGeom>
              <a:avLst/>
              <a:gdLst/>
              <a:ahLst/>
              <a:cxnLst/>
              <a:rect l="l" t="t" r="r" b="b"/>
              <a:pathLst>
                <a:path w="2745" h="5572" extrusionOk="0">
                  <a:moveTo>
                    <a:pt x="2396" y="1"/>
                  </a:moveTo>
                  <a:cubicBezTo>
                    <a:pt x="2268" y="1"/>
                    <a:pt x="2138" y="56"/>
                    <a:pt x="2080" y="172"/>
                  </a:cubicBezTo>
                  <a:cubicBezTo>
                    <a:pt x="1942" y="519"/>
                    <a:pt x="1803" y="865"/>
                    <a:pt x="1734" y="1281"/>
                  </a:cubicBezTo>
                  <a:cubicBezTo>
                    <a:pt x="971" y="2598"/>
                    <a:pt x="417" y="3984"/>
                    <a:pt x="1" y="5440"/>
                  </a:cubicBezTo>
                  <a:cubicBezTo>
                    <a:pt x="1" y="5516"/>
                    <a:pt x="63" y="5571"/>
                    <a:pt x="131" y="5571"/>
                  </a:cubicBezTo>
                  <a:cubicBezTo>
                    <a:pt x="187" y="5571"/>
                    <a:pt x="247" y="5534"/>
                    <a:pt x="278" y="5440"/>
                  </a:cubicBezTo>
                  <a:cubicBezTo>
                    <a:pt x="624" y="4123"/>
                    <a:pt x="1110" y="2945"/>
                    <a:pt x="1803" y="1766"/>
                  </a:cubicBezTo>
                  <a:cubicBezTo>
                    <a:pt x="1832" y="1795"/>
                    <a:pt x="1872" y="1812"/>
                    <a:pt x="1910" y="1812"/>
                  </a:cubicBezTo>
                  <a:cubicBezTo>
                    <a:pt x="1963" y="1812"/>
                    <a:pt x="2011" y="1778"/>
                    <a:pt x="2011" y="1697"/>
                  </a:cubicBezTo>
                  <a:lnTo>
                    <a:pt x="2288" y="1281"/>
                  </a:lnTo>
                  <a:cubicBezTo>
                    <a:pt x="2357" y="1212"/>
                    <a:pt x="2357" y="1212"/>
                    <a:pt x="2427" y="1142"/>
                  </a:cubicBezTo>
                  <a:cubicBezTo>
                    <a:pt x="2496" y="865"/>
                    <a:pt x="2635" y="657"/>
                    <a:pt x="2704" y="449"/>
                  </a:cubicBezTo>
                  <a:lnTo>
                    <a:pt x="2704" y="311"/>
                  </a:lnTo>
                  <a:cubicBezTo>
                    <a:pt x="2744" y="109"/>
                    <a:pt x="2573" y="1"/>
                    <a:pt x="2396"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sp>
        <p:nvSpPr>
          <p:cNvPr id="629" name="Google Shape;629;p40"/>
          <p:cNvSpPr txBox="1">
            <a:spLocks noGrp="1"/>
          </p:cNvSpPr>
          <p:nvPr>
            <p:ph type="title"/>
          </p:nvPr>
        </p:nvSpPr>
        <p:spPr>
          <a:xfrm>
            <a:off x="1284790" y="2354580"/>
            <a:ext cx="4522004" cy="1036807"/>
          </a:xfrm>
          <a:prstGeom prst="rect">
            <a:avLst/>
          </a:prstGeom>
        </p:spPr>
        <p:txBody>
          <a:bodyPr spcFirstLastPara="1" vert="horz" wrap="square" lIns="91425" tIns="91425" rIns="91425" bIns="91425" numCol="1" rtlCol="0" anchor="ctr" anchorCtr="0" compatLnSpc="1">
            <a:prstTxWarp prst="textNoShape">
              <a:avLst/>
            </a:prstTxWarp>
            <a:noAutofit/>
          </a:bodyPr>
          <a:lstStyle/>
          <a:p>
            <a:pPr>
              <a:lnSpc>
                <a:spcPct val="100000"/>
              </a:lnSpc>
            </a:pPr>
            <a:r>
              <a:rPr lang="es" sz="3000" dirty="0">
                <a:latin typeface="Times" panose="02020603050405020304" pitchFamily="18" charset="0"/>
                <a:cs typeface="Times" panose="02020603050405020304" pitchFamily="18" charset="0"/>
              </a:rPr>
              <a:t>THƯỜNG BẮT ĐẦU BẰNG NHỮNG TỪ ĐỂ HỎI  NHƯ SAU: </a:t>
            </a:r>
            <a:br>
              <a:rPr lang="es" sz="3000" dirty="0">
                <a:latin typeface="Times" panose="02020603050405020304" pitchFamily="18" charset="0"/>
                <a:cs typeface="Times" panose="02020603050405020304" pitchFamily="18" charset="0"/>
              </a:rPr>
            </a:br>
            <a:endParaRPr sz="3000" dirty="0">
              <a:latin typeface="Times" panose="02020603050405020304" pitchFamily="18" charset="0"/>
              <a:cs typeface="Times" panose="02020603050405020304" pitchFamily="18" charset="0"/>
            </a:endParaRPr>
          </a:p>
        </p:txBody>
      </p:sp>
      <p:sp>
        <p:nvSpPr>
          <p:cNvPr id="630" name="Google Shape;630;p40"/>
          <p:cNvSpPr txBox="1">
            <a:spLocks noGrp="1"/>
          </p:cNvSpPr>
          <p:nvPr>
            <p:ph type="subTitle" idx="1"/>
          </p:nvPr>
        </p:nvSpPr>
        <p:spPr>
          <a:xfrm>
            <a:off x="1064872" y="3363126"/>
            <a:ext cx="4741924" cy="2220423"/>
          </a:xfrm>
          <a:prstGeom prst="rect">
            <a:avLst/>
          </a:prstGeom>
        </p:spPr>
        <p:txBody>
          <a:bodyPr spcFirstLastPara="1" vert="horz" wrap="square" lIns="91425" tIns="91425" rIns="91425" bIns="91425" numCol="1" rtlCol="0" anchor="t" anchorCtr="0" compatLnSpc="1">
            <a:prstTxWarp prst="textNoShape">
              <a:avLst/>
            </a:prstTxWarp>
            <a:noAutofit/>
          </a:bodyPr>
          <a:lstStyle/>
          <a:p>
            <a:pPr marL="285743" indent="-285743" algn="just">
              <a:lnSpc>
                <a:spcPct val="150000"/>
              </a:lnSpc>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Ai (Who)</a:t>
            </a:r>
          </a:p>
          <a:p>
            <a:pPr marL="285743" indent="-285743" algn="just">
              <a:lnSpc>
                <a:spcPct val="150000"/>
              </a:lnSpc>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Cái gì (What)</a:t>
            </a:r>
          </a:p>
          <a:p>
            <a:pPr marL="285743" indent="-285743" algn="just">
              <a:lnSpc>
                <a:spcPct val="150000"/>
              </a:lnSpc>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Tại sao, Điều gì (Why)</a:t>
            </a:r>
          </a:p>
          <a:p>
            <a:pPr marL="285743" indent="-285743" algn="just">
              <a:lnSpc>
                <a:spcPct val="150000"/>
              </a:lnSpc>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Khi nào (When)</a:t>
            </a:r>
          </a:p>
          <a:p>
            <a:pPr marL="285743" indent="-285743" algn="just">
              <a:lnSpc>
                <a:spcPct val="150000"/>
              </a:lnSpc>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Như thế nào (How)</a:t>
            </a:r>
            <a:endParaRPr sz="2400" dirty="0">
              <a:latin typeface="Times New Roman" panose="02020603050405020304" pitchFamily="18" charset="0"/>
              <a:cs typeface="Times New Roman" panose="02020603050405020304" pitchFamily="18" charset="0"/>
            </a:endParaRPr>
          </a:p>
        </p:txBody>
      </p:sp>
      <p:sp>
        <p:nvSpPr>
          <p:cNvPr id="631" name="Google Shape;631;p40"/>
          <p:cNvSpPr txBox="1">
            <a:spLocks noGrp="1"/>
          </p:cNvSpPr>
          <p:nvPr>
            <p:ph type="title" idx="2"/>
          </p:nvPr>
        </p:nvSpPr>
        <p:spPr>
          <a:xfrm>
            <a:off x="6369160" y="1968132"/>
            <a:ext cx="3064400" cy="934424"/>
          </a:xfrm>
          <a:prstGeom prst="rect">
            <a:avLst/>
          </a:prstGeom>
        </p:spPr>
        <p:txBody>
          <a:bodyPr spcFirstLastPara="1" vert="horz" wrap="square" lIns="91425" tIns="91425" rIns="91425" bIns="91425" numCol="1" rtlCol="0" anchor="ctr" anchorCtr="0" compatLnSpc="1">
            <a:prstTxWarp prst="textNoShape">
              <a:avLst/>
            </a:prstTxWarp>
            <a:noAutofit/>
          </a:bodyPr>
          <a:lstStyle/>
          <a:p>
            <a:r>
              <a:rPr lang="es" sz="2250" b="1" dirty="0">
                <a:solidFill>
                  <a:schemeClr val="accent5"/>
                </a:solidFill>
              </a:rPr>
              <a:t>CÂU HỎI MỞ</a:t>
            </a:r>
            <a:endParaRPr sz="2250" b="1" dirty="0">
              <a:solidFill>
                <a:schemeClr val="accent5"/>
              </a:solidFill>
            </a:endParaRPr>
          </a:p>
        </p:txBody>
      </p:sp>
      <p:sp>
        <p:nvSpPr>
          <p:cNvPr id="72" name="Google Shape;630;p40">
            <a:extLst>
              <a:ext uri="{FF2B5EF4-FFF2-40B4-BE49-F238E27FC236}">
                <a16:creationId xmlns:a16="http://schemas.microsoft.com/office/drawing/2014/main" id="{D678F538-5151-6D46-A9F8-65B19A2A5DEE}"/>
              </a:ext>
            </a:extLst>
          </p:cNvPr>
          <p:cNvSpPr txBox="1">
            <a:spLocks/>
          </p:cNvSpPr>
          <p:nvPr/>
        </p:nvSpPr>
        <p:spPr>
          <a:xfrm>
            <a:off x="6369160" y="3157594"/>
            <a:ext cx="5587488" cy="26191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1100"/>
              <a:buFont typeface="Merriweather Light"/>
              <a:buNone/>
              <a:defRPr sz="1100" b="0" i="0" u="none" strike="noStrike" cap="none">
                <a:solidFill>
                  <a:schemeClr val="lt2"/>
                </a:solidFill>
                <a:latin typeface="Merriweather Light"/>
                <a:ea typeface="Merriweather Light"/>
                <a:cs typeface="Merriweather Light"/>
                <a:sym typeface="Merriweather Light"/>
              </a:defRPr>
            </a:lvl1pPr>
            <a:lvl2pPr marL="914400" marR="0" lvl="1" indent="-317500" algn="ctr" rtl="0">
              <a:lnSpc>
                <a:spcPct val="100000"/>
              </a:lnSpc>
              <a:spcBef>
                <a:spcPts val="0"/>
              </a:spcBef>
              <a:spcAft>
                <a:spcPts val="0"/>
              </a:spcAft>
              <a:buClr>
                <a:schemeClr val="lt2"/>
              </a:buClr>
              <a:buSzPts val="1100"/>
              <a:buFont typeface="Merriweather Light"/>
              <a:buNone/>
              <a:defRPr sz="1100" b="0" i="0" u="none" strike="noStrike" cap="none">
                <a:solidFill>
                  <a:schemeClr val="lt2"/>
                </a:solidFill>
                <a:latin typeface="Merriweather Light"/>
                <a:ea typeface="Merriweather Light"/>
                <a:cs typeface="Merriweather Light"/>
                <a:sym typeface="Merriweather Light"/>
              </a:defRPr>
            </a:lvl2pPr>
            <a:lvl3pPr marL="1371600" marR="0" lvl="2" indent="-317500" algn="ctr" rtl="0">
              <a:lnSpc>
                <a:spcPct val="100000"/>
              </a:lnSpc>
              <a:spcBef>
                <a:spcPts val="0"/>
              </a:spcBef>
              <a:spcAft>
                <a:spcPts val="0"/>
              </a:spcAft>
              <a:buClr>
                <a:schemeClr val="lt2"/>
              </a:buClr>
              <a:buSzPts val="1100"/>
              <a:buFont typeface="Merriweather Light"/>
              <a:buNone/>
              <a:defRPr sz="1100" b="0" i="0" u="none" strike="noStrike" cap="none">
                <a:solidFill>
                  <a:schemeClr val="lt2"/>
                </a:solidFill>
                <a:latin typeface="Merriweather Light"/>
                <a:ea typeface="Merriweather Light"/>
                <a:cs typeface="Merriweather Light"/>
                <a:sym typeface="Merriweather Light"/>
              </a:defRPr>
            </a:lvl3pPr>
            <a:lvl4pPr marL="1828800" marR="0" lvl="3" indent="-317500" algn="ctr" rtl="0">
              <a:lnSpc>
                <a:spcPct val="100000"/>
              </a:lnSpc>
              <a:spcBef>
                <a:spcPts val="0"/>
              </a:spcBef>
              <a:spcAft>
                <a:spcPts val="0"/>
              </a:spcAft>
              <a:buClr>
                <a:schemeClr val="lt2"/>
              </a:buClr>
              <a:buSzPts val="1100"/>
              <a:buFont typeface="Merriweather Light"/>
              <a:buNone/>
              <a:defRPr sz="1100" b="0" i="0" u="none" strike="noStrike" cap="none">
                <a:solidFill>
                  <a:schemeClr val="lt2"/>
                </a:solidFill>
                <a:latin typeface="Merriweather Light"/>
                <a:ea typeface="Merriweather Light"/>
                <a:cs typeface="Merriweather Light"/>
                <a:sym typeface="Merriweather Light"/>
              </a:defRPr>
            </a:lvl4pPr>
            <a:lvl5pPr marL="2286000" marR="0" lvl="4" indent="-317500" algn="ctr" rtl="0">
              <a:lnSpc>
                <a:spcPct val="100000"/>
              </a:lnSpc>
              <a:spcBef>
                <a:spcPts val="0"/>
              </a:spcBef>
              <a:spcAft>
                <a:spcPts val="0"/>
              </a:spcAft>
              <a:buClr>
                <a:schemeClr val="lt2"/>
              </a:buClr>
              <a:buSzPts val="1100"/>
              <a:buFont typeface="Merriweather Light"/>
              <a:buNone/>
              <a:defRPr sz="1100" b="0" i="0" u="none" strike="noStrike" cap="none">
                <a:solidFill>
                  <a:schemeClr val="lt2"/>
                </a:solidFill>
                <a:latin typeface="Merriweather Light"/>
                <a:ea typeface="Merriweather Light"/>
                <a:cs typeface="Merriweather Light"/>
                <a:sym typeface="Merriweather Light"/>
              </a:defRPr>
            </a:lvl5pPr>
            <a:lvl6pPr marL="2743200" marR="0" lvl="5" indent="-317500" algn="ctr" rtl="0">
              <a:lnSpc>
                <a:spcPct val="100000"/>
              </a:lnSpc>
              <a:spcBef>
                <a:spcPts val="0"/>
              </a:spcBef>
              <a:spcAft>
                <a:spcPts val="0"/>
              </a:spcAft>
              <a:buClr>
                <a:schemeClr val="lt2"/>
              </a:buClr>
              <a:buSzPts val="1100"/>
              <a:buFont typeface="Merriweather Light"/>
              <a:buNone/>
              <a:defRPr sz="1100" b="0" i="0" u="none" strike="noStrike" cap="none">
                <a:solidFill>
                  <a:schemeClr val="lt2"/>
                </a:solidFill>
                <a:latin typeface="Merriweather Light"/>
                <a:ea typeface="Merriweather Light"/>
                <a:cs typeface="Merriweather Light"/>
                <a:sym typeface="Merriweather Light"/>
              </a:defRPr>
            </a:lvl6pPr>
            <a:lvl7pPr marL="3200400" marR="0" lvl="6" indent="-317500" algn="ctr" rtl="0">
              <a:lnSpc>
                <a:spcPct val="100000"/>
              </a:lnSpc>
              <a:spcBef>
                <a:spcPts val="0"/>
              </a:spcBef>
              <a:spcAft>
                <a:spcPts val="0"/>
              </a:spcAft>
              <a:buClr>
                <a:schemeClr val="lt2"/>
              </a:buClr>
              <a:buSzPts val="1100"/>
              <a:buFont typeface="Merriweather Light"/>
              <a:buNone/>
              <a:defRPr sz="1100" b="0" i="0" u="none" strike="noStrike" cap="none">
                <a:solidFill>
                  <a:schemeClr val="lt2"/>
                </a:solidFill>
                <a:latin typeface="Merriweather Light"/>
                <a:ea typeface="Merriweather Light"/>
                <a:cs typeface="Merriweather Light"/>
                <a:sym typeface="Merriweather Light"/>
              </a:defRPr>
            </a:lvl7pPr>
            <a:lvl8pPr marL="3657600" marR="0" lvl="7" indent="-317500" algn="ctr" rtl="0">
              <a:lnSpc>
                <a:spcPct val="100000"/>
              </a:lnSpc>
              <a:spcBef>
                <a:spcPts val="0"/>
              </a:spcBef>
              <a:spcAft>
                <a:spcPts val="0"/>
              </a:spcAft>
              <a:buClr>
                <a:schemeClr val="lt2"/>
              </a:buClr>
              <a:buSzPts val="1100"/>
              <a:buFont typeface="Merriweather Light"/>
              <a:buNone/>
              <a:defRPr sz="1100" b="0" i="0" u="none" strike="noStrike" cap="none">
                <a:solidFill>
                  <a:schemeClr val="lt2"/>
                </a:solidFill>
                <a:latin typeface="Merriweather Light"/>
                <a:ea typeface="Merriweather Light"/>
                <a:cs typeface="Merriweather Light"/>
                <a:sym typeface="Merriweather Light"/>
              </a:defRPr>
            </a:lvl8pPr>
            <a:lvl9pPr marL="4114800" marR="0" lvl="8" indent="-317500" algn="ctr" rtl="0">
              <a:lnSpc>
                <a:spcPct val="100000"/>
              </a:lnSpc>
              <a:spcBef>
                <a:spcPts val="0"/>
              </a:spcBef>
              <a:spcAft>
                <a:spcPts val="0"/>
              </a:spcAft>
              <a:buClr>
                <a:schemeClr val="lt2"/>
              </a:buClr>
              <a:buSzPts val="1100"/>
              <a:buFont typeface="Merriweather Light"/>
              <a:buNone/>
              <a:defRPr sz="1100" b="0" i="0" u="none" strike="noStrike" cap="none">
                <a:solidFill>
                  <a:schemeClr val="lt2"/>
                </a:solidFill>
                <a:latin typeface="Merriweather Light"/>
                <a:ea typeface="Merriweather Light"/>
                <a:cs typeface="Merriweather Light"/>
                <a:sym typeface="Merriweather Light"/>
              </a:defRPr>
            </a:lvl9pPr>
          </a:lstStyle>
          <a:p>
            <a:pPr marL="0" indent="0" algn="just">
              <a:lnSpc>
                <a:spcPct val="150000"/>
              </a:lnSpc>
              <a:spcAft>
                <a:spcPts val="1600"/>
              </a:spcAft>
            </a:pPr>
            <a:r>
              <a:rPr lang="vi-VN" sz="2800" dirty="0" err="1">
                <a:solidFill>
                  <a:schemeClr val="accent5"/>
                </a:solidFill>
                <a:latin typeface="+mj-lt"/>
              </a:rPr>
              <a:t>Là</a:t>
            </a:r>
            <a:r>
              <a:rPr lang="vi-VN" sz="2800" dirty="0">
                <a:solidFill>
                  <a:schemeClr val="accent5"/>
                </a:solidFill>
                <a:latin typeface="+mj-lt"/>
              </a:rPr>
              <a:t> </a:t>
            </a:r>
            <a:r>
              <a:rPr lang="vi-VN" sz="2800" dirty="0" err="1">
                <a:solidFill>
                  <a:schemeClr val="accent5"/>
                </a:solidFill>
                <a:latin typeface="+mj-lt"/>
              </a:rPr>
              <a:t>hỏi</a:t>
            </a:r>
            <a:r>
              <a:rPr lang="vi-VN" sz="2800" dirty="0">
                <a:solidFill>
                  <a:schemeClr val="accent5"/>
                </a:solidFill>
                <a:latin typeface="+mj-lt"/>
              </a:rPr>
              <a:t> khi </a:t>
            </a:r>
            <a:r>
              <a:rPr lang="vi-VN" sz="2800" dirty="0" err="1">
                <a:solidFill>
                  <a:schemeClr val="accent5"/>
                </a:solidFill>
                <a:latin typeface="+mj-lt"/>
              </a:rPr>
              <a:t>muốn</a:t>
            </a:r>
            <a:r>
              <a:rPr lang="vi-VN" sz="2800" dirty="0">
                <a:solidFill>
                  <a:schemeClr val="accent5"/>
                </a:solidFill>
                <a:latin typeface="+mj-lt"/>
              </a:rPr>
              <a:t> </a:t>
            </a:r>
            <a:r>
              <a:rPr lang="vi-VN" sz="2800" dirty="0" err="1">
                <a:solidFill>
                  <a:schemeClr val="accent5"/>
                </a:solidFill>
                <a:latin typeface="+mj-lt"/>
              </a:rPr>
              <a:t>nắm</a:t>
            </a:r>
            <a:r>
              <a:rPr lang="vi-VN" sz="2800" dirty="0">
                <a:solidFill>
                  <a:schemeClr val="accent5"/>
                </a:solidFill>
                <a:latin typeface="+mj-lt"/>
              </a:rPr>
              <a:t> </a:t>
            </a:r>
            <a:r>
              <a:rPr lang="vi-VN" sz="2800" dirty="0" err="1">
                <a:solidFill>
                  <a:schemeClr val="accent5"/>
                </a:solidFill>
                <a:latin typeface="+mj-lt"/>
              </a:rPr>
              <a:t>bắt</a:t>
            </a:r>
            <a:r>
              <a:rPr lang="vi-VN" sz="2800" dirty="0">
                <a:solidFill>
                  <a:schemeClr val="accent5"/>
                </a:solidFill>
                <a:latin typeface="+mj-lt"/>
              </a:rPr>
              <a:t> ý </a:t>
            </a:r>
            <a:r>
              <a:rPr lang="vi-VN" sz="2800" dirty="0" err="1">
                <a:solidFill>
                  <a:schemeClr val="accent5"/>
                </a:solidFill>
                <a:latin typeface="+mj-lt"/>
              </a:rPr>
              <a:t>kiến</a:t>
            </a:r>
            <a:r>
              <a:rPr lang="vi-VN" sz="2800" dirty="0">
                <a:solidFill>
                  <a:schemeClr val="accent5"/>
                </a:solidFill>
                <a:latin typeface="+mj-lt"/>
              </a:rPr>
              <a:t> riêng </a:t>
            </a:r>
            <a:r>
              <a:rPr lang="vi-VN" sz="2800" dirty="0" err="1">
                <a:solidFill>
                  <a:schemeClr val="accent5"/>
                </a:solidFill>
                <a:latin typeface="+mj-lt"/>
              </a:rPr>
              <a:t>của</a:t>
            </a:r>
            <a:r>
              <a:rPr lang="vi-VN" sz="2800" dirty="0">
                <a:solidFill>
                  <a:schemeClr val="accent5"/>
                </a:solidFill>
                <a:latin typeface="+mj-lt"/>
              </a:rPr>
              <a:t> </a:t>
            </a:r>
            <a:r>
              <a:rPr lang="vi-VN" sz="2800" dirty="0" err="1">
                <a:solidFill>
                  <a:schemeClr val="accent5"/>
                </a:solidFill>
                <a:latin typeface="+mj-lt"/>
              </a:rPr>
              <a:t>người</a:t>
            </a:r>
            <a:r>
              <a:rPr lang="vi-VN" sz="2800" dirty="0">
                <a:solidFill>
                  <a:schemeClr val="accent5"/>
                </a:solidFill>
                <a:latin typeface="+mj-lt"/>
              </a:rPr>
              <a:t> </a:t>
            </a:r>
            <a:r>
              <a:rPr lang="vi-VN" sz="2800" dirty="0" err="1">
                <a:solidFill>
                  <a:schemeClr val="accent5"/>
                </a:solidFill>
                <a:latin typeface="+mj-lt"/>
              </a:rPr>
              <a:t>được</a:t>
            </a:r>
            <a:r>
              <a:rPr lang="vi-VN" sz="2800" dirty="0">
                <a:solidFill>
                  <a:schemeClr val="accent5"/>
                </a:solidFill>
                <a:latin typeface="+mj-lt"/>
              </a:rPr>
              <a:t> </a:t>
            </a:r>
            <a:r>
              <a:rPr lang="vi-VN" sz="2800" dirty="0" err="1">
                <a:solidFill>
                  <a:schemeClr val="accent5"/>
                </a:solidFill>
                <a:latin typeface="+mj-lt"/>
              </a:rPr>
              <a:t>hỏi</a:t>
            </a:r>
            <a:r>
              <a:rPr lang="vi-VN" sz="2800" dirty="0">
                <a:solidFill>
                  <a:schemeClr val="accent5"/>
                </a:solidFill>
                <a:latin typeface="+mj-lt"/>
              </a:rPr>
              <a:t>, </a:t>
            </a:r>
            <a:r>
              <a:rPr lang="vi-VN" sz="2800" dirty="0" err="1">
                <a:solidFill>
                  <a:schemeClr val="accent5"/>
                </a:solidFill>
                <a:latin typeface="+mj-lt"/>
              </a:rPr>
              <a:t>đào</a:t>
            </a:r>
            <a:r>
              <a:rPr lang="vi-VN" sz="2800" dirty="0">
                <a:solidFill>
                  <a:schemeClr val="accent5"/>
                </a:solidFill>
                <a:latin typeface="+mj-lt"/>
              </a:rPr>
              <a:t> sâu thêm thông tin, khơi </a:t>
            </a:r>
            <a:r>
              <a:rPr lang="vi-VN" sz="2800" dirty="0" err="1">
                <a:solidFill>
                  <a:schemeClr val="accent5"/>
                </a:solidFill>
                <a:latin typeface="+mj-lt"/>
              </a:rPr>
              <a:t>gợi</a:t>
            </a:r>
            <a:r>
              <a:rPr lang="vi-VN" sz="2800" dirty="0">
                <a:solidFill>
                  <a:schemeClr val="accent5"/>
                </a:solidFill>
                <a:latin typeface="+mj-lt"/>
              </a:rPr>
              <a:t> </a:t>
            </a:r>
            <a:r>
              <a:rPr lang="vi-VN" sz="2800" dirty="0" err="1">
                <a:solidFill>
                  <a:schemeClr val="accent5"/>
                </a:solidFill>
                <a:latin typeface="+mj-lt"/>
              </a:rPr>
              <a:t>người</a:t>
            </a:r>
            <a:r>
              <a:rPr lang="vi-VN" sz="2800" dirty="0">
                <a:solidFill>
                  <a:schemeClr val="accent5"/>
                </a:solidFill>
                <a:latin typeface="+mj-lt"/>
              </a:rPr>
              <a:t> </a:t>
            </a:r>
            <a:r>
              <a:rPr lang="vi-VN" sz="2800" dirty="0" err="1">
                <a:solidFill>
                  <a:schemeClr val="accent5"/>
                </a:solidFill>
                <a:latin typeface="+mj-lt"/>
              </a:rPr>
              <a:t>được</a:t>
            </a:r>
            <a:r>
              <a:rPr lang="vi-VN" sz="2800" dirty="0">
                <a:solidFill>
                  <a:schemeClr val="accent5"/>
                </a:solidFill>
                <a:latin typeface="+mj-lt"/>
              </a:rPr>
              <a:t> </a:t>
            </a:r>
            <a:r>
              <a:rPr lang="vi-VN" sz="2800" dirty="0" err="1">
                <a:solidFill>
                  <a:schemeClr val="accent5"/>
                </a:solidFill>
                <a:latin typeface="+mj-lt"/>
              </a:rPr>
              <a:t>hỏi</a:t>
            </a:r>
            <a:r>
              <a:rPr lang="vi-VN" sz="2800" dirty="0">
                <a:solidFill>
                  <a:schemeClr val="accent5"/>
                </a:solidFill>
                <a:latin typeface="+mj-lt"/>
              </a:rPr>
              <a:t> </a:t>
            </a:r>
            <a:r>
              <a:rPr lang="vi-VN" sz="2800" dirty="0" err="1">
                <a:solidFill>
                  <a:schemeClr val="accent5"/>
                </a:solidFill>
                <a:latin typeface="+mj-lt"/>
              </a:rPr>
              <a:t>nói</a:t>
            </a:r>
            <a:r>
              <a:rPr lang="vi-VN" sz="2800" dirty="0">
                <a:solidFill>
                  <a:schemeClr val="accent5"/>
                </a:solidFill>
                <a:latin typeface="+mj-lt"/>
              </a:rPr>
              <a:t> </a:t>
            </a:r>
            <a:r>
              <a:rPr lang="vi-VN" sz="2800" dirty="0" err="1">
                <a:solidFill>
                  <a:schemeClr val="accent5"/>
                </a:solidFill>
                <a:latin typeface="+mj-lt"/>
              </a:rPr>
              <a:t>về</a:t>
            </a:r>
            <a:r>
              <a:rPr lang="vi-VN" sz="2800" dirty="0">
                <a:solidFill>
                  <a:schemeClr val="accent5"/>
                </a:solidFill>
                <a:latin typeface="+mj-lt"/>
              </a:rPr>
              <a:t> </a:t>
            </a:r>
            <a:r>
              <a:rPr lang="vi-VN" sz="2800" dirty="0" err="1">
                <a:solidFill>
                  <a:schemeClr val="accent5"/>
                </a:solidFill>
                <a:latin typeface="+mj-lt"/>
              </a:rPr>
              <a:t>những</a:t>
            </a:r>
            <a:r>
              <a:rPr lang="vi-VN" sz="2800" dirty="0">
                <a:solidFill>
                  <a:schemeClr val="accent5"/>
                </a:solidFill>
                <a:latin typeface="+mj-lt"/>
              </a:rPr>
              <a:t> </a:t>
            </a:r>
            <a:r>
              <a:rPr lang="vi-VN" sz="2800" dirty="0" err="1">
                <a:solidFill>
                  <a:schemeClr val="accent5"/>
                </a:solidFill>
                <a:latin typeface="+mj-lt"/>
              </a:rPr>
              <a:t>điều</a:t>
            </a:r>
            <a:r>
              <a:rPr lang="vi-VN" sz="2800" dirty="0">
                <a:solidFill>
                  <a:schemeClr val="accent5"/>
                </a:solidFill>
                <a:latin typeface="+mj-lt"/>
              </a:rPr>
              <a:t> </a:t>
            </a:r>
            <a:r>
              <a:rPr lang="vi-VN" sz="2800" dirty="0" err="1">
                <a:solidFill>
                  <a:schemeClr val="accent5"/>
                </a:solidFill>
                <a:latin typeface="+mj-lt"/>
              </a:rPr>
              <a:t>bạn</a:t>
            </a:r>
            <a:r>
              <a:rPr lang="vi-VN" sz="2800" dirty="0">
                <a:solidFill>
                  <a:schemeClr val="accent5"/>
                </a:solidFill>
                <a:latin typeface="+mj-lt"/>
              </a:rPr>
              <a:t> chưa </a:t>
            </a:r>
            <a:r>
              <a:rPr lang="vi-VN" sz="2800" dirty="0" err="1">
                <a:solidFill>
                  <a:schemeClr val="accent5"/>
                </a:solidFill>
                <a:latin typeface="+mj-lt"/>
              </a:rPr>
              <a:t>biết</a:t>
            </a:r>
            <a:r>
              <a:rPr lang="vi-VN" sz="2800" dirty="0">
                <a:solidFill>
                  <a:schemeClr val="accent5"/>
                </a:solidFill>
                <a:latin typeface="+mj-lt"/>
              </a:rPr>
              <a:t> hay </a:t>
            </a:r>
            <a:r>
              <a:rPr lang="vi-VN" sz="2800" dirty="0" err="1">
                <a:solidFill>
                  <a:schemeClr val="accent5"/>
                </a:solidFill>
                <a:latin typeface="+mj-lt"/>
              </a:rPr>
              <a:t>còn</a:t>
            </a:r>
            <a:r>
              <a:rPr lang="vi-VN" sz="2800" dirty="0">
                <a:solidFill>
                  <a:schemeClr val="accent5"/>
                </a:solidFill>
                <a:latin typeface="+mj-lt"/>
              </a:rPr>
              <a:t> mơ </a:t>
            </a:r>
            <a:r>
              <a:rPr lang="vi-VN" sz="2800" dirty="0" err="1">
                <a:solidFill>
                  <a:schemeClr val="accent5"/>
                </a:solidFill>
                <a:latin typeface="+mj-lt"/>
              </a:rPr>
              <a:t>hồ</a:t>
            </a:r>
            <a:r>
              <a:rPr lang="vi-VN" sz="2800" dirty="0">
                <a:solidFill>
                  <a:schemeClr val="accent5"/>
                </a:solidFill>
                <a:latin typeface="+mj-lt"/>
              </a:rPr>
              <a:t>.</a:t>
            </a:r>
          </a:p>
        </p:txBody>
      </p:sp>
      <p:sp>
        <p:nvSpPr>
          <p:cNvPr id="73" name="Google Shape;2836;p65">
            <a:extLst>
              <a:ext uri="{FF2B5EF4-FFF2-40B4-BE49-F238E27FC236}">
                <a16:creationId xmlns:a16="http://schemas.microsoft.com/office/drawing/2014/main" id="{9667D350-A0CA-2644-B2E7-4099B357EE03}"/>
              </a:ext>
            </a:extLst>
          </p:cNvPr>
          <p:cNvSpPr txBox="1">
            <a:spLocks/>
          </p:cNvSpPr>
          <p:nvPr/>
        </p:nvSpPr>
        <p:spPr>
          <a:xfrm>
            <a:off x="748407" y="1274450"/>
            <a:ext cx="7767600" cy="568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1400"/>
              <a:buFont typeface="Prata"/>
              <a:buNone/>
              <a:defRPr sz="1400" b="0" i="0" u="none" strike="noStrike" cap="none">
                <a:solidFill>
                  <a:schemeClr val="lt1"/>
                </a:solidFill>
                <a:latin typeface="Prata"/>
                <a:ea typeface="Prata"/>
                <a:cs typeface="Prata"/>
                <a:sym typeface="Prata"/>
              </a:defRPr>
            </a:lvl1pPr>
            <a:lvl2pPr marR="0" lvl="1"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2pPr>
            <a:lvl3pPr marR="0" lvl="2"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3pPr>
            <a:lvl4pPr marR="0" lvl="3"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4pPr>
            <a:lvl5pPr marR="0" lvl="4"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5pPr>
            <a:lvl6pPr marR="0" lvl="5"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6pPr>
            <a:lvl7pPr marR="0" lvl="6"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7pPr>
            <a:lvl8pPr marR="0" lvl="7"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8pPr>
            <a:lvl9pPr marR="0" lvl="8" algn="l" rtl="0">
              <a:lnSpc>
                <a:spcPct val="100000"/>
              </a:lnSpc>
              <a:spcBef>
                <a:spcPts val="0"/>
              </a:spcBef>
              <a:spcAft>
                <a:spcPts val="0"/>
              </a:spcAft>
              <a:buClr>
                <a:schemeClr val="lt1"/>
              </a:buClr>
              <a:buSzPts val="3600"/>
              <a:buFont typeface="Prata"/>
              <a:buNone/>
              <a:defRPr sz="3600" b="0" i="0" u="none" strike="noStrike" cap="none">
                <a:solidFill>
                  <a:schemeClr val="lt1"/>
                </a:solidFill>
                <a:latin typeface="Prata"/>
                <a:ea typeface="Prata"/>
                <a:cs typeface="Prata"/>
                <a:sym typeface="Prata"/>
              </a:defRPr>
            </a:lvl9pPr>
          </a:lstStyle>
          <a:p>
            <a:r>
              <a:rPr lang="vi-VN" sz="3000" b="1" dirty="0">
                <a:solidFill>
                  <a:schemeClr val="accent5"/>
                </a:solidFill>
                <a:highlight>
                  <a:srgbClr val="FEFFFF"/>
                </a:highlight>
                <a:latin typeface="Times New Roman" panose="02020603050405020304" pitchFamily="18" charset="0"/>
                <a:cs typeface="Times New Roman" panose="02020603050405020304" pitchFamily="18" charset="0"/>
              </a:rPr>
              <a:t>PHÂN LOẠI THEO CÁCH HỎI</a:t>
            </a:r>
          </a:p>
        </p:txBody>
      </p:sp>
      <p:sp>
        <p:nvSpPr>
          <p:cNvPr id="12" name="Google Shape;1279;p56">
            <a:extLst>
              <a:ext uri="{FF2B5EF4-FFF2-40B4-BE49-F238E27FC236}">
                <a16:creationId xmlns:a16="http://schemas.microsoft.com/office/drawing/2014/main" id="{03260D98-64BE-6E57-8282-B328997787C3}"/>
              </a:ext>
            </a:extLst>
          </p:cNvPr>
          <p:cNvSpPr/>
          <p:nvPr/>
        </p:nvSpPr>
        <p:spPr>
          <a:xfrm rot="-7063047">
            <a:off x="8905664" y="-21720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9235517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 name="Rectangle 1">
            <a:extLst>
              <a:ext uri="{FF2B5EF4-FFF2-40B4-BE49-F238E27FC236}">
                <a16:creationId xmlns:a16="http://schemas.microsoft.com/office/drawing/2014/main" id="{63A1BC06-DB02-004C-854E-4F6C4D7010FC}"/>
              </a:ext>
            </a:extLst>
          </p:cNvPr>
          <p:cNvSpPr/>
          <p:nvPr/>
        </p:nvSpPr>
        <p:spPr>
          <a:xfrm>
            <a:off x="2523461" y="1794275"/>
            <a:ext cx="7102549" cy="33722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6" name="Google Shape;1278;p56">
            <a:extLst>
              <a:ext uri="{FF2B5EF4-FFF2-40B4-BE49-F238E27FC236}">
                <a16:creationId xmlns:a16="http://schemas.microsoft.com/office/drawing/2014/main" id="{82D7DED3-6B8D-4641-8151-E27B3358B97D}"/>
              </a:ext>
            </a:extLst>
          </p:cNvPr>
          <p:cNvPicPr preferRelativeResize="0"/>
          <p:nvPr/>
        </p:nvPicPr>
        <p:blipFill>
          <a:blip r:embed="rId3">
            <a:alphaModFix/>
          </a:blip>
          <a:stretch>
            <a:fillRect/>
          </a:stretch>
        </p:blipFill>
        <p:spPr>
          <a:xfrm rot="856775">
            <a:off x="8049836" y="225271"/>
            <a:ext cx="3758806" cy="2523029"/>
          </a:xfrm>
          <a:prstGeom prst="rect">
            <a:avLst/>
          </a:prstGeom>
          <a:noFill/>
          <a:ln>
            <a:noFill/>
          </a:ln>
        </p:spPr>
      </p:pic>
      <p:sp>
        <p:nvSpPr>
          <p:cNvPr id="7" name="Google Shape;1279;p56">
            <a:extLst>
              <a:ext uri="{FF2B5EF4-FFF2-40B4-BE49-F238E27FC236}">
                <a16:creationId xmlns:a16="http://schemas.microsoft.com/office/drawing/2014/main" id="{9C5D1BCD-673E-444A-A868-038C35A49CEC}"/>
              </a:ext>
            </a:extLst>
          </p:cNvPr>
          <p:cNvSpPr/>
          <p:nvPr/>
        </p:nvSpPr>
        <p:spPr>
          <a:xfrm rot="-7063047">
            <a:off x="8721533" y="465495"/>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3" name="Picture 2"/>
          <p:cNvPicPr>
            <a:picLocks noChangeAspect="1"/>
          </p:cNvPicPr>
          <p:nvPr/>
        </p:nvPicPr>
        <p:blipFill rotWithShape="1">
          <a:blip r:embed="rId4"/>
          <a:srcRect l="17051" t="23234" r="49796" b="46604"/>
          <a:stretch/>
        </p:blipFill>
        <p:spPr>
          <a:xfrm>
            <a:off x="2711261" y="2101511"/>
            <a:ext cx="5790011" cy="2961712"/>
          </a:xfrm>
          <a:prstGeom prst="rect">
            <a:avLst/>
          </a:prstGeom>
        </p:spPr>
      </p:pic>
    </p:spTree>
    <p:extLst>
      <p:ext uri="{BB962C8B-B14F-4D97-AF65-F5344CB8AC3E}">
        <p14:creationId xmlns:p14="http://schemas.microsoft.com/office/powerpoint/2010/main" val="23303663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1DA7D-2CCF-4CD4-35C0-BAB7FC1AC90D}"/>
              </a:ext>
            </a:extLst>
          </p:cNvPr>
          <p:cNvSpPr>
            <a:spLocks noGrp="1"/>
          </p:cNvSpPr>
          <p:nvPr>
            <p:ph type="title"/>
          </p:nvPr>
        </p:nvSpPr>
        <p:spPr>
          <a:xfrm>
            <a:off x="384048" y="3789400"/>
            <a:ext cx="5807575" cy="2264392"/>
          </a:xfrm>
        </p:spPr>
        <p:txBody>
          <a:bodyPr vert="horz" lIns="91440" tIns="45720" rIns="91440" bIns="45720" rtlCol="0" anchor="ctr">
            <a:normAutofit/>
          </a:bodyPr>
          <a:lstStyle/>
          <a:p>
            <a:pPr algn="ctr">
              <a:spcBef>
                <a:spcPct val="0"/>
              </a:spcBef>
            </a:pPr>
            <a:r>
              <a:rPr lang="en-US" sz="5000" dirty="0" err="1">
                <a:solidFill>
                  <a:schemeClr val="tx1"/>
                </a:solidFill>
                <a:latin typeface="+mj-lt"/>
                <a:ea typeface="+mj-ea"/>
                <a:cs typeface="+mj-cs"/>
              </a:rPr>
              <a:t>Mỗi</a:t>
            </a:r>
            <a:r>
              <a:rPr lang="en-US" sz="5000" dirty="0">
                <a:solidFill>
                  <a:schemeClr val="tx1"/>
                </a:solidFill>
                <a:latin typeface="+mj-lt"/>
                <a:ea typeface="+mj-ea"/>
                <a:cs typeface="+mj-cs"/>
              </a:rPr>
              <a:t> </a:t>
            </a:r>
            <a:r>
              <a:rPr lang="en-US" sz="5000" dirty="0" err="1">
                <a:solidFill>
                  <a:schemeClr val="tx1"/>
                </a:solidFill>
                <a:latin typeface="+mj-lt"/>
                <a:ea typeface="+mj-ea"/>
                <a:cs typeface="+mj-cs"/>
              </a:rPr>
              <a:t>đội</a:t>
            </a:r>
            <a:r>
              <a:rPr lang="en-US" sz="5000" dirty="0">
                <a:solidFill>
                  <a:schemeClr val="tx1"/>
                </a:solidFill>
                <a:latin typeface="+mj-lt"/>
                <a:ea typeface="+mj-ea"/>
                <a:cs typeface="+mj-cs"/>
              </a:rPr>
              <a:t> </a:t>
            </a:r>
            <a:r>
              <a:rPr lang="en-US" sz="5000" dirty="0" err="1">
                <a:solidFill>
                  <a:schemeClr val="tx1"/>
                </a:solidFill>
                <a:latin typeface="+mj-lt"/>
                <a:ea typeface="+mj-ea"/>
                <a:cs typeface="+mj-cs"/>
              </a:rPr>
              <a:t>cử</a:t>
            </a:r>
            <a:r>
              <a:rPr lang="en-US" sz="5000" dirty="0">
                <a:solidFill>
                  <a:schemeClr val="tx1"/>
                </a:solidFill>
                <a:latin typeface="+mj-lt"/>
                <a:ea typeface="+mj-ea"/>
                <a:cs typeface="+mj-cs"/>
              </a:rPr>
              <a:t> 1 </a:t>
            </a:r>
            <a:r>
              <a:rPr lang="en-US" sz="5000" dirty="0" err="1">
                <a:solidFill>
                  <a:schemeClr val="tx1"/>
                </a:solidFill>
                <a:latin typeface="+mj-lt"/>
                <a:ea typeface="+mj-ea"/>
                <a:cs typeface="+mj-cs"/>
              </a:rPr>
              <a:t>thành</a:t>
            </a:r>
            <a:r>
              <a:rPr lang="en-US" sz="5000" dirty="0">
                <a:solidFill>
                  <a:schemeClr val="tx1"/>
                </a:solidFill>
                <a:latin typeface="+mj-lt"/>
                <a:ea typeface="+mj-ea"/>
                <a:cs typeface="+mj-cs"/>
              </a:rPr>
              <a:t> </a:t>
            </a:r>
            <a:r>
              <a:rPr lang="en-US" sz="5000" dirty="0" err="1">
                <a:solidFill>
                  <a:schemeClr val="tx1"/>
                </a:solidFill>
                <a:latin typeface="+mj-lt"/>
                <a:ea typeface="+mj-ea"/>
                <a:cs typeface="+mj-cs"/>
              </a:rPr>
              <a:t>viên</a:t>
            </a:r>
            <a:r>
              <a:rPr lang="en-US" sz="5000" dirty="0">
                <a:solidFill>
                  <a:schemeClr val="tx1"/>
                </a:solidFill>
                <a:latin typeface="+mj-lt"/>
                <a:ea typeface="+mj-ea"/>
                <a:cs typeface="+mj-cs"/>
              </a:rPr>
              <a:t> </a:t>
            </a:r>
            <a:r>
              <a:rPr lang="en-US" sz="5000" dirty="0" err="1">
                <a:solidFill>
                  <a:schemeClr val="tx1"/>
                </a:solidFill>
                <a:latin typeface="+mj-lt"/>
                <a:ea typeface="+mj-ea"/>
                <a:cs typeface="+mj-cs"/>
              </a:rPr>
              <a:t>tham</a:t>
            </a:r>
            <a:r>
              <a:rPr lang="en-US" sz="5000" dirty="0">
                <a:solidFill>
                  <a:schemeClr val="tx1"/>
                </a:solidFill>
                <a:latin typeface="+mj-lt"/>
                <a:ea typeface="+mj-ea"/>
                <a:cs typeface="+mj-cs"/>
              </a:rPr>
              <a:t> </a:t>
            </a:r>
            <a:r>
              <a:rPr lang="en-US" sz="5000" dirty="0" err="1">
                <a:solidFill>
                  <a:schemeClr val="tx1"/>
                </a:solidFill>
                <a:latin typeface="+mj-lt"/>
                <a:ea typeface="+mj-ea"/>
                <a:cs typeface="+mj-cs"/>
              </a:rPr>
              <a:t>gia</a:t>
            </a:r>
            <a:r>
              <a:rPr lang="en-US" sz="5000" dirty="0">
                <a:solidFill>
                  <a:schemeClr val="tx1"/>
                </a:solidFill>
                <a:latin typeface="+mj-lt"/>
                <a:ea typeface="+mj-ea"/>
                <a:cs typeface="+mj-cs"/>
              </a:rPr>
              <a:t> </a:t>
            </a:r>
            <a:r>
              <a:rPr lang="en-US" sz="5000" dirty="0" err="1">
                <a:solidFill>
                  <a:schemeClr val="tx1"/>
                </a:solidFill>
                <a:latin typeface="+mj-lt"/>
                <a:ea typeface="+mj-ea"/>
                <a:cs typeface="+mj-cs"/>
              </a:rPr>
              <a:t>đoán</a:t>
            </a:r>
            <a:br>
              <a:rPr lang="en-US" sz="5000" dirty="0">
                <a:solidFill>
                  <a:schemeClr val="tx1"/>
                </a:solidFill>
                <a:latin typeface="+mj-lt"/>
                <a:ea typeface="+mj-ea"/>
                <a:cs typeface="+mj-cs"/>
              </a:rPr>
            </a:br>
            <a:r>
              <a:rPr lang="en-US" sz="5000" dirty="0">
                <a:solidFill>
                  <a:schemeClr val="tx1"/>
                </a:solidFill>
                <a:latin typeface="+mj-lt"/>
                <a:ea typeface="+mj-ea"/>
                <a:cs typeface="+mj-cs"/>
              </a:rPr>
              <a:t> </a:t>
            </a:r>
            <a:r>
              <a:rPr lang="en-US" sz="5000" dirty="0" err="1">
                <a:solidFill>
                  <a:schemeClr val="tx1"/>
                </a:solidFill>
                <a:latin typeface="+mj-lt"/>
                <a:ea typeface="+mj-ea"/>
                <a:cs typeface="+mj-cs"/>
              </a:rPr>
              <a:t>từ</a:t>
            </a:r>
            <a:r>
              <a:rPr lang="en-US" sz="5000" dirty="0">
                <a:solidFill>
                  <a:schemeClr val="tx1"/>
                </a:solidFill>
                <a:latin typeface="+mj-lt"/>
                <a:ea typeface="+mj-ea"/>
                <a:cs typeface="+mj-cs"/>
              </a:rPr>
              <a:t> </a:t>
            </a:r>
            <a:r>
              <a:rPr lang="en-US" sz="5000" dirty="0" err="1">
                <a:solidFill>
                  <a:schemeClr val="tx1"/>
                </a:solidFill>
                <a:latin typeface="+mj-lt"/>
                <a:ea typeface="+mj-ea"/>
                <a:cs typeface="+mj-cs"/>
              </a:rPr>
              <a:t>khóa</a:t>
            </a:r>
            <a:endParaRPr lang="en-US" sz="5000" dirty="0">
              <a:solidFill>
                <a:schemeClr val="tx1"/>
              </a:solidFill>
              <a:latin typeface="+mj-lt"/>
              <a:ea typeface="+mj-ea"/>
              <a:cs typeface="+mj-cs"/>
            </a:endParaRPr>
          </a:p>
        </p:txBody>
      </p:sp>
      <p:pic>
        <p:nvPicPr>
          <p:cNvPr id="13314" name="Picture 2" descr="Thử thách &quot;ĐOÁN Ý ĐỒNG ĐỘI (NGU)&quot; cùng Nabee và Dĩnh Mama || Lầy lội cùng  VH - YouTube">
            <a:extLst>
              <a:ext uri="{FF2B5EF4-FFF2-40B4-BE49-F238E27FC236}">
                <a16:creationId xmlns:a16="http://schemas.microsoft.com/office/drawing/2014/main" id="{C075DDCF-9D98-78C4-09AC-72DFBA90D9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31" b="34236"/>
          <a:stretch/>
        </p:blipFill>
        <p:spPr bwMode="auto">
          <a:xfrm>
            <a:off x="20" y="-2"/>
            <a:ext cx="12191980"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E20E76E-9C30-B493-44C5-7CA98F1193A5}"/>
              </a:ext>
            </a:extLst>
          </p:cNvPr>
          <p:cNvSpPr>
            <a:spLocks noGrp="1"/>
          </p:cNvSpPr>
          <p:nvPr>
            <p:ph type="body" idx="1"/>
          </p:nvPr>
        </p:nvSpPr>
        <p:spPr>
          <a:xfrm>
            <a:off x="6412375" y="3789399"/>
            <a:ext cx="5502257" cy="2900768"/>
          </a:xfrm>
        </p:spPr>
        <p:txBody>
          <a:bodyPr vert="horz" lIns="91440" tIns="45720" rIns="91440" bIns="45720" rtlCol="0" anchor="ctr">
            <a:normAutofit/>
          </a:bodyPr>
          <a:lstStyle/>
          <a:p>
            <a:pPr indent="-228600"/>
            <a:r>
              <a:rPr lang="en-US" dirty="0">
                <a:latin typeface="+mn-lt"/>
                <a:ea typeface="+mn-ea"/>
                <a:cs typeface="+mn-cs"/>
              </a:rPr>
              <a:t>Thành </a:t>
            </a:r>
            <a:r>
              <a:rPr lang="en-US" dirty="0" err="1">
                <a:latin typeface="+mn-lt"/>
                <a:ea typeface="+mn-ea"/>
                <a:cs typeface="+mn-cs"/>
              </a:rPr>
              <a:t>viên</a:t>
            </a:r>
            <a:r>
              <a:rPr lang="en-US" dirty="0">
                <a:latin typeface="+mn-lt"/>
                <a:ea typeface="+mn-ea"/>
                <a:cs typeface="+mn-cs"/>
              </a:rPr>
              <a:t> </a:t>
            </a:r>
            <a:r>
              <a:rPr lang="en-US" dirty="0" err="1">
                <a:latin typeface="+mn-lt"/>
                <a:ea typeface="+mn-ea"/>
                <a:cs typeface="+mn-cs"/>
              </a:rPr>
              <a:t>của</a:t>
            </a:r>
            <a:r>
              <a:rPr lang="en-US" dirty="0">
                <a:latin typeface="+mn-lt"/>
                <a:ea typeface="+mn-ea"/>
                <a:cs typeface="+mn-cs"/>
              </a:rPr>
              <a:t> </a:t>
            </a:r>
            <a:r>
              <a:rPr lang="en-US" dirty="0" err="1">
                <a:latin typeface="+mn-lt"/>
                <a:ea typeface="+mn-ea"/>
                <a:cs typeface="+mn-cs"/>
              </a:rPr>
              <a:t>nhóm</a:t>
            </a:r>
            <a:r>
              <a:rPr lang="en-US" dirty="0">
                <a:latin typeface="+mn-lt"/>
                <a:ea typeface="+mn-ea"/>
                <a:cs typeface="+mn-cs"/>
              </a:rPr>
              <a:t> </a:t>
            </a:r>
            <a:r>
              <a:rPr lang="en-US" dirty="0" err="1">
                <a:latin typeface="+mn-lt"/>
                <a:ea typeface="+mn-ea"/>
                <a:cs typeface="+mn-cs"/>
              </a:rPr>
              <a:t>diễn</a:t>
            </a:r>
            <a:r>
              <a:rPr lang="en-US" dirty="0">
                <a:latin typeface="+mn-lt"/>
                <a:ea typeface="+mn-ea"/>
                <a:cs typeface="+mn-cs"/>
              </a:rPr>
              <a:t> </a:t>
            </a:r>
            <a:r>
              <a:rPr lang="en-US" dirty="0" err="1">
                <a:latin typeface="+mn-lt"/>
                <a:ea typeface="+mn-ea"/>
                <a:cs typeface="+mn-cs"/>
              </a:rPr>
              <a:t>tả</a:t>
            </a:r>
            <a:r>
              <a:rPr lang="en-US" dirty="0">
                <a:latin typeface="+mn-lt"/>
                <a:ea typeface="+mn-ea"/>
                <a:cs typeface="+mn-cs"/>
              </a:rPr>
              <a:t> </a:t>
            </a:r>
            <a:r>
              <a:rPr lang="en-US" dirty="0" err="1">
                <a:latin typeface="+mn-lt"/>
                <a:ea typeface="+mn-ea"/>
                <a:cs typeface="+mn-cs"/>
              </a:rPr>
              <a:t>bằng</a:t>
            </a:r>
            <a:r>
              <a:rPr lang="en-US" dirty="0">
                <a:latin typeface="+mn-lt"/>
                <a:ea typeface="+mn-ea"/>
                <a:cs typeface="+mn-cs"/>
              </a:rPr>
              <a:t> </a:t>
            </a:r>
            <a:r>
              <a:rPr lang="en-US" dirty="0" err="1">
                <a:latin typeface="+mn-lt"/>
                <a:ea typeface="+mn-ea"/>
                <a:cs typeface="+mn-cs"/>
              </a:rPr>
              <a:t>hành</a:t>
            </a:r>
            <a:r>
              <a:rPr lang="en-US" dirty="0">
                <a:latin typeface="+mn-lt"/>
                <a:ea typeface="+mn-ea"/>
                <a:cs typeface="+mn-cs"/>
              </a:rPr>
              <a:t> </a:t>
            </a:r>
            <a:r>
              <a:rPr lang="en-US" dirty="0" err="1">
                <a:latin typeface="+mn-lt"/>
                <a:ea typeface="+mn-ea"/>
                <a:cs typeface="+mn-cs"/>
              </a:rPr>
              <a:t>động</a:t>
            </a:r>
            <a:r>
              <a:rPr lang="en-US" dirty="0">
                <a:latin typeface="+mn-lt"/>
                <a:ea typeface="+mn-ea"/>
                <a:cs typeface="+mn-cs"/>
              </a:rPr>
              <a:t> </a:t>
            </a:r>
            <a:r>
              <a:rPr lang="en-US" dirty="0" err="1">
                <a:latin typeface="+mn-lt"/>
                <a:ea typeface="+mn-ea"/>
                <a:cs typeface="+mn-cs"/>
              </a:rPr>
              <a:t>từ</a:t>
            </a:r>
            <a:r>
              <a:rPr lang="en-US" dirty="0">
                <a:latin typeface="+mn-lt"/>
                <a:ea typeface="+mn-ea"/>
                <a:cs typeface="+mn-cs"/>
              </a:rPr>
              <a:t> </a:t>
            </a:r>
            <a:r>
              <a:rPr lang="en-US" dirty="0" err="1">
                <a:latin typeface="+mn-lt"/>
                <a:ea typeface="+mn-ea"/>
                <a:cs typeface="+mn-cs"/>
              </a:rPr>
              <a:t>khóa</a:t>
            </a:r>
            <a:r>
              <a:rPr lang="en-US" dirty="0">
                <a:latin typeface="+mn-lt"/>
                <a:ea typeface="+mn-ea"/>
                <a:cs typeface="+mn-cs"/>
              </a:rPr>
              <a:t> </a:t>
            </a:r>
            <a:r>
              <a:rPr lang="en-US" dirty="0" err="1">
                <a:latin typeface="+mn-lt"/>
                <a:ea typeface="+mn-ea"/>
                <a:cs typeface="+mn-cs"/>
              </a:rPr>
              <a:t>cho</a:t>
            </a:r>
            <a:r>
              <a:rPr lang="en-US" dirty="0">
                <a:latin typeface="+mn-lt"/>
                <a:ea typeface="+mn-ea"/>
                <a:cs typeface="+mn-cs"/>
              </a:rPr>
              <a:t> </a:t>
            </a:r>
            <a:r>
              <a:rPr lang="en-US" dirty="0" err="1">
                <a:latin typeface="+mn-lt"/>
                <a:ea typeface="+mn-ea"/>
                <a:cs typeface="+mn-cs"/>
              </a:rPr>
              <a:t>đồng</a:t>
            </a:r>
            <a:r>
              <a:rPr lang="en-US" dirty="0">
                <a:latin typeface="+mn-lt"/>
                <a:ea typeface="+mn-ea"/>
                <a:cs typeface="+mn-cs"/>
              </a:rPr>
              <a:t> </a:t>
            </a:r>
            <a:r>
              <a:rPr lang="en-US" dirty="0" err="1">
                <a:latin typeface="+mn-lt"/>
                <a:ea typeface="+mn-ea"/>
                <a:cs typeface="+mn-cs"/>
              </a:rPr>
              <a:t>đội</a:t>
            </a:r>
            <a:endParaRPr lang="en-US" dirty="0">
              <a:latin typeface="+mn-lt"/>
              <a:ea typeface="+mn-ea"/>
              <a:cs typeface="+mn-cs"/>
            </a:endParaRPr>
          </a:p>
          <a:p>
            <a:pPr indent="-228600"/>
            <a:r>
              <a:rPr lang="en-US" dirty="0" err="1">
                <a:latin typeface="+mn-lt"/>
                <a:ea typeface="+mn-ea"/>
                <a:cs typeface="+mn-cs"/>
              </a:rPr>
              <a:t>Không</a:t>
            </a:r>
            <a:r>
              <a:rPr lang="en-US" dirty="0">
                <a:latin typeface="+mn-lt"/>
                <a:ea typeface="+mn-ea"/>
                <a:cs typeface="+mn-cs"/>
              </a:rPr>
              <a:t> </a:t>
            </a:r>
            <a:r>
              <a:rPr lang="en-US" dirty="0" err="1">
                <a:latin typeface="+mn-lt"/>
                <a:ea typeface="+mn-ea"/>
                <a:cs typeface="+mn-cs"/>
              </a:rPr>
              <a:t>sử</a:t>
            </a:r>
            <a:r>
              <a:rPr lang="en-US" dirty="0">
                <a:latin typeface="+mn-lt"/>
                <a:ea typeface="+mn-ea"/>
                <a:cs typeface="+mn-cs"/>
              </a:rPr>
              <a:t> </a:t>
            </a:r>
            <a:r>
              <a:rPr lang="en-US" dirty="0" err="1">
                <a:latin typeface="+mn-lt"/>
                <a:ea typeface="+mn-ea"/>
                <a:cs typeface="+mn-cs"/>
              </a:rPr>
              <a:t>dụng</a:t>
            </a:r>
            <a:r>
              <a:rPr lang="en-US" dirty="0">
                <a:latin typeface="+mn-lt"/>
                <a:ea typeface="+mn-ea"/>
                <a:cs typeface="+mn-cs"/>
              </a:rPr>
              <a:t> </a:t>
            </a:r>
            <a:r>
              <a:rPr lang="en-US" dirty="0" err="1">
                <a:latin typeface="+mn-lt"/>
                <a:ea typeface="+mn-ea"/>
                <a:cs typeface="+mn-cs"/>
              </a:rPr>
              <a:t>ngôn</a:t>
            </a:r>
            <a:r>
              <a:rPr lang="en-US" dirty="0">
                <a:latin typeface="+mn-lt"/>
                <a:ea typeface="+mn-ea"/>
                <a:cs typeface="+mn-cs"/>
              </a:rPr>
              <a:t> </a:t>
            </a:r>
            <a:r>
              <a:rPr lang="en-US" dirty="0" err="1">
                <a:latin typeface="+mn-lt"/>
                <a:ea typeface="+mn-ea"/>
                <a:cs typeface="+mn-cs"/>
              </a:rPr>
              <a:t>ngữ</a:t>
            </a:r>
            <a:r>
              <a:rPr lang="en-US" dirty="0">
                <a:latin typeface="+mn-lt"/>
                <a:ea typeface="+mn-ea"/>
                <a:cs typeface="+mn-cs"/>
              </a:rPr>
              <a:t> </a:t>
            </a:r>
            <a:r>
              <a:rPr lang="en-US" dirty="0" err="1">
                <a:latin typeface="+mn-lt"/>
                <a:ea typeface="+mn-ea"/>
                <a:cs typeface="+mn-cs"/>
              </a:rPr>
              <a:t>nói</a:t>
            </a:r>
            <a:r>
              <a:rPr lang="en-US" dirty="0">
                <a:latin typeface="+mn-lt"/>
                <a:ea typeface="+mn-ea"/>
                <a:cs typeface="+mn-cs"/>
              </a:rPr>
              <a:t>, </a:t>
            </a:r>
            <a:r>
              <a:rPr lang="en-US" dirty="0" err="1">
                <a:latin typeface="+mn-lt"/>
                <a:ea typeface="+mn-ea"/>
                <a:cs typeface="+mn-cs"/>
              </a:rPr>
              <a:t>chỉ</a:t>
            </a:r>
            <a:r>
              <a:rPr lang="en-US" dirty="0">
                <a:latin typeface="+mn-lt"/>
                <a:ea typeface="+mn-ea"/>
                <a:cs typeface="+mn-cs"/>
              </a:rPr>
              <a:t> </a:t>
            </a:r>
            <a:r>
              <a:rPr lang="en-US" dirty="0" err="1">
                <a:latin typeface="+mn-lt"/>
                <a:ea typeface="+mn-ea"/>
                <a:cs typeface="+mn-cs"/>
              </a:rPr>
              <a:t>sử</a:t>
            </a:r>
            <a:r>
              <a:rPr lang="en-US" dirty="0">
                <a:latin typeface="+mn-lt"/>
                <a:ea typeface="+mn-ea"/>
                <a:cs typeface="+mn-cs"/>
              </a:rPr>
              <a:t> </a:t>
            </a:r>
            <a:r>
              <a:rPr lang="en-US" dirty="0" err="1">
                <a:latin typeface="+mn-lt"/>
                <a:ea typeface="+mn-ea"/>
                <a:cs typeface="+mn-cs"/>
              </a:rPr>
              <a:t>dụng</a:t>
            </a:r>
            <a:r>
              <a:rPr lang="en-US" dirty="0">
                <a:latin typeface="+mn-lt"/>
                <a:ea typeface="+mn-ea"/>
                <a:cs typeface="+mn-cs"/>
              </a:rPr>
              <a:t> </a:t>
            </a:r>
            <a:r>
              <a:rPr lang="en-US" dirty="0" err="1">
                <a:latin typeface="+mn-lt"/>
                <a:ea typeface="+mn-ea"/>
                <a:cs typeface="+mn-cs"/>
              </a:rPr>
              <a:t>ngôn</a:t>
            </a:r>
            <a:r>
              <a:rPr lang="en-US" dirty="0">
                <a:latin typeface="+mn-lt"/>
                <a:ea typeface="+mn-ea"/>
                <a:cs typeface="+mn-cs"/>
              </a:rPr>
              <a:t> </a:t>
            </a:r>
            <a:r>
              <a:rPr lang="en-US" dirty="0" err="1">
                <a:latin typeface="+mn-lt"/>
                <a:ea typeface="+mn-ea"/>
                <a:cs typeface="+mn-cs"/>
              </a:rPr>
              <a:t>ngữ</a:t>
            </a:r>
            <a:r>
              <a:rPr lang="en-US" dirty="0">
                <a:latin typeface="+mn-lt"/>
                <a:ea typeface="+mn-ea"/>
                <a:cs typeface="+mn-cs"/>
              </a:rPr>
              <a:t> </a:t>
            </a:r>
            <a:r>
              <a:rPr lang="en-US" dirty="0" err="1">
                <a:latin typeface="+mn-lt"/>
                <a:ea typeface="+mn-ea"/>
                <a:cs typeface="+mn-cs"/>
              </a:rPr>
              <a:t>cơ</a:t>
            </a:r>
            <a:r>
              <a:rPr lang="en-US" dirty="0">
                <a:latin typeface="+mn-lt"/>
                <a:ea typeface="+mn-ea"/>
                <a:cs typeface="+mn-cs"/>
              </a:rPr>
              <a:t> </a:t>
            </a:r>
            <a:r>
              <a:rPr lang="en-US" dirty="0" err="1">
                <a:latin typeface="+mn-lt"/>
                <a:ea typeface="+mn-ea"/>
                <a:cs typeface="+mn-cs"/>
              </a:rPr>
              <a:t>thể</a:t>
            </a:r>
            <a:endParaRPr lang="en-US" dirty="0">
              <a:latin typeface="+mn-lt"/>
              <a:ea typeface="+mn-ea"/>
              <a:cs typeface="+mn-cs"/>
            </a:endParaRPr>
          </a:p>
        </p:txBody>
      </p:sp>
    </p:spTree>
    <p:extLst>
      <p:ext uri="{BB962C8B-B14F-4D97-AF65-F5344CB8AC3E}">
        <p14:creationId xmlns:p14="http://schemas.microsoft.com/office/powerpoint/2010/main" val="7800924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DC320F-785A-C273-4382-03F6C6B846D9}"/>
              </a:ext>
            </a:extLst>
          </p:cNvPr>
          <p:cNvSpPr>
            <a:spLocks noGrp="1"/>
          </p:cNvSpPr>
          <p:nvPr>
            <p:ph type="body" idx="1"/>
          </p:nvPr>
        </p:nvSpPr>
        <p:spPr>
          <a:xfrm>
            <a:off x="3728853" y="593693"/>
            <a:ext cx="8335212" cy="5596796"/>
          </a:xfrm>
        </p:spPr>
        <p:txBody>
          <a:bodyPr vert="horz" lIns="91440" tIns="45720" rIns="91440" bIns="45720" rtlCol="0">
            <a:noAutofit/>
          </a:bodyPr>
          <a:lstStyle/>
          <a:p>
            <a:pPr indent="-228600"/>
            <a:r>
              <a:rPr lang="en-US" sz="6000" dirty="0" err="1">
                <a:effectLst/>
                <a:latin typeface="+mn-lt"/>
                <a:ea typeface="+mn-ea"/>
                <a:cs typeface="+mn-cs"/>
              </a:rPr>
              <a:t>Vui</a:t>
            </a:r>
            <a:r>
              <a:rPr lang="en-US" sz="6000" dirty="0">
                <a:effectLst/>
                <a:latin typeface="+mn-lt"/>
                <a:ea typeface="+mn-ea"/>
                <a:cs typeface="+mn-cs"/>
              </a:rPr>
              <a:t> </a:t>
            </a:r>
            <a:r>
              <a:rPr lang="en-US" sz="6000" dirty="0" err="1">
                <a:effectLst/>
                <a:latin typeface="+mn-lt"/>
                <a:ea typeface="+mn-ea"/>
                <a:cs typeface="+mn-cs"/>
              </a:rPr>
              <a:t>vẻ</a:t>
            </a:r>
            <a:endParaRPr lang="en-US" sz="6000" dirty="0">
              <a:effectLst/>
              <a:latin typeface="+mn-lt"/>
              <a:ea typeface="+mn-ea"/>
              <a:cs typeface="+mn-cs"/>
            </a:endParaRPr>
          </a:p>
          <a:p>
            <a:pPr indent="-228600"/>
            <a:r>
              <a:rPr lang="en-US" sz="6000" dirty="0" err="1">
                <a:latin typeface="+mn-lt"/>
                <a:ea typeface="+mn-ea"/>
                <a:cs typeface="+mn-cs"/>
              </a:rPr>
              <a:t>Buồn</a:t>
            </a:r>
            <a:r>
              <a:rPr lang="en-US" sz="6000" dirty="0">
                <a:latin typeface="+mn-lt"/>
                <a:ea typeface="+mn-ea"/>
                <a:cs typeface="+mn-cs"/>
              </a:rPr>
              <a:t> </a:t>
            </a:r>
          </a:p>
          <a:p>
            <a:pPr indent="-228600"/>
            <a:r>
              <a:rPr lang="en-US" sz="6000" dirty="0" err="1">
                <a:latin typeface="+mn-lt"/>
                <a:ea typeface="+mn-ea"/>
                <a:cs typeface="+mn-cs"/>
              </a:rPr>
              <a:t>Hào</a:t>
            </a:r>
            <a:r>
              <a:rPr lang="en-US" sz="6000" dirty="0">
                <a:latin typeface="+mn-lt"/>
                <a:ea typeface="+mn-ea"/>
                <a:cs typeface="+mn-cs"/>
              </a:rPr>
              <a:t> </a:t>
            </a:r>
            <a:r>
              <a:rPr lang="en-US" sz="6000" dirty="0" err="1">
                <a:latin typeface="+mn-lt"/>
                <a:ea typeface="+mn-ea"/>
                <a:cs typeface="+mn-cs"/>
              </a:rPr>
              <a:t>hứng</a:t>
            </a:r>
            <a:endParaRPr lang="en-US" sz="6000" dirty="0">
              <a:latin typeface="+mn-lt"/>
              <a:ea typeface="+mn-ea"/>
              <a:cs typeface="+mn-cs"/>
            </a:endParaRPr>
          </a:p>
          <a:p>
            <a:pPr indent="-228600"/>
            <a:r>
              <a:rPr lang="en-US" sz="6000" dirty="0" err="1">
                <a:latin typeface="+mn-lt"/>
                <a:ea typeface="+mn-ea"/>
                <a:cs typeface="+mn-cs"/>
              </a:rPr>
              <a:t>M</a:t>
            </a:r>
            <a:r>
              <a:rPr lang="en-US" sz="6000" dirty="0" err="1">
                <a:effectLst/>
                <a:latin typeface="+mn-lt"/>
                <a:ea typeface="+mn-ea"/>
                <a:cs typeface="+mn-cs"/>
              </a:rPr>
              <a:t>ệt</a:t>
            </a:r>
            <a:r>
              <a:rPr lang="en-US" sz="6000" dirty="0">
                <a:effectLst/>
                <a:latin typeface="+mn-lt"/>
                <a:ea typeface="+mn-ea"/>
                <a:cs typeface="+mn-cs"/>
              </a:rPr>
              <a:t> </a:t>
            </a:r>
            <a:r>
              <a:rPr lang="en-US" sz="6000" dirty="0" err="1">
                <a:effectLst/>
                <a:latin typeface="+mn-lt"/>
                <a:ea typeface="+mn-ea"/>
                <a:cs typeface="+mn-cs"/>
              </a:rPr>
              <a:t>mỏi</a:t>
            </a:r>
            <a:endParaRPr lang="en-US" sz="6000" dirty="0">
              <a:effectLst/>
              <a:latin typeface="+mn-lt"/>
              <a:ea typeface="+mn-ea"/>
              <a:cs typeface="+mn-cs"/>
            </a:endParaRPr>
          </a:p>
          <a:p>
            <a:pPr indent="-228600"/>
            <a:r>
              <a:rPr lang="en-US" sz="6000" dirty="0" err="1">
                <a:latin typeface="+mn-lt"/>
                <a:ea typeface="+mn-ea"/>
                <a:cs typeface="+mn-cs"/>
              </a:rPr>
              <a:t>Suy</a:t>
            </a:r>
            <a:r>
              <a:rPr lang="en-US" sz="6000" dirty="0">
                <a:latin typeface="+mn-lt"/>
                <a:ea typeface="+mn-ea"/>
                <a:cs typeface="+mn-cs"/>
              </a:rPr>
              <a:t> </a:t>
            </a:r>
            <a:r>
              <a:rPr lang="en-US" sz="6000" dirty="0" err="1">
                <a:latin typeface="+mn-lt"/>
                <a:ea typeface="+mn-ea"/>
                <a:cs typeface="+mn-cs"/>
              </a:rPr>
              <a:t>tư</a:t>
            </a:r>
            <a:endParaRPr lang="en-US" sz="6000" dirty="0">
              <a:latin typeface="+mn-lt"/>
              <a:ea typeface="+mn-ea"/>
              <a:cs typeface="+mn-cs"/>
            </a:endParaRPr>
          </a:p>
          <a:p>
            <a:pPr indent="-228600"/>
            <a:r>
              <a:rPr lang="en-US" sz="6000" dirty="0" err="1">
                <a:latin typeface="+mn-lt"/>
                <a:ea typeface="+mn-ea"/>
                <a:cs typeface="+mn-cs"/>
              </a:rPr>
              <a:t>Thờ</a:t>
            </a:r>
            <a:r>
              <a:rPr lang="en-US" sz="6000" dirty="0">
                <a:latin typeface="+mn-lt"/>
                <a:ea typeface="+mn-ea"/>
                <a:cs typeface="+mn-cs"/>
              </a:rPr>
              <a:t> ơ</a:t>
            </a:r>
          </a:p>
        </p:txBody>
      </p:sp>
    </p:spTree>
    <p:extLst>
      <p:ext uri="{BB962C8B-B14F-4D97-AF65-F5344CB8AC3E}">
        <p14:creationId xmlns:p14="http://schemas.microsoft.com/office/powerpoint/2010/main" val="173841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8442-962E-5449-4206-59EAA5026BA6}"/>
              </a:ext>
            </a:extLst>
          </p:cNvPr>
          <p:cNvSpPr>
            <a:spLocks noGrp="1"/>
          </p:cNvSpPr>
          <p:nvPr>
            <p:ph type="title"/>
          </p:nvPr>
        </p:nvSpPr>
        <p:spPr>
          <a:xfrm>
            <a:off x="6050320" y="282535"/>
            <a:ext cx="6116549" cy="1807305"/>
          </a:xfrm>
        </p:spPr>
        <p:txBody>
          <a:bodyPr vert="horz" lIns="91440" tIns="45720" rIns="91440" bIns="45720" rtlCol="0" anchor="ctr">
            <a:normAutofit/>
          </a:bodyPr>
          <a:lstStyle/>
          <a:p>
            <a:pPr algn="ctr">
              <a:spcBef>
                <a:spcPct val="0"/>
              </a:spcBef>
            </a:pPr>
            <a:r>
              <a:rPr lang="en-US" sz="4100" b="1" dirty="0" err="1">
                <a:solidFill>
                  <a:schemeClr val="tx1"/>
                </a:solidFill>
                <a:latin typeface="+mj-lt"/>
                <a:ea typeface="+mj-ea"/>
                <a:cs typeface="+mj-cs"/>
              </a:rPr>
              <a:t>Thực</a:t>
            </a:r>
            <a:r>
              <a:rPr lang="en-US" sz="4100" b="1" dirty="0">
                <a:solidFill>
                  <a:schemeClr val="tx1"/>
                </a:solidFill>
                <a:latin typeface="+mj-lt"/>
                <a:ea typeface="+mj-ea"/>
                <a:cs typeface="+mj-cs"/>
              </a:rPr>
              <a:t> </a:t>
            </a:r>
            <a:r>
              <a:rPr lang="en-US" sz="4100" b="1" dirty="0" err="1">
                <a:solidFill>
                  <a:schemeClr val="tx1"/>
                </a:solidFill>
                <a:latin typeface="+mj-lt"/>
                <a:ea typeface="+mj-ea"/>
                <a:cs typeface="+mj-cs"/>
              </a:rPr>
              <a:t>hành</a:t>
            </a:r>
            <a:r>
              <a:rPr lang="en-US" sz="4100" b="1" dirty="0">
                <a:solidFill>
                  <a:schemeClr val="tx1"/>
                </a:solidFill>
                <a:latin typeface="+mj-lt"/>
                <a:ea typeface="+mj-ea"/>
                <a:cs typeface="+mj-cs"/>
              </a:rPr>
              <a:t> </a:t>
            </a:r>
            <a:r>
              <a:rPr lang="en-US" sz="4100" b="1" dirty="0" err="1">
                <a:solidFill>
                  <a:schemeClr val="tx1"/>
                </a:solidFill>
                <a:latin typeface="+mj-lt"/>
                <a:ea typeface="+mj-ea"/>
                <a:cs typeface="+mj-cs"/>
              </a:rPr>
              <a:t>kỹ</a:t>
            </a:r>
            <a:r>
              <a:rPr lang="en-US" sz="4100" b="1" dirty="0">
                <a:solidFill>
                  <a:schemeClr val="tx1"/>
                </a:solidFill>
                <a:latin typeface="+mj-lt"/>
                <a:ea typeface="+mj-ea"/>
                <a:cs typeface="+mj-cs"/>
              </a:rPr>
              <a:t> </a:t>
            </a:r>
            <a:r>
              <a:rPr lang="en-US" sz="4100" b="1" dirty="0" err="1">
                <a:solidFill>
                  <a:schemeClr val="tx1"/>
                </a:solidFill>
                <a:latin typeface="+mj-lt"/>
                <a:ea typeface="+mj-ea"/>
                <a:cs typeface="+mj-cs"/>
              </a:rPr>
              <a:t>năng</a:t>
            </a:r>
            <a:r>
              <a:rPr lang="en-US" sz="4100" b="1" dirty="0">
                <a:solidFill>
                  <a:schemeClr val="tx1"/>
                </a:solidFill>
                <a:latin typeface="+mj-lt"/>
                <a:ea typeface="+mj-ea"/>
                <a:cs typeface="+mj-cs"/>
              </a:rPr>
              <a:t> </a:t>
            </a:r>
            <a:r>
              <a:rPr lang="en-US" sz="4100" b="1" dirty="0" err="1">
                <a:solidFill>
                  <a:schemeClr val="tx1"/>
                </a:solidFill>
                <a:latin typeface="+mj-lt"/>
                <a:ea typeface="+mj-ea"/>
                <a:cs typeface="+mj-cs"/>
              </a:rPr>
              <a:t>gì</a:t>
            </a:r>
            <a:r>
              <a:rPr lang="en-US" sz="4100" b="1" dirty="0">
                <a:solidFill>
                  <a:schemeClr val="tx1"/>
                </a:solidFill>
                <a:latin typeface="+mj-lt"/>
                <a:ea typeface="+mj-ea"/>
                <a:cs typeface="+mj-cs"/>
              </a:rPr>
              <a:t> qua </a:t>
            </a:r>
            <a:r>
              <a:rPr lang="en-US" sz="4100" b="1" dirty="0" err="1">
                <a:solidFill>
                  <a:schemeClr val="tx1"/>
                </a:solidFill>
                <a:latin typeface="+mj-lt"/>
                <a:ea typeface="+mj-ea"/>
                <a:cs typeface="+mj-cs"/>
              </a:rPr>
              <a:t>hoạt</a:t>
            </a:r>
            <a:r>
              <a:rPr lang="en-US" sz="4100" b="1" dirty="0">
                <a:solidFill>
                  <a:schemeClr val="tx1"/>
                </a:solidFill>
                <a:latin typeface="+mj-lt"/>
                <a:ea typeface="+mj-ea"/>
                <a:cs typeface="+mj-cs"/>
              </a:rPr>
              <a:t> </a:t>
            </a:r>
            <a:r>
              <a:rPr lang="en-US" sz="4100" b="1" dirty="0" err="1">
                <a:solidFill>
                  <a:schemeClr val="tx1"/>
                </a:solidFill>
                <a:latin typeface="+mj-lt"/>
                <a:ea typeface="+mj-ea"/>
                <a:cs typeface="+mj-cs"/>
              </a:rPr>
              <a:t>động</a:t>
            </a:r>
            <a:r>
              <a:rPr lang="en-US" sz="4100" b="1" dirty="0">
                <a:solidFill>
                  <a:schemeClr val="tx1"/>
                </a:solidFill>
                <a:latin typeface="+mj-lt"/>
                <a:ea typeface="+mj-ea"/>
                <a:cs typeface="+mj-cs"/>
              </a:rPr>
              <a:t> </a:t>
            </a:r>
            <a:r>
              <a:rPr lang="en-US" sz="4100" b="1" dirty="0" err="1">
                <a:solidFill>
                  <a:schemeClr val="tx1"/>
                </a:solidFill>
                <a:latin typeface="+mj-lt"/>
                <a:ea typeface="+mj-ea"/>
                <a:cs typeface="+mj-cs"/>
              </a:rPr>
              <a:t>Hiểu</a:t>
            </a:r>
            <a:r>
              <a:rPr lang="en-US" sz="4100" b="1" dirty="0">
                <a:solidFill>
                  <a:schemeClr val="tx1"/>
                </a:solidFill>
                <a:latin typeface="+mj-lt"/>
                <a:ea typeface="+mj-ea"/>
                <a:cs typeface="+mj-cs"/>
              </a:rPr>
              <a:t> ý </a:t>
            </a:r>
            <a:r>
              <a:rPr lang="en-US" sz="4100" b="1" dirty="0" err="1">
                <a:solidFill>
                  <a:schemeClr val="tx1"/>
                </a:solidFill>
                <a:latin typeface="+mj-lt"/>
                <a:ea typeface="+mj-ea"/>
                <a:cs typeface="+mj-cs"/>
              </a:rPr>
              <a:t>đồng</a:t>
            </a:r>
            <a:r>
              <a:rPr lang="en-US" sz="4100" b="1" dirty="0">
                <a:solidFill>
                  <a:schemeClr val="tx1"/>
                </a:solidFill>
                <a:latin typeface="+mj-lt"/>
                <a:ea typeface="+mj-ea"/>
                <a:cs typeface="+mj-cs"/>
              </a:rPr>
              <a:t> </a:t>
            </a:r>
            <a:r>
              <a:rPr lang="en-US" sz="4100" b="1" dirty="0" err="1">
                <a:solidFill>
                  <a:schemeClr val="tx1"/>
                </a:solidFill>
                <a:latin typeface="+mj-lt"/>
                <a:ea typeface="+mj-ea"/>
                <a:cs typeface="+mj-cs"/>
              </a:rPr>
              <a:t>đội</a:t>
            </a:r>
            <a:r>
              <a:rPr lang="en-US" sz="4100" b="1" dirty="0">
                <a:solidFill>
                  <a:schemeClr val="tx1"/>
                </a:solidFill>
                <a:latin typeface="+mj-lt"/>
                <a:ea typeface="+mj-ea"/>
                <a:cs typeface="+mj-cs"/>
              </a:rPr>
              <a:t>?</a:t>
            </a:r>
          </a:p>
        </p:txBody>
      </p:sp>
      <p:pic>
        <p:nvPicPr>
          <p:cNvPr id="5" name="Picture 4">
            <a:extLst>
              <a:ext uri="{FF2B5EF4-FFF2-40B4-BE49-F238E27FC236}">
                <a16:creationId xmlns:a16="http://schemas.microsoft.com/office/drawing/2014/main" id="{661514C4-49F8-187D-4AC9-C951C710D95B}"/>
              </a:ext>
            </a:extLst>
          </p:cNvPr>
          <p:cNvPicPr>
            <a:picLocks noChangeAspect="1"/>
          </p:cNvPicPr>
          <p:nvPr/>
        </p:nvPicPr>
        <p:blipFill rotWithShape="1">
          <a:blip r:embed="rId2"/>
          <a:srcRect l="8194" r="41637"/>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 Placeholder 2">
            <a:extLst>
              <a:ext uri="{FF2B5EF4-FFF2-40B4-BE49-F238E27FC236}">
                <a16:creationId xmlns:a16="http://schemas.microsoft.com/office/drawing/2014/main" id="{77C65A66-4016-602D-3BCE-C95613C85697}"/>
              </a:ext>
            </a:extLst>
          </p:cNvPr>
          <p:cNvSpPr>
            <a:spLocks noGrp="1"/>
          </p:cNvSpPr>
          <p:nvPr>
            <p:ph type="body" idx="1"/>
          </p:nvPr>
        </p:nvSpPr>
        <p:spPr>
          <a:xfrm>
            <a:off x="5715001" y="2333297"/>
            <a:ext cx="5638798" cy="4242168"/>
          </a:xfrm>
        </p:spPr>
        <p:txBody>
          <a:bodyPr vert="horz" lIns="91440" tIns="45720" rIns="91440" bIns="45720" rtlCol="0">
            <a:normAutofit/>
          </a:bodyPr>
          <a:lstStyle/>
          <a:p>
            <a:pPr marL="685800" indent="-457200">
              <a:buFont typeface="Wingdings" panose="05000000000000000000" pitchFamily="2" charset="2"/>
              <a:buChar char="ü"/>
            </a:pPr>
            <a:r>
              <a:rPr lang="en-US" sz="3200" dirty="0">
                <a:latin typeface="+mn-lt"/>
                <a:ea typeface="+mn-ea"/>
                <a:cs typeface="+mn-cs"/>
              </a:rPr>
              <a:t>Quan </a:t>
            </a:r>
            <a:r>
              <a:rPr lang="en-US" sz="3200" dirty="0" err="1">
                <a:latin typeface="+mn-lt"/>
                <a:ea typeface="+mn-ea"/>
                <a:cs typeface="+mn-cs"/>
              </a:rPr>
              <a:t>sát</a:t>
            </a:r>
            <a:endParaRPr lang="en-US" sz="3200" dirty="0">
              <a:latin typeface="+mn-lt"/>
              <a:ea typeface="+mn-ea"/>
              <a:cs typeface="+mn-cs"/>
            </a:endParaRPr>
          </a:p>
          <a:p>
            <a:pPr marL="685800" indent="-457200">
              <a:buFont typeface="Wingdings" panose="05000000000000000000" pitchFamily="2" charset="2"/>
              <a:buChar char="ü"/>
            </a:pPr>
            <a:r>
              <a:rPr lang="en-US" sz="3200" dirty="0" err="1">
                <a:latin typeface="+mn-lt"/>
                <a:ea typeface="+mn-ea"/>
                <a:cs typeface="+mn-cs"/>
              </a:rPr>
              <a:t>Sử</a:t>
            </a:r>
            <a:r>
              <a:rPr lang="en-US" sz="3200" dirty="0">
                <a:latin typeface="+mn-lt"/>
                <a:ea typeface="+mn-ea"/>
                <a:cs typeface="+mn-cs"/>
              </a:rPr>
              <a:t> </a:t>
            </a:r>
            <a:r>
              <a:rPr lang="en-US" sz="3200" dirty="0" err="1">
                <a:latin typeface="+mn-lt"/>
                <a:ea typeface="+mn-ea"/>
                <a:cs typeface="+mn-cs"/>
              </a:rPr>
              <a:t>dụng</a:t>
            </a:r>
            <a:r>
              <a:rPr lang="en-US" sz="3200" dirty="0">
                <a:latin typeface="+mn-lt"/>
                <a:ea typeface="+mn-ea"/>
                <a:cs typeface="+mn-cs"/>
              </a:rPr>
              <a:t> </a:t>
            </a:r>
            <a:r>
              <a:rPr lang="en-US" sz="3200" dirty="0" err="1">
                <a:latin typeface="+mn-lt"/>
                <a:ea typeface="+mn-ea"/>
                <a:cs typeface="+mn-cs"/>
              </a:rPr>
              <a:t>ngôn</a:t>
            </a:r>
            <a:r>
              <a:rPr lang="en-US" sz="3200" dirty="0">
                <a:latin typeface="+mn-lt"/>
                <a:ea typeface="+mn-ea"/>
                <a:cs typeface="+mn-cs"/>
              </a:rPr>
              <a:t> </a:t>
            </a:r>
            <a:r>
              <a:rPr lang="en-US" sz="3200" dirty="0" err="1">
                <a:latin typeface="+mn-lt"/>
                <a:ea typeface="+mn-ea"/>
                <a:cs typeface="+mn-cs"/>
              </a:rPr>
              <a:t>ngữ</a:t>
            </a:r>
            <a:r>
              <a:rPr lang="en-US" sz="3200" dirty="0">
                <a:latin typeface="+mn-lt"/>
                <a:ea typeface="+mn-ea"/>
                <a:cs typeface="+mn-cs"/>
              </a:rPr>
              <a:t> </a:t>
            </a:r>
            <a:r>
              <a:rPr lang="en-US" sz="3200" dirty="0" err="1">
                <a:latin typeface="+mn-lt"/>
                <a:ea typeface="+mn-ea"/>
                <a:cs typeface="+mn-cs"/>
              </a:rPr>
              <a:t>cơ</a:t>
            </a:r>
            <a:r>
              <a:rPr lang="en-US" sz="3200" dirty="0">
                <a:latin typeface="+mn-lt"/>
                <a:ea typeface="+mn-ea"/>
                <a:cs typeface="+mn-cs"/>
              </a:rPr>
              <a:t> </a:t>
            </a:r>
            <a:r>
              <a:rPr lang="en-US" sz="3200" dirty="0" err="1">
                <a:latin typeface="+mn-lt"/>
                <a:ea typeface="+mn-ea"/>
                <a:cs typeface="+mn-cs"/>
              </a:rPr>
              <a:t>thể</a:t>
            </a:r>
            <a:endParaRPr lang="en-US" sz="3200" dirty="0">
              <a:latin typeface="+mn-lt"/>
              <a:ea typeface="+mn-ea"/>
              <a:cs typeface="+mn-cs"/>
            </a:endParaRPr>
          </a:p>
          <a:p>
            <a:pPr marL="685800" indent="-457200">
              <a:buFont typeface="Wingdings" panose="05000000000000000000" pitchFamily="2" charset="2"/>
              <a:buChar char="ü"/>
            </a:pPr>
            <a:r>
              <a:rPr lang="en-US" sz="3200" dirty="0" err="1">
                <a:latin typeface="+mn-lt"/>
                <a:ea typeface="+mn-ea"/>
                <a:cs typeface="+mn-cs"/>
              </a:rPr>
              <a:t>Làm</a:t>
            </a:r>
            <a:r>
              <a:rPr lang="en-US" sz="3200" dirty="0">
                <a:latin typeface="+mn-lt"/>
                <a:ea typeface="+mn-ea"/>
                <a:cs typeface="+mn-cs"/>
              </a:rPr>
              <a:t> </a:t>
            </a:r>
            <a:r>
              <a:rPr lang="en-US" sz="3200" dirty="0" err="1">
                <a:latin typeface="+mn-lt"/>
                <a:ea typeface="+mn-ea"/>
                <a:cs typeface="+mn-cs"/>
              </a:rPr>
              <a:t>việc</a:t>
            </a:r>
            <a:r>
              <a:rPr lang="en-US" sz="3200" dirty="0">
                <a:latin typeface="+mn-lt"/>
                <a:ea typeface="+mn-ea"/>
                <a:cs typeface="+mn-cs"/>
              </a:rPr>
              <a:t> </a:t>
            </a:r>
            <a:r>
              <a:rPr lang="en-US" sz="3200" dirty="0" err="1">
                <a:latin typeface="+mn-lt"/>
                <a:ea typeface="+mn-ea"/>
                <a:cs typeface="+mn-cs"/>
              </a:rPr>
              <a:t>nhóm</a:t>
            </a:r>
            <a:endParaRPr lang="en-US" sz="3200" dirty="0">
              <a:latin typeface="+mn-lt"/>
              <a:ea typeface="+mn-ea"/>
              <a:cs typeface="+mn-cs"/>
            </a:endParaRPr>
          </a:p>
          <a:p>
            <a:pPr marL="685800" indent="-457200">
              <a:buFont typeface="Wingdings" panose="05000000000000000000" pitchFamily="2" charset="2"/>
              <a:buChar char="ü"/>
            </a:pPr>
            <a:r>
              <a:rPr lang="en-US" sz="3200" dirty="0" err="1">
                <a:latin typeface="+mn-lt"/>
                <a:ea typeface="+mn-ea"/>
                <a:cs typeface="+mn-cs"/>
              </a:rPr>
              <a:t>Gọi</a:t>
            </a:r>
            <a:r>
              <a:rPr lang="en-US" sz="3200" dirty="0">
                <a:latin typeface="+mn-lt"/>
                <a:ea typeface="+mn-ea"/>
                <a:cs typeface="+mn-cs"/>
              </a:rPr>
              <a:t> </a:t>
            </a:r>
            <a:r>
              <a:rPr lang="en-US" sz="3200" dirty="0" err="1">
                <a:latin typeface="+mn-lt"/>
                <a:ea typeface="+mn-ea"/>
                <a:cs typeface="+mn-cs"/>
              </a:rPr>
              <a:t>tên</a:t>
            </a:r>
            <a:r>
              <a:rPr lang="en-US" sz="3200" dirty="0">
                <a:latin typeface="+mn-lt"/>
                <a:ea typeface="+mn-ea"/>
                <a:cs typeface="+mn-cs"/>
              </a:rPr>
              <a:t> </a:t>
            </a:r>
            <a:r>
              <a:rPr lang="en-US" sz="3200" dirty="0" err="1">
                <a:latin typeface="+mn-lt"/>
                <a:ea typeface="+mn-ea"/>
                <a:cs typeface="+mn-cs"/>
              </a:rPr>
              <a:t>cảm</a:t>
            </a:r>
            <a:r>
              <a:rPr lang="en-US" sz="3200" dirty="0">
                <a:latin typeface="+mn-lt"/>
                <a:ea typeface="+mn-ea"/>
                <a:cs typeface="+mn-cs"/>
              </a:rPr>
              <a:t> </a:t>
            </a:r>
            <a:r>
              <a:rPr lang="en-US" sz="3200" dirty="0" err="1">
                <a:latin typeface="+mn-lt"/>
                <a:ea typeface="+mn-ea"/>
                <a:cs typeface="+mn-cs"/>
              </a:rPr>
              <a:t>xúc</a:t>
            </a:r>
            <a:r>
              <a:rPr lang="en-US" sz="3200" dirty="0">
                <a:latin typeface="+mn-lt"/>
                <a:ea typeface="+mn-ea"/>
                <a:cs typeface="+mn-cs"/>
              </a:rPr>
              <a:t> -&gt; </a:t>
            </a:r>
            <a:r>
              <a:rPr lang="en-US" sz="3200" dirty="0" err="1">
                <a:latin typeface="+mn-lt"/>
                <a:ea typeface="+mn-ea"/>
                <a:cs typeface="+mn-cs"/>
              </a:rPr>
              <a:t>Hiểu</a:t>
            </a:r>
            <a:r>
              <a:rPr lang="en-US" sz="3200" dirty="0">
                <a:latin typeface="+mn-lt"/>
                <a:ea typeface="+mn-ea"/>
                <a:cs typeface="+mn-cs"/>
              </a:rPr>
              <a:t> </a:t>
            </a:r>
            <a:r>
              <a:rPr lang="en-US" sz="3200" dirty="0" err="1">
                <a:latin typeface="+mn-lt"/>
                <a:ea typeface="+mn-ea"/>
                <a:cs typeface="+mn-cs"/>
              </a:rPr>
              <a:t>cảm</a:t>
            </a:r>
            <a:r>
              <a:rPr lang="en-US" sz="3200" dirty="0">
                <a:latin typeface="+mn-lt"/>
                <a:ea typeface="+mn-ea"/>
                <a:cs typeface="+mn-cs"/>
              </a:rPr>
              <a:t> </a:t>
            </a:r>
            <a:r>
              <a:rPr lang="en-US" sz="3200" dirty="0" err="1">
                <a:latin typeface="+mn-lt"/>
                <a:ea typeface="+mn-ea"/>
                <a:cs typeface="+mn-cs"/>
              </a:rPr>
              <a:t>xúc</a:t>
            </a:r>
            <a:r>
              <a:rPr lang="en-US" sz="3200" dirty="0">
                <a:latin typeface="+mn-lt"/>
                <a:ea typeface="+mn-ea"/>
                <a:cs typeface="+mn-cs"/>
              </a:rPr>
              <a:t> </a:t>
            </a:r>
            <a:r>
              <a:rPr lang="en-US" sz="3200" dirty="0" err="1">
                <a:latin typeface="+mn-lt"/>
                <a:ea typeface="+mn-ea"/>
                <a:cs typeface="+mn-cs"/>
              </a:rPr>
              <a:t>của</a:t>
            </a:r>
            <a:r>
              <a:rPr lang="en-US" sz="3200" dirty="0">
                <a:latin typeface="+mn-lt"/>
                <a:ea typeface="+mn-ea"/>
                <a:cs typeface="+mn-cs"/>
              </a:rPr>
              <a:t> </a:t>
            </a:r>
            <a:r>
              <a:rPr lang="en-US" sz="3200" dirty="0" err="1">
                <a:latin typeface="+mn-lt"/>
                <a:ea typeface="+mn-ea"/>
                <a:cs typeface="+mn-cs"/>
              </a:rPr>
              <a:t>người</a:t>
            </a:r>
            <a:r>
              <a:rPr lang="en-US" sz="3200" dirty="0">
                <a:latin typeface="+mn-lt"/>
                <a:ea typeface="+mn-ea"/>
                <a:cs typeface="+mn-cs"/>
              </a:rPr>
              <a:t> </a:t>
            </a:r>
            <a:r>
              <a:rPr lang="en-US" sz="3200" dirty="0" err="1">
                <a:latin typeface="+mn-lt"/>
                <a:ea typeface="+mn-ea"/>
                <a:cs typeface="+mn-cs"/>
              </a:rPr>
              <a:t>khác</a:t>
            </a:r>
            <a:r>
              <a:rPr lang="en-US" sz="3200" dirty="0">
                <a:latin typeface="+mn-lt"/>
                <a:ea typeface="+mn-ea"/>
                <a:cs typeface="+mn-cs"/>
              </a:rPr>
              <a:t> =&gt; </a:t>
            </a:r>
            <a:r>
              <a:rPr lang="en-US" sz="3200" dirty="0" err="1">
                <a:latin typeface="+mn-lt"/>
                <a:ea typeface="+mn-ea"/>
                <a:cs typeface="+mn-cs"/>
              </a:rPr>
              <a:t>Thấu</a:t>
            </a:r>
            <a:r>
              <a:rPr lang="en-US" sz="3200" dirty="0">
                <a:latin typeface="+mn-lt"/>
                <a:ea typeface="+mn-ea"/>
                <a:cs typeface="+mn-cs"/>
              </a:rPr>
              <a:t> </a:t>
            </a:r>
            <a:r>
              <a:rPr lang="en-US" sz="3200" dirty="0" err="1">
                <a:latin typeface="+mn-lt"/>
                <a:ea typeface="+mn-ea"/>
                <a:cs typeface="+mn-cs"/>
              </a:rPr>
              <a:t>cảm</a:t>
            </a:r>
            <a:endParaRPr lang="en-US" sz="3200" dirty="0">
              <a:latin typeface="+mn-lt"/>
              <a:ea typeface="+mn-ea"/>
              <a:cs typeface="+mn-cs"/>
            </a:endParaRPr>
          </a:p>
          <a:p>
            <a:pPr marL="165100" indent="-342900">
              <a:buFont typeface="Wingdings" panose="05000000000000000000" pitchFamily="2" charset="2"/>
              <a:buChar char="ü"/>
            </a:pPr>
            <a:endParaRPr lang="en-US" sz="2000" dirty="0">
              <a:latin typeface="+mn-lt"/>
              <a:ea typeface="+mn-ea"/>
              <a:cs typeface="+mn-cs"/>
            </a:endParaRPr>
          </a:p>
        </p:txBody>
      </p:sp>
    </p:spTree>
    <p:extLst>
      <p:ext uri="{BB962C8B-B14F-4D97-AF65-F5344CB8AC3E}">
        <p14:creationId xmlns:p14="http://schemas.microsoft.com/office/powerpoint/2010/main" val="41715144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pic>
        <p:nvPicPr>
          <p:cNvPr id="1186" name="Google Shape;1186;p53"/>
          <p:cNvPicPr preferRelativeResize="0"/>
          <p:nvPr/>
        </p:nvPicPr>
        <p:blipFill>
          <a:blip r:embed="rId3">
            <a:alphaModFix/>
          </a:blip>
          <a:stretch>
            <a:fillRect/>
          </a:stretch>
        </p:blipFill>
        <p:spPr>
          <a:xfrm>
            <a:off x="8454795" y="-86786"/>
            <a:ext cx="2760667" cy="1850833"/>
          </a:xfrm>
          <a:prstGeom prst="rect">
            <a:avLst/>
          </a:prstGeom>
          <a:noFill/>
          <a:ln>
            <a:noFill/>
          </a:ln>
        </p:spPr>
      </p:pic>
      <p:sp>
        <p:nvSpPr>
          <p:cNvPr id="1187" name="Google Shape;1187;p53"/>
          <p:cNvSpPr txBox="1">
            <a:spLocks noGrp="1"/>
          </p:cNvSpPr>
          <p:nvPr>
            <p:ph type="title"/>
          </p:nvPr>
        </p:nvSpPr>
        <p:spPr>
          <a:xfrm>
            <a:off x="5133600" y="495994"/>
            <a:ext cx="5830000" cy="828000"/>
          </a:xfrm>
          <a:prstGeom prst="rect">
            <a:avLst/>
          </a:prstGeom>
        </p:spPr>
        <p:txBody>
          <a:bodyPr spcFirstLastPara="1" vert="horz" wrap="square" lIns="121900" tIns="121900" rIns="121900" bIns="121900" rtlCol="0" anchor="ctr" anchorCtr="0">
            <a:noAutofit/>
          </a:bodyPr>
          <a:lstStyle/>
          <a:p>
            <a:r>
              <a:rPr lang="en-VN" sz="3333" b="1" dirty="0"/>
              <a:t>Kỹ năng </a:t>
            </a:r>
            <a:r>
              <a:rPr lang="en-US" sz="3333" b="1" dirty="0"/>
              <a:t>THẤU HIỂU</a:t>
            </a:r>
            <a:endParaRPr sz="3333" b="1" dirty="0"/>
          </a:p>
        </p:txBody>
      </p:sp>
      <p:sp>
        <p:nvSpPr>
          <p:cNvPr id="1190" name="Google Shape;1190;p53"/>
          <p:cNvSpPr/>
          <p:nvPr/>
        </p:nvSpPr>
        <p:spPr>
          <a:xfrm>
            <a:off x="12427" y="0"/>
            <a:ext cx="4069493" cy="9638768"/>
          </a:xfrm>
          <a:custGeom>
            <a:avLst/>
            <a:gdLst/>
            <a:ahLst/>
            <a:cxnLst/>
            <a:rect l="l" t="t" r="r" b="b"/>
            <a:pathLst>
              <a:path w="49959" h="118330" extrusionOk="0">
                <a:moveTo>
                  <a:pt x="28091" y="2280"/>
                </a:moveTo>
                <a:cubicBezTo>
                  <a:pt x="28375" y="2280"/>
                  <a:pt x="28054" y="3887"/>
                  <a:pt x="28054" y="4020"/>
                </a:cubicBezTo>
                <a:cubicBezTo>
                  <a:pt x="27777" y="4783"/>
                  <a:pt x="27500" y="5476"/>
                  <a:pt x="27084" y="6100"/>
                </a:cubicBezTo>
                <a:cubicBezTo>
                  <a:pt x="26460" y="7001"/>
                  <a:pt x="25698" y="7764"/>
                  <a:pt x="24796" y="8318"/>
                </a:cubicBezTo>
                <a:cubicBezTo>
                  <a:pt x="25767" y="7556"/>
                  <a:pt x="26599" y="6585"/>
                  <a:pt x="27292" y="5476"/>
                </a:cubicBezTo>
                <a:cubicBezTo>
                  <a:pt x="27638" y="4922"/>
                  <a:pt x="27777" y="4298"/>
                  <a:pt x="27846" y="3674"/>
                </a:cubicBezTo>
                <a:cubicBezTo>
                  <a:pt x="27916" y="3258"/>
                  <a:pt x="27985" y="2773"/>
                  <a:pt x="28054" y="2357"/>
                </a:cubicBezTo>
                <a:lnTo>
                  <a:pt x="28054" y="2288"/>
                </a:lnTo>
                <a:cubicBezTo>
                  <a:pt x="28068" y="2282"/>
                  <a:pt x="28080" y="2280"/>
                  <a:pt x="28091" y="2280"/>
                </a:cubicBezTo>
                <a:close/>
                <a:moveTo>
                  <a:pt x="20393" y="814"/>
                </a:moveTo>
                <a:cubicBezTo>
                  <a:pt x="20550" y="814"/>
                  <a:pt x="20790" y="1056"/>
                  <a:pt x="21192" y="1525"/>
                </a:cubicBezTo>
                <a:cubicBezTo>
                  <a:pt x="22786" y="3674"/>
                  <a:pt x="22994" y="5961"/>
                  <a:pt x="22717" y="8457"/>
                </a:cubicBezTo>
                <a:cubicBezTo>
                  <a:pt x="22578" y="8110"/>
                  <a:pt x="22370" y="7833"/>
                  <a:pt x="22162" y="7556"/>
                </a:cubicBezTo>
                <a:cubicBezTo>
                  <a:pt x="22125" y="7537"/>
                  <a:pt x="22088" y="7529"/>
                  <a:pt x="22054" y="7529"/>
                </a:cubicBezTo>
                <a:cubicBezTo>
                  <a:pt x="21959" y="7529"/>
                  <a:pt x="21885" y="7593"/>
                  <a:pt x="21885" y="7694"/>
                </a:cubicBezTo>
                <a:cubicBezTo>
                  <a:pt x="21885" y="7764"/>
                  <a:pt x="21885" y="7833"/>
                  <a:pt x="21885" y="7902"/>
                </a:cubicBezTo>
                <a:cubicBezTo>
                  <a:pt x="21538" y="7001"/>
                  <a:pt x="21053" y="6169"/>
                  <a:pt x="20429" y="5476"/>
                </a:cubicBezTo>
                <a:cubicBezTo>
                  <a:pt x="20152" y="4783"/>
                  <a:pt x="20013" y="4090"/>
                  <a:pt x="19944" y="3397"/>
                </a:cubicBezTo>
                <a:cubicBezTo>
                  <a:pt x="19944" y="2773"/>
                  <a:pt x="19944" y="2218"/>
                  <a:pt x="20083" y="1664"/>
                </a:cubicBezTo>
                <a:cubicBezTo>
                  <a:pt x="20154" y="1091"/>
                  <a:pt x="20226" y="814"/>
                  <a:pt x="20393" y="814"/>
                </a:cubicBezTo>
                <a:close/>
                <a:moveTo>
                  <a:pt x="27422" y="1160"/>
                </a:moveTo>
                <a:cubicBezTo>
                  <a:pt x="28030" y="1160"/>
                  <a:pt x="27500" y="2470"/>
                  <a:pt x="27500" y="2773"/>
                </a:cubicBezTo>
                <a:cubicBezTo>
                  <a:pt x="27361" y="4159"/>
                  <a:pt x="26876" y="5476"/>
                  <a:pt x="26044" y="6516"/>
                </a:cubicBezTo>
                <a:cubicBezTo>
                  <a:pt x="25490" y="7070"/>
                  <a:pt x="24935" y="7694"/>
                  <a:pt x="24311" y="8180"/>
                </a:cubicBezTo>
                <a:lnTo>
                  <a:pt x="23687" y="8734"/>
                </a:lnTo>
                <a:cubicBezTo>
                  <a:pt x="24519" y="7417"/>
                  <a:pt x="25074" y="6031"/>
                  <a:pt x="25351" y="4644"/>
                </a:cubicBezTo>
                <a:lnTo>
                  <a:pt x="25351" y="4575"/>
                </a:lnTo>
                <a:cubicBezTo>
                  <a:pt x="25420" y="4090"/>
                  <a:pt x="25420" y="3674"/>
                  <a:pt x="25351" y="3189"/>
                </a:cubicBezTo>
                <a:cubicBezTo>
                  <a:pt x="25698" y="2357"/>
                  <a:pt x="26321" y="1664"/>
                  <a:pt x="27084" y="1248"/>
                </a:cubicBezTo>
                <a:cubicBezTo>
                  <a:pt x="27223" y="1187"/>
                  <a:pt x="27334" y="1160"/>
                  <a:pt x="27422" y="1160"/>
                </a:cubicBezTo>
                <a:close/>
                <a:moveTo>
                  <a:pt x="30966" y="4020"/>
                </a:moveTo>
                <a:cubicBezTo>
                  <a:pt x="31520" y="4020"/>
                  <a:pt x="31312" y="4159"/>
                  <a:pt x="31104" y="4575"/>
                </a:cubicBezTo>
                <a:cubicBezTo>
                  <a:pt x="30827" y="4922"/>
                  <a:pt x="30550" y="5476"/>
                  <a:pt x="30273" y="5892"/>
                </a:cubicBezTo>
                <a:cubicBezTo>
                  <a:pt x="29094" y="7625"/>
                  <a:pt x="26945" y="8249"/>
                  <a:pt x="25074" y="9011"/>
                </a:cubicBezTo>
                <a:cubicBezTo>
                  <a:pt x="25004" y="8873"/>
                  <a:pt x="24866" y="8873"/>
                  <a:pt x="24796" y="8873"/>
                </a:cubicBezTo>
                <a:cubicBezTo>
                  <a:pt x="24796" y="8873"/>
                  <a:pt x="24796" y="8803"/>
                  <a:pt x="24796" y="8803"/>
                </a:cubicBezTo>
                <a:cubicBezTo>
                  <a:pt x="26321" y="7902"/>
                  <a:pt x="27500" y="6447"/>
                  <a:pt x="28124" y="4783"/>
                </a:cubicBezTo>
                <a:cubicBezTo>
                  <a:pt x="28717" y="4297"/>
                  <a:pt x="29521" y="4022"/>
                  <a:pt x="30306" y="4022"/>
                </a:cubicBezTo>
                <a:cubicBezTo>
                  <a:pt x="30529" y="4022"/>
                  <a:pt x="30751" y="4044"/>
                  <a:pt x="30966" y="4090"/>
                </a:cubicBezTo>
                <a:lnTo>
                  <a:pt x="30966" y="4020"/>
                </a:lnTo>
                <a:close/>
                <a:moveTo>
                  <a:pt x="29163" y="7556"/>
                </a:moveTo>
                <a:cubicBezTo>
                  <a:pt x="29718" y="7556"/>
                  <a:pt x="30273" y="7625"/>
                  <a:pt x="30827" y="7833"/>
                </a:cubicBezTo>
                <a:cubicBezTo>
                  <a:pt x="30961" y="7833"/>
                  <a:pt x="32459" y="8807"/>
                  <a:pt x="31864" y="8807"/>
                </a:cubicBezTo>
                <a:cubicBezTo>
                  <a:pt x="31844" y="8807"/>
                  <a:pt x="31822" y="8806"/>
                  <a:pt x="31798" y="8803"/>
                </a:cubicBezTo>
                <a:cubicBezTo>
                  <a:pt x="31625" y="8775"/>
                  <a:pt x="31453" y="8758"/>
                  <a:pt x="31286" y="8758"/>
                </a:cubicBezTo>
                <a:cubicBezTo>
                  <a:pt x="31049" y="8758"/>
                  <a:pt x="30822" y="8792"/>
                  <a:pt x="30619" y="8873"/>
                </a:cubicBezTo>
                <a:cubicBezTo>
                  <a:pt x="29346" y="9020"/>
                  <a:pt x="28246" y="9374"/>
                  <a:pt x="27099" y="9374"/>
                </a:cubicBezTo>
                <a:cubicBezTo>
                  <a:pt x="26622" y="9374"/>
                  <a:pt x="26137" y="9313"/>
                  <a:pt x="25628" y="9150"/>
                </a:cubicBezTo>
                <a:cubicBezTo>
                  <a:pt x="26807" y="8803"/>
                  <a:pt x="27985" y="8249"/>
                  <a:pt x="29094" y="7556"/>
                </a:cubicBezTo>
                <a:close/>
                <a:moveTo>
                  <a:pt x="24379" y="473"/>
                </a:moveTo>
                <a:cubicBezTo>
                  <a:pt x="24456" y="473"/>
                  <a:pt x="24507" y="537"/>
                  <a:pt x="24519" y="693"/>
                </a:cubicBezTo>
                <a:cubicBezTo>
                  <a:pt x="24519" y="1040"/>
                  <a:pt x="24658" y="1456"/>
                  <a:pt x="24727" y="1802"/>
                </a:cubicBezTo>
                <a:cubicBezTo>
                  <a:pt x="25351" y="4228"/>
                  <a:pt x="24588" y="6100"/>
                  <a:pt x="23687" y="8180"/>
                </a:cubicBezTo>
                <a:cubicBezTo>
                  <a:pt x="23687" y="8180"/>
                  <a:pt x="23687" y="8110"/>
                  <a:pt x="23687" y="8110"/>
                </a:cubicBezTo>
                <a:cubicBezTo>
                  <a:pt x="23653" y="8006"/>
                  <a:pt x="23566" y="7954"/>
                  <a:pt x="23479" y="7954"/>
                </a:cubicBezTo>
                <a:cubicBezTo>
                  <a:pt x="23393" y="7954"/>
                  <a:pt x="23306" y="8006"/>
                  <a:pt x="23271" y="8110"/>
                </a:cubicBezTo>
                <a:cubicBezTo>
                  <a:pt x="23202" y="8596"/>
                  <a:pt x="23063" y="9081"/>
                  <a:pt x="22994" y="9635"/>
                </a:cubicBezTo>
                <a:cubicBezTo>
                  <a:pt x="22925" y="9289"/>
                  <a:pt x="22855" y="9011"/>
                  <a:pt x="22717" y="8665"/>
                </a:cubicBezTo>
                <a:cubicBezTo>
                  <a:pt x="22786" y="8665"/>
                  <a:pt x="22925" y="8665"/>
                  <a:pt x="22925" y="8596"/>
                </a:cubicBezTo>
                <a:cubicBezTo>
                  <a:pt x="23410" y="7070"/>
                  <a:pt x="23341" y="5476"/>
                  <a:pt x="22855" y="3951"/>
                </a:cubicBezTo>
                <a:cubicBezTo>
                  <a:pt x="22855" y="3327"/>
                  <a:pt x="22925" y="2634"/>
                  <a:pt x="23063" y="2010"/>
                </a:cubicBezTo>
                <a:cubicBezTo>
                  <a:pt x="23063" y="1953"/>
                  <a:pt x="24012" y="473"/>
                  <a:pt x="24379" y="473"/>
                </a:cubicBezTo>
                <a:close/>
                <a:moveTo>
                  <a:pt x="17421" y="3487"/>
                </a:moveTo>
                <a:cubicBezTo>
                  <a:pt x="18513" y="4040"/>
                  <a:pt x="19469" y="4795"/>
                  <a:pt x="20291" y="5753"/>
                </a:cubicBezTo>
                <a:cubicBezTo>
                  <a:pt x="20360" y="5892"/>
                  <a:pt x="20429" y="5961"/>
                  <a:pt x="20568" y="6100"/>
                </a:cubicBezTo>
                <a:cubicBezTo>
                  <a:pt x="20637" y="6239"/>
                  <a:pt x="20637" y="6308"/>
                  <a:pt x="20707" y="6377"/>
                </a:cubicBezTo>
                <a:cubicBezTo>
                  <a:pt x="21192" y="7209"/>
                  <a:pt x="21538" y="8041"/>
                  <a:pt x="21746" y="8873"/>
                </a:cubicBezTo>
                <a:cubicBezTo>
                  <a:pt x="21677" y="8942"/>
                  <a:pt x="21677" y="9011"/>
                  <a:pt x="21677" y="9081"/>
                </a:cubicBezTo>
                <a:cubicBezTo>
                  <a:pt x="21746" y="9289"/>
                  <a:pt x="21816" y="9566"/>
                  <a:pt x="21885" y="9843"/>
                </a:cubicBezTo>
                <a:cubicBezTo>
                  <a:pt x="21677" y="9635"/>
                  <a:pt x="21469" y="9497"/>
                  <a:pt x="21192" y="9358"/>
                </a:cubicBezTo>
                <a:cubicBezTo>
                  <a:pt x="21192" y="9219"/>
                  <a:pt x="21192" y="9081"/>
                  <a:pt x="21192" y="8942"/>
                </a:cubicBezTo>
                <a:cubicBezTo>
                  <a:pt x="21192" y="8873"/>
                  <a:pt x="21140" y="8838"/>
                  <a:pt x="21088" y="8838"/>
                </a:cubicBezTo>
                <a:cubicBezTo>
                  <a:pt x="21036" y="8838"/>
                  <a:pt x="20984" y="8873"/>
                  <a:pt x="20984" y="8942"/>
                </a:cubicBezTo>
                <a:lnTo>
                  <a:pt x="20984" y="9219"/>
                </a:lnTo>
                <a:cubicBezTo>
                  <a:pt x="20360" y="8873"/>
                  <a:pt x="19875" y="8457"/>
                  <a:pt x="19320" y="8041"/>
                </a:cubicBezTo>
                <a:cubicBezTo>
                  <a:pt x="18627" y="7278"/>
                  <a:pt x="18142" y="6308"/>
                  <a:pt x="17934" y="5268"/>
                </a:cubicBezTo>
                <a:cubicBezTo>
                  <a:pt x="17868" y="5005"/>
                  <a:pt x="17677" y="3680"/>
                  <a:pt x="17421" y="3487"/>
                </a:cubicBezTo>
                <a:close/>
                <a:moveTo>
                  <a:pt x="24311" y="9081"/>
                </a:moveTo>
                <a:cubicBezTo>
                  <a:pt x="24311" y="9150"/>
                  <a:pt x="24311" y="9289"/>
                  <a:pt x="24242" y="9358"/>
                </a:cubicBezTo>
                <a:cubicBezTo>
                  <a:pt x="24034" y="9635"/>
                  <a:pt x="23826" y="9913"/>
                  <a:pt x="23687" y="10259"/>
                </a:cubicBezTo>
                <a:cubicBezTo>
                  <a:pt x="23826" y="9843"/>
                  <a:pt x="24034" y="9427"/>
                  <a:pt x="24242" y="9081"/>
                </a:cubicBezTo>
                <a:close/>
                <a:moveTo>
                  <a:pt x="21400" y="9843"/>
                </a:moveTo>
                <a:lnTo>
                  <a:pt x="21400" y="9843"/>
                </a:lnTo>
                <a:cubicBezTo>
                  <a:pt x="21608" y="9982"/>
                  <a:pt x="21816" y="10121"/>
                  <a:pt x="22024" y="10190"/>
                </a:cubicBezTo>
                <a:cubicBezTo>
                  <a:pt x="22093" y="10606"/>
                  <a:pt x="22370" y="10883"/>
                  <a:pt x="22717" y="11091"/>
                </a:cubicBezTo>
                <a:lnTo>
                  <a:pt x="22509" y="11091"/>
                </a:lnTo>
                <a:cubicBezTo>
                  <a:pt x="22232" y="10952"/>
                  <a:pt x="22024" y="10814"/>
                  <a:pt x="21816" y="10536"/>
                </a:cubicBezTo>
                <a:cubicBezTo>
                  <a:pt x="21608" y="10328"/>
                  <a:pt x="21469" y="10121"/>
                  <a:pt x="21400" y="9843"/>
                </a:cubicBezTo>
                <a:close/>
                <a:moveTo>
                  <a:pt x="23549" y="14626"/>
                </a:moveTo>
                <a:lnTo>
                  <a:pt x="23549" y="14626"/>
                </a:lnTo>
                <a:cubicBezTo>
                  <a:pt x="23271" y="15181"/>
                  <a:pt x="22994" y="15735"/>
                  <a:pt x="22648" y="16221"/>
                </a:cubicBezTo>
                <a:lnTo>
                  <a:pt x="22717" y="15597"/>
                </a:lnTo>
                <a:cubicBezTo>
                  <a:pt x="22925" y="15181"/>
                  <a:pt x="23202" y="14903"/>
                  <a:pt x="23549" y="14626"/>
                </a:cubicBezTo>
                <a:close/>
                <a:moveTo>
                  <a:pt x="21123" y="17954"/>
                </a:moveTo>
                <a:lnTo>
                  <a:pt x="21123" y="17954"/>
                </a:lnTo>
                <a:cubicBezTo>
                  <a:pt x="21301" y="18429"/>
                  <a:pt x="21377" y="18955"/>
                  <a:pt x="21483" y="19445"/>
                </a:cubicBezTo>
                <a:lnTo>
                  <a:pt x="21483" y="19445"/>
                </a:lnTo>
                <a:cubicBezTo>
                  <a:pt x="21345" y="18965"/>
                  <a:pt x="21217" y="18476"/>
                  <a:pt x="21123" y="17954"/>
                </a:cubicBezTo>
                <a:close/>
                <a:moveTo>
                  <a:pt x="21729" y="19747"/>
                </a:moveTo>
                <a:cubicBezTo>
                  <a:pt x="21712" y="19866"/>
                  <a:pt x="21694" y="19984"/>
                  <a:pt x="21677" y="20102"/>
                </a:cubicBezTo>
                <a:cubicBezTo>
                  <a:pt x="21644" y="19992"/>
                  <a:pt x="21611" y="19881"/>
                  <a:pt x="21578" y="19770"/>
                </a:cubicBezTo>
                <a:lnTo>
                  <a:pt x="21578" y="19770"/>
                </a:lnTo>
                <a:cubicBezTo>
                  <a:pt x="21596" y="19784"/>
                  <a:pt x="21619" y="19790"/>
                  <a:pt x="21642" y="19790"/>
                </a:cubicBezTo>
                <a:cubicBezTo>
                  <a:pt x="21676" y="19790"/>
                  <a:pt x="21709" y="19776"/>
                  <a:pt x="21729" y="19747"/>
                </a:cubicBezTo>
                <a:close/>
                <a:moveTo>
                  <a:pt x="12138" y="17474"/>
                </a:moveTo>
                <a:cubicBezTo>
                  <a:pt x="12238" y="17474"/>
                  <a:pt x="12305" y="17572"/>
                  <a:pt x="12319" y="17815"/>
                </a:cubicBezTo>
                <a:cubicBezTo>
                  <a:pt x="12388" y="18716"/>
                  <a:pt x="12180" y="19617"/>
                  <a:pt x="11695" y="20380"/>
                </a:cubicBezTo>
                <a:cubicBezTo>
                  <a:pt x="11349" y="21004"/>
                  <a:pt x="10863" y="21627"/>
                  <a:pt x="10309" y="22113"/>
                </a:cubicBezTo>
                <a:cubicBezTo>
                  <a:pt x="10240" y="22113"/>
                  <a:pt x="10170" y="22182"/>
                  <a:pt x="10101" y="22251"/>
                </a:cubicBezTo>
                <a:lnTo>
                  <a:pt x="10101" y="21766"/>
                </a:lnTo>
                <a:cubicBezTo>
                  <a:pt x="10448" y="20934"/>
                  <a:pt x="10586" y="20102"/>
                  <a:pt x="10517" y="19201"/>
                </a:cubicBezTo>
                <a:lnTo>
                  <a:pt x="10517" y="19201"/>
                </a:lnTo>
                <a:lnTo>
                  <a:pt x="10586" y="19271"/>
                </a:lnTo>
                <a:lnTo>
                  <a:pt x="10725" y="19271"/>
                </a:lnTo>
                <a:cubicBezTo>
                  <a:pt x="10890" y="18940"/>
                  <a:pt x="11754" y="17474"/>
                  <a:pt x="12138" y="17474"/>
                </a:cubicBezTo>
                <a:close/>
                <a:moveTo>
                  <a:pt x="9294" y="16309"/>
                </a:moveTo>
                <a:cubicBezTo>
                  <a:pt x="9826" y="16309"/>
                  <a:pt x="10252" y="18610"/>
                  <a:pt x="10309" y="19063"/>
                </a:cubicBezTo>
                <a:cubicBezTo>
                  <a:pt x="10378" y="19825"/>
                  <a:pt x="10240" y="20657"/>
                  <a:pt x="9962" y="21350"/>
                </a:cubicBezTo>
                <a:cubicBezTo>
                  <a:pt x="9893" y="21350"/>
                  <a:pt x="9824" y="21419"/>
                  <a:pt x="9754" y="21489"/>
                </a:cubicBezTo>
                <a:cubicBezTo>
                  <a:pt x="9555" y="21821"/>
                  <a:pt x="9419" y="22281"/>
                  <a:pt x="9286" y="22684"/>
                </a:cubicBezTo>
                <a:lnTo>
                  <a:pt x="9286" y="22684"/>
                </a:lnTo>
                <a:lnTo>
                  <a:pt x="9269" y="22667"/>
                </a:lnTo>
                <a:cubicBezTo>
                  <a:pt x="9338" y="22390"/>
                  <a:pt x="9338" y="22113"/>
                  <a:pt x="9338" y="21766"/>
                </a:cubicBezTo>
                <a:lnTo>
                  <a:pt x="9338" y="21697"/>
                </a:lnTo>
                <a:cubicBezTo>
                  <a:pt x="9200" y="20934"/>
                  <a:pt x="8923" y="20241"/>
                  <a:pt x="8507" y="19617"/>
                </a:cubicBezTo>
                <a:cubicBezTo>
                  <a:pt x="8368" y="18647"/>
                  <a:pt x="8507" y="17607"/>
                  <a:pt x="8923" y="16706"/>
                </a:cubicBezTo>
                <a:cubicBezTo>
                  <a:pt x="9050" y="16426"/>
                  <a:pt x="9175" y="16309"/>
                  <a:pt x="9294" y="16309"/>
                </a:cubicBezTo>
                <a:close/>
                <a:moveTo>
                  <a:pt x="6198" y="17227"/>
                </a:moveTo>
                <a:cubicBezTo>
                  <a:pt x="6266" y="17227"/>
                  <a:pt x="6342" y="17278"/>
                  <a:pt x="6427" y="17399"/>
                </a:cubicBezTo>
                <a:cubicBezTo>
                  <a:pt x="7120" y="18231"/>
                  <a:pt x="7744" y="19063"/>
                  <a:pt x="8299" y="19964"/>
                </a:cubicBezTo>
                <a:cubicBezTo>
                  <a:pt x="8368" y="20380"/>
                  <a:pt x="8576" y="20865"/>
                  <a:pt x="8853" y="21281"/>
                </a:cubicBezTo>
                <a:cubicBezTo>
                  <a:pt x="8923" y="21627"/>
                  <a:pt x="8923" y="21905"/>
                  <a:pt x="8923" y="22251"/>
                </a:cubicBezTo>
                <a:cubicBezTo>
                  <a:pt x="8784" y="22321"/>
                  <a:pt x="8715" y="22390"/>
                  <a:pt x="8715" y="22459"/>
                </a:cubicBezTo>
                <a:lnTo>
                  <a:pt x="8784" y="22529"/>
                </a:lnTo>
                <a:cubicBezTo>
                  <a:pt x="8715" y="22736"/>
                  <a:pt x="8715" y="23014"/>
                  <a:pt x="8784" y="23291"/>
                </a:cubicBezTo>
                <a:cubicBezTo>
                  <a:pt x="8784" y="23291"/>
                  <a:pt x="8784" y="23360"/>
                  <a:pt x="8784" y="23360"/>
                </a:cubicBezTo>
                <a:lnTo>
                  <a:pt x="8507" y="23152"/>
                </a:lnTo>
                <a:cubicBezTo>
                  <a:pt x="8437" y="23083"/>
                  <a:pt x="8368" y="23014"/>
                  <a:pt x="8299" y="22875"/>
                </a:cubicBezTo>
                <a:cubicBezTo>
                  <a:pt x="8368" y="22806"/>
                  <a:pt x="8299" y="22806"/>
                  <a:pt x="8299" y="22736"/>
                </a:cubicBezTo>
                <a:lnTo>
                  <a:pt x="8160" y="22736"/>
                </a:lnTo>
                <a:cubicBezTo>
                  <a:pt x="7813" y="22251"/>
                  <a:pt x="7328" y="21835"/>
                  <a:pt x="6774" y="21558"/>
                </a:cubicBezTo>
                <a:cubicBezTo>
                  <a:pt x="6427" y="21142"/>
                  <a:pt x="6150" y="20657"/>
                  <a:pt x="6011" y="20172"/>
                </a:cubicBezTo>
                <a:cubicBezTo>
                  <a:pt x="5803" y="19686"/>
                  <a:pt x="5734" y="19201"/>
                  <a:pt x="5734" y="18716"/>
                </a:cubicBezTo>
                <a:cubicBezTo>
                  <a:pt x="5734" y="18373"/>
                  <a:pt x="5876" y="17227"/>
                  <a:pt x="6198" y="17227"/>
                </a:cubicBezTo>
                <a:close/>
                <a:moveTo>
                  <a:pt x="14177" y="19268"/>
                </a:moveTo>
                <a:cubicBezTo>
                  <a:pt x="14845" y="19268"/>
                  <a:pt x="14116" y="20525"/>
                  <a:pt x="13913" y="20796"/>
                </a:cubicBezTo>
                <a:cubicBezTo>
                  <a:pt x="13498" y="21419"/>
                  <a:pt x="12943" y="21974"/>
                  <a:pt x="12388" y="22390"/>
                </a:cubicBezTo>
                <a:cubicBezTo>
                  <a:pt x="11765" y="22806"/>
                  <a:pt x="11071" y="23152"/>
                  <a:pt x="10378" y="23430"/>
                </a:cubicBezTo>
                <a:cubicBezTo>
                  <a:pt x="10448" y="23222"/>
                  <a:pt x="10448" y="23014"/>
                  <a:pt x="10517" y="22806"/>
                </a:cubicBezTo>
                <a:cubicBezTo>
                  <a:pt x="11695" y="21558"/>
                  <a:pt x="12111" y="19409"/>
                  <a:pt x="14052" y="19271"/>
                </a:cubicBezTo>
                <a:lnTo>
                  <a:pt x="14121" y="19271"/>
                </a:lnTo>
                <a:cubicBezTo>
                  <a:pt x="14141" y="19269"/>
                  <a:pt x="14159" y="19268"/>
                  <a:pt x="14177" y="19268"/>
                </a:cubicBezTo>
                <a:close/>
                <a:moveTo>
                  <a:pt x="13646" y="21590"/>
                </a:moveTo>
                <a:cubicBezTo>
                  <a:pt x="13640" y="21599"/>
                  <a:pt x="13636" y="21611"/>
                  <a:pt x="13636" y="21627"/>
                </a:cubicBezTo>
                <a:cubicBezTo>
                  <a:pt x="13775" y="22043"/>
                  <a:pt x="13983" y="22251"/>
                  <a:pt x="13567" y="22598"/>
                </a:cubicBezTo>
                <a:cubicBezTo>
                  <a:pt x="13220" y="22944"/>
                  <a:pt x="12804" y="23152"/>
                  <a:pt x="12319" y="23291"/>
                </a:cubicBezTo>
                <a:cubicBezTo>
                  <a:pt x="11695" y="23568"/>
                  <a:pt x="11002" y="23776"/>
                  <a:pt x="10378" y="23846"/>
                </a:cubicBezTo>
                <a:cubicBezTo>
                  <a:pt x="11210" y="23499"/>
                  <a:pt x="12042" y="23014"/>
                  <a:pt x="12735" y="22459"/>
                </a:cubicBezTo>
                <a:cubicBezTo>
                  <a:pt x="13080" y="22201"/>
                  <a:pt x="13384" y="21909"/>
                  <a:pt x="13646" y="21590"/>
                </a:cubicBezTo>
                <a:close/>
                <a:moveTo>
                  <a:pt x="3749" y="20938"/>
                </a:moveTo>
                <a:cubicBezTo>
                  <a:pt x="5264" y="21150"/>
                  <a:pt x="6641" y="21841"/>
                  <a:pt x="7744" y="22944"/>
                </a:cubicBezTo>
                <a:cubicBezTo>
                  <a:pt x="7675" y="23014"/>
                  <a:pt x="7605" y="23083"/>
                  <a:pt x="7675" y="23222"/>
                </a:cubicBezTo>
                <a:cubicBezTo>
                  <a:pt x="7883" y="23638"/>
                  <a:pt x="8160" y="24054"/>
                  <a:pt x="8507" y="24400"/>
                </a:cubicBezTo>
                <a:cubicBezTo>
                  <a:pt x="6520" y="23989"/>
                  <a:pt x="4466" y="22969"/>
                  <a:pt x="3749" y="20938"/>
                </a:cubicBezTo>
                <a:close/>
                <a:moveTo>
                  <a:pt x="31590" y="11507"/>
                </a:moveTo>
                <a:lnTo>
                  <a:pt x="31590" y="11507"/>
                </a:lnTo>
                <a:cubicBezTo>
                  <a:pt x="29163" y="16706"/>
                  <a:pt x="24380" y="21073"/>
                  <a:pt x="22162" y="26410"/>
                </a:cubicBezTo>
                <a:cubicBezTo>
                  <a:pt x="22578" y="23638"/>
                  <a:pt x="23549" y="21004"/>
                  <a:pt x="24935" y="18647"/>
                </a:cubicBezTo>
                <a:cubicBezTo>
                  <a:pt x="26668" y="15874"/>
                  <a:pt x="29441" y="13933"/>
                  <a:pt x="31590" y="11507"/>
                </a:cubicBezTo>
                <a:close/>
                <a:moveTo>
                  <a:pt x="34166" y="25716"/>
                </a:moveTo>
                <a:cubicBezTo>
                  <a:pt x="34202" y="25716"/>
                  <a:pt x="34224" y="25737"/>
                  <a:pt x="34224" y="25787"/>
                </a:cubicBezTo>
                <a:cubicBezTo>
                  <a:pt x="34224" y="26618"/>
                  <a:pt x="34016" y="27381"/>
                  <a:pt x="33669" y="28143"/>
                </a:cubicBezTo>
                <a:cubicBezTo>
                  <a:pt x="33253" y="28975"/>
                  <a:pt x="32629" y="29668"/>
                  <a:pt x="31798" y="30223"/>
                </a:cubicBezTo>
                <a:cubicBezTo>
                  <a:pt x="32421" y="29252"/>
                  <a:pt x="32768" y="28143"/>
                  <a:pt x="32837" y="27034"/>
                </a:cubicBezTo>
                <a:cubicBezTo>
                  <a:pt x="32976" y="26896"/>
                  <a:pt x="33045" y="26688"/>
                  <a:pt x="33184" y="26480"/>
                </a:cubicBezTo>
                <a:cubicBezTo>
                  <a:pt x="33184" y="26480"/>
                  <a:pt x="33948" y="25716"/>
                  <a:pt x="34166" y="25716"/>
                </a:cubicBezTo>
                <a:close/>
                <a:moveTo>
                  <a:pt x="32560" y="24816"/>
                </a:moveTo>
                <a:cubicBezTo>
                  <a:pt x="32560" y="25440"/>
                  <a:pt x="32560" y="26133"/>
                  <a:pt x="32560" y="26826"/>
                </a:cubicBezTo>
                <a:cubicBezTo>
                  <a:pt x="32491" y="28143"/>
                  <a:pt x="31936" y="29460"/>
                  <a:pt x="30966" y="30431"/>
                </a:cubicBezTo>
                <a:cubicBezTo>
                  <a:pt x="30966" y="30362"/>
                  <a:pt x="30966" y="30292"/>
                  <a:pt x="30966" y="30223"/>
                </a:cubicBezTo>
                <a:cubicBezTo>
                  <a:pt x="31451" y="29183"/>
                  <a:pt x="31451" y="27935"/>
                  <a:pt x="30966" y="26896"/>
                </a:cubicBezTo>
                <a:lnTo>
                  <a:pt x="30966" y="26618"/>
                </a:lnTo>
                <a:cubicBezTo>
                  <a:pt x="30966" y="26618"/>
                  <a:pt x="30966" y="26549"/>
                  <a:pt x="30966" y="26480"/>
                </a:cubicBezTo>
                <a:cubicBezTo>
                  <a:pt x="31078" y="26255"/>
                  <a:pt x="31236" y="25938"/>
                  <a:pt x="31255" y="25938"/>
                </a:cubicBezTo>
                <a:lnTo>
                  <a:pt x="31255" y="25938"/>
                </a:lnTo>
                <a:cubicBezTo>
                  <a:pt x="31259" y="25938"/>
                  <a:pt x="31256" y="25955"/>
                  <a:pt x="31243" y="25994"/>
                </a:cubicBezTo>
                <a:lnTo>
                  <a:pt x="31382" y="25648"/>
                </a:lnTo>
                <a:cubicBezTo>
                  <a:pt x="31659" y="25232"/>
                  <a:pt x="32075" y="24885"/>
                  <a:pt x="32560" y="24816"/>
                </a:cubicBezTo>
                <a:close/>
                <a:moveTo>
                  <a:pt x="20083" y="29322"/>
                </a:moveTo>
                <a:lnTo>
                  <a:pt x="20083" y="29322"/>
                </a:lnTo>
                <a:cubicBezTo>
                  <a:pt x="20429" y="29460"/>
                  <a:pt x="20637" y="29807"/>
                  <a:pt x="20637" y="30223"/>
                </a:cubicBezTo>
                <a:lnTo>
                  <a:pt x="20568" y="30985"/>
                </a:lnTo>
                <a:lnTo>
                  <a:pt x="20429" y="30639"/>
                </a:lnTo>
                <a:cubicBezTo>
                  <a:pt x="20291" y="30223"/>
                  <a:pt x="20152" y="29807"/>
                  <a:pt x="20083" y="29322"/>
                </a:cubicBezTo>
                <a:close/>
                <a:moveTo>
                  <a:pt x="28609" y="25163"/>
                </a:moveTo>
                <a:lnTo>
                  <a:pt x="28609" y="25163"/>
                </a:lnTo>
                <a:cubicBezTo>
                  <a:pt x="28748" y="25856"/>
                  <a:pt x="28955" y="26480"/>
                  <a:pt x="29233" y="27104"/>
                </a:cubicBezTo>
                <a:cubicBezTo>
                  <a:pt x="29787" y="28213"/>
                  <a:pt x="29995" y="29530"/>
                  <a:pt x="29857" y="30708"/>
                </a:cubicBezTo>
                <a:cubicBezTo>
                  <a:pt x="29787" y="30569"/>
                  <a:pt x="29649" y="30431"/>
                  <a:pt x="29579" y="30223"/>
                </a:cubicBezTo>
                <a:cubicBezTo>
                  <a:pt x="29555" y="30174"/>
                  <a:pt x="29504" y="30151"/>
                  <a:pt x="29452" y="30151"/>
                </a:cubicBezTo>
                <a:cubicBezTo>
                  <a:pt x="29357" y="30151"/>
                  <a:pt x="29257" y="30227"/>
                  <a:pt x="29302" y="30362"/>
                </a:cubicBezTo>
                <a:lnTo>
                  <a:pt x="29579" y="30985"/>
                </a:lnTo>
                <a:cubicBezTo>
                  <a:pt x="27846" y="30362"/>
                  <a:pt x="27430" y="26618"/>
                  <a:pt x="28609" y="25163"/>
                </a:cubicBezTo>
                <a:close/>
                <a:moveTo>
                  <a:pt x="29282" y="25322"/>
                </a:moveTo>
                <a:cubicBezTo>
                  <a:pt x="29766" y="25322"/>
                  <a:pt x="30837" y="27262"/>
                  <a:pt x="30896" y="27381"/>
                </a:cubicBezTo>
                <a:cubicBezTo>
                  <a:pt x="31104" y="28143"/>
                  <a:pt x="31104" y="28906"/>
                  <a:pt x="30896" y="29668"/>
                </a:cubicBezTo>
                <a:cubicBezTo>
                  <a:pt x="30859" y="29650"/>
                  <a:pt x="30827" y="29641"/>
                  <a:pt x="30800" y="29641"/>
                </a:cubicBezTo>
                <a:cubicBezTo>
                  <a:pt x="30726" y="29641"/>
                  <a:pt x="30688" y="29705"/>
                  <a:pt x="30688" y="29807"/>
                </a:cubicBezTo>
                <a:cubicBezTo>
                  <a:pt x="30480" y="30223"/>
                  <a:pt x="30273" y="30708"/>
                  <a:pt x="30203" y="31193"/>
                </a:cubicBezTo>
                <a:cubicBezTo>
                  <a:pt x="30134" y="31193"/>
                  <a:pt x="30134" y="31263"/>
                  <a:pt x="30203" y="31332"/>
                </a:cubicBezTo>
                <a:lnTo>
                  <a:pt x="30134" y="31471"/>
                </a:lnTo>
                <a:lnTo>
                  <a:pt x="29995" y="31193"/>
                </a:lnTo>
                <a:cubicBezTo>
                  <a:pt x="30065" y="31193"/>
                  <a:pt x="30065" y="31124"/>
                  <a:pt x="29995" y="31055"/>
                </a:cubicBezTo>
                <a:cubicBezTo>
                  <a:pt x="31174" y="29322"/>
                  <a:pt x="29649" y="27381"/>
                  <a:pt x="29094" y="25579"/>
                </a:cubicBezTo>
                <a:cubicBezTo>
                  <a:pt x="29094" y="25579"/>
                  <a:pt x="29094" y="25509"/>
                  <a:pt x="29094" y="25509"/>
                </a:cubicBezTo>
                <a:cubicBezTo>
                  <a:pt x="29134" y="25378"/>
                  <a:pt x="29200" y="25322"/>
                  <a:pt x="29282" y="25322"/>
                </a:cubicBezTo>
                <a:close/>
                <a:moveTo>
                  <a:pt x="46694" y="29734"/>
                </a:moveTo>
                <a:cubicBezTo>
                  <a:pt x="46796" y="29734"/>
                  <a:pt x="46854" y="29775"/>
                  <a:pt x="46840" y="29876"/>
                </a:cubicBezTo>
                <a:cubicBezTo>
                  <a:pt x="46354" y="32094"/>
                  <a:pt x="44621" y="33204"/>
                  <a:pt x="42958" y="34451"/>
                </a:cubicBezTo>
                <a:cubicBezTo>
                  <a:pt x="43304" y="33550"/>
                  <a:pt x="43651" y="32718"/>
                  <a:pt x="44136" y="31887"/>
                </a:cubicBezTo>
                <a:cubicBezTo>
                  <a:pt x="44413" y="31332"/>
                  <a:pt x="44760" y="30847"/>
                  <a:pt x="45176" y="30431"/>
                </a:cubicBezTo>
                <a:cubicBezTo>
                  <a:pt x="45286" y="30321"/>
                  <a:pt x="46307" y="29734"/>
                  <a:pt x="46694" y="29734"/>
                </a:cubicBezTo>
                <a:close/>
                <a:moveTo>
                  <a:pt x="42606" y="27685"/>
                </a:moveTo>
                <a:cubicBezTo>
                  <a:pt x="42632" y="27685"/>
                  <a:pt x="42657" y="27698"/>
                  <a:pt x="42681" y="27727"/>
                </a:cubicBezTo>
                <a:cubicBezTo>
                  <a:pt x="43096" y="28351"/>
                  <a:pt x="43374" y="28975"/>
                  <a:pt x="43582" y="29668"/>
                </a:cubicBezTo>
                <a:cubicBezTo>
                  <a:pt x="43859" y="30847"/>
                  <a:pt x="43651" y="32025"/>
                  <a:pt x="42958" y="33065"/>
                </a:cubicBezTo>
                <a:cubicBezTo>
                  <a:pt x="42923" y="33030"/>
                  <a:pt x="42888" y="33013"/>
                  <a:pt x="42854" y="33013"/>
                </a:cubicBezTo>
                <a:cubicBezTo>
                  <a:pt x="42819" y="33013"/>
                  <a:pt x="42784" y="33030"/>
                  <a:pt x="42750" y="33065"/>
                </a:cubicBezTo>
                <a:cubicBezTo>
                  <a:pt x="42334" y="33550"/>
                  <a:pt x="41987" y="34174"/>
                  <a:pt x="41849" y="34867"/>
                </a:cubicBezTo>
                <a:lnTo>
                  <a:pt x="41779" y="34937"/>
                </a:lnTo>
                <a:cubicBezTo>
                  <a:pt x="41641" y="33065"/>
                  <a:pt x="41710" y="31124"/>
                  <a:pt x="41918" y="29252"/>
                </a:cubicBezTo>
                <a:cubicBezTo>
                  <a:pt x="41918" y="29252"/>
                  <a:pt x="42324" y="27685"/>
                  <a:pt x="42606" y="27685"/>
                </a:cubicBezTo>
                <a:close/>
                <a:moveTo>
                  <a:pt x="40601" y="29807"/>
                </a:moveTo>
                <a:cubicBezTo>
                  <a:pt x="40670" y="30084"/>
                  <a:pt x="40740" y="30292"/>
                  <a:pt x="40878" y="30431"/>
                </a:cubicBezTo>
                <a:cubicBezTo>
                  <a:pt x="41017" y="30639"/>
                  <a:pt x="41225" y="30847"/>
                  <a:pt x="41363" y="30985"/>
                </a:cubicBezTo>
                <a:cubicBezTo>
                  <a:pt x="41294" y="32372"/>
                  <a:pt x="41433" y="33827"/>
                  <a:pt x="41502" y="35283"/>
                </a:cubicBezTo>
                <a:lnTo>
                  <a:pt x="41502" y="35352"/>
                </a:lnTo>
                <a:lnTo>
                  <a:pt x="41363" y="35352"/>
                </a:lnTo>
                <a:cubicBezTo>
                  <a:pt x="40601" y="34590"/>
                  <a:pt x="40254" y="33481"/>
                  <a:pt x="40324" y="32372"/>
                </a:cubicBezTo>
                <a:cubicBezTo>
                  <a:pt x="40254" y="31817"/>
                  <a:pt x="40324" y="31263"/>
                  <a:pt x="40462" y="30639"/>
                </a:cubicBezTo>
                <a:cubicBezTo>
                  <a:pt x="40462" y="30500"/>
                  <a:pt x="40532" y="30292"/>
                  <a:pt x="40601" y="30154"/>
                </a:cubicBezTo>
                <a:cubicBezTo>
                  <a:pt x="40601" y="30015"/>
                  <a:pt x="40532" y="29946"/>
                  <a:pt x="40532" y="29807"/>
                </a:cubicBezTo>
                <a:close/>
                <a:moveTo>
                  <a:pt x="42888" y="35075"/>
                </a:moveTo>
                <a:lnTo>
                  <a:pt x="42888" y="35075"/>
                </a:lnTo>
                <a:cubicBezTo>
                  <a:pt x="42681" y="35214"/>
                  <a:pt x="42403" y="35352"/>
                  <a:pt x="42195" y="35491"/>
                </a:cubicBezTo>
                <a:lnTo>
                  <a:pt x="42126" y="35491"/>
                </a:lnTo>
                <a:cubicBezTo>
                  <a:pt x="42126" y="35422"/>
                  <a:pt x="42126" y="35422"/>
                  <a:pt x="42057" y="35422"/>
                </a:cubicBezTo>
                <a:cubicBezTo>
                  <a:pt x="42057" y="35352"/>
                  <a:pt x="42057" y="35352"/>
                  <a:pt x="42057" y="35352"/>
                </a:cubicBezTo>
                <a:cubicBezTo>
                  <a:pt x="42334" y="35283"/>
                  <a:pt x="42611" y="35145"/>
                  <a:pt x="42888" y="35075"/>
                </a:cubicBezTo>
                <a:close/>
                <a:moveTo>
                  <a:pt x="47755" y="32320"/>
                </a:moveTo>
                <a:cubicBezTo>
                  <a:pt x="47940" y="32320"/>
                  <a:pt x="48122" y="32337"/>
                  <a:pt x="48295" y="32372"/>
                </a:cubicBezTo>
                <a:cubicBezTo>
                  <a:pt x="49404" y="32649"/>
                  <a:pt x="48711" y="33481"/>
                  <a:pt x="48226" y="33827"/>
                </a:cubicBezTo>
                <a:cubicBezTo>
                  <a:pt x="46909" y="34659"/>
                  <a:pt x="45453" y="35214"/>
                  <a:pt x="43928" y="35560"/>
                </a:cubicBezTo>
                <a:cubicBezTo>
                  <a:pt x="43928" y="35491"/>
                  <a:pt x="43859" y="35491"/>
                  <a:pt x="43720" y="35491"/>
                </a:cubicBezTo>
                <a:lnTo>
                  <a:pt x="43027" y="35560"/>
                </a:lnTo>
                <a:cubicBezTo>
                  <a:pt x="43443" y="35352"/>
                  <a:pt x="43720" y="35006"/>
                  <a:pt x="43928" y="34659"/>
                </a:cubicBezTo>
                <a:cubicBezTo>
                  <a:pt x="43998" y="34521"/>
                  <a:pt x="43928" y="34382"/>
                  <a:pt x="43790" y="34313"/>
                </a:cubicBezTo>
                <a:cubicBezTo>
                  <a:pt x="43928" y="34243"/>
                  <a:pt x="43998" y="34105"/>
                  <a:pt x="44206" y="33966"/>
                </a:cubicBezTo>
                <a:lnTo>
                  <a:pt x="44413" y="33758"/>
                </a:lnTo>
                <a:cubicBezTo>
                  <a:pt x="44968" y="33412"/>
                  <a:pt x="45592" y="33065"/>
                  <a:pt x="46216" y="32788"/>
                </a:cubicBezTo>
                <a:lnTo>
                  <a:pt x="46146" y="32788"/>
                </a:lnTo>
                <a:cubicBezTo>
                  <a:pt x="46614" y="32476"/>
                  <a:pt x="47199" y="32320"/>
                  <a:pt x="47755" y="32320"/>
                </a:cubicBezTo>
                <a:close/>
                <a:moveTo>
                  <a:pt x="21885" y="33897"/>
                </a:moveTo>
                <a:lnTo>
                  <a:pt x="21885" y="33897"/>
                </a:lnTo>
                <a:cubicBezTo>
                  <a:pt x="21816" y="34382"/>
                  <a:pt x="21746" y="34867"/>
                  <a:pt x="21538" y="35283"/>
                </a:cubicBezTo>
                <a:cubicBezTo>
                  <a:pt x="21400" y="35560"/>
                  <a:pt x="21192" y="35907"/>
                  <a:pt x="21053" y="36184"/>
                </a:cubicBezTo>
                <a:cubicBezTo>
                  <a:pt x="21053" y="35352"/>
                  <a:pt x="21330" y="34521"/>
                  <a:pt x="21885" y="33897"/>
                </a:cubicBezTo>
                <a:close/>
                <a:moveTo>
                  <a:pt x="13983" y="35352"/>
                </a:moveTo>
                <a:lnTo>
                  <a:pt x="14052" y="35422"/>
                </a:lnTo>
                <a:cubicBezTo>
                  <a:pt x="14052" y="35768"/>
                  <a:pt x="13983" y="36115"/>
                  <a:pt x="13983" y="36392"/>
                </a:cubicBezTo>
                <a:cubicBezTo>
                  <a:pt x="13913" y="36739"/>
                  <a:pt x="13844" y="37016"/>
                  <a:pt x="13705" y="37293"/>
                </a:cubicBezTo>
                <a:cubicBezTo>
                  <a:pt x="13636" y="36670"/>
                  <a:pt x="13705" y="35976"/>
                  <a:pt x="13983" y="35352"/>
                </a:cubicBezTo>
                <a:close/>
                <a:moveTo>
                  <a:pt x="46382" y="35517"/>
                </a:moveTo>
                <a:cubicBezTo>
                  <a:pt x="47669" y="35517"/>
                  <a:pt x="48986" y="35792"/>
                  <a:pt x="49543" y="36739"/>
                </a:cubicBezTo>
                <a:cubicBezTo>
                  <a:pt x="49890" y="37293"/>
                  <a:pt x="46354" y="37293"/>
                  <a:pt x="46077" y="37293"/>
                </a:cubicBezTo>
                <a:cubicBezTo>
                  <a:pt x="45176" y="37155"/>
                  <a:pt x="44344" y="36808"/>
                  <a:pt x="43512" y="36323"/>
                </a:cubicBezTo>
                <a:cubicBezTo>
                  <a:pt x="43582" y="36254"/>
                  <a:pt x="43582" y="36254"/>
                  <a:pt x="43512" y="36184"/>
                </a:cubicBezTo>
                <a:cubicBezTo>
                  <a:pt x="44206" y="36046"/>
                  <a:pt x="44829" y="35838"/>
                  <a:pt x="45453" y="35560"/>
                </a:cubicBezTo>
                <a:cubicBezTo>
                  <a:pt x="45753" y="35533"/>
                  <a:pt x="46067" y="35517"/>
                  <a:pt x="46382" y="35517"/>
                </a:cubicBezTo>
                <a:close/>
                <a:moveTo>
                  <a:pt x="30827" y="37085"/>
                </a:moveTo>
                <a:lnTo>
                  <a:pt x="30827" y="37085"/>
                </a:lnTo>
                <a:cubicBezTo>
                  <a:pt x="30758" y="37432"/>
                  <a:pt x="30550" y="37709"/>
                  <a:pt x="30342" y="37987"/>
                </a:cubicBezTo>
                <a:cubicBezTo>
                  <a:pt x="30273" y="38056"/>
                  <a:pt x="30134" y="38195"/>
                  <a:pt x="29995" y="38264"/>
                </a:cubicBezTo>
                <a:cubicBezTo>
                  <a:pt x="29995" y="38195"/>
                  <a:pt x="29995" y="38125"/>
                  <a:pt x="29926" y="38125"/>
                </a:cubicBezTo>
                <a:cubicBezTo>
                  <a:pt x="29995" y="38056"/>
                  <a:pt x="29995" y="38056"/>
                  <a:pt x="30065" y="37987"/>
                </a:cubicBezTo>
                <a:cubicBezTo>
                  <a:pt x="30273" y="37640"/>
                  <a:pt x="30480" y="37363"/>
                  <a:pt x="30827" y="37085"/>
                </a:cubicBezTo>
                <a:close/>
                <a:moveTo>
                  <a:pt x="38799" y="37848"/>
                </a:moveTo>
                <a:cubicBezTo>
                  <a:pt x="39076" y="37848"/>
                  <a:pt x="39423" y="37917"/>
                  <a:pt x="39631" y="38125"/>
                </a:cubicBezTo>
                <a:cubicBezTo>
                  <a:pt x="39631" y="38195"/>
                  <a:pt x="39561" y="38264"/>
                  <a:pt x="39492" y="38333"/>
                </a:cubicBezTo>
                <a:cubicBezTo>
                  <a:pt x="39284" y="38402"/>
                  <a:pt x="39076" y="38472"/>
                  <a:pt x="38868" y="38472"/>
                </a:cubicBezTo>
                <a:cubicBezTo>
                  <a:pt x="38521" y="38472"/>
                  <a:pt x="38175" y="38402"/>
                  <a:pt x="37898" y="38333"/>
                </a:cubicBezTo>
                <a:lnTo>
                  <a:pt x="38521" y="37848"/>
                </a:lnTo>
                <a:close/>
                <a:moveTo>
                  <a:pt x="35835" y="37424"/>
                </a:moveTo>
                <a:lnTo>
                  <a:pt x="35835" y="37424"/>
                </a:lnTo>
                <a:cubicBezTo>
                  <a:pt x="36001" y="38093"/>
                  <a:pt x="35598" y="38698"/>
                  <a:pt x="35194" y="39304"/>
                </a:cubicBezTo>
                <a:cubicBezTo>
                  <a:pt x="35127" y="38636"/>
                  <a:pt x="35382" y="37968"/>
                  <a:pt x="35835" y="37424"/>
                </a:cubicBezTo>
                <a:close/>
                <a:moveTo>
                  <a:pt x="43096" y="36462"/>
                </a:moveTo>
                <a:cubicBezTo>
                  <a:pt x="43998" y="37224"/>
                  <a:pt x="45107" y="37709"/>
                  <a:pt x="46285" y="37779"/>
                </a:cubicBezTo>
                <a:cubicBezTo>
                  <a:pt x="46978" y="38472"/>
                  <a:pt x="47602" y="39304"/>
                  <a:pt x="48018" y="40274"/>
                </a:cubicBezTo>
                <a:cubicBezTo>
                  <a:pt x="45731" y="40066"/>
                  <a:pt x="44067" y="38333"/>
                  <a:pt x="42888" y="36462"/>
                </a:cubicBezTo>
                <a:close/>
                <a:moveTo>
                  <a:pt x="19822" y="39660"/>
                </a:moveTo>
                <a:cubicBezTo>
                  <a:pt x="20181" y="40313"/>
                  <a:pt x="20370" y="41021"/>
                  <a:pt x="20499" y="41730"/>
                </a:cubicBezTo>
                <a:cubicBezTo>
                  <a:pt x="20165" y="41063"/>
                  <a:pt x="19960" y="40332"/>
                  <a:pt x="19822" y="39660"/>
                </a:cubicBezTo>
                <a:close/>
                <a:moveTo>
                  <a:pt x="16825" y="42423"/>
                </a:moveTo>
                <a:lnTo>
                  <a:pt x="16825" y="42423"/>
                </a:lnTo>
                <a:cubicBezTo>
                  <a:pt x="17102" y="42978"/>
                  <a:pt x="17171" y="43601"/>
                  <a:pt x="17033" y="44225"/>
                </a:cubicBezTo>
                <a:cubicBezTo>
                  <a:pt x="16825" y="43601"/>
                  <a:pt x="16755" y="42978"/>
                  <a:pt x="16825" y="42423"/>
                </a:cubicBezTo>
                <a:close/>
                <a:moveTo>
                  <a:pt x="24796" y="32926"/>
                </a:moveTo>
                <a:lnTo>
                  <a:pt x="24796" y="32926"/>
                </a:lnTo>
                <a:cubicBezTo>
                  <a:pt x="25212" y="33620"/>
                  <a:pt x="25767" y="34174"/>
                  <a:pt x="26391" y="34729"/>
                </a:cubicBezTo>
                <a:cubicBezTo>
                  <a:pt x="28817" y="37293"/>
                  <a:pt x="28540" y="40759"/>
                  <a:pt x="27638" y="43948"/>
                </a:cubicBezTo>
                <a:cubicBezTo>
                  <a:pt x="27638" y="43948"/>
                  <a:pt x="27638" y="44017"/>
                  <a:pt x="27638" y="44087"/>
                </a:cubicBezTo>
                <a:cubicBezTo>
                  <a:pt x="27569" y="44364"/>
                  <a:pt x="27430" y="44641"/>
                  <a:pt x="27361" y="44918"/>
                </a:cubicBezTo>
                <a:cubicBezTo>
                  <a:pt x="27916" y="42007"/>
                  <a:pt x="27569" y="39026"/>
                  <a:pt x="26460" y="36323"/>
                </a:cubicBezTo>
                <a:cubicBezTo>
                  <a:pt x="26460" y="36303"/>
                  <a:pt x="26448" y="36294"/>
                  <a:pt x="26431" y="36294"/>
                </a:cubicBezTo>
                <a:cubicBezTo>
                  <a:pt x="26391" y="36294"/>
                  <a:pt x="26321" y="36343"/>
                  <a:pt x="26321" y="36392"/>
                </a:cubicBezTo>
                <a:cubicBezTo>
                  <a:pt x="26807" y="38056"/>
                  <a:pt x="27084" y="39789"/>
                  <a:pt x="27292" y="41591"/>
                </a:cubicBezTo>
                <a:cubicBezTo>
                  <a:pt x="27361" y="42978"/>
                  <a:pt x="27084" y="44364"/>
                  <a:pt x="27015" y="45820"/>
                </a:cubicBezTo>
                <a:cubicBezTo>
                  <a:pt x="26876" y="46235"/>
                  <a:pt x="26668" y="46651"/>
                  <a:pt x="26460" y="46998"/>
                </a:cubicBezTo>
                <a:cubicBezTo>
                  <a:pt x="26668" y="45542"/>
                  <a:pt x="26529" y="44087"/>
                  <a:pt x="26183" y="42700"/>
                </a:cubicBezTo>
                <a:lnTo>
                  <a:pt x="26113" y="42700"/>
                </a:lnTo>
                <a:cubicBezTo>
                  <a:pt x="25490" y="39858"/>
                  <a:pt x="25143" y="36947"/>
                  <a:pt x="25074" y="34035"/>
                </a:cubicBezTo>
                <a:cubicBezTo>
                  <a:pt x="25074" y="33620"/>
                  <a:pt x="25004" y="33273"/>
                  <a:pt x="24796" y="32926"/>
                </a:cubicBezTo>
                <a:close/>
                <a:moveTo>
                  <a:pt x="22162" y="45265"/>
                </a:moveTo>
                <a:cubicBezTo>
                  <a:pt x="22162" y="45958"/>
                  <a:pt x="22024" y="46651"/>
                  <a:pt x="21677" y="47275"/>
                </a:cubicBezTo>
                <a:cubicBezTo>
                  <a:pt x="21608" y="46929"/>
                  <a:pt x="21608" y="46651"/>
                  <a:pt x="21608" y="46374"/>
                </a:cubicBezTo>
                <a:cubicBezTo>
                  <a:pt x="21677" y="45958"/>
                  <a:pt x="21885" y="45612"/>
                  <a:pt x="22162" y="45265"/>
                </a:cubicBezTo>
                <a:close/>
                <a:moveTo>
                  <a:pt x="17518" y="49147"/>
                </a:moveTo>
                <a:lnTo>
                  <a:pt x="17518" y="49147"/>
                </a:lnTo>
                <a:cubicBezTo>
                  <a:pt x="18073" y="49424"/>
                  <a:pt x="18627" y="49771"/>
                  <a:pt x="19043" y="50256"/>
                </a:cubicBezTo>
                <a:cubicBezTo>
                  <a:pt x="18419" y="50048"/>
                  <a:pt x="17865" y="49632"/>
                  <a:pt x="17518" y="49147"/>
                </a:cubicBezTo>
                <a:close/>
                <a:moveTo>
                  <a:pt x="19528" y="56841"/>
                </a:moveTo>
                <a:lnTo>
                  <a:pt x="19528" y="56841"/>
                </a:lnTo>
                <a:cubicBezTo>
                  <a:pt x="19805" y="57257"/>
                  <a:pt x="19875" y="57812"/>
                  <a:pt x="19875" y="58366"/>
                </a:cubicBezTo>
                <a:cubicBezTo>
                  <a:pt x="19598" y="57881"/>
                  <a:pt x="19528" y="57326"/>
                  <a:pt x="19528" y="56841"/>
                </a:cubicBezTo>
                <a:close/>
                <a:moveTo>
                  <a:pt x="36437" y="54584"/>
                </a:moveTo>
                <a:cubicBezTo>
                  <a:pt x="36678" y="54584"/>
                  <a:pt x="36903" y="56163"/>
                  <a:pt x="36925" y="56163"/>
                </a:cubicBezTo>
                <a:cubicBezTo>
                  <a:pt x="36926" y="56163"/>
                  <a:pt x="36927" y="56158"/>
                  <a:pt x="36927" y="56148"/>
                </a:cubicBezTo>
                <a:lnTo>
                  <a:pt x="36927" y="56148"/>
                </a:lnTo>
                <a:cubicBezTo>
                  <a:pt x="36927" y="56980"/>
                  <a:pt x="36719" y="57742"/>
                  <a:pt x="36373" y="58505"/>
                </a:cubicBezTo>
                <a:cubicBezTo>
                  <a:pt x="36095" y="59129"/>
                  <a:pt x="35679" y="59683"/>
                  <a:pt x="35263" y="60169"/>
                </a:cubicBezTo>
                <a:cubicBezTo>
                  <a:pt x="35263" y="60099"/>
                  <a:pt x="35263" y="60030"/>
                  <a:pt x="35263" y="59961"/>
                </a:cubicBezTo>
                <a:cubicBezTo>
                  <a:pt x="35263" y="59811"/>
                  <a:pt x="35119" y="59697"/>
                  <a:pt x="34987" y="59697"/>
                </a:cubicBezTo>
                <a:cubicBezTo>
                  <a:pt x="34936" y="59697"/>
                  <a:pt x="34886" y="59714"/>
                  <a:pt x="34848" y="59753"/>
                </a:cubicBezTo>
                <a:lnTo>
                  <a:pt x="34709" y="59891"/>
                </a:lnTo>
                <a:cubicBezTo>
                  <a:pt x="34709" y="59753"/>
                  <a:pt x="34709" y="59614"/>
                  <a:pt x="34709" y="59475"/>
                </a:cubicBezTo>
                <a:cubicBezTo>
                  <a:pt x="34709" y="59406"/>
                  <a:pt x="34709" y="59337"/>
                  <a:pt x="34640" y="59337"/>
                </a:cubicBezTo>
                <a:cubicBezTo>
                  <a:pt x="34709" y="58782"/>
                  <a:pt x="34709" y="58297"/>
                  <a:pt x="34640" y="57742"/>
                </a:cubicBezTo>
                <a:cubicBezTo>
                  <a:pt x="34986" y="56564"/>
                  <a:pt x="35541" y="55455"/>
                  <a:pt x="36373" y="54623"/>
                </a:cubicBezTo>
                <a:cubicBezTo>
                  <a:pt x="36394" y="54596"/>
                  <a:pt x="36415" y="54584"/>
                  <a:pt x="36437" y="54584"/>
                </a:cubicBezTo>
                <a:close/>
                <a:moveTo>
                  <a:pt x="32144" y="54685"/>
                </a:moveTo>
                <a:cubicBezTo>
                  <a:pt x="32223" y="54685"/>
                  <a:pt x="32315" y="54708"/>
                  <a:pt x="32421" y="54762"/>
                </a:cubicBezTo>
                <a:cubicBezTo>
                  <a:pt x="33184" y="55178"/>
                  <a:pt x="33808" y="55871"/>
                  <a:pt x="34085" y="56703"/>
                </a:cubicBezTo>
                <a:cubicBezTo>
                  <a:pt x="34224" y="57118"/>
                  <a:pt x="34293" y="57534"/>
                  <a:pt x="34362" y="57881"/>
                </a:cubicBezTo>
                <a:cubicBezTo>
                  <a:pt x="34224" y="58505"/>
                  <a:pt x="34154" y="59129"/>
                  <a:pt x="34154" y="59753"/>
                </a:cubicBezTo>
                <a:cubicBezTo>
                  <a:pt x="34154" y="59822"/>
                  <a:pt x="34085" y="59961"/>
                  <a:pt x="34016" y="60030"/>
                </a:cubicBezTo>
                <a:cubicBezTo>
                  <a:pt x="33946" y="59753"/>
                  <a:pt x="33877" y="59475"/>
                  <a:pt x="33738" y="59198"/>
                </a:cubicBezTo>
                <a:cubicBezTo>
                  <a:pt x="33712" y="59145"/>
                  <a:pt x="33655" y="59122"/>
                  <a:pt x="33599" y="59122"/>
                </a:cubicBezTo>
                <a:cubicBezTo>
                  <a:pt x="33508" y="59122"/>
                  <a:pt x="33418" y="59182"/>
                  <a:pt x="33461" y="59267"/>
                </a:cubicBezTo>
                <a:cubicBezTo>
                  <a:pt x="33531" y="59891"/>
                  <a:pt x="33600" y="60446"/>
                  <a:pt x="33738" y="61000"/>
                </a:cubicBezTo>
                <a:cubicBezTo>
                  <a:pt x="33600" y="60862"/>
                  <a:pt x="33461" y="60654"/>
                  <a:pt x="33323" y="60446"/>
                </a:cubicBezTo>
                <a:cubicBezTo>
                  <a:pt x="33184" y="59822"/>
                  <a:pt x="32837" y="59198"/>
                  <a:pt x="32352" y="58713"/>
                </a:cubicBezTo>
                <a:lnTo>
                  <a:pt x="32352" y="58782"/>
                </a:lnTo>
                <a:cubicBezTo>
                  <a:pt x="32005" y="57881"/>
                  <a:pt x="31728" y="56980"/>
                  <a:pt x="31659" y="56079"/>
                </a:cubicBezTo>
                <a:cubicBezTo>
                  <a:pt x="31659" y="55777"/>
                  <a:pt x="31606" y="54685"/>
                  <a:pt x="32144" y="54685"/>
                </a:cubicBezTo>
                <a:close/>
                <a:moveTo>
                  <a:pt x="39977" y="56772"/>
                </a:moveTo>
                <a:lnTo>
                  <a:pt x="39908" y="56841"/>
                </a:lnTo>
                <a:cubicBezTo>
                  <a:pt x="39284" y="57812"/>
                  <a:pt x="38521" y="58713"/>
                  <a:pt x="37690" y="59475"/>
                </a:cubicBezTo>
                <a:cubicBezTo>
                  <a:pt x="37135" y="59891"/>
                  <a:pt x="36581" y="60307"/>
                  <a:pt x="36095" y="60654"/>
                </a:cubicBezTo>
                <a:lnTo>
                  <a:pt x="35333" y="60931"/>
                </a:lnTo>
                <a:cubicBezTo>
                  <a:pt x="35263" y="61000"/>
                  <a:pt x="35263" y="61208"/>
                  <a:pt x="35333" y="61208"/>
                </a:cubicBezTo>
                <a:lnTo>
                  <a:pt x="34986" y="61486"/>
                </a:lnTo>
                <a:lnTo>
                  <a:pt x="34778" y="61416"/>
                </a:lnTo>
                <a:cubicBezTo>
                  <a:pt x="34848" y="61278"/>
                  <a:pt x="34917" y="61139"/>
                  <a:pt x="34986" y="60931"/>
                </a:cubicBezTo>
                <a:cubicBezTo>
                  <a:pt x="35679" y="60307"/>
                  <a:pt x="36234" y="59545"/>
                  <a:pt x="36581" y="58713"/>
                </a:cubicBezTo>
                <a:cubicBezTo>
                  <a:pt x="37343" y="57604"/>
                  <a:pt x="38591" y="56911"/>
                  <a:pt x="39977" y="56772"/>
                </a:cubicBezTo>
                <a:close/>
                <a:moveTo>
                  <a:pt x="30125" y="58040"/>
                </a:moveTo>
                <a:cubicBezTo>
                  <a:pt x="30219" y="58040"/>
                  <a:pt x="30337" y="58057"/>
                  <a:pt x="30480" y="58089"/>
                </a:cubicBezTo>
                <a:cubicBezTo>
                  <a:pt x="30896" y="58158"/>
                  <a:pt x="31312" y="58366"/>
                  <a:pt x="31590" y="58713"/>
                </a:cubicBezTo>
                <a:cubicBezTo>
                  <a:pt x="31867" y="58851"/>
                  <a:pt x="32075" y="59129"/>
                  <a:pt x="32283" y="59337"/>
                </a:cubicBezTo>
                <a:cubicBezTo>
                  <a:pt x="32421" y="59753"/>
                  <a:pt x="32629" y="60099"/>
                  <a:pt x="32907" y="60515"/>
                </a:cubicBezTo>
                <a:cubicBezTo>
                  <a:pt x="32976" y="60862"/>
                  <a:pt x="33045" y="61208"/>
                  <a:pt x="33115" y="61555"/>
                </a:cubicBezTo>
                <a:cubicBezTo>
                  <a:pt x="31659" y="61208"/>
                  <a:pt x="30411" y="60099"/>
                  <a:pt x="29926" y="58644"/>
                </a:cubicBezTo>
                <a:lnTo>
                  <a:pt x="29926" y="58713"/>
                </a:lnTo>
                <a:cubicBezTo>
                  <a:pt x="29766" y="58233"/>
                  <a:pt x="29811" y="58040"/>
                  <a:pt x="30125" y="58040"/>
                </a:cubicBezTo>
                <a:close/>
                <a:moveTo>
                  <a:pt x="39561" y="60099"/>
                </a:moveTo>
                <a:lnTo>
                  <a:pt x="39492" y="60169"/>
                </a:lnTo>
                <a:cubicBezTo>
                  <a:pt x="38521" y="60862"/>
                  <a:pt x="37343" y="61347"/>
                  <a:pt x="36165" y="61555"/>
                </a:cubicBezTo>
                <a:cubicBezTo>
                  <a:pt x="36165" y="61416"/>
                  <a:pt x="36234" y="61347"/>
                  <a:pt x="36303" y="61208"/>
                </a:cubicBezTo>
                <a:cubicBezTo>
                  <a:pt x="36373" y="61139"/>
                  <a:pt x="36303" y="61070"/>
                  <a:pt x="36234" y="61070"/>
                </a:cubicBezTo>
                <a:cubicBezTo>
                  <a:pt x="37343" y="60792"/>
                  <a:pt x="38452" y="60446"/>
                  <a:pt x="39561" y="60099"/>
                </a:cubicBezTo>
                <a:close/>
                <a:moveTo>
                  <a:pt x="24103" y="59545"/>
                </a:moveTo>
                <a:lnTo>
                  <a:pt x="24103" y="59545"/>
                </a:lnTo>
                <a:cubicBezTo>
                  <a:pt x="24034" y="59961"/>
                  <a:pt x="23965" y="60376"/>
                  <a:pt x="23757" y="60792"/>
                </a:cubicBezTo>
                <a:cubicBezTo>
                  <a:pt x="23687" y="61139"/>
                  <a:pt x="23479" y="61416"/>
                  <a:pt x="23341" y="61763"/>
                </a:cubicBezTo>
                <a:cubicBezTo>
                  <a:pt x="23341" y="61763"/>
                  <a:pt x="23341" y="61694"/>
                  <a:pt x="23341" y="61694"/>
                </a:cubicBezTo>
                <a:cubicBezTo>
                  <a:pt x="23410" y="60931"/>
                  <a:pt x="23687" y="60169"/>
                  <a:pt x="24103" y="59545"/>
                </a:cubicBezTo>
                <a:close/>
                <a:moveTo>
                  <a:pt x="33600" y="61832"/>
                </a:moveTo>
                <a:cubicBezTo>
                  <a:pt x="33669" y="62109"/>
                  <a:pt x="33738" y="62317"/>
                  <a:pt x="33808" y="62525"/>
                </a:cubicBezTo>
                <a:cubicBezTo>
                  <a:pt x="33808" y="62664"/>
                  <a:pt x="33738" y="62733"/>
                  <a:pt x="33738" y="62803"/>
                </a:cubicBezTo>
                <a:cubicBezTo>
                  <a:pt x="33669" y="62456"/>
                  <a:pt x="33531" y="62109"/>
                  <a:pt x="33461" y="61832"/>
                </a:cubicBezTo>
                <a:close/>
                <a:moveTo>
                  <a:pt x="34709" y="65021"/>
                </a:moveTo>
                <a:lnTo>
                  <a:pt x="34709" y="65021"/>
                </a:lnTo>
                <a:cubicBezTo>
                  <a:pt x="34235" y="65630"/>
                  <a:pt x="33629" y="66174"/>
                  <a:pt x="33019" y="66586"/>
                </a:cubicBezTo>
                <a:lnTo>
                  <a:pt x="33019" y="66586"/>
                </a:lnTo>
                <a:cubicBezTo>
                  <a:pt x="33039" y="66545"/>
                  <a:pt x="33025" y="66477"/>
                  <a:pt x="32976" y="66477"/>
                </a:cubicBezTo>
                <a:cubicBezTo>
                  <a:pt x="33392" y="65853"/>
                  <a:pt x="34016" y="65298"/>
                  <a:pt x="34709" y="65021"/>
                </a:cubicBezTo>
                <a:close/>
                <a:moveTo>
                  <a:pt x="17310" y="55247"/>
                </a:moveTo>
                <a:lnTo>
                  <a:pt x="17310" y="55247"/>
                </a:lnTo>
                <a:cubicBezTo>
                  <a:pt x="17310" y="55247"/>
                  <a:pt x="17934" y="57119"/>
                  <a:pt x="17934" y="57188"/>
                </a:cubicBezTo>
                <a:cubicBezTo>
                  <a:pt x="18280" y="58436"/>
                  <a:pt x="18488" y="59822"/>
                  <a:pt x="18488" y="61208"/>
                </a:cubicBezTo>
                <a:cubicBezTo>
                  <a:pt x="18558" y="62872"/>
                  <a:pt x="18488" y="64605"/>
                  <a:pt x="18280" y="66338"/>
                </a:cubicBezTo>
                <a:cubicBezTo>
                  <a:pt x="18003" y="64536"/>
                  <a:pt x="17865" y="62733"/>
                  <a:pt x="17795" y="60862"/>
                </a:cubicBezTo>
                <a:cubicBezTo>
                  <a:pt x="17795" y="60792"/>
                  <a:pt x="17743" y="60758"/>
                  <a:pt x="17691" y="60758"/>
                </a:cubicBezTo>
                <a:cubicBezTo>
                  <a:pt x="17639" y="60758"/>
                  <a:pt x="17587" y="60792"/>
                  <a:pt x="17587" y="60862"/>
                </a:cubicBezTo>
                <a:cubicBezTo>
                  <a:pt x="17518" y="62941"/>
                  <a:pt x="17795" y="64951"/>
                  <a:pt x="18211" y="66962"/>
                </a:cubicBezTo>
                <a:cubicBezTo>
                  <a:pt x="18211" y="66962"/>
                  <a:pt x="18211" y="67031"/>
                  <a:pt x="18211" y="67100"/>
                </a:cubicBezTo>
                <a:cubicBezTo>
                  <a:pt x="17033" y="63219"/>
                  <a:pt x="16686" y="59198"/>
                  <a:pt x="17310" y="55247"/>
                </a:cubicBezTo>
                <a:close/>
                <a:moveTo>
                  <a:pt x="30827" y="68140"/>
                </a:moveTo>
                <a:cubicBezTo>
                  <a:pt x="31174" y="68764"/>
                  <a:pt x="31312" y="69457"/>
                  <a:pt x="31382" y="70150"/>
                </a:cubicBezTo>
                <a:cubicBezTo>
                  <a:pt x="31035" y="69527"/>
                  <a:pt x="30896" y="68833"/>
                  <a:pt x="30827" y="68140"/>
                </a:cubicBezTo>
                <a:close/>
                <a:moveTo>
                  <a:pt x="13371" y="65625"/>
                </a:moveTo>
                <a:cubicBezTo>
                  <a:pt x="13486" y="65625"/>
                  <a:pt x="13567" y="65762"/>
                  <a:pt x="13567" y="66130"/>
                </a:cubicBezTo>
                <a:cubicBezTo>
                  <a:pt x="13567" y="66754"/>
                  <a:pt x="13498" y="67308"/>
                  <a:pt x="13428" y="67932"/>
                </a:cubicBezTo>
                <a:cubicBezTo>
                  <a:pt x="13428" y="68625"/>
                  <a:pt x="13290" y="69319"/>
                  <a:pt x="13220" y="70081"/>
                </a:cubicBezTo>
                <a:cubicBezTo>
                  <a:pt x="13199" y="70038"/>
                  <a:pt x="13164" y="70022"/>
                  <a:pt x="13126" y="70022"/>
                </a:cubicBezTo>
                <a:cubicBezTo>
                  <a:pt x="13042" y="70022"/>
                  <a:pt x="12943" y="70103"/>
                  <a:pt x="12943" y="70150"/>
                </a:cubicBezTo>
                <a:lnTo>
                  <a:pt x="12943" y="70220"/>
                </a:lnTo>
                <a:cubicBezTo>
                  <a:pt x="12804" y="69734"/>
                  <a:pt x="12596" y="69319"/>
                  <a:pt x="12388" y="68903"/>
                </a:cubicBezTo>
                <a:cubicBezTo>
                  <a:pt x="12250" y="68002"/>
                  <a:pt x="12388" y="67031"/>
                  <a:pt x="12804" y="66199"/>
                </a:cubicBezTo>
                <a:cubicBezTo>
                  <a:pt x="12968" y="65912"/>
                  <a:pt x="13205" y="65625"/>
                  <a:pt x="13371" y="65625"/>
                </a:cubicBezTo>
                <a:close/>
                <a:moveTo>
                  <a:pt x="9281" y="66414"/>
                </a:moveTo>
                <a:cubicBezTo>
                  <a:pt x="10178" y="66899"/>
                  <a:pt x="11005" y="67589"/>
                  <a:pt x="11626" y="68417"/>
                </a:cubicBezTo>
                <a:cubicBezTo>
                  <a:pt x="11834" y="68695"/>
                  <a:pt x="11973" y="68972"/>
                  <a:pt x="12111" y="69249"/>
                </a:cubicBezTo>
                <a:cubicBezTo>
                  <a:pt x="12176" y="69507"/>
                  <a:pt x="12240" y="69765"/>
                  <a:pt x="12361" y="70024"/>
                </a:cubicBezTo>
                <a:lnTo>
                  <a:pt x="12361" y="70024"/>
                </a:lnTo>
                <a:cubicBezTo>
                  <a:pt x="12351" y="70017"/>
                  <a:pt x="12337" y="70012"/>
                  <a:pt x="12319" y="70012"/>
                </a:cubicBezTo>
                <a:cubicBezTo>
                  <a:pt x="12301" y="69993"/>
                  <a:pt x="12272" y="69985"/>
                  <a:pt x="12240" y="69985"/>
                </a:cubicBezTo>
                <a:cubicBezTo>
                  <a:pt x="12153" y="69985"/>
                  <a:pt x="12042" y="70049"/>
                  <a:pt x="12042" y="70150"/>
                </a:cubicBezTo>
                <a:cubicBezTo>
                  <a:pt x="12042" y="70358"/>
                  <a:pt x="12042" y="70636"/>
                  <a:pt x="12042" y="70913"/>
                </a:cubicBezTo>
                <a:cubicBezTo>
                  <a:pt x="11903" y="70774"/>
                  <a:pt x="11695" y="70636"/>
                  <a:pt x="11487" y="70566"/>
                </a:cubicBezTo>
                <a:cubicBezTo>
                  <a:pt x="11210" y="70150"/>
                  <a:pt x="10794" y="69873"/>
                  <a:pt x="10448" y="69596"/>
                </a:cubicBezTo>
                <a:cubicBezTo>
                  <a:pt x="10309" y="69319"/>
                  <a:pt x="10170" y="69041"/>
                  <a:pt x="10101" y="68903"/>
                </a:cubicBezTo>
                <a:cubicBezTo>
                  <a:pt x="9697" y="68094"/>
                  <a:pt x="9423" y="67286"/>
                  <a:pt x="9281" y="66414"/>
                </a:cubicBezTo>
                <a:close/>
                <a:moveTo>
                  <a:pt x="14676" y="67031"/>
                </a:moveTo>
                <a:lnTo>
                  <a:pt x="14676" y="67031"/>
                </a:lnTo>
                <a:cubicBezTo>
                  <a:pt x="14953" y="68279"/>
                  <a:pt x="14399" y="69665"/>
                  <a:pt x="13983" y="70913"/>
                </a:cubicBezTo>
                <a:cubicBezTo>
                  <a:pt x="13983" y="70566"/>
                  <a:pt x="13913" y="70289"/>
                  <a:pt x="13913" y="70012"/>
                </a:cubicBezTo>
                <a:lnTo>
                  <a:pt x="13913" y="70081"/>
                </a:lnTo>
                <a:cubicBezTo>
                  <a:pt x="13844" y="69942"/>
                  <a:pt x="13775" y="69942"/>
                  <a:pt x="13705" y="69942"/>
                </a:cubicBezTo>
                <a:cubicBezTo>
                  <a:pt x="13775" y="69457"/>
                  <a:pt x="13775" y="68972"/>
                  <a:pt x="13844" y="68417"/>
                </a:cubicBezTo>
                <a:cubicBezTo>
                  <a:pt x="14260" y="68071"/>
                  <a:pt x="14537" y="67586"/>
                  <a:pt x="14676" y="67031"/>
                </a:cubicBezTo>
                <a:close/>
                <a:moveTo>
                  <a:pt x="20083" y="68348"/>
                </a:moveTo>
                <a:lnTo>
                  <a:pt x="20083" y="68348"/>
                </a:lnTo>
                <a:cubicBezTo>
                  <a:pt x="19944" y="69249"/>
                  <a:pt x="19598" y="70150"/>
                  <a:pt x="19043" y="70913"/>
                </a:cubicBezTo>
                <a:lnTo>
                  <a:pt x="19043" y="70774"/>
                </a:lnTo>
                <a:cubicBezTo>
                  <a:pt x="19320" y="69942"/>
                  <a:pt x="19667" y="69111"/>
                  <a:pt x="20083" y="68348"/>
                </a:cubicBezTo>
                <a:close/>
                <a:moveTo>
                  <a:pt x="7880" y="68610"/>
                </a:moveTo>
                <a:cubicBezTo>
                  <a:pt x="8730" y="68610"/>
                  <a:pt x="9663" y="69360"/>
                  <a:pt x="10240" y="69873"/>
                </a:cubicBezTo>
                <a:lnTo>
                  <a:pt x="10448" y="70081"/>
                </a:lnTo>
                <a:cubicBezTo>
                  <a:pt x="10655" y="70497"/>
                  <a:pt x="11002" y="70844"/>
                  <a:pt x="11418" y="71052"/>
                </a:cubicBezTo>
                <a:lnTo>
                  <a:pt x="11626" y="71259"/>
                </a:lnTo>
                <a:cubicBezTo>
                  <a:pt x="11626" y="71259"/>
                  <a:pt x="11695" y="71329"/>
                  <a:pt x="11695" y="71398"/>
                </a:cubicBezTo>
                <a:cubicBezTo>
                  <a:pt x="11418" y="71329"/>
                  <a:pt x="11071" y="71259"/>
                  <a:pt x="10794" y="71259"/>
                </a:cubicBezTo>
                <a:cubicBezTo>
                  <a:pt x="10725" y="71259"/>
                  <a:pt x="10655" y="71329"/>
                  <a:pt x="10655" y="71398"/>
                </a:cubicBezTo>
                <a:lnTo>
                  <a:pt x="10655" y="71467"/>
                </a:lnTo>
                <a:cubicBezTo>
                  <a:pt x="10240" y="71259"/>
                  <a:pt x="9824" y="71121"/>
                  <a:pt x="9408" y="71052"/>
                </a:cubicBezTo>
                <a:cubicBezTo>
                  <a:pt x="9061" y="70913"/>
                  <a:pt x="8715" y="70774"/>
                  <a:pt x="8368" y="70636"/>
                </a:cubicBezTo>
                <a:cubicBezTo>
                  <a:pt x="8021" y="70428"/>
                  <a:pt x="7605" y="70220"/>
                  <a:pt x="7259" y="69942"/>
                </a:cubicBezTo>
                <a:cubicBezTo>
                  <a:pt x="6704" y="69527"/>
                  <a:pt x="6982" y="68625"/>
                  <a:pt x="7675" y="68625"/>
                </a:cubicBezTo>
                <a:cubicBezTo>
                  <a:pt x="7742" y="68615"/>
                  <a:pt x="7811" y="68610"/>
                  <a:pt x="7880" y="68610"/>
                </a:cubicBezTo>
                <a:close/>
                <a:moveTo>
                  <a:pt x="12388" y="70497"/>
                </a:moveTo>
                <a:cubicBezTo>
                  <a:pt x="12527" y="70705"/>
                  <a:pt x="12596" y="70844"/>
                  <a:pt x="12735" y="71052"/>
                </a:cubicBezTo>
                <a:cubicBezTo>
                  <a:pt x="12804" y="71190"/>
                  <a:pt x="12804" y="71398"/>
                  <a:pt x="12943" y="71537"/>
                </a:cubicBezTo>
                <a:lnTo>
                  <a:pt x="12874" y="71606"/>
                </a:lnTo>
                <a:lnTo>
                  <a:pt x="12804" y="71606"/>
                </a:lnTo>
                <a:cubicBezTo>
                  <a:pt x="12735" y="71467"/>
                  <a:pt x="12596" y="71329"/>
                  <a:pt x="12527" y="71259"/>
                </a:cubicBezTo>
                <a:cubicBezTo>
                  <a:pt x="12388" y="70982"/>
                  <a:pt x="12388" y="70774"/>
                  <a:pt x="12388" y="70497"/>
                </a:cubicBezTo>
                <a:close/>
                <a:moveTo>
                  <a:pt x="13428" y="71052"/>
                </a:moveTo>
                <a:cubicBezTo>
                  <a:pt x="13567" y="71329"/>
                  <a:pt x="13636" y="71606"/>
                  <a:pt x="13636" y="71883"/>
                </a:cubicBezTo>
                <a:cubicBezTo>
                  <a:pt x="13636" y="71953"/>
                  <a:pt x="13636" y="71953"/>
                  <a:pt x="13636" y="72022"/>
                </a:cubicBezTo>
                <a:lnTo>
                  <a:pt x="13636" y="72369"/>
                </a:lnTo>
                <a:cubicBezTo>
                  <a:pt x="13636" y="72230"/>
                  <a:pt x="13567" y="72091"/>
                  <a:pt x="13498" y="71953"/>
                </a:cubicBezTo>
                <a:cubicBezTo>
                  <a:pt x="13428" y="71745"/>
                  <a:pt x="13359" y="71537"/>
                  <a:pt x="13359" y="71259"/>
                </a:cubicBezTo>
                <a:cubicBezTo>
                  <a:pt x="13359" y="71190"/>
                  <a:pt x="13359" y="71121"/>
                  <a:pt x="13428" y="71052"/>
                </a:cubicBezTo>
                <a:close/>
                <a:moveTo>
                  <a:pt x="11374" y="71748"/>
                </a:moveTo>
                <a:lnTo>
                  <a:pt x="11374" y="71748"/>
                </a:lnTo>
                <a:cubicBezTo>
                  <a:pt x="11689" y="71771"/>
                  <a:pt x="12004" y="71902"/>
                  <a:pt x="12319" y="72091"/>
                </a:cubicBezTo>
                <a:cubicBezTo>
                  <a:pt x="12527" y="72230"/>
                  <a:pt x="12735" y="72438"/>
                  <a:pt x="13012" y="72507"/>
                </a:cubicBezTo>
                <a:cubicBezTo>
                  <a:pt x="13012" y="72542"/>
                  <a:pt x="13030" y="72559"/>
                  <a:pt x="13056" y="72559"/>
                </a:cubicBezTo>
                <a:cubicBezTo>
                  <a:pt x="13082" y="72559"/>
                  <a:pt x="13116" y="72542"/>
                  <a:pt x="13151" y="72507"/>
                </a:cubicBezTo>
                <a:lnTo>
                  <a:pt x="13290" y="72507"/>
                </a:lnTo>
                <a:cubicBezTo>
                  <a:pt x="13290" y="72646"/>
                  <a:pt x="13359" y="72715"/>
                  <a:pt x="13359" y="72784"/>
                </a:cubicBezTo>
                <a:cubicBezTo>
                  <a:pt x="12635" y="72587"/>
                  <a:pt x="11973" y="72202"/>
                  <a:pt x="11374" y="71748"/>
                </a:cubicBezTo>
                <a:close/>
                <a:moveTo>
                  <a:pt x="29371" y="72577"/>
                </a:moveTo>
                <a:cubicBezTo>
                  <a:pt x="29718" y="73408"/>
                  <a:pt x="29926" y="74309"/>
                  <a:pt x="29926" y="75211"/>
                </a:cubicBezTo>
                <a:cubicBezTo>
                  <a:pt x="29441" y="74379"/>
                  <a:pt x="29233" y="73478"/>
                  <a:pt x="29371" y="72577"/>
                </a:cubicBezTo>
                <a:close/>
                <a:moveTo>
                  <a:pt x="26475" y="74237"/>
                </a:moveTo>
                <a:cubicBezTo>
                  <a:pt x="26714" y="75388"/>
                  <a:pt x="26104" y="76409"/>
                  <a:pt x="25628" y="77429"/>
                </a:cubicBezTo>
                <a:cubicBezTo>
                  <a:pt x="25493" y="76279"/>
                  <a:pt x="25754" y="75129"/>
                  <a:pt x="26475" y="74237"/>
                </a:cubicBezTo>
                <a:close/>
                <a:moveTo>
                  <a:pt x="39700" y="68556"/>
                </a:moveTo>
                <a:cubicBezTo>
                  <a:pt x="39700" y="68556"/>
                  <a:pt x="38175" y="72022"/>
                  <a:pt x="37967" y="72438"/>
                </a:cubicBezTo>
                <a:cubicBezTo>
                  <a:pt x="36996" y="74102"/>
                  <a:pt x="35887" y="75765"/>
                  <a:pt x="34709" y="77360"/>
                </a:cubicBezTo>
                <a:cubicBezTo>
                  <a:pt x="32768" y="79994"/>
                  <a:pt x="30966" y="82697"/>
                  <a:pt x="28886" y="85331"/>
                </a:cubicBezTo>
                <a:cubicBezTo>
                  <a:pt x="29025" y="84707"/>
                  <a:pt x="29163" y="84083"/>
                  <a:pt x="29233" y="83390"/>
                </a:cubicBezTo>
                <a:cubicBezTo>
                  <a:pt x="29718" y="82073"/>
                  <a:pt x="30273" y="80756"/>
                  <a:pt x="30966" y="79508"/>
                </a:cubicBezTo>
                <a:cubicBezTo>
                  <a:pt x="32560" y="76944"/>
                  <a:pt x="34640" y="74656"/>
                  <a:pt x="35957" y="71883"/>
                </a:cubicBezTo>
                <a:cubicBezTo>
                  <a:pt x="35957" y="71798"/>
                  <a:pt x="35904" y="71738"/>
                  <a:pt x="35847" y="71738"/>
                </a:cubicBezTo>
                <a:cubicBezTo>
                  <a:pt x="35812" y="71738"/>
                  <a:pt x="35775" y="71761"/>
                  <a:pt x="35749" y="71814"/>
                </a:cubicBezTo>
                <a:cubicBezTo>
                  <a:pt x="34154" y="74379"/>
                  <a:pt x="32421" y="76805"/>
                  <a:pt x="30758" y="79370"/>
                </a:cubicBezTo>
                <a:cubicBezTo>
                  <a:pt x="30203" y="80271"/>
                  <a:pt x="29787" y="81172"/>
                  <a:pt x="29441" y="82073"/>
                </a:cubicBezTo>
                <a:cubicBezTo>
                  <a:pt x="29579" y="81241"/>
                  <a:pt x="29718" y="80410"/>
                  <a:pt x="29857" y="79508"/>
                </a:cubicBezTo>
                <a:cubicBezTo>
                  <a:pt x="31590" y="74725"/>
                  <a:pt x="34917" y="70289"/>
                  <a:pt x="39700" y="68556"/>
                </a:cubicBezTo>
                <a:close/>
                <a:moveTo>
                  <a:pt x="24450" y="83321"/>
                </a:moveTo>
                <a:lnTo>
                  <a:pt x="24450" y="83321"/>
                </a:lnTo>
                <a:cubicBezTo>
                  <a:pt x="25212" y="83875"/>
                  <a:pt x="25767" y="84569"/>
                  <a:pt x="26183" y="85470"/>
                </a:cubicBezTo>
                <a:lnTo>
                  <a:pt x="26113" y="85470"/>
                </a:lnTo>
                <a:cubicBezTo>
                  <a:pt x="25212" y="85054"/>
                  <a:pt x="24588" y="84291"/>
                  <a:pt x="24450" y="83321"/>
                </a:cubicBezTo>
                <a:close/>
                <a:moveTo>
                  <a:pt x="22232" y="70428"/>
                </a:moveTo>
                <a:cubicBezTo>
                  <a:pt x="22301" y="72299"/>
                  <a:pt x="22786" y="74309"/>
                  <a:pt x="22786" y="76181"/>
                </a:cubicBezTo>
                <a:cubicBezTo>
                  <a:pt x="22786" y="79578"/>
                  <a:pt x="22509" y="82974"/>
                  <a:pt x="22370" y="86371"/>
                </a:cubicBezTo>
                <a:cubicBezTo>
                  <a:pt x="22370" y="86232"/>
                  <a:pt x="22301" y="86094"/>
                  <a:pt x="22301" y="85955"/>
                </a:cubicBezTo>
                <a:lnTo>
                  <a:pt x="22232" y="85955"/>
                </a:lnTo>
                <a:cubicBezTo>
                  <a:pt x="22093" y="83252"/>
                  <a:pt x="21677" y="80617"/>
                  <a:pt x="21885" y="77914"/>
                </a:cubicBezTo>
                <a:cubicBezTo>
                  <a:pt x="21885" y="77879"/>
                  <a:pt x="21850" y="77862"/>
                  <a:pt x="21816" y="77862"/>
                </a:cubicBezTo>
                <a:cubicBezTo>
                  <a:pt x="21781" y="77862"/>
                  <a:pt x="21746" y="77879"/>
                  <a:pt x="21746" y="77914"/>
                </a:cubicBezTo>
                <a:cubicBezTo>
                  <a:pt x="21538" y="80202"/>
                  <a:pt x="21538" y="82558"/>
                  <a:pt x="21816" y="84846"/>
                </a:cubicBezTo>
                <a:cubicBezTo>
                  <a:pt x="21608" y="84153"/>
                  <a:pt x="21330" y="83460"/>
                  <a:pt x="21123" y="82766"/>
                </a:cubicBezTo>
                <a:cubicBezTo>
                  <a:pt x="21123" y="82697"/>
                  <a:pt x="21123" y="82697"/>
                  <a:pt x="21123" y="82628"/>
                </a:cubicBezTo>
                <a:cubicBezTo>
                  <a:pt x="20429" y="80063"/>
                  <a:pt x="20360" y="77360"/>
                  <a:pt x="20915" y="74725"/>
                </a:cubicBezTo>
                <a:cubicBezTo>
                  <a:pt x="21261" y="73270"/>
                  <a:pt x="21816" y="71814"/>
                  <a:pt x="22232" y="70428"/>
                </a:cubicBezTo>
                <a:close/>
                <a:moveTo>
                  <a:pt x="11188" y="77182"/>
                </a:moveTo>
                <a:cubicBezTo>
                  <a:pt x="11373" y="77182"/>
                  <a:pt x="11688" y="77236"/>
                  <a:pt x="12180" y="77360"/>
                </a:cubicBezTo>
                <a:cubicBezTo>
                  <a:pt x="13913" y="77775"/>
                  <a:pt x="15577" y="79162"/>
                  <a:pt x="16894" y="80340"/>
                </a:cubicBezTo>
                <a:cubicBezTo>
                  <a:pt x="18974" y="82212"/>
                  <a:pt x="20707" y="84430"/>
                  <a:pt x="22024" y="86856"/>
                </a:cubicBezTo>
                <a:cubicBezTo>
                  <a:pt x="22162" y="87133"/>
                  <a:pt x="22232" y="87411"/>
                  <a:pt x="22370" y="87688"/>
                </a:cubicBezTo>
                <a:cubicBezTo>
                  <a:pt x="22162" y="87411"/>
                  <a:pt x="21885" y="87133"/>
                  <a:pt x="21608" y="86925"/>
                </a:cubicBezTo>
                <a:cubicBezTo>
                  <a:pt x="20845" y="85886"/>
                  <a:pt x="20083" y="84915"/>
                  <a:pt x="19182" y="83945"/>
                </a:cubicBezTo>
                <a:cubicBezTo>
                  <a:pt x="18003" y="82628"/>
                  <a:pt x="16340" y="81727"/>
                  <a:pt x="15161" y="80340"/>
                </a:cubicBezTo>
                <a:cubicBezTo>
                  <a:pt x="15124" y="80322"/>
                  <a:pt x="15092" y="80313"/>
                  <a:pt x="15066" y="80313"/>
                </a:cubicBezTo>
                <a:cubicBezTo>
                  <a:pt x="14995" y="80313"/>
                  <a:pt x="14972" y="80377"/>
                  <a:pt x="15023" y="80479"/>
                </a:cubicBezTo>
                <a:cubicBezTo>
                  <a:pt x="16062" y="81727"/>
                  <a:pt x="17518" y="82558"/>
                  <a:pt x="18627" y="83806"/>
                </a:cubicBezTo>
                <a:cubicBezTo>
                  <a:pt x="19320" y="84569"/>
                  <a:pt x="19944" y="85331"/>
                  <a:pt x="20568" y="86163"/>
                </a:cubicBezTo>
                <a:cubicBezTo>
                  <a:pt x="19875" y="85678"/>
                  <a:pt x="19182" y="85262"/>
                  <a:pt x="18488" y="84915"/>
                </a:cubicBezTo>
                <a:cubicBezTo>
                  <a:pt x="15577" y="83252"/>
                  <a:pt x="13913" y="81241"/>
                  <a:pt x="11973" y="78607"/>
                </a:cubicBezTo>
                <a:cubicBezTo>
                  <a:pt x="11487" y="77852"/>
                  <a:pt x="10541" y="77182"/>
                  <a:pt x="11188" y="77182"/>
                </a:cubicBezTo>
                <a:close/>
                <a:moveTo>
                  <a:pt x="22151" y="91335"/>
                </a:moveTo>
                <a:lnTo>
                  <a:pt x="22151" y="91335"/>
                </a:lnTo>
                <a:cubicBezTo>
                  <a:pt x="22611" y="91673"/>
                  <a:pt x="23008" y="92077"/>
                  <a:pt x="23341" y="92610"/>
                </a:cubicBezTo>
                <a:cubicBezTo>
                  <a:pt x="22824" y="92286"/>
                  <a:pt x="22427" y="91843"/>
                  <a:pt x="22151" y="91335"/>
                </a:cubicBezTo>
                <a:close/>
                <a:moveTo>
                  <a:pt x="29005" y="93722"/>
                </a:moveTo>
                <a:lnTo>
                  <a:pt x="29005" y="93722"/>
                </a:lnTo>
                <a:cubicBezTo>
                  <a:pt x="28731" y="94735"/>
                  <a:pt x="28391" y="95682"/>
                  <a:pt x="27985" y="96630"/>
                </a:cubicBezTo>
                <a:lnTo>
                  <a:pt x="27985" y="95937"/>
                </a:lnTo>
                <a:cubicBezTo>
                  <a:pt x="28245" y="95157"/>
                  <a:pt x="28566" y="94438"/>
                  <a:pt x="29005" y="93722"/>
                </a:cubicBezTo>
                <a:close/>
                <a:moveTo>
                  <a:pt x="22024" y="55593"/>
                </a:moveTo>
                <a:cubicBezTo>
                  <a:pt x="22301" y="57950"/>
                  <a:pt x="22648" y="60376"/>
                  <a:pt x="22994" y="62803"/>
                </a:cubicBezTo>
                <a:lnTo>
                  <a:pt x="22925" y="62803"/>
                </a:lnTo>
                <a:cubicBezTo>
                  <a:pt x="23618" y="68002"/>
                  <a:pt x="24450" y="73200"/>
                  <a:pt x="25282" y="78399"/>
                </a:cubicBezTo>
                <a:cubicBezTo>
                  <a:pt x="25212" y="78399"/>
                  <a:pt x="25212" y="78469"/>
                  <a:pt x="25282" y="78469"/>
                </a:cubicBezTo>
                <a:cubicBezTo>
                  <a:pt x="25559" y="80479"/>
                  <a:pt x="25836" y="82489"/>
                  <a:pt x="26113" y="84499"/>
                </a:cubicBezTo>
                <a:cubicBezTo>
                  <a:pt x="25698" y="83737"/>
                  <a:pt x="25074" y="83113"/>
                  <a:pt x="24242" y="82766"/>
                </a:cubicBezTo>
                <a:cubicBezTo>
                  <a:pt x="24229" y="82753"/>
                  <a:pt x="24213" y="82747"/>
                  <a:pt x="24196" y="82747"/>
                </a:cubicBezTo>
                <a:cubicBezTo>
                  <a:pt x="24125" y="82747"/>
                  <a:pt x="24034" y="82849"/>
                  <a:pt x="24034" y="82905"/>
                </a:cubicBezTo>
                <a:cubicBezTo>
                  <a:pt x="24034" y="84291"/>
                  <a:pt x="25004" y="85470"/>
                  <a:pt x="26321" y="85816"/>
                </a:cubicBezTo>
                <a:cubicBezTo>
                  <a:pt x="26529" y="87411"/>
                  <a:pt x="26737" y="89074"/>
                  <a:pt x="26876" y="90738"/>
                </a:cubicBezTo>
                <a:cubicBezTo>
                  <a:pt x="27153" y="93233"/>
                  <a:pt x="27292" y="95798"/>
                  <a:pt x="27292" y="98363"/>
                </a:cubicBezTo>
                <a:cubicBezTo>
                  <a:pt x="26321" y="94273"/>
                  <a:pt x="24034" y="90322"/>
                  <a:pt x="22509" y="86579"/>
                </a:cubicBezTo>
                <a:cubicBezTo>
                  <a:pt x="22578" y="86579"/>
                  <a:pt x="22578" y="86579"/>
                  <a:pt x="22578" y="86510"/>
                </a:cubicBezTo>
                <a:cubicBezTo>
                  <a:pt x="23063" y="84153"/>
                  <a:pt x="23271" y="81727"/>
                  <a:pt x="23133" y="79300"/>
                </a:cubicBezTo>
                <a:cubicBezTo>
                  <a:pt x="23341" y="76597"/>
                  <a:pt x="23202" y="73894"/>
                  <a:pt x="22855" y="71190"/>
                </a:cubicBezTo>
                <a:cubicBezTo>
                  <a:pt x="22925" y="70566"/>
                  <a:pt x="22786" y="69942"/>
                  <a:pt x="22509" y="69388"/>
                </a:cubicBezTo>
                <a:cubicBezTo>
                  <a:pt x="22648" y="68903"/>
                  <a:pt x="22717" y="68487"/>
                  <a:pt x="22786" y="68071"/>
                </a:cubicBezTo>
                <a:cubicBezTo>
                  <a:pt x="22786" y="67903"/>
                  <a:pt x="22684" y="67811"/>
                  <a:pt x="22589" y="67811"/>
                </a:cubicBezTo>
                <a:cubicBezTo>
                  <a:pt x="22527" y="67811"/>
                  <a:pt x="22467" y="67850"/>
                  <a:pt x="22440" y="67932"/>
                </a:cubicBezTo>
                <a:cubicBezTo>
                  <a:pt x="22370" y="68279"/>
                  <a:pt x="22301" y="68625"/>
                  <a:pt x="22301" y="68903"/>
                </a:cubicBezTo>
                <a:cubicBezTo>
                  <a:pt x="22162" y="69596"/>
                  <a:pt x="21954" y="70220"/>
                  <a:pt x="21816" y="70844"/>
                </a:cubicBezTo>
                <a:cubicBezTo>
                  <a:pt x="21330" y="72438"/>
                  <a:pt x="20776" y="74032"/>
                  <a:pt x="20429" y="75696"/>
                </a:cubicBezTo>
                <a:cubicBezTo>
                  <a:pt x="20152" y="77082"/>
                  <a:pt x="20152" y="78607"/>
                  <a:pt x="20429" y="80063"/>
                </a:cubicBezTo>
                <a:cubicBezTo>
                  <a:pt x="19736" y="77360"/>
                  <a:pt x="19320" y="74587"/>
                  <a:pt x="19182" y="71745"/>
                </a:cubicBezTo>
                <a:cubicBezTo>
                  <a:pt x="19528" y="71190"/>
                  <a:pt x="19875" y="70497"/>
                  <a:pt x="20083" y="69873"/>
                </a:cubicBezTo>
                <a:cubicBezTo>
                  <a:pt x="20429" y="69180"/>
                  <a:pt x="20568" y="68487"/>
                  <a:pt x="20429" y="67794"/>
                </a:cubicBezTo>
                <a:cubicBezTo>
                  <a:pt x="20395" y="67690"/>
                  <a:pt x="20325" y="67638"/>
                  <a:pt x="20256" y="67638"/>
                </a:cubicBezTo>
                <a:cubicBezTo>
                  <a:pt x="20187" y="67638"/>
                  <a:pt x="20117" y="67690"/>
                  <a:pt x="20083" y="67794"/>
                </a:cubicBezTo>
                <a:cubicBezTo>
                  <a:pt x="19667" y="68348"/>
                  <a:pt x="19320" y="69041"/>
                  <a:pt x="19043" y="69734"/>
                </a:cubicBezTo>
                <a:cubicBezTo>
                  <a:pt x="19043" y="68764"/>
                  <a:pt x="19043" y="67863"/>
                  <a:pt x="19112" y="66892"/>
                </a:cubicBezTo>
                <a:cubicBezTo>
                  <a:pt x="19320" y="63288"/>
                  <a:pt x="20152" y="59822"/>
                  <a:pt x="21608" y="56495"/>
                </a:cubicBezTo>
                <a:cubicBezTo>
                  <a:pt x="21608" y="56772"/>
                  <a:pt x="21677" y="57049"/>
                  <a:pt x="21746" y="57326"/>
                </a:cubicBezTo>
                <a:cubicBezTo>
                  <a:pt x="21746" y="57396"/>
                  <a:pt x="21798" y="57430"/>
                  <a:pt x="21850" y="57430"/>
                </a:cubicBezTo>
                <a:cubicBezTo>
                  <a:pt x="21902" y="57430"/>
                  <a:pt x="21954" y="57396"/>
                  <a:pt x="21954" y="57326"/>
                </a:cubicBezTo>
                <a:cubicBezTo>
                  <a:pt x="21954" y="56911"/>
                  <a:pt x="21885" y="56425"/>
                  <a:pt x="21816" y="56079"/>
                </a:cubicBezTo>
                <a:cubicBezTo>
                  <a:pt x="21885" y="55940"/>
                  <a:pt x="21954" y="55732"/>
                  <a:pt x="22024" y="55593"/>
                </a:cubicBezTo>
                <a:close/>
                <a:moveTo>
                  <a:pt x="25568" y="100934"/>
                </a:moveTo>
                <a:cubicBezTo>
                  <a:pt x="26529" y="101630"/>
                  <a:pt x="26530" y="103150"/>
                  <a:pt x="26876" y="104324"/>
                </a:cubicBezTo>
                <a:cubicBezTo>
                  <a:pt x="26129" y="103306"/>
                  <a:pt x="25714" y="102154"/>
                  <a:pt x="25568" y="100934"/>
                </a:cubicBezTo>
                <a:close/>
                <a:moveTo>
                  <a:pt x="29579" y="103493"/>
                </a:moveTo>
                <a:lnTo>
                  <a:pt x="29579" y="103493"/>
                </a:lnTo>
                <a:cubicBezTo>
                  <a:pt x="29441" y="105087"/>
                  <a:pt x="28470" y="106265"/>
                  <a:pt x="27569" y="107444"/>
                </a:cubicBezTo>
                <a:cubicBezTo>
                  <a:pt x="27638" y="107305"/>
                  <a:pt x="27638" y="107097"/>
                  <a:pt x="27638" y="106889"/>
                </a:cubicBezTo>
                <a:cubicBezTo>
                  <a:pt x="28262" y="105780"/>
                  <a:pt x="28540" y="104324"/>
                  <a:pt x="29579" y="103493"/>
                </a:cubicBezTo>
                <a:close/>
                <a:moveTo>
                  <a:pt x="24588" y="0"/>
                </a:moveTo>
                <a:cubicBezTo>
                  <a:pt x="22994" y="485"/>
                  <a:pt x="22648" y="1941"/>
                  <a:pt x="22578" y="3466"/>
                </a:cubicBezTo>
                <a:cubicBezTo>
                  <a:pt x="22093" y="2218"/>
                  <a:pt x="21330" y="1109"/>
                  <a:pt x="20429" y="139"/>
                </a:cubicBezTo>
                <a:cubicBezTo>
                  <a:pt x="20389" y="118"/>
                  <a:pt x="20348" y="110"/>
                  <a:pt x="20311" y="110"/>
                </a:cubicBezTo>
                <a:cubicBezTo>
                  <a:pt x="20221" y="110"/>
                  <a:pt x="20152" y="159"/>
                  <a:pt x="20152" y="208"/>
                </a:cubicBezTo>
                <a:cubicBezTo>
                  <a:pt x="19528" y="1733"/>
                  <a:pt x="19528" y="3397"/>
                  <a:pt x="20013" y="4991"/>
                </a:cubicBezTo>
                <a:cubicBezTo>
                  <a:pt x="19182" y="4159"/>
                  <a:pt x="18211" y="3535"/>
                  <a:pt x="17171" y="3050"/>
                </a:cubicBezTo>
                <a:cubicBezTo>
                  <a:pt x="17158" y="3037"/>
                  <a:pt x="17142" y="3031"/>
                  <a:pt x="17126" y="3031"/>
                </a:cubicBezTo>
                <a:cubicBezTo>
                  <a:pt x="17057" y="3031"/>
                  <a:pt x="16977" y="3133"/>
                  <a:pt x="17033" y="3189"/>
                </a:cubicBezTo>
                <a:cubicBezTo>
                  <a:pt x="17795" y="4783"/>
                  <a:pt x="17795" y="6516"/>
                  <a:pt x="18835" y="7972"/>
                </a:cubicBezTo>
                <a:cubicBezTo>
                  <a:pt x="19459" y="8665"/>
                  <a:pt x="20221" y="9289"/>
                  <a:pt x="21053" y="9705"/>
                </a:cubicBezTo>
                <a:cubicBezTo>
                  <a:pt x="21123" y="10121"/>
                  <a:pt x="21330" y="10467"/>
                  <a:pt x="21538" y="10814"/>
                </a:cubicBezTo>
                <a:cubicBezTo>
                  <a:pt x="21885" y="11230"/>
                  <a:pt x="22370" y="11507"/>
                  <a:pt x="22855" y="11576"/>
                </a:cubicBezTo>
                <a:cubicBezTo>
                  <a:pt x="22530" y="14243"/>
                  <a:pt x="22144" y="16910"/>
                  <a:pt x="21754" y="19577"/>
                </a:cubicBezTo>
                <a:lnTo>
                  <a:pt x="21754" y="19577"/>
                </a:lnTo>
                <a:cubicBezTo>
                  <a:pt x="21797" y="18782"/>
                  <a:pt x="21587" y="17992"/>
                  <a:pt x="21123" y="17330"/>
                </a:cubicBezTo>
                <a:cubicBezTo>
                  <a:pt x="21091" y="17267"/>
                  <a:pt x="21032" y="17233"/>
                  <a:pt x="20976" y="17233"/>
                </a:cubicBezTo>
                <a:cubicBezTo>
                  <a:pt x="20908" y="17233"/>
                  <a:pt x="20845" y="17284"/>
                  <a:pt x="20845" y="17399"/>
                </a:cubicBezTo>
                <a:cubicBezTo>
                  <a:pt x="20776" y="18508"/>
                  <a:pt x="21123" y="19617"/>
                  <a:pt x="21677" y="20588"/>
                </a:cubicBezTo>
                <a:cubicBezTo>
                  <a:pt x="21261" y="23568"/>
                  <a:pt x="20915" y="26549"/>
                  <a:pt x="20707" y="29530"/>
                </a:cubicBezTo>
                <a:cubicBezTo>
                  <a:pt x="20499" y="29252"/>
                  <a:pt x="20221" y="29114"/>
                  <a:pt x="19944" y="29044"/>
                </a:cubicBezTo>
                <a:cubicBezTo>
                  <a:pt x="19805" y="29044"/>
                  <a:pt x="19736" y="29114"/>
                  <a:pt x="19736" y="29252"/>
                </a:cubicBezTo>
                <a:cubicBezTo>
                  <a:pt x="19805" y="30015"/>
                  <a:pt x="20013" y="30708"/>
                  <a:pt x="20360" y="31401"/>
                </a:cubicBezTo>
                <a:cubicBezTo>
                  <a:pt x="20429" y="31540"/>
                  <a:pt x="20499" y="31679"/>
                  <a:pt x="20568" y="31817"/>
                </a:cubicBezTo>
                <a:cubicBezTo>
                  <a:pt x="20499" y="33342"/>
                  <a:pt x="20429" y="34798"/>
                  <a:pt x="20429" y="36323"/>
                </a:cubicBezTo>
                <a:cubicBezTo>
                  <a:pt x="20429" y="37640"/>
                  <a:pt x="20499" y="39026"/>
                  <a:pt x="20568" y="40413"/>
                </a:cubicBezTo>
                <a:cubicBezTo>
                  <a:pt x="20360" y="39858"/>
                  <a:pt x="20083" y="39373"/>
                  <a:pt x="19667" y="38957"/>
                </a:cubicBezTo>
                <a:cubicBezTo>
                  <a:pt x="19624" y="38914"/>
                  <a:pt x="19574" y="38898"/>
                  <a:pt x="19528" y="38898"/>
                </a:cubicBezTo>
                <a:cubicBezTo>
                  <a:pt x="19426" y="38898"/>
                  <a:pt x="19342" y="38979"/>
                  <a:pt x="19390" y="39026"/>
                </a:cubicBezTo>
                <a:cubicBezTo>
                  <a:pt x="19528" y="40343"/>
                  <a:pt x="20013" y="41591"/>
                  <a:pt x="20707" y="42700"/>
                </a:cubicBezTo>
                <a:lnTo>
                  <a:pt x="20776" y="42700"/>
                </a:lnTo>
                <a:cubicBezTo>
                  <a:pt x="21053" y="46651"/>
                  <a:pt x="21469" y="50603"/>
                  <a:pt x="21954" y="54554"/>
                </a:cubicBezTo>
                <a:cubicBezTo>
                  <a:pt x="21816" y="54762"/>
                  <a:pt x="21746" y="54900"/>
                  <a:pt x="21677" y="55108"/>
                </a:cubicBezTo>
                <a:cubicBezTo>
                  <a:pt x="20915" y="51573"/>
                  <a:pt x="19112" y="48176"/>
                  <a:pt x="17310" y="44988"/>
                </a:cubicBezTo>
                <a:cubicBezTo>
                  <a:pt x="17310" y="44918"/>
                  <a:pt x="17310" y="44918"/>
                  <a:pt x="17310" y="44849"/>
                </a:cubicBezTo>
                <a:cubicBezTo>
                  <a:pt x="17449" y="44364"/>
                  <a:pt x="17518" y="43879"/>
                  <a:pt x="17449" y="43393"/>
                </a:cubicBezTo>
                <a:cubicBezTo>
                  <a:pt x="17449" y="42770"/>
                  <a:pt x="17241" y="42215"/>
                  <a:pt x="16894" y="41799"/>
                </a:cubicBezTo>
                <a:cubicBezTo>
                  <a:pt x="16837" y="41770"/>
                  <a:pt x="16779" y="41754"/>
                  <a:pt x="16727" y="41754"/>
                </a:cubicBezTo>
                <a:cubicBezTo>
                  <a:pt x="16653" y="41754"/>
                  <a:pt x="16588" y="41787"/>
                  <a:pt x="16548" y="41868"/>
                </a:cubicBezTo>
                <a:cubicBezTo>
                  <a:pt x="16409" y="42423"/>
                  <a:pt x="16409" y="42908"/>
                  <a:pt x="16478" y="43393"/>
                </a:cubicBezTo>
                <a:cubicBezTo>
                  <a:pt x="16340" y="43116"/>
                  <a:pt x="16201" y="42839"/>
                  <a:pt x="15993" y="42562"/>
                </a:cubicBezTo>
                <a:cubicBezTo>
                  <a:pt x="15161" y="41037"/>
                  <a:pt x="14399" y="39373"/>
                  <a:pt x="13705" y="37779"/>
                </a:cubicBezTo>
                <a:cubicBezTo>
                  <a:pt x="14399" y="37155"/>
                  <a:pt x="14329" y="35699"/>
                  <a:pt x="14260" y="34798"/>
                </a:cubicBezTo>
                <a:cubicBezTo>
                  <a:pt x="14260" y="34750"/>
                  <a:pt x="14161" y="34669"/>
                  <a:pt x="14077" y="34669"/>
                </a:cubicBezTo>
                <a:cubicBezTo>
                  <a:pt x="14039" y="34669"/>
                  <a:pt x="14004" y="34686"/>
                  <a:pt x="13983" y="34729"/>
                </a:cubicBezTo>
                <a:cubicBezTo>
                  <a:pt x="13498" y="35352"/>
                  <a:pt x="13290" y="36184"/>
                  <a:pt x="13290" y="37016"/>
                </a:cubicBezTo>
                <a:cubicBezTo>
                  <a:pt x="11765" y="33204"/>
                  <a:pt x="10586" y="29252"/>
                  <a:pt x="9685" y="25232"/>
                </a:cubicBezTo>
                <a:cubicBezTo>
                  <a:pt x="9754" y="25093"/>
                  <a:pt x="9824" y="25024"/>
                  <a:pt x="9893" y="24885"/>
                </a:cubicBezTo>
                <a:cubicBezTo>
                  <a:pt x="10101" y="24677"/>
                  <a:pt x="10309" y="24400"/>
                  <a:pt x="10378" y="24123"/>
                </a:cubicBezTo>
                <a:cubicBezTo>
                  <a:pt x="11349" y="23984"/>
                  <a:pt x="12250" y="23707"/>
                  <a:pt x="13151" y="23291"/>
                </a:cubicBezTo>
                <a:cubicBezTo>
                  <a:pt x="13567" y="23014"/>
                  <a:pt x="14884" y="21974"/>
                  <a:pt x="13775" y="21558"/>
                </a:cubicBezTo>
                <a:cubicBezTo>
                  <a:pt x="13725" y="21558"/>
                  <a:pt x="13676" y="21558"/>
                  <a:pt x="13652" y="21583"/>
                </a:cubicBezTo>
                <a:lnTo>
                  <a:pt x="13652" y="21583"/>
                </a:lnTo>
                <a:cubicBezTo>
                  <a:pt x="14230" y="20877"/>
                  <a:pt x="14602" y="20037"/>
                  <a:pt x="14745" y="19132"/>
                </a:cubicBezTo>
                <a:cubicBezTo>
                  <a:pt x="14745" y="19030"/>
                  <a:pt x="14708" y="18966"/>
                  <a:pt x="14661" y="18966"/>
                </a:cubicBezTo>
                <a:cubicBezTo>
                  <a:pt x="14644" y="18966"/>
                  <a:pt x="14625" y="18975"/>
                  <a:pt x="14607" y="18993"/>
                </a:cubicBezTo>
                <a:cubicBezTo>
                  <a:pt x="14476" y="18976"/>
                  <a:pt x="14346" y="18967"/>
                  <a:pt x="14218" y="18967"/>
                </a:cubicBezTo>
                <a:cubicBezTo>
                  <a:pt x="13329" y="18967"/>
                  <a:pt x="12527" y="19384"/>
                  <a:pt x="12042" y="20172"/>
                </a:cubicBezTo>
                <a:cubicBezTo>
                  <a:pt x="12458" y="19063"/>
                  <a:pt x="12596" y="17884"/>
                  <a:pt x="12388" y="16775"/>
                </a:cubicBezTo>
                <a:cubicBezTo>
                  <a:pt x="12388" y="16694"/>
                  <a:pt x="12341" y="16660"/>
                  <a:pt x="12301" y="16660"/>
                </a:cubicBezTo>
                <a:cubicBezTo>
                  <a:pt x="12274" y="16660"/>
                  <a:pt x="12250" y="16677"/>
                  <a:pt x="12250" y="16706"/>
                </a:cubicBezTo>
                <a:cubicBezTo>
                  <a:pt x="11557" y="17399"/>
                  <a:pt x="10933" y="18161"/>
                  <a:pt x="10517" y="18993"/>
                </a:cubicBezTo>
                <a:cubicBezTo>
                  <a:pt x="10378" y="17884"/>
                  <a:pt x="10032" y="16775"/>
                  <a:pt x="9477" y="15805"/>
                </a:cubicBezTo>
                <a:cubicBezTo>
                  <a:pt x="9442" y="15770"/>
                  <a:pt x="9390" y="15753"/>
                  <a:pt x="9338" y="15753"/>
                </a:cubicBezTo>
                <a:cubicBezTo>
                  <a:pt x="9286" y="15753"/>
                  <a:pt x="9234" y="15770"/>
                  <a:pt x="9200" y="15805"/>
                </a:cubicBezTo>
                <a:cubicBezTo>
                  <a:pt x="8368" y="16706"/>
                  <a:pt x="8021" y="17884"/>
                  <a:pt x="8160" y="19063"/>
                </a:cubicBezTo>
                <a:cubicBezTo>
                  <a:pt x="7536" y="18231"/>
                  <a:pt x="6843" y="17468"/>
                  <a:pt x="6427" y="16775"/>
                </a:cubicBezTo>
                <a:cubicBezTo>
                  <a:pt x="6392" y="16706"/>
                  <a:pt x="6340" y="16671"/>
                  <a:pt x="6288" y="16671"/>
                </a:cubicBezTo>
                <a:cubicBezTo>
                  <a:pt x="6236" y="16671"/>
                  <a:pt x="6184" y="16706"/>
                  <a:pt x="6150" y="16775"/>
                </a:cubicBezTo>
                <a:cubicBezTo>
                  <a:pt x="5179" y="18092"/>
                  <a:pt x="5179" y="19964"/>
                  <a:pt x="6219" y="21281"/>
                </a:cubicBezTo>
                <a:cubicBezTo>
                  <a:pt x="5318" y="20865"/>
                  <a:pt x="4417" y="20657"/>
                  <a:pt x="3446" y="20518"/>
                </a:cubicBezTo>
                <a:cubicBezTo>
                  <a:pt x="3377" y="20518"/>
                  <a:pt x="3308" y="20657"/>
                  <a:pt x="3308" y="20726"/>
                </a:cubicBezTo>
                <a:cubicBezTo>
                  <a:pt x="4001" y="23291"/>
                  <a:pt x="6427" y="24400"/>
                  <a:pt x="8853" y="24677"/>
                </a:cubicBezTo>
                <a:lnTo>
                  <a:pt x="9061" y="24677"/>
                </a:lnTo>
                <a:cubicBezTo>
                  <a:pt x="9130" y="24677"/>
                  <a:pt x="9200" y="24539"/>
                  <a:pt x="9130" y="24469"/>
                </a:cubicBezTo>
                <a:cubicBezTo>
                  <a:pt x="8992" y="24331"/>
                  <a:pt x="8784" y="24123"/>
                  <a:pt x="8715" y="23984"/>
                </a:cubicBezTo>
                <a:lnTo>
                  <a:pt x="8715" y="23846"/>
                </a:lnTo>
                <a:cubicBezTo>
                  <a:pt x="8853" y="24054"/>
                  <a:pt x="9061" y="24192"/>
                  <a:pt x="9200" y="24400"/>
                </a:cubicBezTo>
                <a:cubicBezTo>
                  <a:pt x="9200" y="24539"/>
                  <a:pt x="9269" y="24608"/>
                  <a:pt x="9408" y="24608"/>
                </a:cubicBezTo>
                <a:lnTo>
                  <a:pt x="9408" y="24816"/>
                </a:lnTo>
                <a:lnTo>
                  <a:pt x="9338" y="24955"/>
                </a:lnTo>
                <a:cubicBezTo>
                  <a:pt x="9269" y="25093"/>
                  <a:pt x="9338" y="25232"/>
                  <a:pt x="9546" y="25232"/>
                </a:cubicBezTo>
                <a:cubicBezTo>
                  <a:pt x="9893" y="27173"/>
                  <a:pt x="10378" y="29044"/>
                  <a:pt x="10933" y="30916"/>
                </a:cubicBezTo>
                <a:cubicBezTo>
                  <a:pt x="10101" y="30916"/>
                  <a:pt x="9477" y="30362"/>
                  <a:pt x="9408" y="29530"/>
                </a:cubicBezTo>
                <a:lnTo>
                  <a:pt x="9408" y="29530"/>
                </a:lnTo>
                <a:cubicBezTo>
                  <a:pt x="9616" y="29738"/>
                  <a:pt x="9824" y="29876"/>
                  <a:pt x="10032" y="30084"/>
                </a:cubicBezTo>
                <a:cubicBezTo>
                  <a:pt x="10170" y="30362"/>
                  <a:pt x="10448" y="30639"/>
                  <a:pt x="10655" y="30847"/>
                </a:cubicBezTo>
                <a:cubicBezTo>
                  <a:pt x="10674" y="30865"/>
                  <a:pt x="10698" y="30874"/>
                  <a:pt x="10721" y="30874"/>
                </a:cubicBezTo>
                <a:cubicBezTo>
                  <a:pt x="10784" y="30874"/>
                  <a:pt x="10845" y="30810"/>
                  <a:pt x="10794" y="30708"/>
                </a:cubicBezTo>
                <a:cubicBezTo>
                  <a:pt x="10725" y="30362"/>
                  <a:pt x="10517" y="30084"/>
                  <a:pt x="10240" y="29807"/>
                </a:cubicBezTo>
                <a:cubicBezTo>
                  <a:pt x="10032" y="29530"/>
                  <a:pt x="9685" y="29322"/>
                  <a:pt x="9408" y="29114"/>
                </a:cubicBezTo>
                <a:cubicBezTo>
                  <a:pt x="9367" y="29093"/>
                  <a:pt x="9332" y="29085"/>
                  <a:pt x="9302" y="29085"/>
                </a:cubicBezTo>
                <a:cubicBezTo>
                  <a:pt x="9228" y="29085"/>
                  <a:pt x="9179" y="29134"/>
                  <a:pt x="9130" y="29183"/>
                </a:cubicBezTo>
                <a:cubicBezTo>
                  <a:pt x="8930" y="30255"/>
                  <a:pt x="9699" y="31197"/>
                  <a:pt x="10752" y="31197"/>
                </a:cubicBezTo>
                <a:cubicBezTo>
                  <a:pt x="10789" y="31197"/>
                  <a:pt x="10826" y="31196"/>
                  <a:pt x="10863" y="31193"/>
                </a:cubicBezTo>
                <a:cubicBezTo>
                  <a:pt x="10863" y="31193"/>
                  <a:pt x="10933" y="31193"/>
                  <a:pt x="10933" y="31124"/>
                </a:cubicBezTo>
                <a:cubicBezTo>
                  <a:pt x="11765" y="34035"/>
                  <a:pt x="12804" y="36877"/>
                  <a:pt x="14052" y="39581"/>
                </a:cubicBezTo>
                <a:cubicBezTo>
                  <a:pt x="13428" y="38680"/>
                  <a:pt x="12735" y="37848"/>
                  <a:pt x="12111" y="37016"/>
                </a:cubicBezTo>
                <a:cubicBezTo>
                  <a:pt x="9546" y="32718"/>
                  <a:pt x="5873" y="28490"/>
                  <a:pt x="466" y="28421"/>
                </a:cubicBezTo>
                <a:cubicBezTo>
                  <a:pt x="327" y="28421"/>
                  <a:pt x="327" y="28559"/>
                  <a:pt x="466" y="28559"/>
                </a:cubicBezTo>
                <a:cubicBezTo>
                  <a:pt x="3238" y="29183"/>
                  <a:pt x="5595" y="29876"/>
                  <a:pt x="7744" y="31748"/>
                </a:cubicBezTo>
                <a:cubicBezTo>
                  <a:pt x="8992" y="32926"/>
                  <a:pt x="10101" y="34243"/>
                  <a:pt x="11002" y="35699"/>
                </a:cubicBezTo>
                <a:cubicBezTo>
                  <a:pt x="8229" y="32441"/>
                  <a:pt x="5041" y="29599"/>
                  <a:pt x="604" y="28767"/>
                </a:cubicBezTo>
                <a:cubicBezTo>
                  <a:pt x="535" y="28767"/>
                  <a:pt x="535" y="28906"/>
                  <a:pt x="604" y="28906"/>
                </a:cubicBezTo>
                <a:cubicBezTo>
                  <a:pt x="3793" y="29946"/>
                  <a:pt x="6704" y="31748"/>
                  <a:pt x="9130" y="34035"/>
                </a:cubicBezTo>
                <a:cubicBezTo>
                  <a:pt x="10170" y="35075"/>
                  <a:pt x="11141" y="36184"/>
                  <a:pt x="12042" y="37363"/>
                </a:cubicBezTo>
                <a:cubicBezTo>
                  <a:pt x="10725" y="35907"/>
                  <a:pt x="8715" y="35214"/>
                  <a:pt x="6982" y="34382"/>
                </a:cubicBezTo>
                <a:cubicBezTo>
                  <a:pt x="4278" y="32996"/>
                  <a:pt x="2268" y="30777"/>
                  <a:pt x="188" y="28698"/>
                </a:cubicBezTo>
                <a:cubicBezTo>
                  <a:pt x="168" y="28678"/>
                  <a:pt x="142" y="28669"/>
                  <a:pt x="117" y="28669"/>
                </a:cubicBezTo>
                <a:cubicBezTo>
                  <a:pt x="56" y="28669"/>
                  <a:pt x="1" y="28718"/>
                  <a:pt x="50" y="28767"/>
                </a:cubicBezTo>
                <a:cubicBezTo>
                  <a:pt x="1575" y="30569"/>
                  <a:pt x="3238" y="32164"/>
                  <a:pt x="5110" y="33550"/>
                </a:cubicBezTo>
                <a:cubicBezTo>
                  <a:pt x="7328" y="35145"/>
                  <a:pt x="9962" y="35976"/>
                  <a:pt x="12180" y="37709"/>
                </a:cubicBezTo>
                <a:lnTo>
                  <a:pt x="12319" y="37709"/>
                </a:lnTo>
                <a:lnTo>
                  <a:pt x="12319" y="37779"/>
                </a:lnTo>
                <a:lnTo>
                  <a:pt x="12458" y="37779"/>
                </a:lnTo>
                <a:lnTo>
                  <a:pt x="14399" y="40274"/>
                </a:lnTo>
                <a:cubicBezTo>
                  <a:pt x="16062" y="43532"/>
                  <a:pt x="17795" y="46651"/>
                  <a:pt x="19251" y="49909"/>
                </a:cubicBezTo>
                <a:cubicBezTo>
                  <a:pt x="18696" y="49216"/>
                  <a:pt x="17934" y="48800"/>
                  <a:pt x="17102" y="48731"/>
                </a:cubicBezTo>
                <a:cubicBezTo>
                  <a:pt x="16963" y="48731"/>
                  <a:pt x="16894" y="48870"/>
                  <a:pt x="16963" y="49008"/>
                </a:cubicBezTo>
                <a:cubicBezTo>
                  <a:pt x="17449" y="49909"/>
                  <a:pt x="18350" y="50464"/>
                  <a:pt x="19320" y="50533"/>
                </a:cubicBezTo>
                <a:cubicBezTo>
                  <a:pt x="19390" y="50533"/>
                  <a:pt x="19459" y="50464"/>
                  <a:pt x="19459" y="50395"/>
                </a:cubicBezTo>
                <a:cubicBezTo>
                  <a:pt x="20221" y="52128"/>
                  <a:pt x="20845" y="53861"/>
                  <a:pt x="21330" y="55732"/>
                </a:cubicBezTo>
                <a:cubicBezTo>
                  <a:pt x="20915" y="56633"/>
                  <a:pt x="20499" y="57673"/>
                  <a:pt x="20152" y="58644"/>
                </a:cubicBezTo>
                <a:cubicBezTo>
                  <a:pt x="20360" y="57812"/>
                  <a:pt x="20152" y="56911"/>
                  <a:pt x="19528" y="56287"/>
                </a:cubicBezTo>
                <a:cubicBezTo>
                  <a:pt x="19499" y="56258"/>
                  <a:pt x="19459" y="56241"/>
                  <a:pt x="19416" y="56241"/>
                </a:cubicBezTo>
                <a:cubicBezTo>
                  <a:pt x="19356" y="56241"/>
                  <a:pt x="19292" y="56275"/>
                  <a:pt x="19251" y="56356"/>
                </a:cubicBezTo>
                <a:cubicBezTo>
                  <a:pt x="19043" y="57257"/>
                  <a:pt x="19320" y="58228"/>
                  <a:pt x="19875" y="58990"/>
                </a:cubicBezTo>
                <a:lnTo>
                  <a:pt x="19875" y="59129"/>
                </a:lnTo>
                <a:lnTo>
                  <a:pt x="19944" y="59129"/>
                </a:lnTo>
                <a:cubicBezTo>
                  <a:pt x="19528" y="60376"/>
                  <a:pt x="19251" y="61624"/>
                  <a:pt x="18974" y="62872"/>
                </a:cubicBezTo>
                <a:cubicBezTo>
                  <a:pt x="18904" y="63357"/>
                  <a:pt x="18835" y="63842"/>
                  <a:pt x="18766" y="64258"/>
                </a:cubicBezTo>
                <a:cubicBezTo>
                  <a:pt x="18835" y="63219"/>
                  <a:pt x="18835" y="62179"/>
                  <a:pt x="18835" y="61139"/>
                </a:cubicBezTo>
                <a:cubicBezTo>
                  <a:pt x="18835" y="58713"/>
                  <a:pt x="18003" y="56564"/>
                  <a:pt x="17518" y="54207"/>
                </a:cubicBezTo>
                <a:cubicBezTo>
                  <a:pt x="17518" y="54138"/>
                  <a:pt x="17449" y="54103"/>
                  <a:pt x="17371" y="54103"/>
                </a:cubicBezTo>
                <a:cubicBezTo>
                  <a:pt x="17293" y="54103"/>
                  <a:pt x="17206" y="54138"/>
                  <a:pt x="17171" y="54207"/>
                </a:cubicBezTo>
                <a:cubicBezTo>
                  <a:pt x="16201" y="58921"/>
                  <a:pt x="16617" y="63842"/>
                  <a:pt x="18419" y="68348"/>
                </a:cubicBezTo>
                <a:cubicBezTo>
                  <a:pt x="18350" y="72299"/>
                  <a:pt x="18835" y="76181"/>
                  <a:pt x="19875" y="80063"/>
                </a:cubicBezTo>
                <a:cubicBezTo>
                  <a:pt x="18280" y="77429"/>
                  <a:pt x="16409" y="75072"/>
                  <a:pt x="14260" y="72923"/>
                </a:cubicBezTo>
                <a:cubicBezTo>
                  <a:pt x="14191" y="72369"/>
                  <a:pt x="14121" y="71883"/>
                  <a:pt x="14052" y="71329"/>
                </a:cubicBezTo>
                <a:cubicBezTo>
                  <a:pt x="14607" y="69734"/>
                  <a:pt x="15508" y="68002"/>
                  <a:pt x="14884" y="66407"/>
                </a:cubicBezTo>
                <a:cubicBezTo>
                  <a:pt x="14849" y="66338"/>
                  <a:pt x="14780" y="66303"/>
                  <a:pt x="14711" y="66303"/>
                </a:cubicBezTo>
                <a:cubicBezTo>
                  <a:pt x="14641" y="66303"/>
                  <a:pt x="14572" y="66338"/>
                  <a:pt x="14537" y="66407"/>
                </a:cubicBezTo>
                <a:cubicBezTo>
                  <a:pt x="14329" y="66892"/>
                  <a:pt x="14121" y="67308"/>
                  <a:pt x="13844" y="67794"/>
                </a:cubicBezTo>
                <a:cubicBezTo>
                  <a:pt x="13844" y="66892"/>
                  <a:pt x="13844" y="66061"/>
                  <a:pt x="13913" y="65159"/>
                </a:cubicBezTo>
                <a:cubicBezTo>
                  <a:pt x="13913" y="65090"/>
                  <a:pt x="13775" y="65021"/>
                  <a:pt x="13705" y="65021"/>
                </a:cubicBezTo>
                <a:cubicBezTo>
                  <a:pt x="12527" y="65575"/>
                  <a:pt x="11834" y="66892"/>
                  <a:pt x="11973" y="68209"/>
                </a:cubicBezTo>
                <a:cubicBezTo>
                  <a:pt x="11210" y="67239"/>
                  <a:pt x="10309" y="66477"/>
                  <a:pt x="9200" y="65922"/>
                </a:cubicBezTo>
                <a:cubicBezTo>
                  <a:pt x="9181" y="65903"/>
                  <a:pt x="9158" y="65895"/>
                  <a:pt x="9133" y="65895"/>
                </a:cubicBezTo>
                <a:cubicBezTo>
                  <a:pt x="9066" y="65895"/>
                  <a:pt x="8992" y="65959"/>
                  <a:pt x="8992" y="66061"/>
                </a:cubicBezTo>
                <a:cubicBezTo>
                  <a:pt x="9061" y="67170"/>
                  <a:pt x="9408" y="68209"/>
                  <a:pt x="9962" y="69180"/>
                </a:cubicBezTo>
                <a:lnTo>
                  <a:pt x="9824" y="69111"/>
                </a:lnTo>
                <a:cubicBezTo>
                  <a:pt x="9370" y="68758"/>
                  <a:pt x="8514" y="68222"/>
                  <a:pt x="7787" y="68222"/>
                </a:cubicBezTo>
                <a:cubicBezTo>
                  <a:pt x="7514" y="68222"/>
                  <a:pt x="7259" y="68297"/>
                  <a:pt x="7051" y="68487"/>
                </a:cubicBezTo>
                <a:cubicBezTo>
                  <a:pt x="5942" y="69527"/>
                  <a:pt x="7120" y="70428"/>
                  <a:pt x="8507" y="70982"/>
                </a:cubicBezTo>
                <a:lnTo>
                  <a:pt x="7883" y="70982"/>
                </a:lnTo>
                <a:cubicBezTo>
                  <a:pt x="6358" y="71121"/>
                  <a:pt x="6219" y="72438"/>
                  <a:pt x="6774" y="73616"/>
                </a:cubicBezTo>
                <a:cubicBezTo>
                  <a:pt x="6808" y="73686"/>
                  <a:pt x="6860" y="73720"/>
                  <a:pt x="6921" y="73720"/>
                </a:cubicBezTo>
                <a:cubicBezTo>
                  <a:pt x="6982" y="73720"/>
                  <a:pt x="7051" y="73686"/>
                  <a:pt x="7120" y="73616"/>
                </a:cubicBezTo>
                <a:cubicBezTo>
                  <a:pt x="7661" y="72824"/>
                  <a:pt x="8688" y="72593"/>
                  <a:pt x="9764" y="72593"/>
                </a:cubicBezTo>
                <a:cubicBezTo>
                  <a:pt x="10758" y="72593"/>
                  <a:pt x="11795" y="72790"/>
                  <a:pt x="12527" y="72923"/>
                </a:cubicBezTo>
                <a:cubicBezTo>
                  <a:pt x="12596" y="72923"/>
                  <a:pt x="12666" y="72784"/>
                  <a:pt x="12527" y="72784"/>
                </a:cubicBezTo>
                <a:cubicBezTo>
                  <a:pt x="11779" y="72478"/>
                  <a:pt x="10713" y="72256"/>
                  <a:pt x="9675" y="72256"/>
                </a:cubicBezTo>
                <a:cubicBezTo>
                  <a:pt x="8597" y="72256"/>
                  <a:pt x="7548" y="72496"/>
                  <a:pt x="6912" y="73131"/>
                </a:cubicBezTo>
                <a:cubicBezTo>
                  <a:pt x="6704" y="72715"/>
                  <a:pt x="6704" y="72091"/>
                  <a:pt x="7051" y="71675"/>
                </a:cubicBezTo>
                <a:cubicBezTo>
                  <a:pt x="7383" y="71439"/>
                  <a:pt x="7779" y="71331"/>
                  <a:pt x="8196" y="71331"/>
                </a:cubicBezTo>
                <a:cubicBezTo>
                  <a:pt x="8389" y="71331"/>
                  <a:pt x="8586" y="71354"/>
                  <a:pt x="8784" y="71398"/>
                </a:cubicBezTo>
                <a:cubicBezTo>
                  <a:pt x="9824" y="71606"/>
                  <a:pt x="10863" y="71953"/>
                  <a:pt x="11765" y="72369"/>
                </a:cubicBezTo>
                <a:lnTo>
                  <a:pt x="11834" y="72369"/>
                </a:lnTo>
                <a:cubicBezTo>
                  <a:pt x="12319" y="72646"/>
                  <a:pt x="12874" y="72854"/>
                  <a:pt x="13428" y="72923"/>
                </a:cubicBezTo>
                <a:lnTo>
                  <a:pt x="13428" y="72992"/>
                </a:lnTo>
                <a:cubicBezTo>
                  <a:pt x="13471" y="73078"/>
                  <a:pt x="13567" y="73137"/>
                  <a:pt x="13650" y="73137"/>
                </a:cubicBezTo>
                <a:cubicBezTo>
                  <a:pt x="13702" y="73137"/>
                  <a:pt x="13748" y="73115"/>
                  <a:pt x="13775" y="73062"/>
                </a:cubicBezTo>
                <a:cubicBezTo>
                  <a:pt x="13775" y="73131"/>
                  <a:pt x="13844" y="73131"/>
                  <a:pt x="13913" y="73131"/>
                </a:cubicBezTo>
                <a:cubicBezTo>
                  <a:pt x="13913" y="73200"/>
                  <a:pt x="13983" y="73270"/>
                  <a:pt x="13983" y="73339"/>
                </a:cubicBezTo>
                <a:cubicBezTo>
                  <a:pt x="13983" y="73433"/>
                  <a:pt x="14039" y="73470"/>
                  <a:pt x="14101" y="73470"/>
                </a:cubicBezTo>
                <a:cubicBezTo>
                  <a:pt x="14177" y="73470"/>
                  <a:pt x="14260" y="73415"/>
                  <a:pt x="14260" y="73339"/>
                </a:cubicBezTo>
                <a:lnTo>
                  <a:pt x="14260" y="73270"/>
                </a:lnTo>
                <a:cubicBezTo>
                  <a:pt x="15300" y="74448"/>
                  <a:pt x="16340" y="75696"/>
                  <a:pt x="17241" y="76944"/>
                </a:cubicBezTo>
                <a:cubicBezTo>
                  <a:pt x="18419" y="78469"/>
                  <a:pt x="19251" y="80202"/>
                  <a:pt x="20291" y="81796"/>
                </a:cubicBezTo>
                <a:lnTo>
                  <a:pt x="20429" y="82142"/>
                </a:lnTo>
                <a:cubicBezTo>
                  <a:pt x="20637" y="82905"/>
                  <a:pt x="20845" y="83668"/>
                  <a:pt x="21123" y="84430"/>
                </a:cubicBezTo>
                <a:cubicBezTo>
                  <a:pt x="18649" y="80582"/>
                  <a:pt x="14609" y="76735"/>
                  <a:pt x="10488" y="76735"/>
                </a:cubicBezTo>
                <a:cubicBezTo>
                  <a:pt x="10451" y="76735"/>
                  <a:pt x="10415" y="76735"/>
                  <a:pt x="10378" y="76736"/>
                </a:cubicBezTo>
                <a:cubicBezTo>
                  <a:pt x="10170" y="76736"/>
                  <a:pt x="10101" y="76944"/>
                  <a:pt x="10240" y="77082"/>
                </a:cubicBezTo>
                <a:cubicBezTo>
                  <a:pt x="12042" y="79023"/>
                  <a:pt x="13290" y="81727"/>
                  <a:pt x="15438" y="83390"/>
                </a:cubicBezTo>
                <a:cubicBezTo>
                  <a:pt x="17241" y="84777"/>
                  <a:pt x="19459" y="85608"/>
                  <a:pt x="21192" y="86995"/>
                </a:cubicBezTo>
                <a:cubicBezTo>
                  <a:pt x="21538" y="87411"/>
                  <a:pt x="21885" y="87896"/>
                  <a:pt x="22232" y="88243"/>
                </a:cubicBezTo>
                <a:cubicBezTo>
                  <a:pt x="22232" y="88263"/>
                  <a:pt x="22244" y="88271"/>
                  <a:pt x="22259" y="88271"/>
                </a:cubicBezTo>
                <a:cubicBezTo>
                  <a:pt x="22295" y="88271"/>
                  <a:pt x="22350" y="88222"/>
                  <a:pt x="22301" y="88173"/>
                </a:cubicBezTo>
                <a:cubicBezTo>
                  <a:pt x="22301" y="88104"/>
                  <a:pt x="22232" y="88035"/>
                  <a:pt x="22162" y="87896"/>
                </a:cubicBezTo>
                <a:lnTo>
                  <a:pt x="22162" y="87896"/>
                </a:lnTo>
                <a:cubicBezTo>
                  <a:pt x="22370" y="88104"/>
                  <a:pt x="22509" y="88312"/>
                  <a:pt x="22717" y="88589"/>
                </a:cubicBezTo>
                <a:cubicBezTo>
                  <a:pt x="23341" y="90183"/>
                  <a:pt x="24034" y="91778"/>
                  <a:pt x="24727" y="93372"/>
                </a:cubicBezTo>
                <a:cubicBezTo>
                  <a:pt x="24588" y="93303"/>
                  <a:pt x="24450" y="93233"/>
                  <a:pt x="24311" y="93164"/>
                </a:cubicBezTo>
                <a:cubicBezTo>
                  <a:pt x="24034" y="92679"/>
                  <a:pt x="23618" y="92194"/>
                  <a:pt x="23202" y="91778"/>
                </a:cubicBezTo>
                <a:cubicBezTo>
                  <a:pt x="22786" y="91223"/>
                  <a:pt x="22232" y="90807"/>
                  <a:pt x="21608" y="90599"/>
                </a:cubicBezTo>
                <a:cubicBezTo>
                  <a:pt x="21583" y="90587"/>
                  <a:pt x="21559" y="90581"/>
                  <a:pt x="21535" y="90581"/>
                </a:cubicBezTo>
                <a:cubicBezTo>
                  <a:pt x="21427" y="90581"/>
                  <a:pt x="21343" y="90706"/>
                  <a:pt x="21400" y="90877"/>
                </a:cubicBezTo>
                <a:cubicBezTo>
                  <a:pt x="22093" y="92332"/>
                  <a:pt x="23341" y="93372"/>
                  <a:pt x="24866" y="93788"/>
                </a:cubicBezTo>
                <a:cubicBezTo>
                  <a:pt x="25905" y="96283"/>
                  <a:pt x="26668" y="98918"/>
                  <a:pt x="27153" y="101621"/>
                </a:cubicBezTo>
                <a:cubicBezTo>
                  <a:pt x="27153" y="102037"/>
                  <a:pt x="27153" y="102522"/>
                  <a:pt x="27084" y="102938"/>
                </a:cubicBezTo>
                <a:cubicBezTo>
                  <a:pt x="26945" y="101829"/>
                  <a:pt x="26321" y="100859"/>
                  <a:pt x="25351" y="100304"/>
                </a:cubicBezTo>
                <a:cubicBezTo>
                  <a:pt x="25326" y="100291"/>
                  <a:pt x="25298" y="100286"/>
                  <a:pt x="25270" y="100286"/>
                </a:cubicBezTo>
                <a:cubicBezTo>
                  <a:pt x="25145" y="100286"/>
                  <a:pt x="25017" y="100399"/>
                  <a:pt x="25074" y="100512"/>
                </a:cubicBezTo>
                <a:cubicBezTo>
                  <a:pt x="25282" y="101968"/>
                  <a:pt x="25628" y="103909"/>
                  <a:pt x="26945" y="104810"/>
                </a:cubicBezTo>
                <a:cubicBezTo>
                  <a:pt x="26529" y="109315"/>
                  <a:pt x="25767" y="113752"/>
                  <a:pt x="24519" y="118119"/>
                </a:cubicBezTo>
                <a:cubicBezTo>
                  <a:pt x="24519" y="118253"/>
                  <a:pt x="24606" y="118330"/>
                  <a:pt x="24686" y="118330"/>
                </a:cubicBezTo>
                <a:cubicBezTo>
                  <a:pt x="24730" y="118330"/>
                  <a:pt x="24772" y="118307"/>
                  <a:pt x="24796" y="118257"/>
                </a:cubicBezTo>
                <a:cubicBezTo>
                  <a:pt x="26044" y="114999"/>
                  <a:pt x="26945" y="111672"/>
                  <a:pt x="27430" y="108276"/>
                </a:cubicBezTo>
                <a:cubicBezTo>
                  <a:pt x="28817" y="107097"/>
                  <a:pt x="30134" y="104948"/>
                  <a:pt x="29926" y="103146"/>
                </a:cubicBezTo>
                <a:cubicBezTo>
                  <a:pt x="29926" y="103045"/>
                  <a:pt x="29852" y="102980"/>
                  <a:pt x="29757" y="102980"/>
                </a:cubicBezTo>
                <a:cubicBezTo>
                  <a:pt x="29723" y="102980"/>
                  <a:pt x="29686" y="102989"/>
                  <a:pt x="29649" y="103007"/>
                </a:cubicBezTo>
                <a:cubicBezTo>
                  <a:pt x="28540" y="103770"/>
                  <a:pt x="28193" y="104948"/>
                  <a:pt x="27708" y="106057"/>
                </a:cubicBezTo>
                <a:cubicBezTo>
                  <a:pt x="27985" y="103146"/>
                  <a:pt x="28054" y="100165"/>
                  <a:pt x="27916" y="97185"/>
                </a:cubicBezTo>
                <a:cubicBezTo>
                  <a:pt x="28817" y="95937"/>
                  <a:pt x="29371" y="94412"/>
                  <a:pt x="29510" y="92887"/>
                </a:cubicBezTo>
                <a:cubicBezTo>
                  <a:pt x="29510" y="92780"/>
                  <a:pt x="29469" y="92633"/>
                  <a:pt x="29388" y="92633"/>
                </a:cubicBezTo>
                <a:cubicBezTo>
                  <a:pt x="29363" y="92633"/>
                  <a:pt x="29334" y="92647"/>
                  <a:pt x="29302" y="92679"/>
                </a:cubicBezTo>
                <a:cubicBezTo>
                  <a:pt x="28678" y="93372"/>
                  <a:pt x="28193" y="94135"/>
                  <a:pt x="27777" y="94966"/>
                </a:cubicBezTo>
                <a:lnTo>
                  <a:pt x="27777" y="94343"/>
                </a:lnTo>
                <a:cubicBezTo>
                  <a:pt x="28054" y="91570"/>
                  <a:pt x="28401" y="88797"/>
                  <a:pt x="28817" y="86094"/>
                </a:cubicBezTo>
                <a:cubicBezTo>
                  <a:pt x="30688" y="83806"/>
                  <a:pt x="32421" y="81449"/>
                  <a:pt x="34016" y="78954"/>
                </a:cubicBezTo>
                <a:cubicBezTo>
                  <a:pt x="36511" y="75627"/>
                  <a:pt x="38729" y="72022"/>
                  <a:pt x="40670" y="68279"/>
                </a:cubicBezTo>
                <a:cubicBezTo>
                  <a:pt x="40730" y="68159"/>
                  <a:pt x="40687" y="67988"/>
                  <a:pt x="40540" y="67988"/>
                </a:cubicBezTo>
                <a:cubicBezTo>
                  <a:pt x="40517" y="67988"/>
                  <a:pt x="40491" y="67992"/>
                  <a:pt x="40462" y="68002"/>
                </a:cubicBezTo>
                <a:cubicBezTo>
                  <a:pt x="35610" y="69388"/>
                  <a:pt x="32213" y="73339"/>
                  <a:pt x="30273" y="77914"/>
                </a:cubicBezTo>
                <a:cubicBezTo>
                  <a:pt x="30688" y="75904"/>
                  <a:pt x="31174" y="73894"/>
                  <a:pt x="31659" y="71883"/>
                </a:cubicBezTo>
                <a:cubicBezTo>
                  <a:pt x="31659" y="71883"/>
                  <a:pt x="31659" y="71883"/>
                  <a:pt x="31659" y="71953"/>
                </a:cubicBezTo>
                <a:cubicBezTo>
                  <a:pt x="31659" y="71987"/>
                  <a:pt x="31676" y="72005"/>
                  <a:pt x="31702" y="72005"/>
                </a:cubicBezTo>
                <a:cubicBezTo>
                  <a:pt x="31728" y="72005"/>
                  <a:pt x="31763" y="71987"/>
                  <a:pt x="31798" y="71953"/>
                </a:cubicBezTo>
                <a:cubicBezTo>
                  <a:pt x="31867" y="71537"/>
                  <a:pt x="31867" y="71121"/>
                  <a:pt x="31867" y="70705"/>
                </a:cubicBezTo>
                <a:cubicBezTo>
                  <a:pt x="32213" y="69527"/>
                  <a:pt x="32491" y="68417"/>
                  <a:pt x="32768" y="67239"/>
                </a:cubicBezTo>
                <a:cubicBezTo>
                  <a:pt x="33808" y="66684"/>
                  <a:pt x="34640" y="65853"/>
                  <a:pt x="35194" y="64813"/>
                </a:cubicBezTo>
                <a:cubicBezTo>
                  <a:pt x="35263" y="64674"/>
                  <a:pt x="35125" y="64536"/>
                  <a:pt x="34986" y="64536"/>
                </a:cubicBezTo>
                <a:cubicBezTo>
                  <a:pt x="34293" y="64744"/>
                  <a:pt x="33669" y="65090"/>
                  <a:pt x="33184" y="65714"/>
                </a:cubicBezTo>
                <a:cubicBezTo>
                  <a:pt x="33392" y="64882"/>
                  <a:pt x="33669" y="64050"/>
                  <a:pt x="33877" y="63219"/>
                </a:cubicBezTo>
                <a:cubicBezTo>
                  <a:pt x="34432" y="62803"/>
                  <a:pt x="34986" y="62387"/>
                  <a:pt x="35541" y="61901"/>
                </a:cubicBezTo>
                <a:lnTo>
                  <a:pt x="35541" y="61901"/>
                </a:lnTo>
                <a:lnTo>
                  <a:pt x="35333" y="62179"/>
                </a:lnTo>
                <a:cubicBezTo>
                  <a:pt x="35333" y="62248"/>
                  <a:pt x="35402" y="62317"/>
                  <a:pt x="35471" y="62317"/>
                </a:cubicBezTo>
                <a:cubicBezTo>
                  <a:pt x="35610" y="62179"/>
                  <a:pt x="35749" y="62040"/>
                  <a:pt x="35887" y="61901"/>
                </a:cubicBezTo>
                <a:cubicBezTo>
                  <a:pt x="35928" y="61903"/>
                  <a:pt x="35969" y="61904"/>
                  <a:pt x="36010" y="61904"/>
                </a:cubicBezTo>
                <a:cubicBezTo>
                  <a:pt x="37580" y="61904"/>
                  <a:pt x="39449" y="60633"/>
                  <a:pt x="40462" y="59822"/>
                </a:cubicBezTo>
                <a:cubicBezTo>
                  <a:pt x="40601" y="59753"/>
                  <a:pt x="40462" y="59545"/>
                  <a:pt x="40324" y="59545"/>
                </a:cubicBezTo>
                <a:cubicBezTo>
                  <a:pt x="39284" y="59614"/>
                  <a:pt x="38313" y="59822"/>
                  <a:pt x="37343" y="60169"/>
                </a:cubicBezTo>
                <a:cubicBezTo>
                  <a:pt x="38591" y="59198"/>
                  <a:pt x="39561" y="58020"/>
                  <a:pt x="40393" y="56703"/>
                </a:cubicBezTo>
                <a:cubicBezTo>
                  <a:pt x="40462" y="56633"/>
                  <a:pt x="40393" y="56495"/>
                  <a:pt x="40254" y="56495"/>
                </a:cubicBezTo>
                <a:cubicBezTo>
                  <a:pt x="38937" y="56495"/>
                  <a:pt x="37690" y="57049"/>
                  <a:pt x="36927" y="58089"/>
                </a:cubicBezTo>
                <a:cubicBezTo>
                  <a:pt x="37343" y="56772"/>
                  <a:pt x="37274" y="55386"/>
                  <a:pt x="36650" y="54138"/>
                </a:cubicBezTo>
                <a:cubicBezTo>
                  <a:pt x="36615" y="54103"/>
                  <a:pt x="36563" y="54086"/>
                  <a:pt x="36511" y="54086"/>
                </a:cubicBezTo>
                <a:cubicBezTo>
                  <a:pt x="36459" y="54086"/>
                  <a:pt x="36407" y="54103"/>
                  <a:pt x="36373" y="54138"/>
                </a:cubicBezTo>
                <a:cubicBezTo>
                  <a:pt x="35541" y="54970"/>
                  <a:pt x="34848" y="55940"/>
                  <a:pt x="34570" y="57118"/>
                </a:cubicBezTo>
                <a:cubicBezTo>
                  <a:pt x="34432" y="56495"/>
                  <a:pt x="34154" y="55940"/>
                  <a:pt x="33738" y="55455"/>
                </a:cubicBezTo>
                <a:cubicBezTo>
                  <a:pt x="33525" y="55135"/>
                  <a:pt x="32617" y="54284"/>
                  <a:pt x="32018" y="54284"/>
                </a:cubicBezTo>
                <a:cubicBezTo>
                  <a:pt x="31838" y="54284"/>
                  <a:pt x="31686" y="54361"/>
                  <a:pt x="31590" y="54554"/>
                </a:cubicBezTo>
                <a:cubicBezTo>
                  <a:pt x="31035" y="55732"/>
                  <a:pt x="31451" y="57188"/>
                  <a:pt x="31867" y="58366"/>
                </a:cubicBezTo>
                <a:cubicBezTo>
                  <a:pt x="31368" y="57923"/>
                  <a:pt x="30736" y="57701"/>
                  <a:pt x="30077" y="57701"/>
                </a:cubicBezTo>
                <a:cubicBezTo>
                  <a:pt x="29912" y="57701"/>
                  <a:pt x="29746" y="57715"/>
                  <a:pt x="29579" y="57742"/>
                </a:cubicBezTo>
                <a:cubicBezTo>
                  <a:pt x="29510" y="57742"/>
                  <a:pt x="29441" y="57812"/>
                  <a:pt x="29441" y="57881"/>
                </a:cubicBezTo>
                <a:cubicBezTo>
                  <a:pt x="29579" y="59961"/>
                  <a:pt x="31174" y="61624"/>
                  <a:pt x="33253" y="61901"/>
                </a:cubicBezTo>
                <a:cubicBezTo>
                  <a:pt x="33323" y="62248"/>
                  <a:pt x="33461" y="62595"/>
                  <a:pt x="33600" y="62941"/>
                </a:cubicBezTo>
                <a:lnTo>
                  <a:pt x="33669" y="63011"/>
                </a:lnTo>
                <a:cubicBezTo>
                  <a:pt x="33600" y="63011"/>
                  <a:pt x="33600" y="63080"/>
                  <a:pt x="33669" y="63080"/>
                </a:cubicBezTo>
                <a:cubicBezTo>
                  <a:pt x="33253" y="64189"/>
                  <a:pt x="32907" y="65298"/>
                  <a:pt x="32560" y="66477"/>
                </a:cubicBezTo>
                <a:cubicBezTo>
                  <a:pt x="32560" y="66477"/>
                  <a:pt x="32560" y="66546"/>
                  <a:pt x="32560" y="66546"/>
                </a:cubicBezTo>
                <a:lnTo>
                  <a:pt x="32421" y="66962"/>
                </a:lnTo>
                <a:cubicBezTo>
                  <a:pt x="32283" y="67100"/>
                  <a:pt x="32144" y="67170"/>
                  <a:pt x="32005" y="67308"/>
                </a:cubicBezTo>
                <a:cubicBezTo>
                  <a:pt x="31867" y="67447"/>
                  <a:pt x="32005" y="67516"/>
                  <a:pt x="32144" y="67516"/>
                </a:cubicBezTo>
                <a:cubicBezTo>
                  <a:pt x="32213" y="67447"/>
                  <a:pt x="32283" y="67447"/>
                  <a:pt x="32352" y="67447"/>
                </a:cubicBezTo>
                <a:lnTo>
                  <a:pt x="31728" y="69388"/>
                </a:lnTo>
                <a:cubicBezTo>
                  <a:pt x="31590" y="68764"/>
                  <a:pt x="31312" y="68140"/>
                  <a:pt x="30827" y="67586"/>
                </a:cubicBezTo>
                <a:cubicBezTo>
                  <a:pt x="30798" y="67557"/>
                  <a:pt x="30758" y="67540"/>
                  <a:pt x="30720" y="67540"/>
                </a:cubicBezTo>
                <a:cubicBezTo>
                  <a:pt x="30667" y="67540"/>
                  <a:pt x="30619" y="67574"/>
                  <a:pt x="30619" y="67655"/>
                </a:cubicBezTo>
                <a:cubicBezTo>
                  <a:pt x="30480" y="68764"/>
                  <a:pt x="30758" y="69942"/>
                  <a:pt x="31312" y="70913"/>
                </a:cubicBezTo>
                <a:cubicBezTo>
                  <a:pt x="30966" y="72161"/>
                  <a:pt x="30619" y="73478"/>
                  <a:pt x="30342" y="74725"/>
                </a:cubicBezTo>
                <a:cubicBezTo>
                  <a:pt x="30342" y="73755"/>
                  <a:pt x="30065" y="72854"/>
                  <a:pt x="29510" y="72091"/>
                </a:cubicBezTo>
                <a:cubicBezTo>
                  <a:pt x="29510" y="72057"/>
                  <a:pt x="29458" y="72039"/>
                  <a:pt x="29406" y="72039"/>
                </a:cubicBezTo>
                <a:cubicBezTo>
                  <a:pt x="29354" y="72039"/>
                  <a:pt x="29302" y="72057"/>
                  <a:pt x="29302" y="72091"/>
                </a:cubicBezTo>
                <a:cubicBezTo>
                  <a:pt x="28886" y="73339"/>
                  <a:pt x="29163" y="74725"/>
                  <a:pt x="30065" y="75765"/>
                </a:cubicBezTo>
                <a:lnTo>
                  <a:pt x="30065" y="75835"/>
                </a:lnTo>
                <a:cubicBezTo>
                  <a:pt x="29302" y="79023"/>
                  <a:pt x="28609" y="82281"/>
                  <a:pt x="28124" y="85539"/>
                </a:cubicBezTo>
                <a:cubicBezTo>
                  <a:pt x="27916" y="86163"/>
                  <a:pt x="27638" y="86787"/>
                  <a:pt x="27292" y="87341"/>
                </a:cubicBezTo>
                <a:cubicBezTo>
                  <a:pt x="27243" y="87439"/>
                  <a:pt x="27332" y="87537"/>
                  <a:pt x="27414" y="87537"/>
                </a:cubicBezTo>
                <a:cubicBezTo>
                  <a:pt x="27447" y="87537"/>
                  <a:pt x="27480" y="87521"/>
                  <a:pt x="27500" y="87480"/>
                </a:cubicBezTo>
                <a:cubicBezTo>
                  <a:pt x="27569" y="87341"/>
                  <a:pt x="27638" y="87203"/>
                  <a:pt x="27708" y="87064"/>
                </a:cubicBezTo>
                <a:cubicBezTo>
                  <a:pt x="27708" y="87099"/>
                  <a:pt x="27742" y="87116"/>
                  <a:pt x="27777" y="87116"/>
                </a:cubicBezTo>
                <a:cubicBezTo>
                  <a:pt x="27812" y="87116"/>
                  <a:pt x="27846" y="87099"/>
                  <a:pt x="27846" y="87064"/>
                </a:cubicBezTo>
                <a:lnTo>
                  <a:pt x="27916" y="86995"/>
                </a:lnTo>
                <a:lnTo>
                  <a:pt x="27916" y="86995"/>
                </a:lnTo>
                <a:cubicBezTo>
                  <a:pt x="27777" y="88173"/>
                  <a:pt x="27638" y="89352"/>
                  <a:pt x="27569" y="90461"/>
                </a:cubicBezTo>
                <a:cubicBezTo>
                  <a:pt x="27153" y="86371"/>
                  <a:pt x="26529" y="82212"/>
                  <a:pt x="25836" y="78191"/>
                </a:cubicBezTo>
                <a:cubicBezTo>
                  <a:pt x="25836" y="78122"/>
                  <a:pt x="25836" y="78122"/>
                  <a:pt x="25836" y="78122"/>
                </a:cubicBezTo>
                <a:cubicBezTo>
                  <a:pt x="26737" y="76874"/>
                  <a:pt x="27292" y="75003"/>
                  <a:pt x="26737" y="73686"/>
                </a:cubicBezTo>
                <a:cubicBezTo>
                  <a:pt x="26694" y="73600"/>
                  <a:pt x="26599" y="73541"/>
                  <a:pt x="26515" y="73541"/>
                </a:cubicBezTo>
                <a:cubicBezTo>
                  <a:pt x="26464" y="73541"/>
                  <a:pt x="26417" y="73563"/>
                  <a:pt x="26391" y="73616"/>
                </a:cubicBezTo>
                <a:cubicBezTo>
                  <a:pt x="25905" y="74240"/>
                  <a:pt x="25559" y="74933"/>
                  <a:pt x="25351" y="75765"/>
                </a:cubicBezTo>
                <a:cubicBezTo>
                  <a:pt x="24866" y="72784"/>
                  <a:pt x="24380" y="69873"/>
                  <a:pt x="24034" y="67100"/>
                </a:cubicBezTo>
                <a:cubicBezTo>
                  <a:pt x="23826" y="65506"/>
                  <a:pt x="23618" y="63981"/>
                  <a:pt x="23410" y="62387"/>
                </a:cubicBezTo>
                <a:cubicBezTo>
                  <a:pt x="24173" y="61416"/>
                  <a:pt x="24519" y="60238"/>
                  <a:pt x="24519" y="58990"/>
                </a:cubicBezTo>
                <a:cubicBezTo>
                  <a:pt x="24519" y="58889"/>
                  <a:pt x="24408" y="58824"/>
                  <a:pt x="24294" y="58824"/>
                </a:cubicBezTo>
                <a:cubicBezTo>
                  <a:pt x="24252" y="58824"/>
                  <a:pt x="24210" y="58833"/>
                  <a:pt x="24173" y="58851"/>
                </a:cubicBezTo>
                <a:cubicBezTo>
                  <a:pt x="23757" y="59406"/>
                  <a:pt x="23410" y="60030"/>
                  <a:pt x="23202" y="60654"/>
                </a:cubicBezTo>
                <a:cubicBezTo>
                  <a:pt x="22925" y="58713"/>
                  <a:pt x="22648" y="56703"/>
                  <a:pt x="22440" y="54692"/>
                </a:cubicBezTo>
                <a:cubicBezTo>
                  <a:pt x="23133" y="53375"/>
                  <a:pt x="23965" y="52058"/>
                  <a:pt x="24866" y="50811"/>
                </a:cubicBezTo>
                <a:lnTo>
                  <a:pt x="25004" y="50811"/>
                </a:lnTo>
                <a:cubicBezTo>
                  <a:pt x="25381" y="50542"/>
                  <a:pt x="25840" y="50440"/>
                  <a:pt x="26318" y="50440"/>
                </a:cubicBezTo>
                <a:cubicBezTo>
                  <a:pt x="26457" y="50440"/>
                  <a:pt x="26597" y="50448"/>
                  <a:pt x="26737" y="50464"/>
                </a:cubicBezTo>
                <a:cubicBezTo>
                  <a:pt x="26529" y="50741"/>
                  <a:pt x="26321" y="50949"/>
                  <a:pt x="26044" y="51088"/>
                </a:cubicBezTo>
                <a:cubicBezTo>
                  <a:pt x="25628" y="51296"/>
                  <a:pt x="25212" y="51365"/>
                  <a:pt x="24727" y="51365"/>
                </a:cubicBezTo>
                <a:cubicBezTo>
                  <a:pt x="24658" y="51365"/>
                  <a:pt x="24519" y="51573"/>
                  <a:pt x="24658" y="51642"/>
                </a:cubicBezTo>
                <a:cubicBezTo>
                  <a:pt x="24828" y="51715"/>
                  <a:pt x="25003" y="51748"/>
                  <a:pt x="25178" y="51748"/>
                </a:cubicBezTo>
                <a:cubicBezTo>
                  <a:pt x="25999" y="51748"/>
                  <a:pt x="26823" y="51035"/>
                  <a:pt x="27223" y="50464"/>
                </a:cubicBezTo>
                <a:cubicBezTo>
                  <a:pt x="27223" y="50325"/>
                  <a:pt x="27223" y="50187"/>
                  <a:pt x="27084" y="50187"/>
                </a:cubicBezTo>
                <a:cubicBezTo>
                  <a:pt x="26876" y="50140"/>
                  <a:pt x="26660" y="50117"/>
                  <a:pt x="26445" y="50117"/>
                </a:cubicBezTo>
                <a:cubicBezTo>
                  <a:pt x="26013" y="50117"/>
                  <a:pt x="25582" y="50210"/>
                  <a:pt x="25212" y="50395"/>
                </a:cubicBezTo>
                <a:cubicBezTo>
                  <a:pt x="25905" y="49493"/>
                  <a:pt x="26668" y="48662"/>
                  <a:pt x="27430" y="47830"/>
                </a:cubicBezTo>
                <a:cubicBezTo>
                  <a:pt x="27916" y="47345"/>
                  <a:pt x="28401" y="46859"/>
                  <a:pt x="28886" y="46374"/>
                </a:cubicBezTo>
                <a:cubicBezTo>
                  <a:pt x="29926" y="45889"/>
                  <a:pt x="31035" y="45404"/>
                  <a:pt x="32213" y="44988"/>
                </a:cubicBezTo>
                <a:cubicBezTo>
                  <a:pt x="34709" y="44017"/>
                  <a:pt x="37343" y="43324"/>
                  <a:pt x="40046" y="43047"/>
                </a:cubicBezTo>
                <a:cubicBezTo>
                  <a:pt x="40185" y="43047"/>
                  <a:pt x="40185" y="42839"/>
                  <a:pt x="40046" y="42839"/>
                </a:cubicBezTo>
                <a:cubicBezTo>
                  <a:pt x="39957" y="42837"/>
                  <a:pt x="39869" y="42836"/>
                  <a:pt x="39780" y="42836"/>
                </a:cubicBezTo>
                <a:cubicBezTo>
                  <a:pt x="36904" y="42836"/>
                  <a:pt x="34280" y="43912"/>
                  <a:pt x="31590" y="44988"/>
                </a:cubicBezTo>
                <a:cubicBezTo>
                  <a:pt x="30966" y="45196"/>
                  <a:pt x="30203" y="45473"/>
                  <a:pt x="29579" y="45750"/>
                </a:cubicBezTo>
                <a:cubicBezTo>
                  <a:pt x="31035" y="45057"/>
                  <a:pt x="32421" y="44087"/>
                  <a:pt x="33877" y="43324"/>
                </a:cubicBezTo>
                <a:cubicBezTo>
                  <a:pt x="35424" y="42550"/>
                  <a:pt x="37074" y="42185"/>
                  <a:pt x="38738" y="42185"/>
                </a:cubicBezTo>
                <a:cubicBezTo>
                  <a:pt x="39012" y="42185"/>
                  <a:pt x="39287" y="42195"/>
                  <a:pt x="39561" y="42215"/>
                </a:cubicBezTo>
                <a:cubicBezTo>
                  <a:pt x="39801" y="42215"/>
                  <a:pt x="40244" y="42204"/>
                  <a:pt x="40755" y="42204"/>
                </a:cubicBezTo>
                <a:cubicBezTo>
                  <a:pt x="42457" y="42204"/>
                  <a:pt x="44909" y="42327"/>
                  <a:pt x="43096" y="43393"/>
                </a:cubicBezTo>
                <a:cubicBezTo>
                  <a:pt x="40564" y="44926"/>
                  <a:pt x="37647" y="45754"/>
                  <a:pt x="34654" y="45754"/>
                </a:cubicBezTo>
                <a:cubicBezTo>
                  <a:pt x="34534" y="45754"/>
                  <a:pt x="34413" y="45753"/>
                  <a:pt x="34293" y="45750"/>
                </a:cubicBezTo>
                <a:cubicBezTo>
                  <a:pt x="34173" y="45746"/>
                  <a:pt x="34053" y="45744"/>
                  <a:pt x="33933" y="45744"/>
                </a:cubicBezTo>
                <a:cubicBezTo>
                  <a:pt x="31905" y="45744"/>
                  <a:pt x="29891" y="46294"/>
                  <a:pt x="28124" y="47275"/>
                </a:cubicBezTo>
                <a:cubicBezTo>
                  <a:pt x="28054" y="47275"/>
                  <a:pt x="28124" y="47414"/>
                  <a:pt x="28193" y="47414"/>
                </a:cubicBezTo>
                <a:cubicBezTo>
                  <a:pt x="31451" y="46097"/>
                  <a:pt x="34570" y="46235"/>
                  <a:pt x="37967" y="45958"/>
                </a:cubicBezTo>
                <a:cubicBezTo>
                  <a:pt x="40532" y="45750"/>
                  <a:pt x="42750" y="43948"/>
                  <a:pt x="44899" y="42770"/>
                </a:cubicBezTo>
                <a:cubicBezTo>
                  <a:pt x="45037" y="42700"/>
                  <a:pt x="45037" y="42492"/>
                  <a:pt x="44899" y="42423"/>
                </a:cubicBezTo>
                <a:cubicBezTo>
                  <a:pt x="43168" y="42043"/>
                  <a:pt x="41438" y="41869"/>
                  <a:pt x="39708" y="41869"/>
                </a:cubicBezTo>
                <a:cubicBezTo>
                  <a:pt x="38596" y="41869"/>
                  <a:pt x="37484" y="41941"/>
                  <a:pt x="36373" y="42076"/>
                </a:cubicBezTo>
                <a:cubicBezTo>
                  <a:pt x="34154" y="42423"/>
                  <a:pt x="32283" y="43879"/>
                  <a:pt x="30342" y="45057"/>
                </a:cubicBezTo>
                <a:cubicBezTo>
                  <a:pt x="31520" y="43948"/>
                  <a:pt x="32768" y="42839"/>
                  <a:pt x="34016" y="41730"/>
                </a:cubicBezTo>
                <a:cubicBezTo>
                  <a:pt x="35194" y="40551"/>
                  <a:pt x="36373" y="39581"/>
                  <a:pt x="37620" y="38610"/>
                </a:cubicBezTo>
                <a:cubicBezTo>
                  <a:pt x="38106" y="38818"/>
                  <a:pt x="38660" y="38888"/>
                  <a:pt x="39215" y="38888"/>
                </a:cubicBezTo>
                <a:cubicBezTo>
                  <a:pt x="39492" y="38818"/>
                  <a:pt x="40046" y="38541"/>
                  <a:pt x="39977" y="38195"/>
                </a:cubicBezTo>
                <a:cubicBezTo>
                  <a:pt x="39908" y="37779"/>
                  <a:pt x="39492" y="37709"/>
                  <a:pt x="39215" y="37640"/>
                </a:cubicBezTo>
                <a:lnTo>
                  <a:pt x="39007" y="37571"/>
                </a:lnTo>
                <a:cubicBezTo>
                  <a:pt x="39700" y="37016"/>
                  <a:pt x="40462" y="36531"/>
                  <a:pt x="41225" y="36115"/>
                </a:cubicBezTo>
                <a:cubicBezTo>
                  <a:pt x="41294" y="36184"/>
                  <a:pt x="41363" y="36184"/>
                  <a:pt x="41433" y="36184"/>
                </a:cubicBezTo>
                <a:lnTo>
                  <a:pt x="41571" y="36184"/>
                </a:lnTo>
                <a:cubicBezTo>
                  <a:pt x="41779" y="36323"/>
                  <a:pt x="41987" y="36462"/>
                  <a:pt x="42195" y="36531"/>
                </a:cubicBezTo>
                <a:lnTo>
                  <a:pt x="42542" y="36531"/>
                </a:lnTo>
                <a:cubicBezTo>
                  <a:pt x="43790" y="38610"/>
                  <a:pt x="45661" y="40690"/>
                  <a:pt x="48226" y="40690"/>
                </a:cubicBezTo>
                <a:cubicBezTo>
                  <a:pt x="48365" y="40690"/>
                  <a:pt x="48434" y="40551"/>
                  <a:pt x="48434" y="40413"/>
                </a:cubicBezTo>
                <a:cubicBezTo>
                  <a:pt x="48018" y="39442"/>
                  <a:pt x="47463" y="38541"/>
                  <a:pt x="46701" y="37848"/>
                </a:cubicBezTo>
                <a:lnTo>
                  <a:pt x="46701" y="37848"/>
                </a:lnTo>
                <a:cubicBezTo>
                  <a:pt x="46805" y="37855"/>
                  <a:pt x="46910" y="37858"/>
                  <a:pt x="47015" y="37858"/>
                </a:cubicBezTo>
                <a:cubicBezTo>
                  <a:pt x="47961" y="37858"/>
                  <a:pt x="48947" y="37578"/>
                  <a:pt x="49820" y="37016"/>
                </a:cubicBezTo>
                <a:cubicBezTo>
                  <a:pt x="49959" y="37016"/>
                  <a:pt x="49959" y="36877"/>
                  <a:pt x="49890" y="36808"/>
                </a:cubicBezTo>
                <a:cubicBezTo>
                  <a:pt x="49386" y="35612"/>
                  <a:pt x="48024" y="35273"/>
                  <a:pt x="46584" y="35273"/>
                </a:cubicBezTo>
                <a:cubicBezTo>
                  <a:pt x="46439" y="35273"/>
                  <a:pt x="46292" y="35277"/>
                  <a:pt x="46146" y="35283"/>
                </a:cubicBezTo>
                <a:lnTo>
                  <a:pt x="46770" y="35006"/>
                </a:lnTo>
                <a:cubicBezTo>
                  <a:pt x="47602" y="34659"/>
                  <a:pt x="49266" y="34105"/>
                  <a:pt x="49335" y="32996"/>
                </a:cubicBezTo>
                <a:cubicBezTo>
                  <a:pt x="49373" y="32273"/>
                  <a:pt x="48723" y="32072"/>
                  <a:pt x="48025" y="32072"/>
                </a:cubicBezTo>
                <a:cubicBezTo>
                  <a:pt x="47451" y="32072"/>
                  <a:pt x="46844" y="32209"/>
                  <a:pt x="46562" y="32302"/>
                </a:cubicBezTo>
                <a:cubicBezTo>
                  <a:pt x="46285" y="32372"/>
                  <a:pt x="45938" y="32510"/>
                  <a:pt x="45661" y="32718"/>
                </a:cubicBezTo>
                <a:cubicBezTo>
                  <a:pt x="46424" y="31817"/>
                  <a:pt x="46978" y="30708"/>
                  <a:pt x="47256" y="29599"/>
                </a:cubicBezTo>
                <a:cubicBezTo>
                  <a:pt x="47256" y="29460"/>
                  <a:pt x="47186" y="29391"/>
                  <a:pt x="47117" y="29391"/>
                </a:cubicBezTo>
                <a:cubicBezTo>
                  <a:pt x="45731" y="29460"/>
                  <a:pt x="44552" y="30292"/>
                  <a:pt x="43998" y="31540"/>
                </a:cubicBezTo>
                <a:cubicBezTo>
                  <a:pt x="44136" y="29876"/>
                  <a:pt x="43651" y="28282"/>
                  <a:pt x="42611" y="27034"/>
                </a:cubicBezTo>
                <a:cubicBezTo>
                  <a:pt x="42577" y="27000"/>
                  <a:pt x="42525" y="26982"/>
                  <a:pt x="42473" y="26982"/>
                </a:cubicBezTo>
                <a:cubicBezTo>
                  <a:pt x="42421" y="26982"/>
                  <a:pt x="42369" y="27000"/>
                  <a:pt x="42334" y="27034"/>
                </a:cubicBezTo>
                <a:cubicBezTo>
                  <a:pt x="41849" y="28143"/>
                  <a:pt x="41502" y="29322"/>
                  <a:pt x="41433" y="30500"/>
                </a:cubicBezTo>
                <a:cubicBezTo>
                  <a:pt x="41294" y="30223"/>
                  <a:pt x="41156" y="29946"/>
                  <a:pt x="41017" y="29668"/>
                </a:cubicBezTo>
                <a:cubicBezTo>
                  <a:pt x="40948" y="29599"/>
                  <a:pt x="40878" y="29530"/>
                  <a:pt x="40809" y="29530"/>
                </a:cubicBezTo>
                <a:lnTo>
                  <a:pt x="40670" y="29530"/>
                </a:lnTo>
                <a:cubicBezTo>
                  <a:pt x="40532" y="29530"/>
                  <a:pt x="40462" y="29599"/>
                  <a:pt x="40462" y="29668"/>
                </a:cubicBezTo>
                <a:cubicBezTo>
                  <a:pt x="39838" y="31540"/>
                  <a:pt x="39700" y="34174"/>
                  <a:pt x="41294" y="35630"/>
                </a:cubicBezTo>
                <a:cubicBezTo>
                  <a:pt x="41225" y="35699"/>
                  <a:pt x="41225" y="35768"/>
                  <a:pt x="41294" y="35838"/>
                </a:cubicBezTo>
                <a:cubicBezTo>
                  <a:pt x="40254" y="36323"/>
                  <a:pt x="39284" y="36877"/>
                  <a:pt x="38313" y="37571"/>
                </a:cubicBezTo>
                <a:cubicBezTo>
                  <a:pt x="38244" y="37571"/>
                  <a:pt x="38106" y="37640"/>
                  <a:pt x="38036" y="37640"/>
                </a:cubicBezTo>
                <a:cubicBezTo>
                  <a:pt x="38036" y="37709"/>
                  <a:pt x="37967" y="37709"/>
                  <a:pt x="38036" y="37779"/>
                </a:cubicBezTo>
                <a:cubicBezTo>
                  <a:pt x="37204" y="38333"/>
                  <a:pt x="36442" y="38888"/>
                  <a:pt x="35749" y="39512"/>
                </a:cubicBezTo>
                <a:cubicBezTo>
                  <a:pt x="36234" y="38818"/>
                  <a:pt x="36373" y="37917"/>
                  <a:pt x="36026" y="37085"/>
                </a:cubicBezTo>
                <a:cubicBezTo>
                  <a:pt x="35991" y="37051"/>
                  <a:pt x="35957" y="37033"/>
                  <a:pt x="35922" y="37033"/>
                </a:cubicBezTo>
                <a:cubicBezTo>
                  <a:pt x="35887" y="37033"/>
                  <a:pt x="35853" y="37051"/>
                  <a:pt x="35818" y="37085"/>
                </a:cubicBezTo>
                <a:cubicBezTo>
                  <a:pt x="35125" y="37848"/>
                  <a:pt x="34848" y="38818"/>
                  <a:pt x="35056" y="39789"/>
                </a:cubicBezTo>
                <a:cubicBezTo>
                  <a:pt x="34986" y="39927"/>
                  <a:pt x="34986" y="40066"/>
                  <a:pt x="34917" y="40135"/>
                </a:cubicBezTo>
                <a:cubicBezTo>
                  <a:pt x="34917" y="40205"/>
                  <a:pt x="34917" y="40205"/>
                  <a:pt x="34917" y="40205"/>
                </a:cubicBezTo>
                <a:cubicBezTo>
                  <a:pt x="32768" y="42076"/>
                  <a:pt x="30688" y="44156"/>
                  <a:pt x="28748" y="46028"/>
                </a:cubicBezTo>
                <a:lnTo>
                  <a:pt x="28609" y="46097"/>
                </a:lnTo>
                <a:cubicBezTo>
                  <a:pt x="28609" y="46097"/>
                  <a:pt x="28609" y="46166"/>
                  <a:pt x="28609" y="46166"/>
                </a:cubicBezTo>
                <a:lnTo>
                  <a:pt x="27916" y="46859"/>
                </a:lnTo>
                <a:cubicBezTo>
                  <a:pt x="27569" y="47137"/>
                  <a:pt x="27292" y="47414"/>
                  <a:pt x="27015" y="47691"/>
                </a:cubicBezTo>
                <a:cubicBezTo>
                  <a:pt x="26807" y="47899"/>
                  <a:pt x="26668" y="48038"/>
                  <a:pt x="26460" y="48246"/>
                </a:cubicBezTo>
                <a:cubicBezTo>
                  <a:pt x="27430" y="46443"/>
                  <a:pt x="28124" y="44503"/>
                  <a:pt x="28609" y="42492"/>
                </a:cubicBezTo>
                <a:cubicBezTo>
                  <a:pt x="28886" y="41383"/>
                  <a:pt x="29163" y="40274"/>
                  <a:pt x="29441" y="39165"/>
                </a:cubicBezTo>
                <a:cubicBezTo>
                  <a:pt x="29926" y="38957"/>
                  <a:pt x="30342" y="38610"/>
                  <a:pt x="30688" y="38125"/>
                </a:cubicBezTo>
                <a:cubicBezTo>
                  <a:pt x="31035" y="37779"/>
                  <a:pt x="31174" y="37293"/>
                  <a:pt x="31174" y="36808"/>
                </a:cubicBezTo>
                <a:cubicBezTo>
                  <a:pt x="31174" y="36707"/>
                  <a:pt x="31099" y="36642"/>
                  <a:pt x="31005" y="36642"/>
                </a:cubicBezTo>
                <a:cubicBezTo>
                  <a:pt x="30971" y="36642"/>
                  <a:pt x="30934" y="36651"/>
                  <a:pt x="30896" y="36670"/>
                </a:cubicBezTo>
                <a:cubicBezTo>
                  <a:pt x="30480" y="36947"/>
                  <a:pt x="30134" y="37293"/>
                  <a:pt x="29857" y="37709"/>
                </a:cubicBezTo>
                <a:cubicBezTo>
                  <a:pt x="30203" y="36184"/>
                  <a:pt x="30480" y="34590"/>
                  <a:pt x="30619" y="32996"/>
                </a:cubicBezTo>
                <a:cubicBezTo>
                  <a:pt x="30654" y="33030"/>
                  <a:pt x="30706" y="33048"/>
                  <a:pt x="30758" y="33048"/>
                </a:cubicBezTo>
                <a:cubicBezTo>
                  <a:pt x="30810" y="33048"/>
                  <a:pt x="30862" y="33030"/>
                  <a:pt x="30896" y="32996"/>
                </a:cubicBezTo>
                <a:cubicBezTo>
                  <a:pt x="30966" y="32857"/>
                  <a:pt x="31035" y="32718"/>
                  <a:pt x="31104" y="32580"/>
                </a:cubicBezTo>
                <a:cubicBezTo>
                  <a:pt x="31243" y="32441"/>
                  <a:pt x="31312" y="32302"/>
                  <a:pt x="31382" y="32164"/>
                </a:cubicBezTo>
                <a:cubicBezTo>
                  <a:pt x="33600" y="31540"/>
                  <a:pt x="35818" y="29044"/>
                  <a:pt x="34986" y="26826"/>
                </a:cubicBezTo>
                <a:cubicBezTo>
                  <a:pt x="34960" y="26773"/>
                  <a:pt x="34913" y="26751"/>
                  <a:pt x="34865" y="26751"/>
                </a:cubicBezTo>
                <a:cubicBezTo>
                  <a:pt x="34788" y="26751"/>
                  <a:pt x="34709" y="26810"/>
                  <a:pt x="34709" y="26896"/>
                </a:cubicBezTo>
                <a:cubicBezTo>
                  <a:pt x="35471" y="28975"/>
                  <a:pt x="33461" y="30708"/>
                  <a:pt x="31659" y="31609"/>
                </a:cubicBezTo>
                <a:cubicBezTo>
                  <a:pt x="31798" y="31401"/>
                  <a:pt x="31936" y="31193"/>
                  <a:pt x="32005" y="30916"/>
                </a:cubicBezTo>
                <a:cubicBezTo>
                  <a:pt x="32075" y="30847"/>
                  <a:pt x="32144" y="30777"/>
                  <a:pt x="32144" y="30708"/>
                </a:cubicBezTo>
                <a:cubicBezTo>
                  <a:pt x="32144" y="30639"/>
                  <a:pt x="32144" y="30639"/>
                  <a:pt x="32144" y="30569"/>
                </a:cubicBezTo>
                <a:cubicBezTo>
                  <a:pt x="33738" y="29460"/>
                  <a:pt x="34640" y="27519"/>
                  <a:pt x="34501" y="25509"/>
                </a:cubicBezTo>
                <a:cubicBezTo>
                  <a:pt x="34501" y="25440"/>
                  <a:pt x="34432" y="25371"/>
                  <a:pt x="34362" y="25371"/>
                </a:cubicBezTo>
                <a:cubicBezTo>
                  <a:pt x="33738" y="25579"/>
                  <a:pt x="33184" y="25994"/>
                  <a:pt x="32907" y="26549"/>
                </a:cubicBezTo>
                <a:cubicBezTo>
                  <a:pt x="32907" y="25856"/>
                  <a:pt x="32907" y="25163"/>
                  <a:pt x="32907" y="24469"/>
                </a:cubicBezTo>
                <a:cubicBezTo>
                  <a:pt x="32907" y="24400"/>
                  <a:pt x="32768" y="24331"/>
                  <a:pt x="32699" y="24331"/>
                </a:cubicBezTo>
                <a:cubicBezTo>
                  <a:pt x="31728" y="24677"/>
                  <a:pt x="31035" y="25509"/>
                  <a:pt x="30827" y="26549"/>
                </a:cubicBezTo>
                <a:cubicBezTo>
                  <a:pt x="30611" y="26170"/>
                  <a:pt x="29844" y="25072"/>
                  <a:pt x="29321" y="25072"/>
                </a:cubicBezTo>
                <a:cubicBezTo>
                  <a:pt x="29174" y="25072"/>
                  <a:pt x="29047" y="25158"/>
                  <a:pt x="28955" y="25371"/>
                </a:cubicBezTo>
                <a:cubicBezTo>
                  <a:pt x="28886" y="25163"/>
                  <a:pt x="28886" y="25024"/>
                  <a:pt x="28886" y="24885"/>
                </a:cubicBezTo>
                <a:cubicBezTo>
                  <a:pt x="28886" y="24751"/>
                  <a:pt x="28799" y="24675"/>
                  <a:pt x="28719" y="24675"/>
                </a:cubicBezTo>
                <a:cubicBezTo>
                  <a:pt x="28675" y="24675"/>
                  <a:pt x="28633" y="24698"/>
                  <a:pt x="28609" y="24747"/>
                </a:cubicBezTo>
                <a:cubicBezTo>
                  <a:pt x="27223" y="25925"/>
                  <a:pt x="27292" y="29807"/>
                  <a:pt x="28955" y="30916"/>
                </a:cubicBezTo>
                <a:cubicBezTo>
                  <a:pt x="28262" y="30777"/>
                  <a:pt x="27569" y="30362"/>
                  <a:pt x="27015" y="29807"/>
                </a:cubicBezTo>
                <a:cubicBezTo>
                  <a:pt x="26668" y="29460"/>
                  <a:pt x="26391" y="28975"/>
                  <a:pt x="26391" y="28421"/>
                </a:cubicBezTo>
                <a:cubicBezTo>
                  <a:pt x="26391" y="27866"/>
                  <a:pt x="26599" y="27312"/>
                  <a:pt x="26945" y="26826"/>
                </a:cubicBezTo>
                <a:cubicBezTo>
                  <a:pt x="26945" y="26757"/>
                  <a:pt x="26945" y="26688"/>
                  <a:pt x="26807" y="26688"/>
                </a:cubicBezTo>
                <a:cubicBezTo>
                  <a:pt x="25975" y="27381"/>
                  <a:pt x="25767" y="28559"/>
                  <a:pt x="26391" y="29530"/>
                </a:cubicBezTo>
                <a:cubicBezTo>
                  <a:pt x="27015" y="30500"/>
                  <a:pt x="28054" y="31124"/>
                  <a:pt x="29233" y="31193"/>
                </a:cubicBezTo>
                <a:lnTo>
                  <a:pt x="29302" y="31193"/>
                </a:lnTo>
                <a:lnTo>
                  <a:pt x="29649" y="31263"/>
                </a:lnTo>
                <a:cubicBezTo>
                  <a:pt x="29718" y="31679"/>
                  <a:pt x="29787" y="32094"/>
                  <a:pt x="29857" y="32510"/>
                </a:cubicBezTo>
                <a:cubicBezTo>
                  <a:pt x="29857" y="32625"/>
                  <a:pt x="29941" y="32676"/>
                  <a:pt x="30028" y="32676"/>
                </a:cubicBezTo>
                <a:cubicBezTo>
                  <a:pt x="30099" y="32676"/>
                  <a:pt x="30172" y="32642"/>
                  <a:pt x="30203" y="32580"/>
                </a:cubicBezTo>
                <a:cubicBezTo>
                  <a:pt x="30273" y="32580"/>
                  <a:pt x="30273" y="32510"/>
                  <a:pt x="30342" y="32510"/>
                </a:cubicBezTo>
                <a:cubicBezTo>
                  <a:pt x="29995" y="35630"/>
                  <a:pt x="29441" y="38680"/>
                  <a:pt x="28609" y="41591"/>
                </a:cubicBezTo>
                <a:cubicBezTo>
                  <a:pt x="28748" y="40482"/>
                  <a:pt x="28748" y="39304"/>
                  <a:pt x="28609" y="38125"/>
                </a:cubicBezTo>
                <a:cubicBezTo>
                  <a:pt x="28193" y="35560"/>
                  <a:pt x="25905" y="34451"/>
                  <a:pt x="24727" y="32233"/>
                </a:cubicBezTo>
                <a:cubicBezTo>
                  <a:pt x="24701" y="32180"/>
                  <a:pt x="24654" y="32158"/>
                  <a:pt x="24610" y="32158"/>
                </a:cubicBezTo>
                <a:cubicBezTo>
                  <a:pt x="24539" y="32158"/>
                  <a:pt x="24476" y="32217"/>
                  <a:pt x="24519" y="32302"/>
                </a:cubicBezTo>
                <a:cubicBezTo>
                  <a:pt x="25143" y="34798"/>
                  <a:pt x="24866" y="37363"/>
                  <a:pt x="25143" y="39927"/>
                </a:cubicBezTo>
                <a:cubicBezTo>
                  <a:pt x="25490" y="42631"/>
                  <a:pt x="26807" y="44710"/>
                  <a:pt x="26321" y="47553"/>
                </a:cubicBezTo>
                <a:cubicBezTo>
                  <a:pt x="26044" y="48246"/>
                  <a:pt x="25698" y="48870"/>
                  <a:pt x="25351" y="49493"/>
                </a:cubicBezTo>
                <a:cubicBezTo>
                  <a:pt x="24173" y="50811"/>
                  <a:pt x="23202" y="52266"/>
                  <a:pt x="22301" y="53791"/>
                </a:cubicBezTo>
                <a:cubicBezTo>
                  <a:pt x="22093" y="51850"/>
                  <a:pt x="21885" y="49840"/>
                  <a:pt x="21677" y="47899"/>
                </a:cubicBezTo>
                <a:cubicBezTo>
                  <a:pt x="22301" y="46998"/>
                  <a:pt x="22578" y="45958"/>
                  <a:pt x="22370" y="44918"/>
                </a:cubicBezTo>
                <a:cubicBezTo>
                  <a:pt x="22370" y="44837"/>
                  <a:pt x="22323" y="44804"/>
                  <a:pt x="22269" y="44804"/>
                </a:cubicBezTo>
                <a:cubicBezTo>
                  <a:pt x="22232" y="44804"/>
                  <a:pt x="22191" y="44820"/>
                  <a:pt x="22162" y="44849"/>
                </a:cubicBezTo>
                <a:cubicBezTo>
                  <a:pt x="21885" y="45057"/>
                  <a:pt x="21608" y="45334"/>
                  <a:pt x="21469" y="45681"/>
                </a:cubicBezTo>
                <a:cubicBezTo>
                  <a:pt x="21261" y="43255"/>
                  <a:pt x="21123" y="40898"/>
                  <a:pt x="21053" y="38472"/>
                </a:cubicBezTo>
                <a:lnTo>
                  <a:pt x="21053" y="36739"/>
                </a:lnTo>
                <a:cubicBezTo>
                  <a:pt x="21885" y="35907"/>
                  <a:pt x="22301" y="34729"/>
                  <a:pt x="22232" y="33550"/>
                </a:cubicBezTo>
                <a:cubicBezTo>
                  <a:pt x="22232" y="33449"/>
                  <a:pt x="22157" y="33384"/>
                  <a:pt x="22063" y="33384"/>
                </a:cubicBezTo>
                <a:cubicBezTo>
                  <a:pt x="22029" y="33384"/>
                  <a:pt x="21991" y="33393"/>
                  <a:pt x="21954" y="33412"/>
                </a:cubicBezTo>
                <a:cubicBezTo>
                  <a:pt x="21538" y="33827"/>
                  <a:pt x="21192" y="34382"/>
                  <a:pt x="21053" y="34937"/>
                </a:cubicBezTo>
                <a:cubicBezTo>
                  <a:pt x="21053" y="34174"/>
                  <a:pt x="21053" y="33412"/>
                  <a:pt x="21123" y="32580"/>
                </a:cubicBezTo>
                <a:cubicBezTo>
                  <a:pt x="21330" y="28074"/>
                  <a:pt x="23618" y="23846"/>
                  <a:pt x="26113" y="20172"/>
                </a:cubicBezTo>
                <a:cubicBezTo>
                  <a:pt x="27985" y="17330"/>
                  <a:pt x="30550" y="15042"/>
                  <a:pt x="31798" y="11853"/>
                </a:cubicBezTo>
                <a:lnTo>
                  <a:pt x="31798" y="11853"/>
                </a:lnTo>
                <a:cubicBezTo>
                  <a:pt x="31867" y="12339"/>
                  <a:pt x="31798" y="12893"/>
                  <a:pt x="31590" y="13378"/>
                </a:cubicBezTo>
                <a:cubicBezTo>
                  <a:pt x="31451" y="13933"/>
                  <a:pt x="31243" y="14557"/>
                  <a:pt x="31035" y="15111"/>
                </a:cubicBezTo>
                <a:cubicBezTo>
                  <a:pt x="30411" y="16775"/>
                  <a:pt x="29579" y="18439"/>
                  <a:pt x="28609" y="19964"/>
                </a:cubicBezTo>
                <a:cubicBezTo>
                  <a:pt x="27015" y="22529"/>
                  <a:pt x="24588" y="24469"/>
                  <a:pt x="22717" y="26896"/>
                </a:cubicBezTo>
                <a:cubicBezTo>
                  <a:pt x="22668" y="26945"/>
                  <a:pt x="22723" y="26994"/>
                  <a:pt x="22784" y="26994"/>
                </a:cubicBezTo>
                <a:cubicBezTo>
                  <a:pt x="22809" y="26994"/>
                  <a:pt x="22835" y="26985"/>
                  <a:pt x="22855" y="26965"/>
                </a:cubicBezTo>
                <a:cubicBezTo>
                  <a:pt x="27500" y="22529"/>
                  <a:pt x="31798" y="17330"/>
                  <a:pt x="32283" y="10675"/>
                </a:cubicBezTo>
                <a:cubicBezTo>
                  <a:pt x="32283" y="10574"/>
                  <a:pt x="32208" y="10509"/>
                  <a:pt x="32141" y="10509"/>
                </a:cubicBezTo>
                <a:cubicBezTo>
                  <a:pt x="32117" y="10509"/>
                  <a:pt x="32093" y="10518"/>
                  <a:pt x="32075" y="10536"/>
                </a:cubicBezTo>
                <a:cubicBezTo>
                  <a:pt x="29926" y="13101"/>
                  <a:pt x="27223" y="15111"/>
                  <a:pt x="25212" y="17746"/>
                </a:cubicBezTo>
                <a:cubicBezTo>
                  <a:pt x="23271" y="20449"/>
                  <a:pt x="22093" y="23638"/>
                  <a:pt x="21816" y="26965"/>
                </a:cubicBezTo>
                <a:cubicBezTo>
                  <a:pt x="21816" y="27034"/>
                  <a:pt x="21816" y="27034"/>
                  <a:pt x="21885" y="27034"/>
                </a:cubicBezTo>
                <a:cubicBezTo>
                  <a:pt x="21677" y="27727"/>
                  <a:pt x="21469" y="28351"/>
                  <a:pt x="21261" y="29044"/>
                </a:cubicBezTo>
                <a:cubicBezTo>
                  <a:pt x="21608" y="25024"/>
                  <a:pt x="22162" y="21004"/>
                  <a:pt x="22648" y="16914"/>
                </a:cubicBezTo>
                <a:cubicBezTo>
                  <a:pt x="23271" y="16221"/>
                  <a:pt x="23757" y="15319"/>
                  <a:pt x="23895" y="14349"/>
                </a:cubicBezTo>
                <a:cubicBezTo>
                  <a:pt x="23895" y="14210"/>
                  <a:pt x="23757" y="14210"/>
                  <a:pt x="23687" y="14210"/>
                </a:cubicBezTo>
                <a:cubicBezTo>
                  <a:pt x="23341" y="14418"/>
                  <a:pt x="23063" y="14696"/>
                  <a:pt x="22855" y="15042"/>
                </a:cubicBezTo>
                <a:cubicBezTo>
                  <a:pt x="22925" y="14002"/>
                  <a:pt x="23063" y="12963"/>
                  <a:pt x="23133" y="11923"/>
                </a:cubicBezTo>
                <a:cubicBezTo>
                  <a:pt x="23202" y="11923"/>
                  <a:pt x="23202" y="11853"/>
                  <a:pt x="23202" y="11784"/>
                </a:cubicBezTo>
                <a:cubicBezTo>
                  <a:pt x="23202" y="11784"/>
                  <a:pt x="23202" y="11715"/>
                  <a:pt x="23202" y="11646"/>
                </a:cubicBezTo>
                <a:lnTo>
                  <a:pt x="23202" y="11368"/>
                </a:lnTo>
                <a:cubicBezTo>
                  <a:pt x="24103" y="11022"/>
                  <a:pt x="24796" y="10328"/>
                  <a:pt x="25074" y="9358"/>
                </a:cubicBezTo>
                <a:cubicBezTo>
                  <a:pt x="25074" y="9358"/>
                  <a:pt x="25143" y="9358"/>
                  <a:pt x="25212" y="9289"/>
                </a:cubicBezTo>
                <a:cubicBezTo>
                  <a:pt x="25821" y="9750"/>
                  <a:pt x="26499" y="9907"/>
                  <a:pt x="27208" y="9907"/>
                </a:cubicBezTo>
                <a:cubicBezTo>
                  <a:pt x="28713" y="9907"/>
                  <a:pt x="30358" y="9202"/>
                  <a:pt x="31778" y="9202"/>
                </a:cubicBezTo>
                <a:cubicBezTo>
                  <a:pt x="31902" y="9202"/>
                  <a:pt x="32024" y="9208"/>
                  <a:pt x="32144" y="9219"/>
                </a:cubicBezTo>
                <a:cubicBezTo>
                  <a:pt x="32283" y="9219"/>
                  <a:pt x="32352" y="9081"/>
                  <a:pt x="32352" y="9011"/>
                </a:cubicBezTo>
                <a:cubicBezTo>
                  <a:pt x="32097" y="7734"/>
                  <a:pt x="30841" y="7339"/>
                  <a:pt x="29669" y="7339"/>
                </a:cubicBezTo>
                <a:cubicBezTo>
                  <a:pt x="29569" y="7339"/>
                  <a:pt x="29470" y="7342"/>
                  <a:pt x="29371" y="7348"/>
                </a:cubicBezTo>
                <a:cubicBezTo>
                  <a:pt x="30411" y="6447"/>
                  <a:pt x="31243" y="5268"/>
                  <a:pt x="31798" y="4020"/>
                </a:cubicBezTo>
                <a:cubicBezTo>
                  <a:pt x="31867" y="3882"/>
                  <a:pt x="31798" y="3743"/>
                  <a:pt x="31659" y="3743"/>
                </a:cubicBezTo>
                <a:cubicBezTo>
                  <a:pt x="31332" y="3724"/>
                  <a:pt x="30995" y="3705"/>
                  <a:pt x="30658" y="3705"/>
                </a:cubicBezTo>
                <a:cubicBezTo>
                  <a:pt x="29782" y="3705"/>
                  <a:pt x="28914" y="3835"/>
                  <a:pt x="28262" y="4436"/>
                </a:cubicBezTo>
                <a:cubicBezTo>
                  <a:pt x="28470" y="3605"/>
                  <a:pt x="28540" y="2773"/>
                  <a:pt x="28401" y="1941"/>
                </a:cubicBezTo>
                <a:cubicBezTo>
                  <a:pt x="28401" y="1872"/>
                  <a:pt x="28262" y="1872"/>
                  <a:pt x="28262" y="1872"/>
                </a:cubicBezTo>
                <a:lnTo>
                  <a:pt x="28054" y="2010"/>
                </a:lnTo>
                <a:cubicBezTo>
                  <a:pt x="28124" y="1594"/>
                  <a:pt x="28401" y="1525"/>
                  <a:pt x="28332" y="1178"/>
                </a:cubicBezTo>
                <a:cubicBezTo>
                  <a:pt x="28332" y="1109"/>
                  <a:pt x="28332" y="1040"/>
                  <a:pt x="28262" y="1040"/>
                </a:cubicBezTo>
                <a:cubicBezTo>
                  <a:pt x="28048" y="989"/>
                  <a:pt x="27845" y="965"/>
                  <a:pt x="27654" y="965"/>
                </a:cubicBezTo>
                <a:cubicBezTo>
                  <a:pt x="26547" y="965"/>
                  <a:pt x="25814" y="1768"/>
                  <a:pt x="25282" y="2773"/>
                </a:cubicBezTo>
                <a:cubicBezTo>
                  <a:pt x="25212" y="1872"/>
                  <a:pt x="24935" y="1040"/>
                  <a:pt x="24796" y="139"/>
                </a:cubicBezTo>
                <a:cubicBezTo>
                  <a:pt x="24796" y="69"/>
                  <a:pt x="24658" y="0"/>
                  <a:pt x="24588"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7" name="Title 4"/>
          <p:cNvSpPr>
            <a:spLocks noGrp="1"/>
          </p:cNvSpPr>
          <p:nvPr>
            <p:ph type="title"/>
          </p:nvPr>
        </p:nvSpPr>
        <p:spPr>
          <a:xfrm>
            <a:off x="4209143" y="1323995"/>
            <a:ext cx="7431314" cy="1724006"/>
          </a:xfrm>
        </p:spPr>
        <p:txBody>
          <a:bodyPr>
            <a:normAutofit fontScale="90000"/>
          </a:bodyPr>
          <a:lstStyle/>
          <a:p>
            <a:pPr algn="just"/>
            <a:r>
              <a:rPr lang="es-BO" dirty="0" err="1"/>
              <a:t>Kĩ</a:t>
            </a:r>
            <a:r>
              <a:rPr lang="es-BO" dirty="0"/>
              <a:t> </a:t>
            </a:r>
            <a:r>
              <a:rPr lang="es-BO" dirty="0" err="1"/>
              <a:t>năng</a:t>
            </a:r>
            <a:r>
              <a:rPr lang="es-BO" dirty="0"/>
              <a:t> </a:t>
            </a:r>
            <a:r>
              <a:rPr lang="es-BO" dirty="0" err="1"/>
              <a:t>thấu</a:t>
            </a:r>
            <a:r>
              <a:rPr lang="es-BO" dirty="0"/>
              <a:t> </a:t>
            </a:r>
            <a:r>
              <a:rPr lang="es-BO" dirty="0" err="1"/>
              <a:t>hiểu</a:t>
            </a:r>
            <a:r>
              <a:rPr lang="es-BO" dirty="0"/>
              <a:t> (</a:t>
            </a:r>
            <a:r>
              <a:rPr lang="es-BO" dirty="0" err="1"/>
              <a:t>hoặc</a:t>
            </a:r>
            <a:r>
              <a:rPr lang="es-BO" dirty="0"/>
              <a:t> </a:t>
            </a:r>
            <a:r>
              <a:rPr lang="es-BO" dirty="0" err="1"/>
              <a:t>thấu</a:t>
            </a:r>
            <a:r>
              <a:rPr lang="es-BO" dirty="0"/>
              <a:t> </a:t>
            </a:r>
            <a:r>
              <a:rPr lang="es-BO" dirty="0" err="1"/>
              <a:t>cảm</a:t>
            </a:r>
            <a:r>
              <a:rPr lang="es-BO" dirty="0"/>
              <a:t>) </a:t>
            </a:r>
            <a:r>
              <a:rPr lang="es-BO" dirty="0" err="1"/>
              <a:t>trong</a:t>
            </a:r>
            <a:r>
              <a:rPr lang="es-BO" dirty="0"/>
              <a:t> </a:t>
            </a:r>
            <a:r>
              <a:rPr lang="es-BO" dirty="0" err="1"/>
              <a:t>tư</a:t>
            </a:r>
            <a:r>
              <a:rPr lang="es-BO" dirty="0"/>
              <a:t> </a:t>
            </a:r>
            <a:r>
              <a:rPr lang="es-BO" dirty="0" err="1"/>
              <a:t>vấn</a:t>
            </a:r>
            <a:r>
              <a:rPr lang="es-BO" dirty="0"/>
              <a:t> </a:t>
            </a:r>
            <a:r>
              <a:rPr lang="es-BO" dirty="0" err="1"/>
              <a:t>và</a:t>
            </a:r>
            <a:r>
              <a:rPr lang="es-BO" dirty="0"/>
              <a:t> </a:t>
            </a:r>
            <a:r>
              <a:rPr lang="es-BO" dirty="0" err="1"/>
              <a:t>hỗ</a:t>
            </a:r>
            <a:r>
              <a:rPr lang="es-BO" dirty="0"/>
              <a:t> </a:t>
            </a:r>
            <a:r>
              <a:rPr lang="es-BO" dirty="0" err="1"/>
              <a:t>trợ</a:t>
            </a:r>
            <a:r>
              <a:rPr lang="es-BO" dirty="0"/>
              <a:t> </a:t>
            </a:r>
            <a:r>
              <a:rPr lang="es-BO" dirty="0" err="1"/>
              <a:t>học</a:t>
            </a:r>
            <a:r>
              <a:rPr lang="es-BO" dirty="0"/>
              <a:t> </a:t>
            </a:r>
            <a:r>
              <a:rPr lang="es-BO" dirty="0" err="1"/>
              <a:t>sinh</a:t>
            </a:r>
            <a:r>
              <a:rPr lang="es-BO" dirty="0"/>
              <a:t> </a:t>
            </a:r>
            <a:r>
              <a:rPr lang="es-BO" dirty="0" err="1"/>
              <a:t>là</a:t>
            </a:r>
            <a:r>
              <a:rPr lang="es-BO" dirty="0"/>
              <a:t> </a:t>
            </a:r>
            <a:r>
              <a:rPr lang="es-BO" dirty="0" err="1"/>
              <a:t>khả</a:t>
            </a:r>
            <a:r>
              <a:rPr lang="es-BO" dirty="0"/>
              <a:t> </a:t>
            </a:r>
            <a:r>
              <a:rPr lang="es-BO" dirty="0" err="1"/>
              <a:t>năng</a:t>
            </a:r>
            <a:r>
              <a:rPr lang="es-BO" dirty="0"/>
              <a:t> </a:t>
            </a:r>
            <a:r>
              <a:rPr lang="es-BO" dirty="0" err="1"/>
              <a:t>giáo</a:t>
            </a:r>
            <a:r>
              <a:rPr lang="es-BO" dirty="0"/>
              <a:t> </a:t>
            </a:r>
            <a:r>
              <a:rPr lang="es-BO" dirty="0" err="1"/>
              <a:t>viên</a:t>
            </a:r>
            <a:r>
              <a:rPr lang="es-BO" dirty="0"/>
              <a:t> </a:t>
            </a:r>
            <a:r>
              <a:rPr lang="es-BO" dirty="0" err="1"/>
              <a:t>biết</a:t>
            </a:r>
            <a:r>
              <a:rPr lang="es-BO" b="1" dirty="0"/>
              <a:t> </a:t>
            </a:r>
            <a:r>
              <a:rPr lang="es-BO" dirty="0" err="1"/>
              <a:t>đặt</a:t>
            </a:r>
            <a:r>
              <a:rPr lang="es-BO" dirty="0"/>
              <a:t> </a:t>
            </a:r>
            <a:r>
              <a:rPr lang="es-BO" dirty="0" err="1"/>
              <a:t>mình</a:t>
            </a:r>
            <a:r>
              <a:rPr lang="es-BO" dirty="0"/>
              <a:t> </a:t>
            </a:r>
            <a:r>
              <a:rPr lang="es-BO" dirty="0" err="1"/>
              <a:t>vào</a:t>
            </a:r>
            <a:r>
              <a:rPr lang="es-BO" dirty="0"/>
              <a:t> </a:t>
            </a:r>
            <a:r>
              <a:rPr lang="es-BO" dirty="0" err="1"/>
              <a:t>vị</a:t>
            </a:r>
            <a:r>
              <a:rPr lang="es-BO" dirty="0"/>
              <a:t> </a:t>
            </a:r>
            <a:r>
              <a:rPr lang="es-BO" dirty="0" err="1"/>
              <a:t>trí</a:t>
            </a:r>
            <a:r>
              <a:rPr lang="es-BO" dirty="0"/>
              <a:t> </a:t>
            </a:r>
            <a:r>
              <a:rPr lang="es-BO" dirty="0" err="1"/>
              <a:t>của</a:t>
            </a:r>
            <a:r>
              <a:rPr lang="es-BO" dirty="0"/>
              <a:t> </a:t>
            </a:r>
            <a:r>
              <a:rPr lang="es-BO" dirty="0" err="1"/>
              <a:t>học</a:t>
            </a:r>
            <a:r>
              <a:rPr lang="es-BO" dirty="0"/>
              <a:t> </a:t>
            </a:r>
            <a:r>
              <a:rPr lang="es-BO" dirty="0" err="1"/>
              <a:t>sinh</a:t>
            </a:r>
            <a:r>
              <a:rPr lang="es-BO" dirty="0"/>
              <a:t> </a:t>
            </a:r>
            <a:r>
              <a:rPr lang="es-BO" dirty="0" err="1"/>
              <a:t>để</a:t>
            </a:r>
            <a:r>
              <a:rPr lang="es-BO" dirty="0"/>
              <a:t> </a:t>
            </a:r>
            <a:r>
              <a:rPr lang="es-BO" dirty="0" err="1"/>
              <a:t>hiểu</a:t>
            </a:r>
            <a:r>
              <a:rPr lang="es-BO" dirty="0"/>
              <a:t> </a:t>
            </a:r>
            <a:r>
              <a:rPr lang="es-BO" dirty="0" err="1"/>
              <a:t>biết</a:t>
            </a:r>
            <a:r>
              <a:rPr lang="es-BO" dirty="0"/>
              <a:t> </a:t>
            </a:r>
            <a:r>
              <a:rPr lang="es-BO" dirty="0" err="1"/>
              <a:t>sâu</a:t>
            </a:r>
            <a:r>
              <a:rPr lang="es-BO" dirty="0"/>
              <a:t> </a:t>
            </a:r>
            <a:r>
              <a:rPr lang="es-BO" dirty="0" err="1"/>
              <a:t>sắc</a:t>
            </a:r>
            <a:r>
              <a:rPr lang="es-BO" dirty="0"/>
              <a:t>, </a:t>
            </a:r>
            <a:r>
              <a:rPr lang="es-BO" dirty="0" err="1"/>
              <a:t>đầy</a:t>
            </a:r>
            <a:r>
              <a:rPr lang="es-BO" dirty="0"/>
              <a:t> </a:t>
            </a:r>
            <a:r>
              <a:rPr lang="es-BO" dirty="0" err="1"/>
              <a:t>đủ</a:t>
            </a:r>
            <a:r>
              <a:rPr lang="es-BO" dirty="0"/>
              <a:t> </a:t>
            </a:r>
            <a:r>
              <a:rPr lang="es-BO" dirty="0" err="1"/>
              <a:t>về</a:t>
            </a:r>
            <a:r>
              <a:rPr lang="es-BO" dirty="0"/>
              <a:t> </a:t>
            </a:r>
            <a:r>
              <a:rPr lang="es-BO" dirty="0" err="1"/>
              <a:t>vấn</a:t>
            </a:r>
            <a:r>
              <a:rPr lang="es-BO" dirty="0"/>
              <a:t> </a:t>
            </a:r>
            <a:r>
              <a:rPr lang="es-BO" dirty="0" err="1"/>
              <a:t>đề</a:t>
            </a:r>
            <a:r>
              <a:rPr lang="es-BO" dirty="0"/>
              <a:t> </a:t>
            </a:r>
            <a:r>
              <a:rPr lang="es-BO" dirty="0" err="1"/>
              <a:t>cũng</a:t>
            </a:r>
            <a:r>
              <a:rPr lang="es-BO" dirty="0"/>
              <a:t> </a:t>
            </a:r>
            <a:r>
              <a:rPr lang="es-BO" dirty="0" err="1"/>
              <a:t>như</a:t>
            </a:r>
            <a:r>
              <a:rPr lang="es-BO" dirty="0"/>
              <a:t> </a:t>
            </a:r>
            <a:r>
              <a:rPr lang="es-BO" dirty="0" err="1"/>
              <a:t>tâm</a:t>
            </a:r>
            <a:r>
              <a:rPr lang="es-BO" dirty="0"/>
              <a:t> </a:t>
            </a:r>
            <a:r>
              <a:rPr lang="es-BO" dirty="0" err="1"/>
              <a:t>tư</a:t>
            </a:r>
            <a:r>
              <a:rPr lang="es-BO" dirty="0"/>
              <a:t>, </a:t>
            </a:r>
            <a:r>
              <a:rPr lang="es-BO" dirty="0" err="1"/>
              <a:t>tình</a:t>
            </a:r>
            <a:r>
              <a:rPr lang="es-BO" dirty="0"/>
              <a:t> </a:t>
            </a:r>
            <a:r>
              <a:rPr lang="es-BO" dirty="0" err="1"/>
              <a:t>cảm</a:t>
            </a:r>
            <a:r>
              <a:rPr lang="es-BO" dirty="0"/>
              <a:t> </a:t>
            </a:r>
            <a:r>
              <a:rPr lang="es-BO" dirty="0" err="1"/>
              <a:t>của</a:t>
            </a:r>
            <a:r>
              <a:rPr lang="es-BO" dirty="0"/>
              <a:t> </a:t>
            </a:r>
            <a:r>
              <a:rPr lang="es-BO" dirty="0" err="1"/>
              <a:t>học</a:t>
            </a:r>
            <a:r>
              <a:rPr lang="es-BO" dirty="0"/>
              <a:t> </a:t>
            </a:r>
            <a:r>
              <a:rPr lang="es-BO" dirty="0" err="1"/>
              <a:t>sinh</a:t>
            </a:r>
            <a:r>
              <a:rPr lang="es-BO" dirty="0"/>
              <a:t> </a:t>
            </a:r>
            <a:r>
              <a:rPr lang="es-BO" dirty="0" err="1"/>
              <a:t>để</a:t>
            </a:r>
            <a:r>
              <a:rPr lang="es-BO" dirty="0"/>
              <a:t> </a:t>
            </a:r>
            <a:r>
              <a:rPr lang="es-BO" dirty="0" err="1"/>
              <a:t>chia</a:t>
            </a:r>
            <a:r>
              <a:rPr lang="es-BO" dirty="0"/>
              <a:t> </a:t>
            </a:r>
            <a:r>
              <a:rPr lang="es-BO" dirty="0" err="1"/>
              <a:t>sẻ</a:t>
            </a:r>
            <a:r>
              <a:rPr lang="es-BO" dirty="0"/>
              <a:t> </a:t>
            </a:r>
            <a:r>
              <a:rPr lang="es-BO" dirty="0" err="1"/>
              <a:t>và</a:t>
            </a:r>
            <a:r>
              <a:rPr lang="es-BO" dirty="0"/>
              <a:t> </a:t>
            </a:r>
            <a:r>
              <a:rPr lang="es-BO" dirty="0" err="1"/>
              <a:t>giúp</a:t>
            </a:r>
            <a:r>
              <a:rPr lang="es-BO" dirty="0"/>
              <a:t> </a:t>
            </a:r>
            <a:r>
              <a:rPr lang="es-BO" dirty="0" err="1"/>
              <a:t>các</a:t>
            </a:r>
            <a:r>
              <a:rPr lang="es-BO" dirty="0"/>
              <a:t> </a:t>
            </a:r>
            <a:r>
              <a:rPr lang="es-BO" dirty="0" err="1"/>
              <a:t>em</a:t>
            </a:r>
            <a:r>
              <a:rPr lang="es-BO" dirty="0"/>
              <a:t> </a:t>
            </a:r>
            <a:r>
              <a:rPr lang="es-BO" dirty="0" err="1"/>
              <a:t>tự</a:t>
            </a:r>
            <a:r>
              <a:rPr lang="es-BO" dirty="0"/>
              <a:t> </a:t>
            </a:r>
            <a:r>
              <a:rPr lang="es-BO" dirty="0" err="1"/>
              <a:t>tin</a:t>
            </a:r>
            <a:r>
              <a:rPr lang="es-BO" dirty="0"/>
              <a:t> </a:t>
            </a:r>
            <a:r>
              <a:rPr lang="es-BO" dirty="0" err="1"/>
              <a:t>đối</a:t>
            </a:r>
            <a:r>
              <a:rPr lang="es-BO" dirty="0"/>
              <a:t> </a:t>
            </a:r>
            <a:r>
              <a:rPr lang="es-BO" dirty="0" err="1"/>
              <a:t>diện</a:t>
            </a:r>
            <a:r>
              <a:rPr lang="es-BO" dirty="0"/>
              <a:t> </a:t>
            </a:r>
            <a:r>
              <a:rPr lang="es-BO" dirty="0" err="1"/>
              <a:t>và</a:t>
            </a:r>
            <a:r>
              <a:rPr lang="es-BO" dirty="0"/>
              <a:t> </a:t>
            </a:r>
            <a:r>
              <a:rPr lang="es-BO" dirty="0" err="1"/>
              <a:t>giải</a:t>
            </a:r>
            <a:r>
              <a:rPr lang="es-BO" dirty="0"/>
              <a:t> </a:t>
            </a:r>
            <a:r>
              <a:rPr lang="es-BO" dirty="0" err="1"/>
              <a:t>quyết</a:t>
            </a:r>
            <a:r>
              <a:rPr lang="es-BO" dirty="0"/>
              <a:t> </a:t>
            </a:r>
            <a:r>
              <a:rPr lang="es-BO" dirty="0" err="1"/>
              <a:t>vấn</a:t>
            </a:r>
            <a:r>
              <a:rPr lang="es-BO" dirty="0"/>
              <a:t> </a:t>
            </a:r>
            <a:r>
              <a:rPr lang="es-BO" dirty="0" err="1"/>
              <a:t>đề</a:t>
            </a:r>
            <a:r>
              <a:rPr lang="es-BO" dirty="0"/>
              <a:t> </a:t>
            </a:r>
            <a:r>
              <a:rPr lang="es-BO" dirty="0" err="1"/>
              <a:t>của</a:t>
            </a:r>
            <a:r>
              <a:rPr lang="es-BO" dirty="0"/>
              <a:t> </a:t>
            </a:r>
            <a:r>
              <a:rPr lang="es-BO" dirty="0" err="1"/>
              <a:t>mình</a:t>
            </a:r>
            <a:r>
              <a:rPr lang="es-BO" dirty="0"/>
              <a:t>.</a:t>
            </a:r>
            <a:br>
              <a:rPr lang="vi-VN" dirty="0"/>
            </a:br>
            <a:endParaRPr lang="en-US" dirty="0"/>
          </a:p>
        </p:txBody>
      </p:sp>
      <p:graphicFrame>
        <p:nvGraphicFramePr>
          <p:cNvPr id="3" name="Diagram 2"/>
          <p:cNvGraphicFramePr/>
          <p:nvPr/>
        </p:nvGraphicFramePr>
        <p:xfrm>
          <a:off x="4081920" y="3048001"/>
          <a:ext cx="7133541" cy="35850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006239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ỗ dành sẵn cho Văn bản 3">
            <a:extLst>
              <a:ext uri="{FF2B5EF4-FFF2-40B4-BE49-F238E27FC236}">
                <a16:creationId xmlns:a16="http://schemas.microsoft.com/office/drawing/2014/main" id="{8E95F1DE-A6D0-4F6C-B116-082651A5F07A}"/>
              </a:ext>
            </a:extLst>
          </p:cNvPr>
          <p:cNvSpPr>
            <a:spLocks noGrp="1"/>
          </p:cNvSpPr>
          <p:nvPr>
            <p:ph type="body" sz="quarter" idx="13"/>
          </p:nvPr>
        </p:nvSpPr>
        <p:spPr>
          <a:xfrm>
            <a:off x="152952" y="6477995"/>
            <a:ext cx="11653440" cy="384936"/>
          </a:xfrm>
        </p:spPr>
        <p:txBody>
          <a:bodyPr/>
          <a:lstStyle/>
          <a:p>
            <a:endParaRPr lang="en-US"/>
          </a:p>
          <a:p>
            <a:endParaRPr lang="en-US"/>
          </a:p>
        </p:txBody>
      </p:sp>
      <p:sp>
        <p:nvSpPr>
          <p:cNvPr id="10" name="Freeform 5">
            <a:extLst>
              <a:ext uri="{FF2B5EF4-FFF2-40B4-BE49-F238E27FC236}">
                <a16:creationId xmlns:a16="http://schemas.microsoft.com/office/drawing/2014/main" id="{4CDDCB9F-ED60-4FB3-95D6-E21B4D4B264D}"/>
              </a:ext>
            </a:extLst>
          </p:cNvPr>
          <p:cNvSpPr>
            <a:spLocks/>
          </p:cNvSpPr>
          <p:nvPr/>
        </p:nvSpPr>
        <p:spPr bwMode="auto">
          <a:xfrm>
            <a:off x="4221347" y="1618911"/>
            <a:ext cx="1563783" cy="2429151"/>
          </a:xfrm>
          <a:custGeom>
            <a:avLst/>
            <a:gdLst>
              <a:gd name="T0" fmla="*/ 754 w 754"/>
              <a:gd name="T1" fmla="*/ 351 h 1172"/>
              <a:gd name="T2" fmla="*/ 745 w 754"/>
              <a:gd name="T3" fmla="*/ 289 h 1172"/>
              <a:gd name="T4" fmla="*/ 745 w 754"/>
              <a:gd name="T5" fmla="*/ 289 h 1172"/>
              <a:gd name="T6" fmla="*/ 745 w 754"/>
              <a:gd name="T7" fmla="*/ 289 h 1172"/>
              <a:gd name="T8" fmla="*/ 741 w 754"/>
              <a:gd name="T9" fmla="*/ 275 h 1172"/>
              <a:gd name="T10" fmla="*/ 740 w 754"/>
              <a:gd name="T11" fmla="*/ 273 h 1172"/>
              <a:gd name="T12" fmla="*/ 740 w 754"/>
              <a:gd name="T13" fmla="*/ 270 h 1172"/>
              <a:gd name="T14" fmla="*/ 740 w 754"/>
              <a:gd name="T15" fmla="*/ 270 h 1172"/>
              <a:gd name="T16" fmla="*/ 378 w 754"/>
              <a:gd name="T17" fmla="*/ 0 h 1172"/>
              <a:gd name="T18" fmla="*/ 0 w 754"/>
              <a:gd name="T19" fmla="*/ 378 h 1172"/>
              <a:gd name="T20" fmla="*/ 284 w 754"/>
              <a:gd name="T21" fmla="*/ 744 h 1172"/>
              <a:gd name="T22" fmla="*/ 284 w 754"/>
              <a:gd name="T23" fmla="*/ 744 h 1172"/>
              <a:gd name="T24" fmla="*/ 283 w 754"/>
              <a:gd name="T25" fmla="*/ 768 h 1172"/>
              <a:gd name="T26" fmla="*/ 489 w 754"/>
              <a:gd name="T27" fmla="*/ 1172 h 1172"/>
              <a:gd name="T28" fmla="*/ 431 w 754"/>
              <a:gd name="T29" fmla="*/ 906 h 1172"/>
              <a:gd name="T30" fmla="*/ 450 w 754"/>
              <a:gd name="T31" fmla="*/ 749 h 1172"/>
              <a:gd name="T32" fmla="*/ 754 w 754"/>
              <a:gd name="T33" fmla="*/ 351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4" h="1172">
                <a:moveTo>
                  <a:pt x="754" y="351"/>
                </a:moveTo>
                <a:cubicBezTo>
                  <a:pt x="753" y="330"/>
                  <a:pt x="750" y="309"/>
                  <a:pt x="745" y="289"/>
                </a:cubicBezTo>
                <a:cubicBezTo>
                  <a:pt x="745" y="289"/>
                  <a:pt x="745" y="289"/>
                  <a:pt x="745" y="289"/>
                </a:cubicBezTo>
                <a:cubicBezTo>
                  <a:pt x="745" y="289"/>
                  <a:pt x="745" y="289"/>
                  <a:pt x="745" y="289"/>
                </a:cubicBezTo>
                <a:cubicBezTo>
                  <a:pt x="744" y="284"/>
                  <a:pt x="742" y="280"/>
                  <a:pt x="741" y="275"/>
                </a:cubicBezTo>
                <a:cubicBezTo>
                  <a:pt x="741" y="274"/>
                  <a:pt x="741" y="274"/>
                  <a:pt x="740" y="273"/>
                </a:cubicBezTo>
                <a:cubicBezTo>
                  <a:pt x="740" y="272"/>
                  <a:pt x="740" y="271"/>
                  <a:pt x="740" y="270"/>
                </a:cubicBezTo>
                <a:cubicBezTo>
                  <a:pt x="740" y="270"/>
                  <a:pt x="740" y="270"/>
                  <a:pt x="740" y="270"/>
                </a:cubicBezTo>
                <a:cubicBezTo>
                  <a:pt x="693" y="114"/>
                  <a:pt x="549" y="0"/>
                  <a:pt x="378" y="0"/>
                </a:cubicBezTo>
                <a:cubicBezTo>
                  <a:pt x="169" y="0"/>
                  <a:pt x="0" y="169"/>
                  <a:pt x="0" y="378"/>
                </a:cubicBezTo>
                <a:cubicBezTo>
                  <a:pt x="0" y="554"/>
                  <a:pt x="121" y="702"/>
                  <a:pt x="284" y="744"/>
                </a:cubicBezTo>
                <a:cubicBezTo>
                  <a:pt x="284" y="744"/>
                  <a:pt x="284" y="744"/>
                  <a:pt x="284" y="744"/>
                </a:cubicBezTo>
                <a:cubicBezTo>
                  <a:pt x="283" y="752"/>
                  <a:pt x="283" y="760"/>
                  <a:pt x="283" y="768"/>
                </a:cubicBezTo>
                <a:cubicBezTo>
                  <a:pt x="283" y="934"/>
                  <a:pt x="364" y="1081"/>
                  <a:pt x="489" y="1172"/>
                </a:cubicBezTo>
                <a:cubicBezTo>
                  <a:pt x="452" y="1091"/>
                  <a:pt x="431" y="1001"/>
                  <a:pt x="431" y="906"/>
                </a:cubicBezTo>
                <a:cubicBezTo>
                  <a:pt x="431" y="852"/>
                  <a:pt x="438" y="799"/>
                  <a:pt x="450" y="749"/>
                </a:cubicBezTo>
                <a:cubicBezTo>
                  <a:pt x="494" y="578"/>
                  <a:pt x="605" y="435"/>
                  <a:pt x="754" y="3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EFE2AD52-A715-4511-B2EB-D0BA7085DC1E}"/>
              </a:ext>
            </a:extLst>
          </p:cNvPr>
          <p:cNvSpPr>
            <a:spLocks/>
          </p:cNvSpPr>
          <p:nvPr/>
        </p:nvSpPr>
        <p:spPr bwMode="auto">
          <a:xfrm>
            <a:off x="3585537" y="3287038"/>
            <a:ext cx="2515408" cy="1648651"/>
          </a:xfrm>
          <a:custGeom>
            <a:avLst/>
            <a:gdLst>
              <a:gd name="T0" fmla="*/ 514 w 1213"/>
              <a:gd name="T1" fmla="*/ 15 h 795"/>
              <a:gd name="T2" fmla="*/ 452 w 1213"/>
              <a:gd name="T3" fmla="*/ 5 h 795"/>
              <a:gd name="T4" fmla="*/ 452 w 1213"/>
              <a:gd name="T5" fmla="*/ 5 h 795"/>
              <a:gd name="T6" fmla="*/ 452 w 1213"/>
              <a:gd name="T7" fmla="*/ 5 h 795"/>
              <a:gd name="T8" fmla="*/ 438 w 1213"/>
              <a:gd name="T9" fmla="*/ 4 h 795"/>
              <a:gd name="T10" fmla="*/ 436 w 1213"/>
              <a:gd name="T11" fmla="*/ 4 h 795"/>
              <a:gd name="T12" fmla="*/ 433 w 1213"/>
              <a:gd name="T13" fmla="*/ 4 h 795"/>
              <a:gd name="T14" fmla="*/ 433 w 1213"/>
              <a:gd name="T15" fmla="*/ 4 h 795"/>
              <a:gd name="T16" fmla="*/ 64 w 1213"/>
              <a:gd name="T17" fmla="*/ 265 h 795"/>
              <a:gd name="T18" fmla="*/ 307 w 1213"/>
              <a:gd name="T19" fmla="*/ 741 h 795"/>
              <a:gd name="T20" fmla="*/ 742 w 1213"/>
              <a:gd name="T21" fmla="*/ 584 h 795"/>
              <a:gd name="T22" fmla="*/ 742 w 1213"/>
              <a:gd name="T23" fmla="*/ 584 h 795"/>
              <a:gd name="T24" fmla="*/ 765 w 1213"/>
              <a:gd name="T25" fmla="*/ 592 h 795"/>
              <a:gd name="T26" fmla="*/ 1213 w 1213"/>
              <a:gd name="T27" fmla="*/ 521 h 795"/>
              <a:gd name="T28" fmla="*/ 942 w 1213"/>
              <a:gd name="T29" fmla="*/ 494 h 795"/>
              <a:gd name="T30" fmla="*/ 798 w 1213"/>
              <a:gd name="T31" fmla="*/ 427 h 795"/>
              <a:gd name="T32" fmla="*/ 514 w 1213"/>
              <a:gd name="T33" fmla="*/ 15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13" h="795">
                <a:moveTo>
                  <a:pt x="514" y="15"/>
                </a:moveTo>
                <a:cubicBezTo>
                  <a:pt x="494" y="10"/>
                  <a:pt x="473" y="7"/>
                  <a:pt x="452" y="5"/>
                </a:cubicBezTo>
                <a:cubicBezTo>
                  <a:pt x="452" y="5"/>
                  <a:pt x="452" y="5"/>
                  <a:pt x="452" y="5"/>
                </a:cubicBezTo>
                <a:cubicBezTo>
                  <a:pt x="452" y="5"/>
                  <a:pt x="452" y="5"/>
                  <a:pt x="452" y="5"/>
                </a:cubicBezTo>
                <a:cubicBezTo>
                  <a:pt x="447" y="5"/>
                  <a:pt x="443" y="4"/>
                  <a:pt x="438" y="4"/>
                </a:cubicBezTo>
                <a:cubicBezTo>
                  <a:pt x="437" y="4"/>
                  <a:pt x="436" y="4"/>
                  <a:pt x="436" y="4"/>
                </a:cubicBezTo>
                <a:cubicBezTo>
                  <a:pt x="435" y="4"/>
                  <a:pt x="434" y="4"/>
                  <a:pt x="433" y="4"/>
                </a:cubicBezTo>
                <a:cubicBezTo>
                  <a:pt x="433" y="4"/>
                  <a:pt x="433" y="4"/>
                  <a:pt x="433" y="4"/>
                </a:cubicBezTo>
                <a:cubicBezTo>
                  <a:pt x="270" y="0"/>
                  <a:pt x="117" y="102"/>
                  <a:pt x="64" y="265"/>
                </a:cubicBezTo>
                <a:cubicBezTo>
                  <a:pt x="0" y="463"/>
                  <a:pt x="108" y="676"/>
                  <a:pt x="307" y="741"/>
                </a:cubicBezTo>
                <a:cubicBezTo>
                  <a:pt x="474" y="795"/>
                  <a:pt x="652" y="726"/>
                  <a:pt x="742" y="584"/>
                </a:cubicBezTo>
                <a:cubicBezTo>
                  <a:pt x="742" y="584"/>
                  <a:pt x="742" y="584"/>
                  <a:pt x="742" y="584"/>
                </a:cubicBezTo>
                <a:cubicBezTo>
                  <a:pt x="750" y="587"/>
                  <a:pt x="757" y="590"/>
                  <a:pt x="765" y="592"/>
                </a:cubicBezTo>
                <a:cubicBezTo>
                  <a:pt x="923" y="643"/>
                  <a:pt x="1088" y="612"/>
                  <a:pt x="1213" y="521"/>
                </a:cubicBezTo>
                <a:cubicBezTo>
                  <a:pt x="1124" y="532"/>
                  <a:pt x="1032" y="524"/>
                  <a:pt x="942" y="494"/>
                </a:cubicBezTo>
                <a:cubicBezTo>
                  <a:pt x="890" y="477"/>
                  <a:pt x="842" y="455"/>
                  <a:pt x="798" y="427"/>
                </a:cubicBezTo>
                <a:cubicBezTo>
                  <a:pt x="650" y="333"/>
                  <a:pt x="548" y="183"/>
                  <a:pt x="514" y="1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6F1708A-0233-4A08-BC7A-3BA58E81F243}"/>
              </a:ext>
            </a:extLst>
          </p:cNvPr>
          <p:cNvSpPr>
            <a:spLocks/>
          </p:cNvSpPr>
          <p:nvPr/>
        </p:nvSpPr>
        <p:spPr bwMode="auto">
          <a:xfrm>
            <a:off x="5051931" y="3666854"/>
            <a:ext cx="1727952" cy="2355413"/>
          </a:xfrm>
          <a:custGeom>
            <a:avLst/>
            <a:gdLst>
              <a:gd name="T0" fmla="*/ 89 w 834"/>
              <a:gd name="T1" fmla="*/ 509 h 1136"/>
              <a:gd name="T2" fmla="*/ 61 w 834"/>
              <a:gd name="T3" fmla="*/ 564 h 1136"/>
              <a:gd name="T4" fmla="*/ 61 w 834"/>
              <a:gd name="T5" fmla="*/ 564 h 1136"/>
              <a:gd name="T6" fmla="*/ 61 w 834"/>
              <a:gd name="T7" fmla="*/ 564 h 1136"/>
              <a:gd name="T8" fmla="*/ 56 w 834"/>
              <a:gd name="T9" fmla="*/ 578 h 1136"/>
              <a:gd name="T10" fmla="*/ 55 w 834"/>
              <a:gd name="T11" fmla="*/ 580 h 1136"/>
              <a:gd name="T12" fmla="*/ 54 w 834"/>
              <a:gd name="T13" fmla="*/ 582 h 1136"/>
              <a:gd name="T14" fmla="*/ 54 w 834"/>
              <a:gd name="T15" fmla="*/ 582 h 1136"/>
              <a:gd name="T16" fmla="*/ 188 w 834"/>
              <a:gd name="T17" fmla="*/ 1013 h 1136"/>
              <a:gd name="T18" fmla="*/ 715 w 834"/>
              <a:gd name="T19" fmla="*/ 930 h 1136"/>
              <a:gd name="T20" fmla="*/ 701 w 834"/>
              <a:gd name="T21" fmla="*/ 467 h 1136"/>
              <a:gd name="T22" fmla="*/ 701 w 834"/>
              <a:gd name="T23" fmla="*/ 467 h 1136"/>
              <a:gd name="T24" fmla="*/ 716 w 834"/>
              <a:gd name="T25" fmla="*/ 448 h 1136"/>
              <a:gd name="T26" fmla="*/ 787 w 834"/>
              <a:gd name="T27" fmla="*/ 0 h 1136"/>
              <a:gd name="T28" fmla="*/ 677 w 834"/>
              <a:gd name="T29" fmla="*/ 250 h 1136"/>
              <a:gd name="T30" fmla="*/ 569 w 834"/>
              <a:gd name="T31" fmla="*/ 365 h 1136"/>
              <a:gd name="T32" fmla="*/ 89 w 834"/>
              <a:gd name="T33" fmla="*/ 509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4" h="1136">
                <a:moveTo>
                  <a:pt x="89" y="509"/>
                </a:moveTo>
                <a:cubicBezTo>
                  <a:pt x="78" y="526"/>
                  <a:pt x="69" y="545"/>
                  <a:pt x="61" y="564"/>
                </a:cubicBezTo>
                <a:cubicBezTo>
                  <a:pt x="61" y="564"/>
                  <a:pt x="61" y="564"/>
                  <a:pt x="61" y="564"/>
                </a:cubicBezTo>
                <a:cubicBezTo>
                  <a:pt x="61" y="564"/>
                  <a:pt x="61" y="564"/>
                  <a:pt x="61" y="564"/>
                </a:cubicBezTo>
                <a:cubicBezTo>
                  <a:pt x="59" y="569"/>
                  <a:pt x="57" y="573"/>
                  <a:pt x="56" y="578"/>
                </a:cubicBezTo>
                <a:cubicBezTo>
                  <a:pt x="55" y="578"/>
                  <a:pt x="55" y="579"/>
                  <a:pt x="55" y="580"/>
                </a:cubicBezTo>
                <a:cubicBezTo>
                  <a:pt x="55" y="581"/>
                  <a:pt x="54" y="582"/>
                  <a:pt x="54" y="582"/>
                </a:cubicBezTo>
                <a:cubicBezTo>
                  <a:pt x="54" y="582"/>
                  <a:pt x="54" y="582"/>
                  <a:pt x="54" y="582"/>
                </a:cubicBezTo>
                <a:cubicBezTo>
                  <a:pt x="0" y="736"/>
                  <a:pt x="50" y="913"/>
                  <a:pt x="188" y="1013"/>
                </a:cubicBezTo>
                <a:cubicBezTo>
                  <a:pt x="357" y="1136"/>
                  <a:pt x="593" y="1099"/>
                  <a:pt x="715" y="930"/>
                </a:cubicBezTo>
                <a:cubicBezTo>
                  <a:pt x="819" y="787"/>
                  <a:pt x="808" y="597"/>
                  <a:pt x="701" y="467"/>
                </a:cubicBezTo>
                <a:cubicBezTo>
                  <a:pt x="701" y="467"/>
                  <a:pt x="701" y="467"/>
                  <a:pt x="701" y="467"/>
                </a:cubicBezTo>
                <a:cubicBezTo>
                  <a:pt x="706" y="461"/>
                  <a:pt x="711" y="455"/>
                  <a:pt x="716" y="448"/>
                </a:cubicBezTo>
                <a:cubicBezTo>
                  <a:pt x="813" y="314"/>
                  <a:pt x="834" y="147"/>
                  <a:pt x="787" y="0"/>
                </a:cubicBezTo>
                <a:cubicBezTo>
                  <a:pt x="769" y="88"/>
                  <a:pt x="733" y="173"/>
                  <a:pt x="677" y="250"/>
                </a:cubicBezTo>
                <a:cubicBezTo>
                  <a:pt x="645" y="294"/>
                  <a:pt x="609" y="332"/>
                  <a:pt x="569" y="365"/>
                </a:cubicBezTo>
                <a:cubicBezTo>
                  <a:pt x="434" y="478"/>
                  <a:pt x="260" y="528"/>
                  <a:pt x="89" y="50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B4494544-A08C-46C9-889A-36E7BA241E51}"/>
              </a:ext>
            </a:extLst>
          </p:cNvPr>
          <p:cNvSpPr>
            <a:spLocks/>
          </p:cNvSpPr>
          <p:nvPr/>
        </p:nvSpPr>
        <p:spPr bwMode="auto">
          <a:xfrm>
            <a:off x="6183030" y="2910005"/>
            <a:ext cx="2039595" cy="2038204"/>
          </a:xfrm>
          <a:custGeom>
            <a:avLst/>
            <a:gdLst>
              <a:gd name="T0" fmla="*/ 267 w 984"/>
              <a:gd name="T1" fmla="*/ 820 h 983"/>
              <a:gd name="T2" fmla="*/ 311 w 984"/>
              <a:gd name="T3" fmla="*/ 865 h 983"/>
              <a:gd name="T4" fmla="*/ 311 w 984"/>
              <a:gd name="T5" fmla="*/ 865 h 983"/>
              <a:gd name="T6" fmla="*/ 311 w 984"/>
              <a:gd name="T7" fmla="*/ 865 h 983"/>
              <a:gd name="T8" fmla="*/ 323 w 984"/>
              <a:gd name="T9" fmla="*/ 874 h 983"/>
              <a:gd name="T10" fmla="*/ 324 w 984"/>
              <a:gd name="T11" fmla="*/ 875 h 983"/>
              <a:gd name="T12" fmla="*/ 327 w 984"/>
              <a:gd name="T13" fmla="*/ 877 h 983"/>
              <a:gd name="T14" fmla="*/ 327 w 984"/>
              <a:gd name="T15" fmla="*/ 877 h 983"/>
              <a:gd name="T16" fmla="*/ 778 w 984"/>
              <a:gd name="T17" fmla="*/ 883 h 983"/>
              <a:gd name="T18" fmla="*/ 862 w 984"/>
              <a:gd name="T19" fmla="*/ 355 h 983"/>
              <a:gd name="T20" fmla="*/ 417 w 984"/>
              <a:gd name="T21" fmla="*/ 226 h 983"/>
              <a:gd name="T22" fmla="*/ 417 w 984"/>
              <a:gd name="T23" fmla="*/ 226 h 983"/>
              <a:gd name="T24" fmla="*/ 404 w 984"/>
              <a:gd name="T25" fmla="*/ 206 h 983"/>
              <a:gd name="T26" fmla="*/ 0 w 984"/>
              <a:gd name="T27" fmla="*/ 0 h 983"/>
              <a:gd name="T28" fmla="*/ 203 w 984"/>
              <a:gd name="T29" fmla="*/ 181 h 983"/>
              <a:gd name="T30" fmla="*/ 280 w 984"/>
              <a:gd name="T31" fmla="*/ 320 h 983"/>
              <a:gd name="T32" fmla="*/ 267 w 984"/>
              <a:gd name="T33" fmla="*/ 820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4" h="983">
                <a:moveTo>
                  <a:pt x="267" y="820"/>
                </a:moveTo>
                <a:cubicBezTo>
                  <a:pt x="281" y="837"/>
                  <a:pt x="296" y="851"/>
                  <a:pt x="311" y="865"/>
                </a:cubicBezTo>
                <a:cubicBezTo>
                  <a:pt x="311" y="865"/>
                  <a:pt x="311" y="865"/>
                  <a:pt x="311" y="865"/>
                </a:cubicBezTo>
                <a:cubicBezTo>
                  <a:pt x="311" y="865"/>
                  <a:pt x="311" y="865"/>
                  <a:pt x="311" y="865"/>
                </a:cubicBezTo>
                <a:cubicBezTo>
                  <a:pt x="315" y="868"/>
                  <a:pt x="319" y="871"/>
                  <a:pt x="323" y="874"/>
                </a:cubicBezTo>
                <a:cubicBezTo>
                  <a:pt x="323" y="875"/>
                  <a:pt x="324" y="875"/>
                  <a:pt x="324" y="875"/>
                </a:cubicBezTo>
                <a:cubicBezTo>
                  <a:pt x="325" y="876"/>
                  <a:pt x="326" y="877"/>
                  <a:pt x="327" y="877"/>
                </a:cubicBezTo>
                <a:cubicBezTo>
                  <a:pt x="327" y="877"/>
                  <a:pt x="327" y="877"/>
                  <a:pt x="327" y="877"/>
                </a:cubicBezTo>
                <a:cubicBezTo>
                  <a:pt x="456" y="976"/>
                  <a:pt x="640" y="983"/>
                  <a:pt x="778" y="883"/>
                </a:cubicBezTo>
                <a:cubicBezTo>
                  <a:pt x="947" y="760"/>
                  <a:pt x="984" y="524"/>
                  <a:pt x="862" y="355"/>
                </a:cubicBezTo>
                <a:cubicBezTo>
                  <a:pt x="758" y="213"/>
                  <a:pt x="574" y="164"/>
                  <a:pt x="417" y="226"/>
                </a:cubicBezTo>
                <a:cubicBezTo>
                  <a:pt x="417" y="226"/>
                  <a:pt x="417" y="226"/>
                  <a:pt x="417" y="226"/>
                </a:cubicBezTo>
                <a:cubicBezTo>
                  <a:pt x="413" y="219"/>
                  <a:pt x="408" y="213"/>
                  <a:pt x="404" y="206"/>
                </a:cubicBezTo>
                <a:cubicBezTo>
                  <a:pt x="306" y="72"/>
                  <a:pt x="154" y="0"/>
                  <a:pt x="0" y="0"/>
                </a:cubicBezTo>
                <a:cubicBezTo>
                  <a:pt x="77" y="44"/>
                  <a:pt x="147" y="105"/>
                  <a:pt x="203" y="181"/>
                </a:cubicBezTo>
                <a:cubicBezTo>
                  <a:pt x="235" y="225"/>
                  <a:pt x="260" y="272"/>
                  <a:pt x="280" y="320"/>
                </a:cubicBezTo>
                <a:cubicBezTo>
                  <a:pt x="345" y="483"/>
                  <a:pt x="338" y="664"/>
                  <a:pt x="267" y="82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EFBCDD92-B31B-4C03-8C74-BFA1C9D67EA5}"/>
              </a:ext>
            </a:extLst>
          </p:cNvPr>
          <p:cNvSpPr>
            <a:spLocks/>
          </p:cNvSpPr>
          <p:nvPr/>
        </p:nvSpPr>
        <p:spPr bwMode="auto">
          <a:xfrm>
            <a:off x="5295402" y="1524305"/>
            <a:ext cx="2349848" cy="1605520"/>
          </a:xfrm>
          <a:custGeom>
            <a:avLst/>
            <a:gdLst>
              <a:gd name="T0" fmla="*/ 863 w 1133"/>
              <a:gd name="T1" fmla="*/ 773 h 774"/>
              <a:gd name="T2" fmla="*/ 919 w 1133"/>
              <a:gd name="T3" fmla="*/ 745 h 774"/>
              <a:gd name="T4" fmla="*/ 919 w 1133"/>
              <a:gd name="T5" fmla="*/ 745 h 774"/>
              <a:gd name="T6" fmla="*/ 919 w 1133"/>
              <a:gd name="T7" fmla="*/ 745 h 774"/>
              <a:gd name="T8" fmla="*/ 931 w 1133"/>
              <a:gd name="T9" fmla="*/ 737 h 774"/>
              <a:gd name="T10" fmla="*/ 933 w 1133"/>
              <a:gd name="T11" fmla="*/ 736 h 774"/>
              <a:gd name="T12" fmla="*/ 935 w 1133"/>
              <a:gd name="T13" fmla="*/ 734 h 774"/>
              <a:gd name="T14" fmla="*/ 935 w 1133"/>
              <a:gd name="T15" fmla="*/ 734 h 774"/>
              <a:gd name="T16" fmla="*/ 1080 w 1133"/>
              <a:gd name="T17" fmla="*/ 306 h 774"/>
              <a:gd name="T18" fmla="*/ 604 w 1133"/>
              <a:gd name="T19" fmla="*/ 64 h 774"/>
              <a:gd name="T20" fmla="*/ 344 w 1133"/>
              <a:gd name="T21" fmla="*/ 447 h 774"/>
              <a:gd name="T22" fmla="*/ 344 w 1133"/>
              <a:gd name="T23" fmla="*/ 447 h 774"/>
              <a:gd name="T24" fmla="*/ 321 w 1133"/>
              <a:gd name="T25" fmla="*/ 454 h 774"/>
              <a:gd name="T26" fmla="*/ 0 w 1133"/>
              <a:gd name="T27" fmla="*/ 774 h 774"/>
              <a:gd name="T28" fmla="*/ 235 w 1133"/>
              <a:gd name="T29" fmla="*/ 637 h 774"/>
              <a:gd name="T30" fmla="*/ 391 w 1133"/>
              <a:gd name="T31" fmla="*/ 607 h 774"/>
              <a:gd name="T32" fmla="*/ 863 w 1133"/>
              <a:gd name="T33" fmla="*/ 773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3" h="774">
                <a:moveTo>
                  <a:pt x="863" y="773"/>
                </a:moveTo>
                <a:cubicBezTo>
                  <a:pt x="883" y="765"/>
                  <a:pt x="901" y="755"/>
                  <a:pt x="919" y="745"/>
                </a:cubicBezTo>
                <a:cubicBezTo>
                  <a:pt x="919" y="745"/>
                  <a:pt x="919" y="745"/>
                  <a:pt x="919" y="745"/>
                </a:cubicBezTo>
                <a:cubicBezTo>
                  <a:pt x="919" y="745"/>
                  <a:pt x="919" y="745"/>
                  <a:pt x="919" y="745"/>
                </a:cubicBezTo>
                <a:cubicBezTo>
                  <a:pt x="923" y="742"/>
                  <a:pt x="927" y="739"/>
                  <a:pt x="931" y="737"/>
                </a:cubicBezTo>
                <a:cubicBezTo>
                  <a:pt x="932" y="736"/>
                  <a:pt x="932" y="736"/>
                  <a:pt x="933" y="736"/>
                </a:cubicBezTo>
                <a:cubicBezTo>
                  <a:pt x="934" y="735"/>
                  <a:pt x="934" y="735"/>
                  <a:pt x="935" y="734"/>
                </a:cubicBezTo>
                <a:cubicBezTo>
                  <a:pt x="935" y="734"/>
                  <a:pt x="935" y="734"/>
                  <a:pt x="935" y="734"/>
                </a:cubicBezTo>
                <a:cubicBezTo>
                  <a:pt x="1069" y="642"/>
                  <a:pt x="1133" y="469"/>
                  <a:pt x="1080" y="306"/>
                </a:cubicBezTo>
                <a:cubicBezTo>
                  <a:pt x="1016" y="108"/>
                  <a:pt x="803" y="0"/>
                  <a:pt x="604" y="64"/>
                </a:cubicBezTo>
                <a:cubicBezTo>
                  <a:pt x="437" y="118"/>
                  <a:pt x="333" y="279"/>
                  <a:pt x="344" y="447"/>
                </a:cubicBezTo>
                <a:cubicBezTo>
                  <a:pt x="344" y="447"/>
                  <a:pt x="344" y="447"/>
                  <a:pt x="344" y="447"/>
                </a:cubicBezTo>
                <a:cubicBezTo>
                  <a:pt x="336" y="449"/>
                  <a:pt x="328" y="451"/>
                  <a:pt x="321" y="454"/>
                </a:cubicBezTo>
                <a:cubicBezTo>
                  <a:pt x="163" y="505"/>
                  <a:pt x="48" y="627"/>
                  <a:pt x="0" y="774"/>
                </a:cubicBezTo>
                <a:cubicBezTo>
                  <a:pt x="66" y="714"/>
                  <a:pt x="145" y="666"/>
                  <a:pt x="235" y="637"/>
                </a:cubicBezTo>
                <a:cubicBezTo>
                  <a:pt x="287" y="620"/>
                  <a:pt x="339" y="610"/>
                  <a:pt x="391" y="607"/>
                </a:cubicBezTo>
                <a:cubicBezTo>
                  <a:pt x="566" y="595"/>
                  <a:pt x="737" y="657"/>
                  <a:pt x="863" y="77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Inhaltsplatzhalter 4">
            <a:extLst>
              <a:ext uri="{FF2B5EF4-FFF2-40B4-BE49-F238E27FC236}">
                <a16:creationId xmlns:a16="http://schemas.microsoft.com/office/drawing/2014/main" id="{595BAF94-21D2-4FCB-B529-DCBE1A83CBE0}"/>
              </a:ext>
            </a:extLst>
          </p:cNvPr>
          <p:cNvSpPr txBox="1">
            <a:spLocks/>
          </p:cNvSpPr>
          <p:nvPr/>
        </p:nvSpPr>
        <p:spPr>
          <a:xfrm>
            <a:off x="0" y="4658527"/>
            <a:ext cx="4081985" cy="7386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en-US" sz="2400" b="1" dirty="0" err="1">
                <a:solidFill>
                  <a:srgbClr val="990000"/>
                </a:solidFill>
                <a:latin typeface="+mj-lt"/>
              </a:rPr>
              <a:t>Nghe</a:t>
            </a:r>
            <a:r>
              <a:rPr lang="en-US" sz="2400" b="1" dirty="0">
                <a:solidFill>
                  <a:srgbClr val="990000"/>
                </a:solidFill>
                <a:latin typeface="+mj-lt"/>
              </a:rPr>
              <a:t> </a:t>
            </a:r>
            <a:r>
              <a:rPr lang="en-US" sz="2400" b="1" dirty="0" err="1">
                <a:solidFill>
                  <a:srgbClr val="990000"/>
                </a:solidFill>
                <a:latin typeface="+mj-lt"/>
              </a:rPr>
              <a:t>thấy</a:t>
            </a:r>
            <a:r>
              <a:rPr lang="en-US" sz="2400" b="1" dirty="0">
                <a:solidFill>
                  <a:srgbClr val="990000"/>
                </a:solidFill>
                <a:latin typeface="+mj-lt"/>
              </a:rPr>
              <a:t> </a:t>
            </a:r>
            <a:r>
              <a:rPr lang="en-US" sz="2400" b="1" dirty="0" err="1">
                <a:solidFill>
                  <a:srgbClr val="990000"/>
                </a:solidFill>
                <a:latin typeface="+mj-lt"/>
              </a:rPr>
              <a:t>và</a:t>
            </a:r>
            <a:r>
              <a:rPr lang="en-US" sz="2400" b="1" dirty="0">
                <a:solidFill>
                  <a:srgbClr val="990000"/>
                </a:solidFill>
                <a:latin typeface="+mj-lt"/>
              </a:rPr>
              <a:t> </a:t>
            </a:r>
            <a:r>
              <a:rPr lang="en-US" sz="2400" b="1" dirty="0" err="1">
                <a:solidFill>
                  <a:srgbClr val="990000"/>
                </a:solidFill>
                <a:latin typeface="+mj-lt"/>
              </a:rPr>
              <a:t>gọi</a:t>
            </a:r>
            <a:r>
              <a:rPr lang="en-US" sz="2400" b="1" dirty="0">
                <a:solidFill>
                  <a:srgbClr val="990000"/>
                </a:solidFill>
                <a:latin typeface="+mj-lt"/>
              </a:rPr>
              <a:t> </a:t>
            </a:r>
            <a:r>
              <a:rPr lang="en-US" sz="2400" b="1" dirty="0" err="1">
                <a:solidFill>
                  <a:srgbClr val="990000"/>
                </a:solidFill>
                <a:latin typeface="+mj-lt"/>
              </a:rPr>
              <a:t>tên</a:t>
            </a:r>
            <a:r>
              <a:rPr lang="en-US" sz="2400" b="1" dirty="0">
                <a:solidFill>
                  <a:srgbClr val="990000"/>
                </a:solidFill>
                <a:latin typeface="+mj-lt"/>
              </a:rPr>
              <a:t> </a:t>
            </a:r>
            <a:r>
              <a:rPr lang="en-US" sz="2400" b="1" dirty="0" err="1">
                <a:solidFill>
                  <a:srgbClr val="990000"/>
                </a:solidFill>
                <a:latin typeface="+mj-lt"/>
              </a:rPr>
              <a:t>những</a:t>
            </a:r>
            <a:r>
              <a:rPr lang="en-US" sz="2400" b="1" dirty="0">
                <a:solidFill>
                  <a:srgbClr val="990000"/>
                </a:solidFill>
                <a:latin typeface="+mj-lt"/>
              </a:rPr>
              <a:t> </a:t>
            </a:r>
            <a:r>
              <a:rPr lang="en-US" sz="2400" b="1" dirty="0" err="1">
                <a:solidFill>
                  <a:srgbClr val="990000"/>
                </a:solidFill>
                <a:latin typeface="+mj-lt"/>
              </a:rPr>
              <a:t>cảm</a:t>
            </a:r>
            <a:r>
              <a:rPr lang="en-US" sz="2400" b="1" dirty="0">
                <a:solidFill>
                  <a:srgbClr val="990000"/>
                </a:solidFill>
                <a:latin typeface="+mj-lt"/>
              </a:rPr>
              <a:t> </a:t>
            </a:r>
            <a:r>
              <a:rPr lang="en-US" sz="2400" b="1" dirty="0" err="1">
                <a:solidFill>
                  <a:srgbClr val="990000"/>
                </a:solidFill>
                <a:latin typeface="+mj-lt"/>
              </a:rPr>
              <a:t>xúc</a:t>
            </a:r>
            <a:r>
              <a:rPr lang="en-US" sz="2400" b="1" dirty="0">
                <a:solidFill>
                  <a:srgbClr val="990000"/>
                </a:solidFill>
                <a:latin typeface="+mj-lt"/>
              </a:rPr>
              <a:t> </a:t>
            </a:r>
            <a:r>
              <a:rPr lang="en-US" sz="2400" b="1" dirty="0" err="1">
                <a:solidFill>
                  <a:srgbClr val="990000"/>
                </a:solidFill>
                <a:latin typeface="+mj-lt"/>
              </a:rPr>
              <a:t>của</a:t>
            </a:r>
            <a:r>
              <a:rPr lang="en-US" sz="2400" b="1" dirty="0">
                <a:solidFill>
                  <a:srgbClr val="990000"/>
                </a:solidFill>
                <a:latin typeface="+mj-lt"/>
              </a:rPr>
              <a:t> HS</a:t>
            </a:r>
            <a:endParaRPr lang="en-US" sz="1600" dirty="0">
              <a:solidFill>
                <a:srgbClr val="990000"/>
              </a:solidFill>
              <a:latin typeface="+mn-lt"/>
            </a:endParaRPr>
          </a:p>
        </p:txBody>
      </p:sp>
      <p:sp>
        <p:nvSpPr>
          <p:cNvPr id="16" name="Inhaltsplatzhalter 4">
            <a:extLst>
              <a:ext uri="{FF2B5EF4-FFF2-40B4-BE49-F238E27FC236}">
                <a16:creationId xmlns:a16="http://schemas.microsoft.com/office/drawing/2014/main" id="{FAFFEF99-DEB2-4915-8FBB-E76A2A400FF8}"/>
              </a:ext>
            </a:extLst>
          </p:cNvPr>
          <p:cNvSpPr txBox="1">
            <a:spLocks/>
          </p:cNvSpPr>
          <p:nvPr/>
        </p:nvSpPr>
        <p:spPr>
          <a:xfrm>
            <a:off x="8383981" y="3926697"/>
            <a:ext cx="3572492" cy="7386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2400" b="1" dirty="0" err="1">
                <a:solidFill>
                  <a:schemeClr val="accent3">
                    <a:lumMod val="75000"/>
                  </a:schemeClr>
                </a:solidFill>
                <a:latin typeface="+mj-lt"/>
              </a:rPr>
              <a:t>Làm</a:t>
            </a:r>
            <a:r>
              <a:rPr lang="en-US" sz="2400" b="1" dirty="0">
                <a:solidFill>
                  <a:schemeClr val="accent3">
                    <a:lumMod val="75000"/>
                  </a:schemeClr>
                </a:solidFill>
                <a:latin typeface="+mj-lt"/>
              </a:rPr>
              <a:t> </a:t>
            </a:r>
            <a:r>
              <a:rPr lang="en-US" sz="2400" b="1" dirty="0" err="1">
                <a:solidFill>
                  <a:schemeClr val="accent3">
                    <a:lumMod val="75000"/>
                  </a:schemeClr>
                </a:solidFill>
                <a:latin typeface="+mj-lt"/>
              </a:rPr>
              <a:t>cho</a:t>
            </a:r>
            <a:r>
              <a:rPr lang="en-US" sz="2400" b="1" dirty="0">
                <a:solidFill>
                  <a:schemeClr val="accent3">
                    <a:lumMod val="75000"/>
                  </a:schemeClr>
                </a:solidFill>
                <a:latin typeface="+mj-lt"/>
              </a:rPr>
              <a:t> HS </a:t>
            </a:r>
            <a:r>
              <a:rPr lang="en-US" sz="2400" b="1" dirty="0" err="1">
                <a:solidFill>
                  <a:schemeClr val="accent3">
                    <a:lumMod val="75000"/>
                  </a:schemeClr>
                </a:solidFill>
                <a:latin typeface="+mj-lt"/>
              </a:rPr>
              <a:t>cảm</a:t>
            </a:r>
            <a:r>
              <a:rPr lang="en-US" sz="2400" b="1" dirty="0">
                <a:solidFill>
                  <a:schemeClr val="accent3">
                    <a:lumMod val="75000"/>
                  </a:schemeClr>
                </a:solidFill>
                <a:latin typeface="+mj-lt"/>
              </a:rPr>
              <a:t> </a:t>
            </a:r>
            <a:r>
              <a:rPr lang="en-US" sz="2400" b="1" dirty="0" err="1">
                <a:solidFill>
                  <a:schemeClr val="accent3">
                    <a:lumMod val="75000"/>
                  </a:schemeClr>
                </a:solidFill>
                <a:latin typeface="+mj-lt"/>
              </a:rPr>
              <a:t>thấy</a:t>
            </a:r>
            <a:r>
              <a:rPr lang="en-US" sz="2400" b="1" dirty="0">
                <a:solidFill>
                  <a:schemeClr val="accent3">
                    <a:lumMod val="75000"/>
                  </a:schemeClr>
                </a:solidFill>
                <a:latin typeface="+mj-lt"/>
              </a:rPr>
              <a:t> </a:t>
            </a:r>
            <a:r>
              <a:rPr lang="en-US" sz="2400" b="1" dirty="0" err="1">
                <a:solidFill>
                  <a:schemeClr val="accent3">
                    <a:lumMod val="75000"/>
                  </a:schemeClr>
                </a:solidFill>
                <a:latin typeface="+mj-lt"/>
              </a:rPr>
              <a:t>có</a:t>
            </a:r>
            <a:r>
              <a:rPr lang="en-US" sz="2400" b="1" dirty="0">
                <a:solidFill>
                  <a:schemeClr val="accent3">
                    <a:lumMod val="75000"/>
                  </a:schemeClr>
                </a:solidFill>
                <a:latin typeface="+mj-lt"/>
              </a:rPr>
              <a:t> </a:t>
            </a:r>
            <a:r>
              <a:rPr lang="en-US" sz="2400" b="1" dirty="0" err="1">
                <a:solidFill>
                  <a:schemeClr val="accent3">
                    <a:lumMod val="75000"/>
                  </a:schemeClr>
                </a:solidFill>
                <a:latin typeface="+mj-lt"/>
              </a:rPr>
              <a:t>giá</a:t>
            </a:r>
            <a:r>
              <a:rPr lang="en-US" sz="2400" b="1" dirty="0">
                <a:solidFill>
                  <a:schemeClr val="accent3">
                    <a:lumMod val="75000"/>
                  </a:schemeClr>
                </a:solidFill>
                <a:latin typeface="+mj-lt"/>
              </a:rPr>
              <a:t> </a:t>
            </a:r>
            <a:r>
              <a:rPr lang="en-US" sz="2400" b="1" dirty="0" err="1">
                <a:solidFill>
                  <a:schemeClr val="accent3">
                    <a:lumMod val="75000"/>
                  </a:schemeClr>
                </a:solidFill>
                <a:latin typeface="+mj-lt"/>
              </a:rPr>
              <a:t>trị</a:t>
            </a:r>
            <a:r>
              <a:rPr lang="en-US" sz="2400" b="1" dirty="0">
                <a:solidFill>
                  <a:schemeClr val="accent3">
                    <a:lumMod val="75000"/>
                  </a:schemeClr>
                </a:solidFill>
                <a:latin typeface="+mj-lt"/>
              </a:rPr>
              <a:t>…</a:t>
            </a:r>
            <a:endParaRPr lang="en-US" sz="1600" dirty="0">
              <a:solidFill>
                <a:schemeClr val="accent3">
                  <a:lumMod val="75000"/>
                </a:schemeClr>
              </a:solidFill>
              <a:latin typeface="+mn-lt"/>
            </a:endParaRPr>
          </a:p>
        </p:txBody>
      </p:sp>
      <p:sp>
        <p:nvSpPr>
          <p:cNvPr id="17" name="Inhaltsplatzhalter 4">
            <a:extLst>
              <a:ext uri="{FF2B5EF4-FFF2-40B4-BE49-F238E27FC236}">
                <a16:creationId xmlns:a16="http://schemas.microsoft.com/office/drawing/2014/main" id="{76CF5D51-4D7C-46ED-8808-E76BE89DC7E7}"/>
              </a:ext>
            </a:extLst>
          </p:cNvPr>
          <p:cNvSpPr txBox="1">
            <a:spLocks/>
          </p:cNvSpPr>
          <p:nvPr/>
        </p:nvSpPr>
        <p:spPr>
          <a:xfrm>
            <a:off x="246884" y="1816940"/>
            <a:ext cx="3868484" cy="110799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en-US" sz="2400" b="1" dirty="0" err="1">
                <a:solidFill>
                  <a:schemeClr val="accent1">
                    <a:lumMod val="50000"/>
                  </a:schemeClr>
                </a:solidFill>
                <a:latin typeface="+mj-lt"/>
              </a:rPr>
              <a:t>Nói</a:t>
            </a:r>
            <a:r>
              <a:rPr lang="en-US" sz="2400" b="1" dirty="0">
                <a:solidFill>
                  <a:schemeClr val="accent1">
                    <a:lumMod val="50000"/>
                  </a:schemeClr>
                </a:solidFill>
                <a:latin typeface="+mj-lt"/>
              </a:rPr>
              <a:t> </a:t>
            </a:r>
            <a:r>
              <a:rPr lang="en-US" sz="2400" b="1" dirty="0" err="1">
                <a:solidFill>
                  <a:schemeClr val="accent1">
                    <a:lumMod val="50000"/>
                  </a:schemeClr>
                </a:solidFill>
                <a:latin typeface="+mj-lt"/>
              </a:rPr>
              <a:t>với</a:t>
            </a:r>
            <a:r>
              <a:rPr lang="en-US" sz="2400" b="1" dirty="0">
                <a:solidFill>
                  <a:schemeClr val="accent1">
                    <a:lumMod val="50000"/>
                  </a:schemeClr>
                </a:solidFill>
                <a:latin typeface="+mj-lt"/>
              </a:rPr>
              <a:t> HS </a:t>
            </a:r>
            <a:r>
              <a:rPr lang="en-US" sz="2400" b="1" dirty="0" err="1">
                <a:solidFill>
                  <a:schemeClr val="accent1">
                    <a:lumMod val="50000"/>
                  </a:schemeClr>
                </a:solidFill>
                <a:latin typeface="+mj-lt"/>
              </a:rPr>
              <a:t>rằng</a:t>
            </a:r>
            <a:r>
              <a:rPr lang="en-US" sz="2400" b="1" dirty="0">
                <a:solidFill>
                  <a:schemeClr val="accent1">
                    <a:lumMod val="50000"/>
                  </a:schemeClr>
                </a:solidFill>
                <a:latin typeface="+mj-lt"/>
              </a:rPr>
              <a:t>: </a:t>
            </a:r>
            <a:r>
              <a:rPr lang="en-US" sz="2400" b="1" dirty="0" err="1">
                <a:solidFill>
                  <a:schemeClr val="accent1">
                    <a:lumMod val="50000"/>
                  </a:schemeClr>
                </a:solidFill>
                <a:latin typeface="+mj-lt"/>
              </a:rPr>
              <a:t>Hiểu</a:t>
            </a:r>
            <a:r>
              <a:rPr lang="en-US" sz="2400" b="1" dirty="0">
                <a:solidFill>
                  <a:schemeClr val="accent1">
                    <a:lumMod val="50000"/>
                  </a:schemeClr>
                </a:solidFill>
                <a:latin typeface="+mj-lt"/>
              </a:rPr>
              <a:t> </a:t>
            </a:r>
            <a:r>
              <a:rPr lang="en-US" sz="2400" b="1" dirty="0" err="1">
                <a:solidFill>
                  <a:schemeClr val="accent1">
                    <a:lumMod val="50000"/>
                  </a:schemeClr>
                </a:solidFill>
                <a:latin typeface="+mj-lt"/>
              </a:rPr>
              <a:t>những</a:t>
            </a:r>
            <a:r>
              <a:rPr lang="en-US" sz="2400" b="1" dirty="0">
                <a:solidFill>
                  <a:schemeClr val="accent1">
                    <a:lumMod val="50000"/>
                  </a:schemeClr>
                </a:solidFill>
                <a:latin typeface="+mj-lt"/>
              </a:rPr>
              <a:t> </a:t>
            </a:r>
            <a:r>
              <a:rPr lang="en-US" sz="2400" b="1" dirty="0" err="1">
                <a:solidFill>
                  <a:schemeClr val="accent1">
                    <a:lumMod val="50000"/>
                  </a:schemeClr>
                </a:solidFill>
                <a:latin typeface="+mj-lt"/>
              </a:rPr>
              <a:t>cảm</a:t>
            </a:r>
            <a:r>
              <a:rPr lang="en-US" sz="2400" b="1" dirty="0">
                <a:solidFill>
                  <a:schemeClr val="accent1">
                    <a:lumMod val="50000"/>
                  </a:schemeClr>
                </a:solidFill>
                <a:latin typeface="+mj-lt"/>
              </a:rPr>
              <a:t> </a:t>
            </a:r>
            <a:r>
              <a:rPr lang="en-US" sz="2400" b="1" dirty="0" err="1">
                <a:solidFill>
                  <a:schemeClr val="accent1">
                    <a:lumMod val="50000"/>
                  </a:schemeClr>
                </a:solidFill>
                <a:latin typeface="+mj-lt"/>
              </a:rPr>
              <a:t>xúc</a:t>
            </a:r>
            <a:r>
              <a:rPr lang="en-US" sz="2400" b="1" dirty="0">
                <a:solidFill>
                  <a:schemeClr val="accent1">
                    <a:lumMod val="50000"/>
                  </a:schemeClr>
                </a:solidFill>
                <a:latin typeface="+mj-lt"/>
              </a:rPr>
              <a:t>, </a:t>
            </a:r>
            <a:r>
              <a:rPr lang="en-US" sz="2400" b="1" dirty="0" err="1">
                <a:solidFill>
                  <a:schemeClr val="accent1">
                    <a:lumMod val="50000"/>
                  </a:schemeClr>
                </a:solidFill>
                <a:latin typeface="+mj-lt"/>
              </a:rPr>
              <a:t>điều</a:t>
            </a:r>
            <a:r>
              <a:rPr lang="en-US" sz="2400" b="1" dirty="0">
                <a:solidFill>
                  <a:schemeClr val="accent1">
                    <a:lumMod val="50000"/>
                  </a:schemeClr>
                </a:solidFill>
                <a:latin typeface="+mj-lt"/>
              </a:rPr>
              <a:t> HS </a:t>
            </a:r>
            <a:r>
              <a:rPr lang="en-US" sz="2400" b="1" dirty="0" err="1">
                <a:solidFill>
                  <a:schemeClr val="accent1">
                    <a:lumMod val="50000"/>
                  </a:schemeClr>
                </a:solidFill>
                <a:latin typeface="+mj-lt"/>
              </a:rPr>
              <a:t>đang</a:t>
            </a:r>
            <a:r>
              <a:rPr lang="en-US" sz="2400" b="1" dirty="0">
                <a:solidFill>
                  <a:schemeClr val="accent1">
                    <a:lumMod val="50000"/>
                  </a:schemeClr>
                </a:solidFill>
                <a:latin typeface="+mj-lt"/>
              </a:rPr>
              <a:t> </a:t>
            </a:r>
            <a:r>
              <a:rPr lang="en-US" sz="2400" b="1" dirty="0" err="1">
                <a:solidFill>
                  <a:schemeClr val="accent1">
                    <a:lumMod val="50000"/>
                  </a:schemeClr>
                </a:solidFill>
                <a:latin typeface="+mj-lt"/>
              </a:rPr>
              <a:t>phải</a:t>
            </a:r>
            <a:r>
              <a:rPr lang="en-US" sz="2400" b="1" dirty="0">
                <a:solidFill>
                  <a:schemeClr val="accent1">
                    <a:lumMod val="50000"/>
                  </a:schemeClr>
                </a:solidFill>
                <a:latin typeface="+mj-lt"/>
              </a:rPr>
              <a:t> </a:t>
            </a:r>
            <a:r>
              <a:rPr lang="en-US" sz="2400" b="1" dirty="0" err="1">
                <a:solidFill>
                  <a:schemeClr val="accent1">
                    <a:lumMod val="50000"/>
                  </a:schemeClr>
                </a:solidFill>
                <a:latin typeface="+mj-lt"/>
              </a:rPr>
              <a:t>trải</a:t>
            </a:r>
            <a:r>
              <a:rPr lang="en-US" sz="2400" b="1" dirty="0">
                <a:solidFill>
                  <a:schemeClr val="accent1">
                    <a:lumMod val="50000"/>
                  </a:schemeClr>
                </a:solidFill>
                <a:latin typeface="+mj-lt"/>
              </a:rPr>
              <a:t> qua</a:t>
            </a:r>
            <a:endParaRPr lang="en-US" sz="1600" dirty="0">
              <a:solidFill>
                <a:schemeClr val="accent1">
                  <a:lumMod val="50000"/>
                </a:schemeClr>
              </a:solidFill>
              <a:latin typeface="+mn-lt"/>
            </a:endParaRPr>
          </a:p>
        </p:txBody>
      </p:sp>
      <p:sp>
        <p:nvSpPr>
          <p:cNvPr id="18" name="Inhaltsplatzhalter 4">
            <a:extLst>
              <a:ext uri="{FF2B5EF4-FFF2-40B4-BE49-F238E27FC236}">
                <a16:creationId xmlns:a16="http://schemas.microsoft.com/office/drawing/2014/main" id="{6486BA93-09A3-4784-9925-EBC1895DB677}"/>
              </a:ext>
            </a:extLst>
          </p:cNvPr>
          <p:cNvSpPr txBox="1">
            <a:spLocks/>
          </p:cNvSpPr>
          <p:nvPr/>
        </p:nvSpPr>
        <p:spPr>
          <a:xfrm>
            <a:off x="5500914" y="5553545"/>
            <a:ext cx="6226323" cy="7386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en-US" sz="2400" b="1" dirty="0" err="1">
                <a:solidFill>
                  <a:schemeClr val="accent4">
                    <a:lumMod val="75000"/>
                  </a:schemeClr>
                </a:solidFill>
                <a:latin typeface="+mj-lt"/>
              </a:rPr>
              <a:t>Nhìn</a:t>
            </a:r>
            <a:r>
              <a:rPr lang="en-US" sz="2400" b="1" dirty="0">
                <a:solidFill>
                  <a:schemeClr val="accent4">
                    <a:lumMod val="75000"/>
                  </a:schemeClr>
                </a:solidFill>
                <a:latin typeface="+mj-lt"/>
              </a:rPr>
              <a:t> </a:t>
            </a:r>
            <a:r>
              <a:rPr lang="en-US" sz="2400" b="1" dirty="0" err="1">
                <a:solidFill>
                  <a:schemeClr val="accent4">
                    <a:lumMod val="75000"/>
                  </a:schemeClr>
                </a:solidFill>
                <a:latin typeface="+mj-lt"/>
              </a:rPr>
              <a:t>thấy</a:t>
            </a:r>
            <a:r>
              <a:rPr lang="en-US" sz="2400" b="1" dirty="0">
                <a:solidFill>
                  <a:schemeClr val="accent4">
                    <a:lumMod val="75000"/>
                  </a:schemeClr>
                </a:solidFill>
                <a:latin typeface="+mj-lt"/>
              </a:rPr>
              <a:t> </a:t>
            </a:r>
            <a:r>
              <a:rPr lang="en-US" sz="2400" b="1" dirty="0" err="1">
                <a:solidFill>
                  <a:schemeClr val="accent4">
                    <a:lumMod val="75000"/>
                  </a:schemeClr>
                </a:solidFill>
                <a:latin typeface="+mj-lt"/>
              </a:rPr>
              <a:t>nhu</a:t>
            </a:r>
            <a:r>
              <a:rPr lang="en-US" sz="2400" b="1" dirty="0">
                <a:solidFill>
                  <a:schemeClr val="accent4">
                    <a:lumMod val="75000"/>
                  </a:schemeClr>
                </a:solidFill>
                <a:latin typeface="+mj-lt"/>
              </a:rPr>
              <a:t> </a:t>
            </a:r>
            <a:r>
              <a:rPr lang="en-US" sz="2400" b="1" dirty="0" err="1">
                <a:solidFill>
                  <a:schemeClr val="accent4">
                    <a:lumMod val="75000"/>
                  </a:schemeClr>
                </a:solidFill>
                <a:latin typeface="+mj-lt"/>
              </a:rPr>
              <a:t>cầu</a:t>
            </a:r>
            <a:r>
              <a:rPr lang="en-US" sz="2400" b="1" dirty="0">
                <a:solidFill>
                  <a:schemeClr val="accent4">
                    <a:lumMod val="75000"/>
                  </a:schemeClr>
                </a:solidFill>
                <a:latin typeface="+mj-lt"/>
              </a:rPr>
              <a:t>, </a:t>
            </a:r>
            <a:r>
              <a:rPr lang="en-US" sz="2400" b="1" dirty="0" err="1">
                <a:solidFill>
                  <a:schemeClr val="accent4">
                    <a:lumMod val="75000"/>
                  </a:schemeClr>
                </a:solidFill>
                <a:latin typeface="+mj-lt"/>
              </a:rPr>
              <a:t>điểm</a:t>
            </a:r>
            <a:r>
              <a:rPr lang="en-US" sz="2400" b="1" dirty="0">
                <a:solidFill>
                  <a:schemeClr val="accent4">
                    <a:lumMod val="75000"/>
                  </a:schemeClr>
                </a:solidFill>
                <a:latin typeface="+mj-lt"/>
              </a:rPr>
              <a:t> </a:t>
            </a:r>
            <a:r>
              <a:rPr lang="en-US" sz="2400" b="1" dirty="0" err="1">
                <a:solidFill>
                  <a:schemeClr val="accent4">
                    <a:lumMod val="75000"/>
                  </a:schemeClr>
                </a:solidFill>
                <a:latin typeface="+mj-lt"/>
              </a:rPr>
              <a:t>tích</a:t>
            </a:r>
            <a:r>
              <a:rPr lang="en-US" sz="2400" b="1" dirty="0">
                <a:solidFill>
                  <a:schemeClr val="accent4">
                    <a:lumMod val="75000"/>
                  </a:schemeClr>
                </a:solidFill>
                <a:latin typeface="+mj-lt"/>
              </a:rPr>
              <a:t> </a:t>
            </a:r>
            <a:r>
              <a:rPr lang="en-US" sz="2400" b="1" dirty="0" err="1">
                <a:solidFill>
                  <a:schemeClr val="accent4">
                    <a:lumMod val="75000"/>
                  </a:schemeClr>
                </a:solidFill>
                <a:latin typeface="+mj-lt"/>
              </a:rPr>
              <a:t>cực</a:t>
            </a:r>
            <a:r>
              <a:rPr lang="en-US" sz="2400" b="1" dirty="0">
                <a:solidFill>
                  <a:schemeClr val="accent4">
                    <a:lumMod val="75000"/>
                  </a:schemeClr>
                </a:solidFill>
                <a:latin typeface="+mj-lt"/>
              </a:rPr>
              <a:t> </a:t>
            </a:r>
            <a:r>
              <a:rPr lang="en-US" sz="2400" b="1" dirty="0" err="1">
                <a:solidFill>
                  <a:schemeClr val="accent4">
                    <a:lumMod val="75000"/>
                  </a:schemeClr>
                </a:solidFill>
                <a:latin typeface="+mj-lt"/>
              </a:rPr>
              <a:t>đằng</a:t>
            </a:r>
            <a:r>
              <a:rPr lang="en-US" sz="2400" b="1" dirty="0">
                <a:solidFill>
                  <a:schemeClr val="accent4">
                    <a:lumMod val="75000"/>
                  </a:schemeClr>
                </a:solidFill>
                <a:latin typeface="+mj-lt"/>
              </a:rPr>
              <a:t> </a:t>
            </a:r>
            <a:r>
              <a:rPr lang="en-US" sz="2400" b="1" dirty="0" err="1">
                <a:solidFill>
                  <a:schemeClr val="accent4">
                    <a:lumMod val="75000"/>
                  </a:schemeClr>
                </a:solidFill>
                <a:latin typeface="+mj-lt"/>
              </a:rPr>
              <a:t>sau</a:t>
            </a:r>
            <a:r>
              <a:rPr lang="en-US" sz="2400" b="1" dirty="0">
                <a:solidFill>
                  <a:schemeClr val="accent4">
                    <a:lumMod val="75000"/>
                  </a:schemeClr>
                </a:solidFill>
                <a:latin typeface="+mj-lt"/>
              </a:rPr>
              <a:t> </a:t>
            </a:r>
            <a:r>
              <a:rPr lang="en-US" sz="2400" b="1" dirty="0" err="1">
                <a:solidFill>
                  <a:schemeClr val="accent4">
                    <a:lumMod val="75000"/>
                  </a:schemeClr>
                </a:solidFill>
                <a:latin typeface="+mj-lt"/>
              </a:rPr>
              <a:t>những</a:t>
            </a:r>
            <a:r>
              <a:rPr lang="en-US" sz="2400" b="1" dirty="0">
                <a:solidFill>
                  <a:schemeClr val="accent4">
                    <a:lumMod val="75000"/>
                  </a:schemeClr>
                </a:solidFill>
                <a:latin typeface="+mj-lt"/>
              </a:rPr>
              <a:t> </a:t>
            </a:r>
            <a:r>
              <a:rPr lang="en-US" sz="2400" b="1" dirty="0" err="1">
                <a:solidFill>
                  <a:schemeClr val="accent4">
                    <a:lumMod val="75000"/>
                  </a:schemeClr>
                </a:solidFill>
                <a:latin typeface="+mj-lt"/>
              </a:rPr>
              <a:t>hành</a:t>
            </a:r>
            <a:r>
              <a:rPr lang="en-US" sz="2400" b="1" dirty="0">
                <a:solidFill>
                  <a:schemeClr val="accent4">
                    <a:lumMod val="75000"/>
                  </a:schemeClr>
                </a:solidFill>
                <a:latin typeface="+mj-lt"/>
              </a:rPr>
              <a:t> vi </a:t>
            </a:r>
            <a:r>
              <a:rPr lang="en-US" sz="2400" b="1" dirty="0" err="1">
                <a:solidFill>
                  <a:schemeClr val="accent4">
                    <a:lumMod val="75000"/>
                  </a:schemeClr>
                </a:solidFill>
                <a:latin typeface="+mj-lt"/>
              </a:rPr>
              <a:t>tiêu</a:t>
            </a:r>
            <a:r>
              <a:rPr lang="en-US" sz="2400" b="1" dirty="0">
                <a:solidFill>
                  <a:schemeClr val="accent4">
                    <a:lumMod val="75000"/>
                  </a:schemeClr>
                </a:solidFill>
                <a:latin typeface="+mj-lt"/>
              </a:rPr>
              <a:t> </a:t>
            </a:r>
            <a:r>
              <a:rPr lang="en-US" sz="2400" b="1" dirty="0" err="1">
                <a:solidFill>
                  <a:schemeClr val="accent4">
                    <a:lumMod val="75000"/>
                  </a:schemeClr>
                </a:solidFill>
                <a:latin typeface="+mj-lt"/>
              </a:rPr>
              <a:t>cực</a:t>
            </a:r>
            <a:r>
              <a:rPr lang="en-US" sz="2400" b="1" dirty="0">
                <a:solidFill>
                  <a:schemeClr val="accent4">
                    <a:lumMod val="75000"/>
                  </a:schemeClr>
                </a:solidFill>
                <a:latin typeface="+mj-lt"/>
              </a:rPr>
              <a:t> </a:t>
            </a:r>
            <a:r>
              <a:rPr lang="en-US" sz="2400" b="1" dirty="0" err="1">
                <a:solidFill>
                  <a:schemeClr val="accent4">
                    <a:lumMod val="75000"/>
                  </a:schemeClr>
                </a:solidFill>
                <a:latin typeface="+mj-lt"/>
              </a:rPr>
              <a:t>của</a:t>
            </a:r>
            <a:r>
              <a:rPr lang="en-US" sz="2400" b="1" dirty="0">
                <a:solidFill>
                  <a:schemeClr val="accent4">
                    <a:lumMod val="75000"/>
                  </a:schemeClr>
                </a:solidFill>
                <a:latin typeface="+mj-lt"/>
              </a:rPr>
              <a:t> HS</a:t>
            </a:r>
            <a:endParaRPr lang="en-US" sz="1600" dirty="0">
              <a:solidFill>
                <a:schemeClr val="accent4">
                  <a:lumMod val="75000"/>
                </a:schemeClr>
              </a:solidFill>
              <a:latin typeface="+mn-lt"/>
            </a:endParaRPr>
          </a:p>
        </p:txBody>
      </p:sp>
      <p:sp>
        <p:nvSpPr>
          <p:cNvPr id="19" name="Inhaltsplatzhalter 4">
            <a:extLst>
              <a:ext uri="{FF2B5EF4-FFF2-40B4-BE49-F238E27FC236}">
                <a16:creationId xmlns:a16="http://schemas.microsoft.com/office/drawing/2014/main" id="{C4971C7D-EC41-4419-A6AD-43739D5C2423}"/>
              </a:ext>
            </a:extLst>
          </p:cNvPr>
          <p:cNvSpPr txBox="1">
            <a:spLocks/>
          </p:cNvSpPr>
          <p:nvPr/>
        </p:nvSpPr>
        <p:spPr>
          <a:xfrm>
            <a:off x="8063345" y="2005973"/>
            <a:ext cx="3251748" cy="7386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2400" b="1" u="sng" dirty="0" err="1">
                <a:solidFill>
                  <a:srgbClr val="008080"/>
                </a:solidFill>
                <a:latin typeface="+mj-lt"/>
              </a:rPr>
              <a:t>Bình</a:t>
            </a:r>
            <a:r>
              <a:rPr lang="en-US" sz="2400" b="1" u="sng" dirty="0">
                <a:solidFill>
                  <a:srgbClr val="008080"/>
                </a:solidFill>
                <a:latin typeface="+mj-lt"/>
              </a:rPr>
              <a:t> </a:t>
            </a:r>
            <a:r>
              <a:rPr lang="en-US" sz="2400" b="1" u="sng" dirty="0" err="1">
                <a:solidFill>
                  <a:srgbClr val="008080"/>
                </a:solidFill>
                <a:latin typeface="+mj-lt"/>
              </a:rPr>
              <a:t>thường</a:t>
            </a:r>
            <a:r>
              <a:rPr lang="en-US" sz="2400" b="1" u="sng" dirty="0">
                <a:solidFill>
                  <a:srgbClr val="008080"/>
                </a:solidFill>
                <a:latin typeface="+mj-lt"/>
              </a:rPr>
              <a:t> </a:t>
            </a:r>
            <a:r>
              <a:rPr lang="en-US" sz="2400" b="1" u="sng" dirty="0" err="1">
                <a:solidFill>
                  <a:srgbClr val="008080"/>
                </a:solidFill>
                <a:latin typeface="+mj-lt"/>
              </a:rPr>
              <a:t>hóa</a:t>
            </a:r>
            <a:r>
              <a:rPr lang="en-US" sz="2400" b="1" u="sng" dirty="0">
                <a:solidFill>
                  <a:srgbClr val="008080"/>
                </a:solidFill>
                <a:latin typeface="+mj-lt"/>
              </a:rPr>
              <a:t> </a:t>
            </a:r>
            <a:r>
              <a:rPr lang="en-US" sz="2400" b="1" u="sng" dirty="0" err="1">
                <a:solidFill>
                  <a:srgbClr val="008080"/>
                </a:solidFill>
                <a:latin typeface="+mj-lt"/>
              </a:rPr>
              <a:t>cảm</a:t>
            </a:r>
            <a:r>
              <a:rPr lang="en-US" sz="2400" b="1" u="sng" dirty="0">
                <a:solidFill>
                  <a:srgbClr val="008080"/>
                </a:solidFill>
                <a:latin typeface="+mj-lt"/>
              </a:rPr>
              <a:t> </a:t>
            </a:r>
            <a:r>
              <a:rPr lang="en-US" sz="2400" b="1" u="sng" dirty="0" err="1">
                <a:solidFill>
                  <a:srgbClr val="008080"/>
                </a:solidFill>
                <a:latin typeface="+mj-lt"/>
              </a:rPr>
              <a:t>xúc</a:t>
            </a:r>
            <a:r>
              <a:rPr lang="en-US" sz="2400" b="1" u="sng" dirty="0">
                <a:solidFill>
                  <a:srgbClr val="008080"/>
                </a:solidFill>
                <a:latin typeface="+mj-lt"/>
              </a:rPr>
              <a:t> </a:t>
            </a:r>
            <a:r>
              <a:rPr lang="en-US" sz="2400" b="1" u="sng" dirty="0" err="1">
                <a:solidFill>
                  <a:srgbClr val="008080"/>
                </a:solidFill>
                <a:latin typeface="+mj-lt"/>
              </a:rPr>
              <a:t>đó</a:t>
            </a:r>
            <a:r>
              <a:rPr lang="en-US" sz="2400" b="1" u="sng" dirty="0">
                <a:solidFill>
                  <a:srgbClr val="008080"/>
                </a:solidFill>
                <a:latin typeface="+mj-lt"/>
              </a:rPr>
              <a:t> </a:t>
            </a:r>
            <a:endParaRPr lang="en-US" sz="1600" u="sng" dirty="0">
              <a:solidFill>
                <a:srgbClr val="008080"/>
              </a:solidFill>
              <a:latin typeface="+mn-lt"/>
            </a:endParaRPr>
          </a:p>
        </p:txBody>
      </p:sp>
      <p:sp>
        <p:nvSpPr>
          <p:cNvPr id="20" name="Freeform 36">
            <a:extLst>
              <a:ext uri="{FF2B5EF4-FFF2-40B4-BE49-F238E27FC236}">
                <a16:creationId xmlns:a16="http://schemas.microsoft.com/office/drawing/2014/main" id="{BC68EE2E-D2B1-418E-A3F1-63E2BE966014}"/>
              </a:ext>
            </a:extLst>
          </p:cNvPr>
          <p:cNvSpPr>
            <a:spLocks noEditPoints="1"/>
          </p:cNvSpPr>
          <p:nvPr/>
        </p:nvSpPr>
        <p:spPr bwMode="auto">
          <a:xfrm>
            <a:off x="7118192" y="3814713"/>
            <a:ext cx="668079" cy="611936"/>
          </a:xfrm>
          <a:custGeom>
            <a:avLst/>
            <a:gdLst/>
            <a:ahLst/>
            <a:cxnLst>
              <a:cxn ang="0">
                <a:pos x="116" y="14"/>
              </a:cxn>
              <a:cxn ang="0">
                <a:pos x="67" y="14"/>
              </a:cxn>
              <a:cxn ang="0">
                <a:pos x="11" y="69"/>
              </a:cxn>
              <a:cxn ang="0">
                <a:pos x="11" y="107"/>
              </a:cxn>
              <a:cxn ang="0">
                <a:pos x="49" y="107"/>
              </a:cxn>
              <a:cxn ang="0">
                <a:pos x="105" y="52"/>
              </a:cxn>
              <a:cxn ang="0">
                <a:pos x="105" y="25"/>
              </a:cxn>
              <a:cxn ang="0">
                <a:pos x="78" y="25"/>
              </a:cxn>
              <a:cxn ang="0">
                <a:pos x="36" y="67"/>
              </a:cxn>
              <a:cxn ang="0">
                <a:pos x="36" y="72"/>
              </a:cxn>
              <a:cxn ang="0">
                <a:pos x="41" y="72"/>
              </a:cxn>
              <a:cxn ang="0">
                <a:pos x="83" y="30"/>
              </a:cxn>
              <a:cxn ang="0">
                <a:pos x="99" y="30"/>
              </a:cxn>
              <a:cxn ang="0">
                <a:pos x="99" y="46"/>
              </a:cxn>
              <a:cxn ang="0">
                <a:pos x="43" y="102"/>
              </a:cxn>
              <a:cxn ang="0">
                <a:pos x="16" y="102"/>
              </a:cxn>
              <a:cxn ang="0">
                <a:pos x="16" y="75"/>
              </a:cxn>
              <a:cxn ang="0">
                <a:pos x="72" y="20"/>
              </a:cxn>
              <a:cxn ang="0">
                <a:pos x="110" y="20"/>
              </a:cxn>
              <a:cxn ang="0">
                <a:pos x="110" y="58"/>
              </a:cxn>
              <a:cxn ang="0">
                <a:pos x="68" y="99"/>
              </a:cxn>
              <a:cxn ang="0">
                <a:pos x="68" y="105"/>
              </a:cxn>
              <a:cxn ang="0">
                <a:pos x="73" y="105"/>
              </a:cxn>
              <a:cxn ang="0">
                <a:pos x="116" y="63"/>
              </a:cxn>
              <a:cxn ang="0">
                <a:pos x="116" y="14"/>
              </a:cxn>
              <a:cxn ang="0">
                <a:pos x="116" y="14"/>
              </a:cxn>
              <a:cxn ang="0">
                <a:pos x="116" y="14"/>
              </a:cxn>
            </a:cxnLst>
            <a:rect l="0" t="0" r="r" b="b"/>
            <a:pathLst>
              <a:path w="129" h="118">
                <a:moveTo>
                  <a:pt x="116" y="14"/>
                </a:moveTo>
                <a:cubicBezTo>
                  <a:pt x="102" y="0"/>
                  <a:pt x="80" y="0"/>
                  <a:pt x="67" y="14"/>
                </a:cubicBezTo>
                <a:cubicBezTo>
                  <a:pt x="11" y="69"/>
                  <a:pt x="11" y="69"/>
                  <a:pt x="11" y="69"/>
                </a:cubicBezTo>
                <a:cubicBezTo>
                  <a:pt x="0" y="80"/>
                  <a:pt x="0" y="97"/>
                  <a:pt x="11" y="107"/>
                </a:cubicBezTo>
                <a:cubicBezTo>
                  <a:pt x="21" y="118"/>
                  <a:pt x="38" y="118"/>
                  <a:pt x="49" y="107"/>
                </a:cubicBezTo>
                <a:cubicBezTo>
                  <a:pt x="105" y="52"/>
                  <a:pt x="105" y="52"/>
                  <a:pt x="105" y="52"/>
                </a:cubicBezTo>
                <a:cubicBezTo>
                  <a:pt x="112" y="44"/>
                  <a:pt x="112" y="32"/>
                  <a:pt x="105" y="25"/>
                </a:cubicBezTo>
                <a:cubicBezTo>
                  <a:pt x="97" y="17"/>
                  <a:pt x="85" y="17"/>
                  <a:pt x="78" y="25"/>
                </a:cubicBezTo>
                <a:cubicBezTo>
                  <a:pt x="36" y="67"/>
                  <a:pt x="36" y="67"/>
                  <a:pt x="36" y="67"/>
                </a:cubicBezTo>
                <a:cubicBezTo>
                  <a:pt x="34" y="68"/>
                  <a:pt x="34" y="71"/>
                  <a:pt x="36" y="72"/>
                </a:cubicBezTo>
                <a:cubicBezTo>
                  <a:pt x="37" y="74"/>
                  <a:pt x="39" y="74"/>
                  <a:pt x="41" y="72"/>
                </a:cubicBezTo>
                <a:cubicBezTo>
                  <a:pt x="83" y="30"/>
                  <a:pt x="83" y="30"/>
                  <a:pt x="83" y="30"/>
                </a:cubicBezTo>
                <a:cubicBezTo>
                  <a:pt x="88" y="26"/>
                  <a:pt x="95" y="26"/>
                  <a:pt x="99" y="30"/>
                </a:cubicBezTo>
                <a:cubicBezTo>
                  <a:pt x="104" y="35"/>
                  <a:pt x="104" y="42"/>
                  <a:pt x="99" y="46"/>
                </a:cubicBezTo>
                <a:cubicBezTo>
                  <a:pt x="43" y="102"/>
                  <a:pt x="43" y="102"/>
                  <a:pt x="43" y="102"/>
                </a:cubicBezTo>
                <a:cubicBezTo>
                  <a:pt x="36" y="109"/>
                  <a:pt x="24" y="109"/>
                  <a:pt x="16" y="102"/>
                </a:cubicBezTo>
                <a:cubicBezTo>
                  <a:pt x="9" y="94"/>
                  <a:pt x="9" y="82"/>
                  <a:pt x="16" y="75"/>
                </a:cubicBezTo>
                <a:cubicBezTo>
                  <a:pt x="72" y="20"/>
                  <a:pt x="72" y="20"/>
                  <a:pt x="72" y="20"/>
                </a:cubicBezTo>
                <a:cubicBezTo>
                  <a:pt x="82" y="9"/>
                  <a:pt x="99" y="9"/>
                  <a:pt x="110" y="20"/>
                </a:cubicBezTo>
                <a:cubicBezTo>
                  <a:pt x="120" y="30"/>
                  <a:pt x="120" y="47"/>
                  <a:pt x="110" y="58"/>
                </a:cubicBezTo>
                <a:cubicBezTo>
                  <a:pt x="68" y="99"/>
                  <a:pt x="68" y="99"/>
                  <a:pt x="68" y="99"/>
                </a:cubicBezTo>
                <a:cubicBezTo>
                  <a:pt x="67" y="101"/>
                  <a:pt x="67" y="103"/>
                  <a:pt x="68" y="105"/>
                </a:cubicBezTo>
                <a:cubicBezTo>
                  <a:pt x="70" y="106"/>
                  <a:pt x="72" y="106"/>
                  <a:pt x="73" y="105"/>
                </a:cubicBezTo>
                <a:cubicBezTo>
                  <a:pt x="116" y="63"/>
                  <a:pt x="116" y="63"/>
                  <a:pt x="116" y="63"/>
                </a:cubicBezTo>
                <a:cubicBezTo>
                  <a:pt x="129" y="49"/>
                  <a:pt x="129" y="27"/>
                  <a:pt x="116" y="14"/>
                </a:cubicBezTo>
                <a:close/>
                <a:moveTo>
                  <a:pt x="116" y="14"/>
                </a:moveTo>
                <a:cubicBezTo>
                  <a:pt x="116" y="14"/>
                  <a:pt x="116" y="14"/>
                  <a:pt x="116" y="14"/>
                </a:cubicBezTo>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53">
            <a:extLst>
              <a:ext uri="{FF2B5EF4-FFF2-40B4-BE49-F238E27FC236}">
                <a16:creationId xmlns:a16="http://schemas.microsoft.com/office/drawing/2014/main" id="{2F45479C-F91C-4041-B424-419160E68A0C}"/>
              </a:ext>
            </a:extLst>
          </p:cNvPr>
          <p:cNvSpPr>
            <a:spLocks noEditPoints="1"/>
          </p:cNvSpPr>
          <p:nvPr/>
        </p:nvSpPr>
        <p:spPr bwMode="auto">
          <a:xfrm>
            <a:off x="5630040" y="4926202"/>
            <a:ext cx="552991" cy="637200"/>
          </a:xfrm>
          <a:custGeom>
            <a:avLst/>
            <a:gdLst/>
            <a:ahLst/>
            <a:cxnLst>
              <a:cxn ang="0">
                <a:pos x="53" y="0"/>
              </a:cxn>
              <a:cxn ang="0">
                <a:pos x="0" y="25"/>
              </a:cxn>
              <a:cxn ang="0">
                <a:pos x="0" y="98"/>
              </a:cxn>
              <a:cxn ang="0">
                <a:pos x="53" y="123"/>
              </a:cxn>
              <a:cxn ang="0">
                <a:pos x="107" y="98"/>
              </a:cxn>
              <a:cxn ang="0">
                <a:pos x="107" y="25"/>
              </a:cxn>
              <a:cxn ang="0">
                <a:pos x="53" y="0"/>
              </a:cxn>
              <a:cxn ang="0">
                <a:pos x="99" y="98"/>
              </a:cxn>
              <a:cxn ang="0">
                <a:pos x="53" y="115"/>
              </a:cxn>
              <a:cxn ang="0">
                <a:pos x="7" y="98"/>
              </a:cxn>
              <a:cxn ang="0">
                <a:pos x="7" y="83"/>
              </a:cxn>
              <a:cxn ang="0">
                <a:pos x="53" y="96"/>
              </a:cxn>
              <a:cxn ang="0">
                <a:pos x="99" y="83"/>
              </a:cxn>
              <a:cxn ang="0">
                <a:pos x="99" y="98"/>
              </a:cxn>
              <a:cxn ang="0">
                <a:pos x="99" y="75"/>
              </a:cxn>
              <a:cxn ang="0">
                <a:pos x="99" y="75"/>
              </a:cxn>
              <a:cxn ang="0">
                <a:pos x="99" y="75"/>
              </a:cxn>
              <a:cxn ang="0">
                <a:pos x="53" y="92"/>
              </a:cxn>
              <a:cxn ang="0">
                <a:pos x="7" y="75"/>
              </a:cxn>
              <a:cxn ang="0">
                <a:pos x="7" y="75"/>
              </a:cxn>
              <a:cxn ang="0">
                <a:pos x="7" y="60"/>
              </a:cxn>
              <a:cxn ang="0">
                <a:pos x="53" y="73"/>
              </a:cxn>
              <a:cxn ang="0">
                <a:pos x="99" y="60"/>
              </a:cxn>
              <a:cxn ang="0">
                <a:pos x="99" y="75"/>
              </a:cxn>
              <a:cxn ang="0">
                <a:pos x="99" y="52"/>
              </a:cxn>
              <a:cxn ang="0">
                <a:pos x="99" y="52"/>
              </a:cxn>
              <a:cxn ang="0">
                <a:pos x="99" y="52"/>
              </a:cxn>
              <a:cxn ang="0">
                <a:pos x="53" y="69"/>
              </a:cxn>
              <a:cxn ang="0">
                <a:pos x="7" y="52"/>
              </a:cxn>
              <a:cxn ang="0">
                <a:pos x="7" y="52"/>
              </a:cxn>
              <a:cxn ang="0">
                <a:pos x="7" y="39"/>
              </a:cxn>
              <a:cxn ang="0">
                <a:pos x="53" y="50"/>
              </a:cxn>
              <a:cxn ang="0">
                <a:pos x="99" y="39"/>
              </a:cxn>
              <a:cxn ang="0">
                <a:pos x="99" y="52"/>
              </a:cxn>
              <a:cxn ang="0">
                <a:pos x="53" y="42"/>
              </a:cxn>
              <a:cxn ang="0">
                <a:pos x="7" y="25"/>
              </a:cxn>
              <a:cxn ang="0">
                <a:pos x="53" y="8"/>
              </a:cxn>
              <a:cxn ang="0">
                <a:pos x="99" y="25"/>
              </a:cxn>
              <a:cxn ang="0">
                <a:pos x="53" y="42"/>
              </a:cxn>
              <a:cxn ang="0">
                <a:pos x="53" y="42"/>
              </a:cxn>
              <a:cxn ang="0">
                <a:pos x="53" y="42"/>
              </a:cxn>
            </a:cxnLst>
            <a:rect l="0" t="0" r="r" b="b"/>
            <a:pathLst>
              <a:path w="107" h="123">
                <a:moveTo>
                  <a:pt x="53" y="0"/>
                </a:moveTo>
                <a:cubicBezTo>
                  <a:pt x="27" y="0"/>
                  <a:pt x="0" y="8"/>
                  <a:pt x="0" y="25"/>
                </a:cubicBezTo>
                <a:cubicBezTo>
                  <a:pt x="0" y="98"/>
                  <a:pt x="0" y="98"/>
                  <a:pt x="0" y="98"/>
                </a:cubicBezTo>
                <a:cubicBezTo>
                  <a:pt x="0" y="115"/>
                  <a:pt x="27" y="123"/>
                  <a:pt x="53" y="123"/>
                </a:cubicBezTo>
                <a:cubicBezTo>
                  <a:pt x="79" y="123"/>
                  <a:pt x="107" y="115"/>
                  <a:pt x="107" y="98"/>
                </a:cubicBezTo>
                <a:cubicBezTo>
                  <a:pt x="107" y="25"/>
                  <a:pt x="107" y="25"/>
                  <a:pt x="107" y="25"/>
                </a:cubicBezTo>
                <a:cubicBezTo>
                  <a:pt x="107" y="8"/>
                  <a:pt x="79" y="0"/>
                  <a:pt x="53" y="0"/>
                </a:cubicBezTo>
                <a:close/>
                <a:moveTo>
                  <a:pt x="99" y="98"/>
                </a:moveTo>
                <a:cubicBezTo>
                  <a:pt x="99" y="107"/>
                  <a:pt x="79" y="115"/>
                  <a:pt x="53" y="115"/>
                </a:cubicBezTo>
                <a:cubicBezTo>
                  <a:pt x="28" y="115"/>
                  <a:pt x="7" y="107"/>
                  <a:pt x="7" y="98"/>
                </a:cubicBezTo>
                <a:cubicBezTo>
                  <a:pt x="7" y="83"/>
                  <a:pt x="7" y="83"/>
                  <a:pt x="7" y="83"/>
                </a:cubicBezTo>
                <a:cubicBezTo>
                  <a:pt x="15" y="92"/>
                  <a:pt x="34" y="96"/>
                  <a:pt x="53" y="96"/>
                </a:cubicBezTo>
                <a:cubicBezTo>
                  <a:pt x="72" y="96"/>
                  <a:pt x="91" y="92"/>
                  <a:pt x="99" y="83"/>
                </a:cubicBezTo>
                <a:lnTo>
                  <a:pt x="99" y="98"/>
                </a:lnTo>
                <a:close/>
                <a:moveTo>
                  <a:pt x="99" y="75"/>
                </a:moveTo>
                <a:cubicBezTo>
                  <a:pt x="99" y="75"/>
                  <a:pt x="99" y="75"/>
                  <a:pt x="99" y="75"/>
                </a:cubicBezTo>
                <a:cubicBezTo>
                  <a:pt x="99" y="75"/>
                  <a:pt x="99" y="75"/>
                  <a:pt x="99" y="75"/>
                </a:cubicBezTo>
                <a:cubicBezTo>
                  <a:pt x="99" y="84"/>
                  <a:pt x="79" y="92"/>
                  <a:pt x="53" y="92"/>
                </a:cubicBezTo>
                <a:cubicBezTo>
                  <a:pt x="28" y="92"/>
                  <a:pt x="7" y="84"/>
                  <a:pt x="7" y="75"/>
                </a:cubicBezTo>
                <a:cubicBezTo>
                  <a:pt x="7" y="75"/>
                  <a:pt x="7" y="75"/>
                  <a:pt x="7" y="75"/>
                </a:cubicBezTo>
                <a:cubicBezTo>
                  <a:pt x="7" y="60"/>
                  <a:pt x="7" y="60"/>
                  <a:pt x="7" y="60"/>
                </a:cubicBezTo>
                <a:cubicBezTo>
                  <a:pt x="15" y="69"/>
                  <a:pt x="34" y="73"/>
                  <a:pt x="53" y="73"/>
                </a:cubicBezTo>
                <a:cubicBezTo>
                  <a:pt x="72" y="73"/>
                  <a:pt x="91" y="69"/>
                  <a:pt x="99" y="60"/>
                </a:cubicBezTo>
                <a:lnTo>
                  <a:pt x="99" y="75"/>
                </a:lnTo>
                <a:close/>
                <a:moveTo>
                  <a:pt x="99" y="52"/>
                </a:moveTo>
                <a:cubicBezTo>
                  <a:pt x="99" y="52"/>
                  <a:pt x="99" y="52"/>
                  <a:pt x="99" y="52"/>
                </a:cubicBezTo>
                <a:cubicBezTo>
                  <a:pt x="99" y="52"/>
                  <a:pt x="99" y="52"/>
                  <a:pt x="99" y="52"/>
                </a:cubicBezTo>
                <a:cubicBezTo>
                  <a:pt x="99" y="61"/>
                  <a:pt x="79" y="69"/>
                  <a:pt x="53" y="69"/>
                </a:cubicBezTo>
                <a:cubicBezTo>
                  <a:pt x="28" y="69"/>
                  <a:pt x="7" y="61"/>
                  <a:pt x="7" y="52"/>
                </a:cubicBezTo>
                <a:cubicBezTo>
                  <a:pt x="7" y="52"/>
                  <a:pt x="7" y="52"/>
                  <a:pt x="7" y="52"/>
                </a:cubicBezTo>
                <a:cubicBezTo>
                  <a:pt x="7" y="39"/>
                  <a:pt x="7" y="39"/>
                  <a:pt x="7" y="39"/>
                </a:cubicBezTo>
                <a:cubicBezTo>
                  <a:pt x="17" y="46"/>
                  <a:pt x="36" y="50"/>
                  <a:pt x="53" y="50"/>
                </a:cubicBezTo>
                <a:cubicBezTo>
                  <a:pt x="71" y="50"/>
                  <a:pt x="89" y="46"/>
                  <a:pt x="99" y="39"/>
                </a:cubicBezTo>
                <a:lnTo>
                  <a:pt x="99" y="52"/>
                </a:lnTo>
                <a:close/>
                <a:moveTo>
                  <a:pt x="53" y="42"/>
                </a:moveTo>
                <a:cubicBezTo>
                  <a:pt x="28" y="42"/>
                  <a:pt x="7" y="34"/>
                  <a:pt x="7" y="25"/>
                </a:cubicBezTo>
                <a:cubicBezTo>
                  <a:pt x="7" y="15"/>
                  <a:pt x="28" y="8"/>
                  <a:pt x="53" y="8"/>
                </a:cubicBezTo>
                <a:cubicBezTo>
                  <a:pt x="79" y="8"/>
                  <a:pt x="99" y="15"/>
                  <a:pt x="99" y="25"/>
                </a:cubicBezTo>
                <a:cubicBezTo>
                  <a:pt x="99" y="34"/>
                  <a:pt x="79" y="42"/>
                  <a:pt x="53" y="42"/>
                </a:cubicBezTo>
                <a:close/>
                <a:moveTo>
                  <a:pt x="53" y="42"/>
                </a:moveTo>
                <a:cubicBezTo>
                  <a:pt x="53" y="42"/>
                  <a:pt x="53" y="42"/>
                  <a:pt x="53" y="42"/>
                </a:cubicBezTo>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2" name="Group 16">
            <a:extLst>
              <a:ext uri="{FF2B5EF4-FFF2-40B4-BE49-F238E27FC236}">
                <a16:creationId xmlns:a16="http://schemas.microsoft.com/office/drawing/2014/main" id="{ECA9B843-36A3-4F29-967D-E0BD76FD6B9D}"/>
              </a:ext>
            </a:extLst>
          </p:cNvPr>
          <p:cNvGrpSpPr/>
          <p:nvPr/>
        </p:nvGrpSpPr>
        <p:grpSpPr>
          <a:xfrm>
            <a:off x="4081986" y="3763981"/>
            <a:ext cx="634395" cy="637200"/>
            <a:chOff x="4019550" y="3568701"/>
            <a:chExt cx="358775" cy="360363"/>
          </a:xfrm>
          <a:solidFill>
            <a:schemeClr val="bg2"/>
          </a:solidFill>
        </p:grpSpPr>
        <p:sp>
          <p:nvSpPr>
            <p:cNvPr id="23" name="Freeform 105">
              <a:extLst>
                <a:ext uri="{FF2B5EF4-FFF2-40B4-BE49-F238E27FC236}">
                  <a16:creationId xmlns:a16="http://schemas.microsoft.com/office/drawing/2014/main" id="{F863BE9E-0EA1-40AD-AD7C-9B35795AB0A7}"/>
                </a:ext>
              </a:extLst>
            </p:cNvPr>
            <p:cNvSpPr>
              <a:spLocks noEditPoints="1"/>
            </p:cNvSpPr>
            <p:nvPr/>
          </p:nvSpPr>
          <p:spPr bwMode="auto">
            <a:xfrm>
              <a:off x="4019550" y="3568701"/>
              <a:ext cx="358775" cy="360363"/>
            </a:xfrm>
            <a:custGeom>
              <a:avLst/>
              <a:gdLst/>
              <a:ahLst/>
              <a:cxnLst>
                <a:cxn ang="0">
                  <a:pos x="77" y="0"/>
                </a:cxn>
                <a:cxn ang="0">
                  <a:pos x="31" y="46"/>
                </a:cxn>
                <a:cxn ang="0">
                  <a:pos x="36" y="68"/>
                </a:cxn>
                <a:cxn ang="0">
                  <a:pos x="4" y="100"/>
                </a:cxn>
                <a:cxn ang="0">
                  <a:pos x="4" y="100"/>
                </a:cxn>
                <a:cxn ang="0">
                  <a:pos x="0" y="109"/>
                </a:cxn>
                <a:cxn ang="0">
                  <a:pos x="13" y="123"/>
                </a:cxn>
                <a:cxn ang="0">
                  <a:pos x="23" y="119"/>
                </a:cxn>
                <a:cxn ang="0">
                  <a:pos x="23" y="119"/>
                </a:cxn>
                <a:cxn ang="0">
                  <a:pos x="55" y="87"/>
                </a:cxn>
                <a:cxn ang="0">
                  <a:pos x="77" y="92"/>
                </a:cxn>
                <a:cxn ang="0">
                  <a:pos x="123" y="46"/>
                </a:cxn>
                <a:cxn ang="0">
                  <a:pos x="77" y="0"/>
                </a:cxn>
                <a:cxn ang="0">
                  <a:pos x="18" y="114"/>
                </a:cxn>
                <a:cxn ang="0">
                  <a:pos x="13" y="116"/>
                </a:cxn>
                <a:cxn ang="0">
                  <a:pos x="7" y="109"/>
                </a:cxn>
                <a:cxn ang="0">
                  <a:pos x="9" y="104"/>
                </a:cxn>
                <a:cxn ang="0">
                  <a:pos x="9" y="104"/>
                </a:cxn>
                <a:cxn ang="0">
                  <a:pos x="40" y="73"/>
                </a:cxn>
                <a:cxn ang="0">
                  <a:pos x="49" y="83"/>
                </a:cxn>
                <a:cxn ang="0">
                  <a:pos x="18" y="114"/>
                </a:cxn>
                <a:cxn ang="0">
                  <a:pos x="77" y="84"/>
                </a:cxn>
                <a:cxn ang="0">
                  <a:pos x="38" y="46"/>
                </a:cxn>
                <a:cxn ang="0">
                  <a:pos x="77" y="8"/>
                </a:cxn>
                <a:cxn ang="0">
                  <a:pos x="115" y="46"/>
                </a:cxn>
                <a:cxn ang="0">
                  <a:pos x="77" y="84"/>
                </a:cxn>
                <a:cxn ang="0">
                  <a:pos x="77" y="84"/>
                </a:cxn>
                <a:cxn ang="0">
                  <a:pos x="77" y="84"/>
                </a:cxn>
              </a:cxnLst>
              <a:rect l="0" t="0" r="r" b="b"/>
              <a:pathLst>
                <a:path w="123" h="123">
                  <a:moveTo>
                    <a:pt x="77" y="0"/>
                  </a:moveTo>
                  <a:cubicBezTo>
                    <a:pt x="51" y="0"/>
                    <a:pt x="31" y="21"/>
                    <a:pt x="31" y="46"/>
                  </a:cubicBezTo>
                  <a:cubicBezTo>
                    <a:pt x="31" y="54"/>
                    <a:pt x="33" y="61"/>
                    <a:pt x="36" y="68"/>
                  </a:cubicBezTo>
                  <a:cubicBezTo>
                    <a:pt x="4" y="100"/>
                    <a:pt x="4" y="100"/>
                    <a:pt x="4" y="100"/>
                  </a:cubicBezTo>
                  <a:cubicBezTo>
                    <a:pt x="4" y="100"/>
                    <a:pt x="4" y="100"/>
                    <a:pt x="4" y="100"/>
                  </a:cubicBezTo>
                  <a:cubicBezTo>
                    <a:pt x="2" y="102"/>
                    <a:pt x="0" y="105"/>
                    <a:pt x="0" y="109"/>
                  </a:cubicBezTo>
                  <a:cubicBezTo>
                    <a:pt x="0" y="117"/>
                    <a:pt x="6" y="123"/>
                    <a:pt x="13" y="123"/>
                  </a:cubicBezTo>
                  <a:cubicBezTo>
                    <a:pt x="17" y="123"/>
                    <a:pt x="21" y="121"/>
                    <a:pt x="23" y="119"/>
                  </a:cubicBezTo>
                  <a:cubicBezTo>
                    <a:pt x="23" y="119"/>
                    <a:pt x="23" y="119"/>
                    <a:pt x="23" y="119"/>
                  </a:cubicBezTo>
                  <a:cubicBezTo>
                    <a:pt x="55" y="87"/>
                    <a:pt x="55" y="87"/>
                    <a:pt x="55" y="87"/>
                  </a:cubicBezTo>
                  <a:cubicBezTo>
                    <a:pt x="62" y="90"/>
                    <a:pt x="69" y="92"/>
                    <a:pt x="77" y="92"/>
                  </a:cubicBezTo>
                  <a:cubicBezTo>
                    <a:pt x="102" y="92"/>
                    <a:pt x="123" y="71"/>
                    <a:pt x="123" y="46"/>
                  </a:cubicBezTo>
                  <a:cubicBezTo>
                    <a:pt x="123" y="21"/>
                    <a:pt x="102" y="0"/>
                    <a:pt x="77" y="0"/>
                  </a:cubicBezTo>
                  <a:close/>
                  <a:moveTo>
                    <a:pt x="18" y="114"/>
                  </a:moveTo>
                  <a:cubicBezTo>
                    <a:pt x="17" y="115"/>
                    <a:pt x="15" y="116"/>
                    <a:pt x="13" y="116"/>
                  </a:cubicBezTo>
                  <a:cubicBezTo>
                    <a:pt x="10" y="116"/>
                    <a:pt x="7" y="113"/>
                    <a:pt x="7" y="109"/>
                  </a:cubicBezTo>
                  <a:cubicBezTo>
                    <a:pt x="7" y="107"/>
                    <a:pt x="8" y="106"/>
                    <a:pt x="9" y="104"/>
                  </a:cubicBezTo>
                  <a:cubicBezTo>
                    <a:pt x="9" y="104"/>
                    <a:pt x="9" y="104"/>
                    <a:pt x="9" y="104"/>
                  </a:cubicBezTo>
                  <a:cubicBezTo>
                    <a:pt x="40" y="73"/>
                    <a:pt x="40" y="73"/>
                    <a:pt x="40" y="73"/>
                  </a:cubicBezTo>
                  <a:cubicBezTo>
                    <a:pt x="42" y="77"/>
                    <a:pt x="46" y="80"/>
                    <a:pt x="49" y="83"/>
                  </a:cubicBezTo>
                  <a:lnTo>
                    <a:pt x="18" y="114"/>
                  </a:lnTo>
                  <a:close/>
                  <a:moveTo>
                    <a:pt x="77" y="84"/>
                  </a:moveTo>
                  <a:cubicBezTo>
                    <a:pt x="55" y="84"/>
                    <a:pt x="38" y="67"/>
                    <a:pt x="38" y="46"/>
                  </a:cubicBezTo>
                  <a:cubicBezTo>
                    <a:pt x="38" y="25"/>
                    <a:pt x="55" y="8"/>
                    <a:pt x="77" y="8"/>
                  </a:cubicBezTo>
                  <a:cubicBezTo>
                    <a:pt x="98" y="8"/>
                    <a:pt x="115" y="25"/>
                    <a:pt x="115" y="46"/>
                  </a:cubicBezTo>
                  <a:cubicBezTo>
                    <a:pt x="115" y="67"/>
                    <a:pt x="98" y="84"/>
                    <a:pt x="77" y="84"/>
                  </a:cubicBezTo>
                  <a:close/>
                  <a:moveTo>
                    <a:pt x="77" y="84"/>
                  </a:moveTo>
                  <a:cubicBezTo>
                    <a:pt x="77" y="84"/>
                    <a:pt x="77" y="84"/>
                    <a:pt x="77" y="8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06">
              <a:extLst>
                <a:ext uri="{FF2B5EF4-FFF2-40B4-BE49-F238E27FC236}">
                  <a16:creationId xmlns:a16="http://schemas.microsoft.com/office/drawing/2014/main" id="{71D46DCB-3275-42B6-92A3-1B55F2E59CF5}"/>
                </a:ext>
              </a:extLst>
            </p:cNvPr>
            <p:cNvSpPr>
              <a:spLocks noEditPoints="1"/>
            </p:cNvSpPr>
            <p:nvPr/>
          </p:nvSpPr>
          <p:spPr bwMode="auto">
            <a:xfrm>
              <a:off x="4165600" y="3624263"/>
              <a:ext cx="84138" cy="85725"/>
            </a:xfrm>
            <a:custGeom>
              <a:avLst/>
              <a:gdLst/>
              <a:ahLst/>
              <a:cxnLst>
                <a:cxn ang="0">
                  <a:pos x="27" y="0"/>
                </a:cxn>
                <a:cxn ang="0">
                  <a:pos x="0" y="27"/>
                </a:cxn>
                <a:cxn ang="0">
                  <a:pos x="2" y="29"/>
                </a:cxn>
                <a:cxn ang="0">
                  <a:pos x="4" y="27"/>
                </a:cxn>
                <a:cxn ang="0">
                  <a:pos x="27" y="4"/>
                </a:cxn>
                <a:cxn ang="0">
                  <a:pos x="29" y="2"/>
                </a:cxn>
                <a:cxn ang="0">
                  <a:pos x="27" y="0"/>
                </a:cxn>
                <a:cxn ang="0">
                  <a:pos x="27" y="0"/>
                </a:cxn>
                <a:cxn ang="0">
                  <a:pos x="27" y="0"/>
                </a:cxn>
              </a:cxnLst>
              <a:rect l="0" t="0" r="r" b="b"/>
              <a:pathLst>
                <a:path w="29" h="29">
                  <a:moveTo>
                    <a:pt x="27" y="0"/>
                  </a:moveTo>
                  <a:cubicBezTo>
                    <a:pt x="12" y="0"/>
                    <a:pt x="0" y="12"/>
                    <a:pt x="0" y="27"/>
                  </a:cubicBezTo>
                  <a:cubicBezTo>
                    <a:pt x="0" y="28"/>
                    <a:pt x="1" y="29"/>
                    <a:pt x="2" y="29"/>
                  </a:cubicBezTo>
                  <a:cubicBezTo>
                    <a:pt x="3" y="29"/>
                    <a:pt x="4" y="28"/>
                    <a:pt x="4" y="27"/>
                  </a:cubicBezTo>
                  <a:cubicBezTo>
                    <a:pt x="4" y="14"/>
                    <a:pt x="14" y="4"/>
                    <a:pt x="27" y="4"/>
                  </a:cubicBezTo>
                  <a:cubicBezTo>
                    <a:pt x="28" y="4"/>
                    <a:pt x="29" y="3"/>
                    <a:pt x="29" y="2"/>
                  </a:cubicBezTo>
                  <a:cubicBezTo>
                    <a:pt x="29" y="1"/>
                    <a:pt x="28" y="0"/>
                    <a:pt x="27" y="0"/>
                  </a:cubicBezTo>
                  <a:close/>
                  <a:moveTo>
                    <a:pt x="27" y="0"/>
                  </a:moveTo>
                  <a:cubicBezTo>
                    <a:pt x="27" y="0"/>
                    <a:pt x="27" y="0"/>
                    <a:pt x="2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19">
            <a:extLst>
              <a:ext uri="{FF2B5EF4-FFF2-40B4-BE49-F238E27FC236}">
                <a16:creationId xmlns:a16="http://schemas.microsoft.com/office/drawing/2014/main" id="{F739E97E-4F59-4006-99A9-4D2D004DFD4E}"/>
              </a:ext>
            </a:extLst>
          </p:cNvPr>
          <p:cNvGrpSpPr/>
          <p:nvPr/>
        </p:nvGrpSpPr>
        <p:grpSpPr>
          <a:xfrm>
            <a:off x="6498901" y="2066723"/>
            <a:ext cx="631587" cy="392987"/>
            <a:chOff x="7145338" y="3636963"/>
            <a:chExt cx="357188" cy="222250"/>
          </a:xfrm>
          <a:solidFill>
            <a:schemeClr val="bg2"/>
          </a:solidFill>
        </p:grpSpPr>
        <p:sp>
          <p:nvSpPr>
            <p:cNvPr id="26" name="Freeform 145">
              <a:extLst>
                <a:ext uri="{FF2B5EF4-FFF2-40B4-BE49-F238E27FC236}">
                  <a16:creationId xmlns:a16="http://schemas.microsoft.com/office/drawing/2014/main" id="{B4ADC0B4-6277-4D39-9899-633DCD5292EC}"/>
                </a:ext>
              </a:extLst>
            </p:cNvPr>
            <p:cNvSpPr>
              <a:spLocks noEditPoints="1"/>
            </p:cNvSpPr>
            <p:nvPr/>
          </p:nvSpPr>
          <p:spPr bwMode="auto">
            <a:xfrm>
              <a:off x="7145338" y="3636963"/>
              <a:ext cx="357188" cy="222250"/>
            </a:xfrm>
            <a:custGeom>
              <a:avLst/>
              <a:gdLst/>
              <a:ahLst/>
              <a:cxnLst>
                <a:cxn ang="0">
                  <a:pos x="122" y="37"/>
                </a:cxn>
                <a:cxn ang="0">
                  <a:pos x="122" y="37"/>
                </a:cxn>
                <a:cxn ang="0">
                  <a:pos x="122" y="36"/>
                </a:cxn>
                <a:cxn ang="0">
                  <a:pos x="122" y="36"/>
                </a:cxn>
                <a:cxn ang="0">
                  <a:pos x="61" y="0"/>
                </a:cxn>
                <a:cxn ang="0">
                  <a:pos x="0" y="36"/>
                </a:cxn>
                <a:cxn ang="0">
                  <a:pos x="0" y="36"/>
                </a:cxn>
                <a:cxn ang="0">
                  <a:pos x="0" y="37"/>
                </a:cxn>
                <a:cxn ang="0">
                  <a:pos x="0" y="37"/>
                </a:cxn>
                <a:cxn ang="0">
                  <a:pos x="0" y="38"/>
                </a:cxn>
                <a:cxn ang="0">
                  <a:pos x="0" y="39"/>
                </a:cxn>
                <a:cxn ang="0">
                  <a:pos x="0" y="39"/>
                </a:cxn>
                <a:cxn ang="0">
                  <a:pos x="0" y="39"/>
                </a:cxn>
                <a:cxn ang="0">
                  <a:pos x="0" y="40"/>
                </a:cxn>
                <a:cxn ang="0">
                  <a:pos x="61" y="76"/>
                </a:cxn>
                <a:cxn ang="0">
                  <a:pos x="122" y="40"/>
                </a:cxn>
                <a:cxn ang="0">
                  <a:pos x="122" y="39"/>
                </a:cxn>
                <a:cxn ang="0">
                  <a:pos x="122" y="39"/>
                </a:cxn>
                <a:cxn ang="0">
                  <a:pos x="122" y="39"/>
                </a:cxn>
                <a:cxn ang="0">
                  <a:pos x="122" y="38"/>
                </a:cxn>
                <a:cxn ang="0">
                  <a:pos x="122" y="37"/>
                </a:cxn>
                <a:cxn ang="0">
                  <a:pos x="61" y="69"/>
                </a:cxn>
                <a:cxn ang="0">
                  <a:pos x="8" y="38"/>
                </a:cxn>
                <a:cxn ang="0">
                  <a:pos x="61" y="7"/>
                </a:cxn>
                <a:cxn ang="0">
                  <a:pos x="114" y="38"/>
                </a:cxn>
                <a:cxn ang="0">
                  <a:pos x="61" y="69"/>
                </a:cxn>
                <a:cxn ang="0">
                  <a:pos x="61" y="69"/>
                </a:cxn>
                <a:cxn ang="0">
                  <a:pos x="61" y="69"/>
                </a:cxn>
              </a:cxnLst>
              <a:rect l="0" t="0" r="r" b="b"/>
              <a:pathLst>
                <a:path w="122" h="76">
                  <a:moveTo>
                    <a:pt x="122" y="37"/>
                  </a:moveTo>
                  <a:cubicBezTo>
                    <a:pt x="122" y="37"/>
                    <a:pt x="122" y="37"/>
                    <a:pt x="122" y="37"/>
                  </a:cubicBezTo>
                  <a:cubicBezTo>
                    <a:pt x="122" y="37"/>
                    <a:pt x="122" y="37"/>
                    <a:pt x="122" y="36"/>
                  </a:cubicBezTo>
                  <a:cubicBezTo>
                    <a:pt x="122" y="36"/>
                    <a:pt x="122" y="36"/>
                    <a:pt x="122" y="36"/>
                  </a:cubicBezTo>
                  <a:cubicBezTo>
                    <a:pt x="111" y="15"/>
                    <a:pt x="86" y="0"/>
                    <a:pt x="61" y="0"/>
                  </a:cubicBezTo>
                  <a:cubicBezTo>
                    <a:pt x="35" y="0"/>
                    <a:pt x="11" y="15"/>
                    <a:pt x="0" y="36"/>
                  </a:cubicBezTo>
                  <a:cubicBezTo>
                    <a:pt x="0" y="36"/>
                    <a:pt x="0" y="36"/>
                    <a:pt x="0" y="36"/>
                  </a:cubicBezTo>
                  <a:cubicBezTo>
                    <a:pt x="0" y="36"/>
                    <a:pt x="0" y="37"/>
                    <a:pt x="0" y="37"/>
                  </a:cubicBezTo>
                  <a:cubicBezTo>
                    <a:pt x="0" y="37"/>
                    <a:pt x="0" y="37"/>
                    <a:pt x="0" y="37"/>
                  </a:cubicBezTo>
                  <a:cubicBezTo>
                    <a:pt x="0" y="37"/>
                    <a:pt x="0" y="38"/>
                    <a:pt x="0" y="38"/>
                  </a:cubicBezTo>
                  <a:cubicBezTo>
                    <a:pt x="0" y="38"/>
                    <a:pt x="0" y="39"/>
                    <a:pt x="0" y="39"/>
                  </a:cubicBezTo>
                  <a:cubicBezTo>
                    <a:pt x="0" y="39"/>
                    <a:pt x="0" y="39"/>
                    <a:pt x="0" y="39"/>
                  </a:cubicBezTo>
                  <a:cubicBezTo>
                    <a:pt x="0" y="39"/>
                    <a:pt x="0" y="39"/>
                    <a:pt x="0" y="39"/>
                  </a:cubicBezTo>
                  <a:cubicBezTo>
                    <a:pt x="0" y="40"/>
                    <a:pt x="0" y="40"/>
                    <a:pt x="0" y="40"/>
                  </a:cubicBezTo>
                  <a:cubicBezTo>
                    <a:pt x="11" y="61"/>
                    <a:pt x="35" y="76"/>
                    <a:pt x="61" y="76"/>
                  </a:cubicBezTo>
                  <a:cubicBezTo>
                    <a:pt x="86" y="76"/>
                    <a:pt x="111" y="61"/>
                    <a:pt x="122" y="40"/>
                  </a:cubicBezTo>
                  <a:cubicBezTo>
                    <a:pt x="122" y="40"/>
                    <a:pt x="122" y="40"/>
                    <a:pt x="122" y="39"/>
                  </a:cubicBezTo>
                  <a:cubicBezTo>
                    <a:pt x="122" y="39"/>
                    <a:pt x="122" y="39"/>
                    <a:pt x="122" y="39"/>
                  </a:cubicBezTo>
                  <a:cubicBezTo>
                    <a:pt x="122" y="39"/>
                    <a:pt x="122" y="39"/>
                    <a:pt x="122" y="39"/>
                  </a:cubicBezTo>
                  <a:cubicBezTo>
                    <a:pt x="122" y="39"/>
                    <a:pt x="122" y="38"/>
                    <a:pt x="122" y="38"/>
                  </a:cubicBezTo>
                  <a:cubicBezTo>
                    <a:pt x="122" y="38"/>
                    <a:pt x="122" y="37"/>
                    <a:pt x="122" y="37"/>
                  </a:cubicBezTo>
                  <a:close/>
                  <a:moveTo>
                    <a:pt x="61" y="69"/>
                  </a:moveTo>
                  <a:cubicBezTo>
                    <a:pt x="39" y="69"/>
                    <a:pt x="18" y="56"/>
                    <a:pt x="8" y="38"/>
                  </a:cubicBezTo>
                  <a:cubicBezTo>
                    <a:pt x="18" y="20"/>
                    <a:pt x="39" y="7"/>
                    <a:pt x="61" y="7"/>
                  </a:cubicBezTo>
                  <a:cubicBezTo>
                    <a:pt x="82" y="7"/>
                    <a:pt x="104" y="20"/>
                    <a:pt x="114" y="38"/>
                  </a:cubicBezTo>
                  <a:cubicBezTo>
                    <a:pt x="103" y="56"/>
                    <a:pt x="82" y="69"/>
                    <a:pt x="61" y="69"/>
                  </a:cubicBezTo>
                  <a:close/>
                  <a:moveTo>
                    <a:pt x="61" y="69"/>
                  </a:moveTo>
                  <a:cubicBezTo>
                    <a:pt x="61" y="69"/>
                    <a:pt x="61" y="69"/>
                    <a:pt x="61" y="6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46">
              <a:extLst>
                <a:ext uri="{FF2B5EF4-FFF2-40B4-BE49-F238E27FC236}">
                  <a16:creationId xmlns:a16="http://schemas.microsoft.com/office/drawing/2014/main" id="{DA5A4926-861D-49CA-AE27-A3B3141F1D97}"/>
                </a:ext>
              </a:extLst>
            </p:cNvPr>
            <p:cNvSpPr>
              <a:spLocks noEditPoints="1"/>
            </p:cNvSpPr>
            <p:nvPr/>
          </p:nvSpPr>
          <p:spPr bwMode="auto">
            <a:xfrm>
              <a:off x="7280275" y="3703638"/>
              <a:ext cx="50800" cy="50800"/>
            </a:xfrm>
            <a:custGeom>
              <a:avLst/>
              <a:gdLst/>
              <a:ahLst/>
              <a:cxnLst>
                <a:cxn ang="0">
                  <a:pos x="15" y="0"/>
                </a:cxn>
                <a:cxn ang="0">
                  <a:pos x="15" y="0"/>
                </a:cxn>
                <a:cxn ang="0">
                  <a:pos x="0" y="15"/>
                </a:cxn>
                <a:cxn ang="0">
                  <a:pos x="1" y="17"/>
                </a:cxn>
                <a:cxn ang="0">
                  <a:pos x="3" y="15"/>
                </a:cxn>
                <a:cxn ang="0">
                  <a:pos x="15" y="3"/>
                </a:cxn>
                <a:cxn ang="0">
                  <a:pos x="15" y="3"/>
                </a:cxn>
                <a:cxn ang="0">
                  <a:pos x="17" y="2"/>
                </a:cxn>
                <a:cxn ang="0">
                  <a:pos x="15" y="0"/>
                </a:cxn>
                <a:cxn ang="0">
                  <a:pos x="15" y="0"/>
                </a:cxn>
                <a:cxn ang="0">
                  <a:pos x="15" y="0"/>
                </a:cxn>
              </a:cxnLst>
              <a:rect l="0" t="0" r="r" b="b"/>
              <a:pathLst>
                <a:path w="17" h="17">
                  <a:moveTo>
                    <a:pt x="15" y="0"/>
                  </a:moveTo>
                  <a:cubicBezTo>
                    <a:pt x="15" y="0"/>
                    <a:pt x="15" y="0"/>
                    <a:pt x="15" y="0"/>
                  </a:cubicBezTo>
                  <a:cubicBezTo>
                    <a:pt x="6" y="0"/>
                    <a:pt x="0" y="7"/>
                    <a:pt x="0" y="15"/>
                  </a:cubicBezTo>
                  <a:cubicBezTo>
                    <a:pt x="0" y="16"/>
                    <a:pt x="0" y="17"/>
                    <a:pt x="1" y="17"/>
                  </a:cubicBezTo>
                  <a:cubicBezTo>
                    <a:pt x="3" y="17"/>
                    <a:pt x="3" y="16"/>
                    <a:pt x="3" y="15"/>
                  </a:cubicBezTo>
                  <a:cubicBezTo>
                    <a:pt x="3" y="9"/>
                    <a:pt x="9" y="3"/>
                    <a:pt x="15" y="3"/>
                  </a:cubicBezTo>
                  <a:cubicBezTo>
                    <a:pt x="15" y="3"/>
                    <a:pt x="15" y="3"/>
                    <a:pt x="15" y="3"/>
                  </a:cubicBezTo>
                  <a:cubicBezTo>
                    <a:pt x="16" y="3"/>
                    <a:pt x="17" y="3"/>
                    <a:pt x="17" y="2"/>
                  </a:cubicBezTo>
                  <a:cubicBezTo>
                    <a:pt x="17" y="0"/>
                    <a:pt x="16" y="0"/>
                    <a:pt x="15" y="0"/>
                  </a:cubicBezTo>
                  <a:close/>
                  <a:moveTo>
                    <a:pt x="15" y="0"/>
                  </a:moveTo>
                  <a:cubicBezTo>
                    <a:pt x="15" y="0"/>
                    <a:pt x="15" y="0"/>
                    <a:pt x="15"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47">
              <a:extLst>
                <a:ext uri="{FF2B5EF4-FFF2-40B4-BE49-F238E27FC236}">
                  <a16:creationId xmlns:a16="http://schemas.microsoft.com/office/drawing/2014/main" id="{13320C13-A406-4EB2-8C28-6BED8533D87D}"/>
                </a:ext>
              </a:extLst>
            </p:cNvPr>
            <p:cNvSpPr>
              <a:spLocks noEditPoints="1"/>
            </p:cNvSpPr>
            <p:nvPr/>
          </p:nvSpPr>
          <p:spPr bwMode="auto">
            <a:xfrm>
              <a:off x="7245350" y="3668713"/>
              <a:ext cx="158750" cy="158750"/>
            </a:xfrm>
            <a:custGeom>
              <a:avLst/>
              <a:gdLst/>
              <a:ahLst/>
              <a:cxnLst>
                <a:cxn ang="0">
                  <a:pos x="27" y="0"/>
                </a:cxn>
                <a:cxn ang="0">
                  <a:pos x="0" y="27"/>
                </a:cxn>
                <a:cxn ang="0">
                  <a:pos x="27" y="54"/>
                </a:cxn>
                <a:cxn ang="0">
                  <a:pos x="54" y="27"/>
                </a:cxn>
                <a:cxn ang="0">
                  <a:pos x="27" y="0"/>
                </a:cxn>
                <a:cxn ang="0">
                  <a:pos x="27" y="50"/>
                </a:cxn>
                <a:cxn ang="0">
                  <a:pos x="4" y="27"/>
                </a:cxn>
                <a:cxn ang="0">
                  <a:pos x="27" y="4"/>
                </a:cxn>
                <a:cxn ang="0">
                  <a:pos x="50" y="27"/>
                </a:cxn>
                <a:cxn ang="0">
                  <a:pos x="27" y="50"/>
                </a:cxn>
                <a:cxn ang="0">
                  <a:pos x="27" y="50"/>
                </a:cxn>
                <a:cxn ang="0">
                  <a:pos x="27" y="50"/>
                </a:cxn>
              </a:cxnLst>
              <a:rect l="0" t="0" r="r" b="b"/>
              <a:pathLst>
                <a:path w="54" h="54">
                  <a:moveTo>
                    <a:pt x="27" y="0"/>
                  </a:moveTo>
                  <a:cubicBezTo>
                    <a:pt x="12" y="0"/>
                    <a:pt x="0" y="12"/>
                    <a:pt x="0" y="27"/>
                  </a:cubicBezTo>
                  <a:cubicBezTo>
                    <a:pt x="0" y="42"/>
                    <a:pt x="12" y="54"/>
                    <a:pt x="27" y="54"/>
                  </a:cubicBezTo>
                  <a:cubicBezTo>
                    <a:pt x="42" y="54"/>
                    <a:pt x="54" y="42"/>
                    <a:pt x="54" y="27"/>
                  </a:cubicBezTo>
                  <a:cubicBezTo>
                    <a:pt x="54" y="12"/>
                    <a:pt x="42" y="0"/>
                    <a:pt x="27" y="0"/>
                  </a:cubicBezTo>
                  <a:close/>
                  <a:moveTo>
                    <a:pt x="27" y="50"/>
                  </a:moveTo>
                  <a:cubicBezTo>
                    <a:pt x="14" y="50"/>
                    <a:pt x="4" y="40"/>
                    <a:pt x="4" y="27"/>
                  </a:cubicBezTo>
                  <a:cubicBezTo>
                    <a:pt x="4" y="14"/>
                    <a:pt x="14" y="4"/>
                    <a:pt x="27" y="4"/>
                  </a:cubicBezTo>
                  <a:cubicBezTo>
                    <a:pt x="40" y="4"/>
                    <a:pt x="50" y="14"/>
                    <a:pt x="50" y="27"/>
                  </a:cubicBezTo>
                  <a:cubicBezTo>
                    <a:pt x="50" y="40"/>
                    <a:pt x="40" y="50"/>
                    <a:pt x="27" y="50"/>
                  </a:cubicBezTo>
                  <a:close/>
                  <a:moveTo>
                    <a:pt x="27" y="50"/>
                  </a:moveTo>
                  <a:cubicBezTo>
                    <a:pt x="27" y="50"/>
                    <a:pt x="27" y="50"/>
                    <a:pt x="27" y="5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 name="Group 23">
            <a:extLst>
              <a:ext uri="{FF2B5EF4-FFF2-40B4-BE49-F238E27FC236}">
                <a16:creationId xmlns:a16="http://schemas.microsoft.com/office/drawing/2014/main" id="{329E38DD-583F-4924-BCEB-7A31DA029E08}"/>
              </a:ext>
            </a:extLst>
          </p:cNvPr>
          <p:cNvGrpSpPr/>
          <p:nvPr/>
        </p:nvGrpSpPr>
        <p:grpSpPr>
          <a:xfrm>
            <a:off x="4630130" y="2036073"/>
            <a:ext cx="634395" cy="519304"/>
            <a:chOff x="4856163" y="3600451"/>
            <a:chExt cx="358775" cy="293688"/>
          </a:xfrm>
          <a:solidFill>
            <a:schemeClr val="bg2"/>
          </a:solidFill>
        </p:grpSpPr>
        <p:sp>
          <p:nvSpPr>
            <p:cNvPr id="30" name="Freeform 148">
              <a:extLst>
                <a:ext uri="{FF2B5EF4-FFF2-40B4-BE49-F238E27FC236}">
                  <a16:creationId xmlns:a16="http://schemas.microsoft.com/office/drawing/2014/main" id="{027665EB-FE63-4E3D-ABF5-C209D07CDE93}"/>
                </a:ext>
              </a:extLst>
            </p:cNvPr>
            <p:cNvSpPr>
              <a:spLocks noEditPoints="1"/>
            </p:cNvSpPr>
            <p:nvPr/>
          </p:nvSpPr>
          <p:spPr bwMode="auto">
            <a:xfrm>
              <a:off x="5103813" y="3692526"/>
              <a:ext cx="68263" cy="90488"/>
            </a:xfrm>
            <a:custGeom>
              <a:avLst/>
              <a:gdLst/>
              <a:ahLst/>
              <a:cxnLst>
                <a:cxn ang="0">
                  <a:pos x="11" y="2"/>
                </a:cxn>
                <a:cxn ang="0">
                  <a:pos x="7" y="0"/>
                </a:cxn>
                <a:cxn ang="0">
                  <a:pos x="4" y="0"/>
                </a:cxn>
                <a:cxn ang="0">
                  <a:pos x="0" y="4"/>
                </a:cxn>
                <a:cxn ang="0">
                  <a:pos x="0" y="27"/>
                </a:cxn>
                <a:cxn ang="0">
                  <a:pos x="4" y="31"/>
                </a:cxn>
                <a:cxn ang="0">
                  <a:pos x="19" y="31"/>
                </a:cxn>
                <a:cxn ang="0">
                  <a:pos x="23" y="27"/>
                </a:cxn>
                <a:cxn ang="0">
                  <a:pos x="23" y="21"/>
                </a:cxn>
                <a:cxn ang="0">
                  <a:pos x="22" y="19"/>
                </a:cxn>
                <a:cxn ang="0">
                  <a:pos x="11" y="2"/>
                </a:cxn>
                <a:cxn ang="0">
                  <a:pos x="19" y="27"/>
                </a:cxn>
                <a:cxn ang="0">
                  <a:pos x="4" y="27"/>
                </a:cxn>
                <a:cxn ang="0">
                  <a:pos x="4" y="4"/>
                </a:cxn>
                <a:cxn ang="0">
                  <a:pos x="7" y="4"/>
                </a:cxn>
                <a:cxn ang="0">
                  <a:pos x="19" y="21"/>
                </a:cxn>
                <a:cxn ang="0">
                  <a:pos x="19" y="27"/>
                </a:cxn>
                <a:cxn ang="0">
                  <a:pos x="19" y="27"/>
                </a:cxn>
                <a:cxn ang="0">
                  <a:pos x="19" y="27"/>
                </a:cxn>
              </a:cxnLst>
              <a:rect l="0" t="0" r="r" b="b"/>
              <a:pathLst>
                <a:path w="23" h="31">
                  <a:moveTo>
                    <a:pt x="11" y="2"/>
                  </a:moveTo>
                  <a:cubicBezTo>
                    <a:pt x="10" y="1"/>
                    <a:pt x="9" y="0"/>
                    <a:pt x="7" y="0"/>
                  </a:cubicBezTo>
                  <a:cubicBezTo>
                    <a:pt x="4" y="0"/>
                    <a:pt x="4" y="0"/>
                    <a:pt x="4" y="0"/>
                  </a:cubicBezTo>
                  <a:cubicBezTo>
                    <a:pt x="1" y="0"/>
                    <a:pt x="0" y="2"/>
                    <a:pt x="0" y="4"/>
                  </a:cubicBezTo>
                  <a:cubicBezTo>
                    <a:pt x="0" y="27"/>
                    <a:pt x="0" y="27"/>
                    <a:pt x="0" y="27"/>
                  </a:cubicBezTo>
                  <a:cubicBezTo>
                    <a:pt x="0" y="29"/>
                    <a:pt x="1" y="31"/>
                    <a:pt x="4" y="31"/>
                  </a:cubicBezTo>
                  <a:cubicBezTo>
                    <a:pt x="19" y="31"/>
                    <a:pt x="19" y="31"/>
                    <a:pt x="19" y="31"/>
                  </a:cubicBezTo>
                  <a:cubicBezTo>
                    <a:pt x="21" y="31"/>
                    <a:pt x="23" y="29"/>
                    <a:pt x="23" y="27"/>
                  </a:cubicBezTo>
                  <a:cubicBezTo>
                    <a:pt x="23" y="21"/>
                    <a:pt x="23" y="21"/>
                    <a:pt x="23" y="21"/>
                  </a:cubicBezTo>
                  <a:cubicBezTo>
                    <a:pt x="23" y="20"/>
                    <a:pt x="23" y="20"/>
                    <a:pt x="22" y="19"/>
                  </a:cubicBezTo>
                  <a:lnTo>
                    <a:pt x="11" y="2"/>
                  </a:lnTo>
                  <a:close/>
                  <a:moveTo>
                    <a:pt x="19" y="27"/>
                  </a:moveTo>
                  <a:cubicBezTo>
                    <a:pt x="4" y="27"/>
                    <a:pt x="4" y="27"/>
                    <a:pt x="4" y="27"/>
                  </a:cubicBezTo>
                  <a:cubicBezTo>
                    <a:pt x="4" y="4"/>
                    <a:pt x="4" y="4"/>
                    <a:pt x="4" y="4"/>
                  </a:cubicBezTo>
                  <a:cubicBezTo>
                    <a:pt x="7" y="4"/>
                    <a:pt x="7" y="4"/>
                    <a:pt x="7" y="4"/>
                  </a:cubicBezTo>
                  <a:cubicBezTo>
                    <a:pt x="19" y="21"/>
                    <a:pt x="19" y="21"/>
                    <a:pt x="19" y="21"/>
                  </a:cubicBezTo>
                  <a:lnTo>
                    <a:pt x="19" y="27"/>
                  </a:lnTo>
                  <a:close/>
                  <a:moveTo>
                    <a:pt x="19" y="27"/>
                  </a:moveTo>
                  <a:cubicBezTo>
                    <a:pt x="19" y="27"/>
                    <a:pt x="19" y="27"/>
                    <a:pt x="19" y="2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49">
              <a:extLst>
                <a:ext uri="{FF2B5EF4-FFF2-40B4-BE49-F238E27FC236}">
                  <a16:creationId xmlns:a16="http://schemas.microsoft.com/office/drawing/2014/main" id="{A57AF28C-4486-4988-8A35-69C00E95BAA1}"/>
                </a:ext>
              </a:extLst>
            </p:cNvPr>
            <p:cNvSpPr>
              <a:spLocks noEditPoints="1"/>
            </p:cNvSpPr>
            <p:nvPr/>
          </p:nvSpPr>
          <p:spPr bwMode="auto">
            <a:xfrm>
              <a:off x="4856163" y="3600451"/>
              <a:ext cx="358775" cy="293688"/>
            </a:xfrm>
            <a:custGeom>
              <a:avLst/>
              <a:gdLst/>
              <a:ahLst/>
              <a:cxnLst>
                <a:cxn ang="0">
                  <a:pos x="121" y="48"/>
                </a:cxn>
                <a:cxn ang="0">
                  <a:pos x="106" y="25"/>
                </a:cxn>
                <a:cxn ang="0">
                  <a:pos x="96" y="20"/>
                </a:cxn>
                <a:cxn ang="0">
                  <a:pos x="81" y="20"/>
                </a:cxn>
                <a:cxn ang="0">
                  <a:pos x="81" y="12"/>
                </a:cxn>
                <a:cxn ang="0">
                  <a:pos x="69" y="0"/>
                </a:cxn>
                <a:cxn ang="0">
                  <a:pos x="12" y="0"/>
                </a:cxn>
                <a:cxn ang="0">
                  <a:pos x="0" y="12"/>
                </a:cxn>
                <a:cxn ang="0">
                  <a:pos x="0" y="54"/>
                </a:cxn>
                <a:cxn ang="0">
                  <a:pos x="12" y="66"/>
                </a:cxn>
                <a:cxn ang="0">
                  <a:pos x="12" y="77"/>
                </a:cxn>
                <a:cxn ang="0">
                  <a:pos x="23" y="89"/>
                </a:cxn>
                <a:cxn ang="0">
                  <a:pos x="28" y="89"/>
                </a:cxn>
                <a:cxn ang="0">
                  <a:pos x="43" y="100"/>
                </a:cxn>
                <a:cxn ang="0">
                  <a:pos x="57" y="89"/>
                </a:cxn>
                <a:cxn ang="0">
                  <a:pos x="78" y="89"/>
                </a:cxn>
                <a:cxn ang="0">
                  <a:pos x="92" y="100"/>
                </a:cxn>
                <a:cxn ang="0">
                  <a:pos x="107" y="89"/>
                </a:cxn>
                <a:cxn ang="0">
                  <a:pos x="112" y="89"/>
                </a:cxn>
                <a:cxn ang="0">
                  <a:pos x="123" y="77"/>
                </a:cxn>
                <a:cxn ang="0">
                  <a:pos x="123" y="54"/>
                </a:cxn>
                <a:cxn ang="0">
                  <a:pos x="121" y="48"/>
                </a:cxn>
                <a:cxn ang="0">
                  <a:pos x="12" y="58"/>
                </a:cxn>
                <a:cxn ang="0">
                  <a:pos x="8" y="54"/>
                </a:cxn>
                <a:cxn ang="0">
                  <a:pos x="8" y="12"/>
                </a:cxn>
                <a:cxn ang="0">
                  <a:pos x="12" y="8"/>
                </a:cxn>
                <a:cxn ang="0">
                  <a:pos x="69" y="8"/>
                </a:cxn>
                <a:cxn ang="0">
                  <a:pos x="73" y="12"/>
                </a:cxn>
                <a:cxn ang="0">
                  <a:pos x="73" y="54"/>
                </a:cxn>
                <a:cxn ang="0">
                  <a:pos x="69" y="58"/>
                </a:cxn>
                <a:cxn ang="0">
                  <a:pos x="12" y="58"/>
                </a:cxn>
                <a:cxn ang="0">
                  <a:pos x="43" y="93"/>
                </a:cxn>
                <a:cxn ang="0">
                  <a:pos x="35" y="85"/>
                </a:cxn>
                <a:cxn ang="0">
                  <a:pos x="43" y="77"/>
                </a:cxn>
                <a:cxn ang="0">
                  <a:pos x="50" y="85"/>
                </a:cxn>
                <a:cxn ang="0">
                  <a:pos x="43" y="93"/>
                </a:cxn>
                <a:cxn ang="0">
                  <a:pos x="92" y="93"/>
                </a:cxn>
                <a:cxn ang="0">
                  <a:pos x="85" y="85"/>
                </a:cxn>
                <a:cxn ang="0">
                  <a:pos x="92" y="77"/>
                </a:cxn>
                <a:cxn ang="0">
                  <a:pos x="100" y="85"/>
                </a:cxn>
                <a:cxn ang="0">
                  <a:pos x="92" y="93"/>
                </a:cxn>
                <a:cxn ang="0">
                  <a:pos x="115" y="77"/>
                </a:cxn>
                <a:cxn ang="0">
                  <a:pos x="112" y="81"/>
                </a:cxn>
                <a:cxn ang="0">
                  <a:pos x="107" y="81"/>
                </a:cxn>
                <a:cxn ang="0">
                  <a:pos x="92" y="70"/>
                </a:cxn>
                <a:cxn ang="0">
                  <a:pos x="78" y="81"/>
                </a:cxn>
                <a:cxn ang="0">
                  <a:pos x="57" y="81"/>
                </a:cxn>
                <a:cxn ang="0">
                  <a:pos x="43" y="70"/>
                </a:cxn>
                <a:cxn ang="0">
                  <a:pos x="28" y="81"/>
                </a:cxn>
                <a:cxn ang="0">
                  <a:pos x="23" y="81"/>
                </a:cxn>
                <a:cxn ang="0">
                  <a:pos x="20" y="77"/>
                </a:cxn>
                <a:cxn ang="0">
                  <a:pos x="20" y="66"/>
                </a:cxn>
                <a:cxn ang="0">
                  <a:pos x="69" y="66"/>
                </a:cxn>
                <a:cxn ang="0">
                  <a:pos x="81" y="54"/>
                </a:cxn>
                <a:cxn ang="0">
                  <a:pos x="81" y="27"/>
                </a:cxn>
                <a:cxn ang="0">
                  <a:pos x="96" y="27"/>
                </a:cxn>
                <a:cxn ang="0">
                  <a:pos x="99" y="29"/>
                </a:cxn>
                <a:cxn ang="0">
                  <a:pos x="115" y="52"/>
                </a:cxn>
                <a:cxn ang="0">
                  <a:pos x="115" y="54"/>
                </a:cxn>
                <a:cxn ang="0">
                  <a:pos x="115" y="77"/>
                </a:cxn>
                <a:cxn ang="0">
                  <a:pos x="115" y="77"/>
                </a:cxn>
                <a:cxn ang="0">
                  <a:pos x="115" y="77"/>
                </a:cxn>
              </a:cxnLst>
              <a:rect l="0" t="0" r="r" b="b"/>
              <a:pathLst>
                <a:path w="123" h="100">
                  <a:moveTo>
                    <a:pt x="121" y="48"/>
                  </a:moveTo>
                  <a:cubicBezTo>
                    <a:pt x="106" y="25"/>
                    <a:pt x="106" y="25"/>
                    <a:pt x="106" y="25"/>
                  </a:cubicBezTo>
                  <a:cubicBezTo>
                    <a:pt x="104" y="22"/>
                    <a:pt x="100" y="20"/>
                    <a:pt x="96" y="20"/>
                  </a:cubicBezTo>
                  <a:cubicBezTo>
                    <a:pt x="81" y="20"/>
                    <a:pt x="81" y="20"/>
                    <a:pt x="81" y="20"/>
                  </a:cubicBezTo>
                  <a:cubicBezTo>
                    <a:pt x="81" y="12"/>
                    <a:pt x="81" y="12"/>
                    <a:pt x="81" y="12"/>
                  </a:cubicBezTo>
                  <a:cubicBezTo>
                    <a:pt x="81" y="6"/>
                    <a:pt x="76" y="0"/>
                    <a:pt x="69" y="0"/>
                  </a:cubicBezTo>
                  <a:cubicBezTo>
                    <a:pt x="12" y="0"/>
                    <a:pt x="12" y="0"/>
                    <a:pt x="12" y="0"/>
                  </a:cubicBezTo>
                  <a:cubicBezTo>
                    <a:pt x="6" y="0"/>
                    <a:pt x="0" y="6"/>
                    <a:pt x="0" y="12"/>
                  </a:cubicBezTo>
                  <a:cubicBezTo>
                    <a:pt x="0" y="54"/>
                    <a:pt x="0" y="54"/>
                    <a:pt x="0" y="54"/>
                  </a:cubicBezTo>
                  <a:cubicBezTo>
                    <a:pt x="0" y="61"/>
                    <a:pt x="6" y="66"/>
                    <a:pt x="12" y="66"/>
                  </a:cubicBezTo>
                  <a:cubicBezTo>
                    <a:pt x="12" y="77"/>
                    <a:pt x="12" y="77"/>
                    <a:pt x="12" y="77"/>
                  </a:cubicBezTo>
                  <a:cubicBezTo>
                    <a:pt x="12" y="84"/>
                    <a:pt x="17" y="89"/>
                    <a:pt x="23" y="89"/>
                  </a:cubicBezTo>
                  <a:cubicBezTo>
                    <a:pt x="28" y="89"/>
                    <a:pt x="28" y="89"/>
                    <a:pt x="28" y="89"/>
                  </a:cubicBezTo>
                  <a:cubicBezTo>
                    <a:pt x="30" y="95"/>
                    <a:pt x="35" y="100"/>
                    <a:pt x="43" y="100"/>
                  </a:cubicBezTo>
                  <a:cubicBezTo>
                    <a:pt x="50" y="100"/>
                    <a:pt x="56" y="95"/>
                    <a:pt x="57" y="89"/>
                  </a:cubicBezTo>
                  <a:cubicBezTo>
                    <a:pt x="78" y="89"/>
                    <a:pt x="78" y="89"/>
                    <a:pt x="78" y="89"/>
                  </a:cubicBezTo>
                  <a:cubicBezTo>
                    <a:pt x="79" y="95"/>
                    <a:pt x="85" y="100"/>
                    <a:pt x="92" y="100"/>
                  </a:cubicBezTo>
                  <a:cubicBezTo>
                    <a:pt x="100" y="100"/>
                    <a:pt x="106" y="95"/>
                    <a:pt x="107" y="89"/>
                  </a:cubicBezTo>
                  <a:cubicBezTo>
                    <a:pt x="112" y="89"/>
                    <a:pt x="112" y="89"/>
                    <a:pt x="112" y="89"/>
                  </a:cubicBezTo>
                  <a:cubicBezTo>
                    <a:pt x="118" y="89"/>
                    <a:pt x="123" y="84"/>
                    <a:pt x="123" y="77"/>
                  </a:cubicBezTo>
                  <a:cubicBezTo>
                    <a:pt x="123" y="54"/>
                    <a:pt x="123" y="54"/>
                    <a:pt x="123" y="54"/>
                  </a:cubicBezTo>
                  <a:cubicBezTo>
                    <a:pt x="123" y="52"/>
                    <a:pt x="122" y="50"/>
                    <a:pt x="121" y="48"/>
                  </a:cubicBezTo>
                  <a:close/>
                  <a:moveTo>
                    <a:pt x="12" y="58"/>
                  </a:moveTo>
                  <a:cubicBezTo>
                    <a:pt x="10" y="58"/>
                    <a:pt x="8" y="56"/>
                    <a:pt x="8" y="54"/>
                  </a:cubicBezTo>
                  <a:cubicBezTo>
                    <a:pt x="8" y="12"/>
                    <a:pt x="8" y="12"/>
                    <a:pt x="8" y="12"/>
                  </a:cubicBezTo>
                  <a:cubicBezTo>
                    <a:pt x="8" y="10"/>
                    <a:pt x="10" y="8"/>
                    <a:pt x="12" y="8"/>
                  </a:cubicBezTo>
                  <a:cubicBezTo>
                    <a:pt x="69" y="8"/>
                    <a:pt x="69" y="8"/>
                    <a:pt x="69" y="8"/>
                  </a:cubicBezTo>
                  <a:cubicBezTo>
                    <a:pt x="72" y="8"/>
                    <a:pt x="73" y="10"/>
                    <a:pt x="73" y="12"/>
                  </a:cubicBezTo>
                  <a:cubicBezTo>
                    <a:pt x="73" y="54"/>
                    <a:pt x="73" y="54"/>
                    <a:pt x="73" y="54"/>
                  </a:cubicBezTo>
                  <a:cubicBezTo>
                    <a:pt x="73" y="56"/>
                    <a:pt x="72" y="58"/>
                    <a:pt x="69" y="58"/>
                  </a:cubicBezTo>
                  <a:lnTo>
                    <a:pt x="12" y="58"/>
                  </a:lnTo>
                  <a:close/>
                  <a:moveTo>
                    <a:pt x="43" y="93"/>
                  </a:moveTo>
                  <a:cubicBezTo>
                    <a:pt x="38" y="93"/>
                    <a:pt x="35" y="89"/>
                    <a:pt x="35" y="85"/>
                  </a:cubicBezTo>
                  <a:cubicBezTo>
                    <a:pt x="35" y="81"/>
                    <a:pt x="38" y="77"/>
                    <a:pt x="43" y="77"/>
                  </a:cubicBezTo>
                  <a:cubicBezTo>
                    <a:pt x="47" y="77"/>
                    <a:pt x="50" y="81"/>
                    <a:pt x="50" y="85"/>
                  </a:cubicBezTo>
                  <a:cubicBezTo>
                    <a:pt x="50" y="89"/>
                    <a:pt x="47" y="93"/>
                    <a:pt x="43" y="93"/>
                  </a:cubicBezTo>
                  <a:close/>
                  <a:moveTo>
                    <a:pt x="92" y="93"/>
                  </a:moveTo>
                  <a:cubicBezTo>
                    <a:pt x="88" y="93"/>
                    <a:pt x="85" y="89"/>
                    <a:pt x="85" y="85"/>
                  </a:cubicBezTo>
                  <a:cubicBezTo>
                    <a:pt x="85" y="81"/>
                    <a:pt x="88" y="77"/>
                    <a:pt x="92" y="77"/>
                  </a:cubicBezTo>
                  <a:cubicBezTo>
                    <a:pt x="97" y="77"/>
                    <a:pt x="100" y="81"/>
                    <a:pt x="100" y="85"/>
                  </a:cubicBezTo>
                  <a:cubicBezTo>
                    <a:pt x="100" y="89"/>
                    <a:pt x="97" y="93"/>
                    <a:pt x="92" y="93"/>
                  </a:cubicBezTo>
                  <a:close/>
                  <a:moveTo>
                    <a:pt x="115" y="77"/>
                  </a:moveTo>
                  <a:cubicBezTo>
                    <a:pt x="115" y="79"/>
                    <a:pt x="114" y="81"/>
                    <a:pt x="112" y="81"/>
                  </a:cubicBezTo>
                  <a:cubicBezTo>
                    <a:pt x="107" y="81"/>
                    <a:pt x="107" y="81"/>
                    <a:pt x="107" y="81"/>
                  </a:cubicBezTo>
                  <a:cubicBezTo>
                    <a:pt x="106" y="74"/>
                    <a:pt x="100" y="70"/>
                    <a:pt x="92" y="70"/>
                  </a:cubicBezTo>
                  <a:cubicBezTo>
                    <a:pt x="85" y="70"/>
                    <a:pt x="79" y="74"/>
                    <a:pt x="78" y="81"/>
                  </a:cubicBezTo>
                  <a:cubicBezTo>
                    <a:pt x="57" y="81"/>
                    <a:pt x="57" y="81"/>
                    <a:pt x="57" y="81"/>
                  </a:cubicBezTo>
                  <a:cubicBezTo>
                    <a:pt x="56" y="74"/>
                    <a:pt x="50" y="70"/>
                    <a:pt x="43" y="70"/>
                  </a:cubicBezTo>
                  <a:cubicBezTo>
                    <a:pt x="35" y="70"/>
                    <a:pt x="30" y="74"/>
                    <a:pt x="28" y="81"/>
                  </a:cubicBezTo>
                  <a:cubicBezTo>
                    <a:pt x="23" y="81"/>
                    <a:pt x="23" y="81"/>
                    <a:pt x="23" y="81"/>
                  </a:cubicBezTo>
                  <a:cubicBezTo>
                    <a:pt x="21" y="81"/>
                    <a:pt x="20" y="79"/>
                    <a:pt x="20" y="77"/>
                  </a:cubicBezTo>
                  <a:cubicBezTo>
                    <a:pt x="20" y="66"/>
                    <a:pt x="20" y="66"/>
                    <a:pt x="20" y="66"/>
                  </a:cubicBezTo>
                  <a:cubicBezTo>
                    <a:pt x="69" y="66"/>
                    <a:pt x="69" y="66"/>
                    <a:pt x="69" y="66"/>
                  </a:cubicBezTo>
                  <a:cubicBezTo>
                    <a:pt x="76" y="66"/>
                    <a:pt x="81" y="61"/>
                    <a:pt x="81" y="54"/>
                  </a:cubicBezTo>
                  <a:cubicBezTo>
                    <a:pt x="81" y="27"/>
                    <a:pt x="81" y="27"/>
                    <a:pt x="81" y="27"/>
                  </a:cubicBezTo>
                  <a:cubicBezTo>
                    <a:pt x="96" y="27"/>
                    <a:pt x="96" y="27"/>
                    <a:pt x="96" y="27"/>
                  </a:cubicBezTo>
                  <a:cubicBezTo>
                    <a:pt x="98" y="27"/>
                    <a:pt x="99" y="28"/>
                    <a:pt x="99" y="29"/>
                  </a:cubicBezTo>
                  <a:cubicBezTo>
                    <a:pt x="115" y="52"/>
                    <a:pt x="115" y="52"/>
                    <a:pt x="115" y="52"/>
                  </a:cubicBezTo>
                  <a:cubicBezTo>
                    <a:pt x="115" y="53"/>
                    <a:pt x="115" y="53"/>
                    <a:pt x="115" y="54"/>
                  </a:cubicBezTo>
                  <a:lnTo>
                    <a:pt x="115" y="77"/>
                  </a:lnTo>
                  <a:close/>
                  <a:moveTo>
                    <a:pt x="115" y="77"/>
                  </a:moveTo>
                  <a:cubicBezTo>
                    <a:pt x="115" y="77"/>
                    <a:pt x="115" y="77"/>
                    <a:pt x="115" y="7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Tiêu đề 2">
            <a:extLst>
              <a:ext uri="{FF2B5EF4-FFF2-40B4-BE49-F238E27FC236}">
                <a16:creationId xmlns:a16="http://schemas.microsoft.com/office/drawing/2014/main" id="{36F1DE26-97A1-40C7-B989-6AFFBC829A3F}"/>
              </a:ext>
            </a:extLst>
          </p:cNvPr>
          <p:cNvSpPr txBox="1">
            <a:spLocks/>
          </p:cNvSpPr>
          <p:nvPr/>
        </p:nvSpPr>
        <p:spPr>
          <a:xfrm>
            <a:off x="567656" y="334659"/>
            <a:ext cx="10824031" cy="3849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733"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pPr algn="ctr"/>
            <a:r>
              <a:rPr lang="en-US" sz="3000" b="1" dirty="0">
                <a:solidFill>
                  <a:schemeClr val="tx2"/>
                </a:solidFill>
                <a:effectLst/>
              </a:rPr>
              <a:t>** </a:t>
            </a:r>
            <a:r>
              <a:rPr lang="en-US" sz="3000" b="1" dirty="0" err="1">
                <a:solidFill>
                  <a:schemeClr val="tx2"/>
                </a:solidFill>
                <a:effectLst/>
              </a:rPr>
              <a:t>Dấu</a:t>
            </a:r>
            <a:r>
              <a:rPr lang="en-US" sz="3000" b="1" dirty="0">
                <a:solidFill>
                  <a:schemeClr val="tx2"/>
                </a:solidFill>
                <a:effectLst/>
              </a:rPr>
              <a:t> </a:t>
            </a:r>
            <a:r>
              <a:rPr lang="en-US" sz="3000" b="1" dirty="0" err="1">
                <a:solidFill>
                  <a:schemeClr val="tx2"/>
                </a:solidFill>
                <a:effectLst/>
              </a:rPr>
              <a:t>hiểu</a:t>
            </a:r>
            <a:r>
              <a:rPr lang="en-US" sz="3000" b="1" dirty="0">
                <a:solidFill>
                  <a:schemeClr val="tx2"/>
                </a:solidFill>
                <a:effectLst/>
              </a:rPr>
              <a:t> GV </a:t>
            </a:r>
            <a:r>
              <a:rPr lang="en-US" sz="3000" b="1" dirty="0" err="1">
                <a:solidFill>
                  <a:schemeClr val="tx2"/>
                </a:solidFill>
                <a:effectLst/>
              </a:rPr>
              <a:t>thể</a:t>
            </a:r>
            <a:r>
              <a:rPr lang="en-US" sz="3000" b="1" dirty="0">
                <a:solidFill>
                  <a:schemeClr val="tx2"/>
                </a:solidFill>
                <a:effectLst/>
              </a:rPr>
              <a:t> </a:t>
            </a:r>
            <a:r>
              <a:rPr lang="en-US" sz="3000" b="1" dirty="0" err="1">
                <a:solidFill>
                  <a:schemeClr val="tx2"/>
                </a:solidFill>
                <a:effectLst/>
              </a:rPr>
              <a:t>hiện</a:t>
            </a:r>
            <a:r>
              <a:rPr lang="en-US" sz="3000" b="1" dirty="0">
                <a:solidFill>
                  <a:schemeClr val="tx2"/>
                </a:solidFill>
                <a:effectLst/>
              </a:rPr>
              <a:t> </a:t>
            </a:r>
            <a:r>
              <a:rPr lang="en-US" sz="3000" b="1" dirty="0" err="1">
                <a:solidFill>
                  <a:schemeClr val="tx2"/>
                </a:solidFill>
                <a:effectLst/>
              </a:rPr>
              <a:t>sự</a:t>
            </a:r>
            <a:r>
              <a:rPr lang="en-US" sz="3000" b="1" dirty="0">
                <a:solidFill>
                  <a:schemeClr val="tx2"/>
                </a:solidFill>
                <a:effectLst/>
              </a:rPr>
              <a:t> </a:t>
            </a:r>
            <a:r>
              <a:rPr lang="en-US" sz="3000" b="1" dirty="0" err="1">
                <a:solidFill>
                  <a:schemeClr val="tx2"/>
                </a:solidFill>
                <a:effectLst/>
              </a:rPr>
              <a:t>thấu</a:t>
            </a:r>
            <a:r>
              <a:rPr lang="en-US" sz="3000" b="1" dirty="0">
                <a:solidFill>
                  <a:schemeClr val="tx2"/>
                </a:solidFill>
                <a:effectLst/>
              </a:rPr>
              <a:t> </a:t>
            </a:r>
            <a:r>
              <a:rPr lang="en-US" sz="3000" b="1" dirty="0" err="1">
                <a:solidFill>
                  <a:schemeClr val="tx2"/>
                </a:solidFill>
                <a:effectLst/>
              </a:rPr>
              <a:t>cảm</a:t>
            </a:r>
            <a:endParaRPr lang="en-US" sz="3000" b="1" dirty="0">
              <a:solidFill>
                <a:schemeClr val="tx2"/>
              </a:solidFill>
              <a:effectLst/>
            </a:endParaRPr>
          </a:p>
        </p:txBody>
      </p:sp>
      <p:pic>
        <p:nvPicPr>
          <p:cNvPr id="34" name="Picture 33"/>
          <p:cNvPicPr>
            <a:picLocks noChangeAspect="1"/>
          </p:cNvPicPr>
          <p:nvPr/>
        </p:nvPicPr>
        <p:blipFill rotWithShape="1">
          <a:blip r:embed="rId2"/>
          <a:srcRect l="50869" t="28637" r="24152" b="22222"/>
          <a:stretch/>
        </p:blipFill>
        <p:spPr>
          <a:xfrm>
            <a:off x="5258523" y="3074042"/>
            <a:ext cx="1277741" cy="1140869"/>
          </a:xfrm>
          <a:prstGeom prst="rect">
            <a:avLst/>
          </a:prstGeom>
        </p:spPr>
      </p:pic>
    </p:spTree>
    <p:extLst>
      <p:ext uri="{BB962C8B-B14F-4D97-AF65-F5344CB8AC3E}">
        <p14:creationId xmlns:p14="http://schemas.microsoft.com/office/powerpoint/2010/main" val="412854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ppt_x"/>
                                          </p:val>
                                        </p:tav>
                                        <p:tav tm="100000">
                                          <p:val>
                                            <p:strVal val="#ppt_x"/>
                                          </p:val>
                                        </p:tav>
                                      </p:tavLst>
                                    </p:anim>
                                    <p:anim calcmode="lin" valueType="num">
                                      <p:cBhvr additive="base">
                                        <p:cTn id="7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p:bldP spid="16" grpId="0"/>
      <p:bldP spid="17" grpId="0"/>
      <p:bldP spid="18" grpId="0"/>
      <p:bldP spid="19" grpId="0"/>
      <p:bldP spid="20" grpId="0" animBg="1"/>
      <p:bldP spid="2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2061029" y="928914"/>
          <a:ext cx="9187542" cy="5573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2931886" y="217714"/>
            <a:ext cx="6734628" cy="9869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600" b="1" dirty="0" err="1"/>
              <a:t>Mức</a:t>
            </a:r>
            <a:r>
              <a:rPr lang="en-US" sz="2600" b="1" dirty="0"/>
              <a:t> </a:t>
            </a:r>
            <a:r>
              <a:rPr lang="en-US" sz="2600" b="1" dirty="0" err="1"/>
              <a:t>độ</a:t>
            </a:r>
            <a:r>
              <a:rPr lang="en-US" sz="2600" b="1" dirty="0"/>
              <a:t> </a:t>
            </a:r>
            <a:r>
              <a:rPr lang="en-US" sz="2600" b="1" dirty="0" err="1"/>
              <a:t>thấu</a:t>
            </a:r>
            <a:r>
              <a:rPr lang="en-US" sz="2600" b="1" dirty="0"/>
              <a:t> </a:t>
            </a:r>
            <a:r>
              <a:rPr lang="en-US" sz="2600" b="1" dirty="0" err="1"/>
              <a:t>cảm</a:t>
            </a:r>
            <a:endParaRPr lang="en-US" sz="2600" b="1" dirty="0"/>
          </a:p>
        </p:txBody>
      </p:sp>
    </p:spTree>
    <p:extLst>
      <p:ext uri="{BB962C8B-B14F-4D97-AF65-F5344CB8AC3E}">
        <p14:creationId xmlns:p14="http://schemas.microsoft.com/office/powerpoint/2010/main" val="2116297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3809" y="2960716"/>
            <a:ext cx="4571999" cy="2387600"/>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5400" kern="1200">
                <a:solidFill>
                  <a:schemeClr val="tx1"/>
                </a:solidFill>
                <a:latin typeface="+mj-lt"/>
                <a:ea typeface="+mj-ea"/>
                <a:cs typeface="+mj-cs"/>
              </a:rPr>
              <a:t>Trẻ em là ai?</a:t>
            </a:r>
          </a:p>
        </p:txBody>
      </p:sp>
      <p:grpSp>
        <p:nvGrpSpPr>
          <p:cNvPr id="18"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2492" y="1012223"/>
            <a:ext cx="5536001" cy="4774800"/>
          </a:xfrm>
          <a:prstGeom prst="rect">
            <a:avLst/>
          </a:prstGeom>
        </p:spPr>
      </p:pic>
    </p:spTree>
    <p:extLst>
      <p:ext uri="{BB962C8B-B14F-4D97-AF65-F5344CB8AC3E}">
        <p14:creationId xmlns:p14="http://schemas.microsoft.com/office/powerpoint/2010/main" val="3086073742"/>
      </p:ext>
    </p:extLst>
  </p:cSld>
  <p:clrMapOvr>
    <a:masterClrMapping/>
  </p:clrMapOvr>
  <p:transition spd="med">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1">
            <a:extLst>
              <a:ext uri="{FF2B5EF4-FFF2-40B4-BE49-F238E27FC236}">
                <a16:creationId xmlns:a16="http://schemas.microsoft.com/office/drawing/2014/main" id="{0B22F509-DD19-4B54-9FC9-1DFE077B0709}"/>
              </a:ext>
            </a:extLst>
          </p:cNvPr>
          <p:cNvSpPr txBox="1"/>
          <p:nvPr/>
        </p:nvSpPr>
        <p:spPr>
          <a:xfrm>
            <a:off x="765062" y="1025178"/>
            <a:ext cx="10762370" cy="477054"/>
          </a:xfrm>
          <a:prstGeom prst="rect">
            <a:avLst/>
          </a:prstGeom>
          <a:noFill/>
        </p:spPr>
        <p:txBody>
          <a:bodyPr wrap="square" rtlCol="0">
            <a:spAutoFit/>
          </a:bodyPr>
          <a:lstStyle/>
          <a:p>
            <a:pPr algn="ctr"/>
            <a:r>
              <a:rPr lang="en-US" sz="2500" b="1" dirty="0" err="1">
                <a:solidFill>
                  <a:schemeClr val="accent1"/>
                </a:solidFill>
              </a:rPr>
              <a:t>Thực</a:t>
            </a:r>
            <a:r>
              <a:rPr lang="en-US" sz="2500" b="1" dirty="0">
                <a:solidFill>
                  <a:schemeClr val="accent1"/>
                </a:solidFill>
              </a:rPr>
              <a:t> </a:t>
            </a:r>
            <a:r>
              <a:rPr lang="en-US" sz="2500" b="1" dirty="0" err="1">
                <a:solidFill>
                  <a:schemeClr val="accent1"/>
                </a:solidFill>
              </a:rPr>
              <a:t>hành</a:t>
            </a:r>
            <a:r>
              <a:rPr lang="en-US" sz="2500" b="1" dirty="0">
                <a:solidFill>
                  <a:schemeClr val="accent1"/>
                </a:solidFill>
              </a:rPr>
              <a:t> </a:t>
            </a:r>
            <a:r>
              <a:rPr lang="en-US" sz="2500" b="1" dirty="0" err="1">
                <a:solidFill>
                  <a:schemeClr val="accent1"/>
                </a:solidFill>
              </a:rPr>
              <a:t>kĩ</a:t>
            </a:r>
            <a:r>
              <a:rPr lang="en-US" sz="2500" b="1" dirty="0">
                <a:solidFill>
                  <a:schemeClr val="accent1"/>
                </a:solidFill>
              </a:rPr>
              <a:t> </a:t>
            </a:r>
            <a:r>
              <a:rPr lang="en-US" sz="2500" b="1" dirty="0" err="1">
                <a:solidFill>
                  <a:schemeClr val="accent1"/>
                </a:solidFill>
              </a:rPr>
              <a:t>năng</a:t>
            </a:r>
            <a:r>
              <a:rPr lang="en-US" sz="2500" b="1" dirty="0">
                <a:solidFill>
                  <a:schemeClr val="accent1"/>
                </a:solidFill>
              </a:rPr>
              <a:t> </a:t>
            </a:r>
            <a:r>
              <a:rPr lang="en-US" sz="2500" b="1" dirty="0" err="1">
                <a:solidFill>
                  <a:schemeClr val="accent1"/>
                </a:solidFill>
              </a:rPr>
              <a:t>thấu</a:t>
            </a:r>
            <a:r>
              <a:rPr lang="en-US" sz="2500" b="1" dirty="0">
                <a:solidFill>
                  <a:schemeClr val="accent1"/>
                </a:solidFill>
              </a:rPr>
              <a:t> </a:t>
            </a:r>
            <a:r>
              <a:rPr lang="en-US" sz="2500" b="1" dirty="0" err="1">
                <a:solidFill>
                  <a:schemeClr val="accent1"/>
                </a:solidFill>
              </a:rPr>
              <a:t>hiểu</a:t>
            </a:r>
            <a:r>
              <a:rPr lang="en-US" sz="2500" b="1" dirty="0">
                <a:solidFill>
                  <a:schemeClr val="accent1"/>
                </a:solidFill>
              </a:rPr>
              <a:t>/ </a:t>
            </a:r>
            <a:r>
              <a:rPr lang="en-US" sz="2500" b="1" dirty="0" err="1">
                <a:solidFill>
                  <a:schemeClr val="accent1"/>
                </a:solidFill>
              </a:rPr>
              <a:t>phản</a:t>
            </a:r>
            <a:r>
              <a:rPr lang="en-US" sz="2500" b="1" dirty="0">
                <a:solidFill>
                  <a:schemeClr val="accent1"/>
                </a:solidFill>
              </a:rPr>
              <a:t> </a:t>
            </a:r>
            <a:r>
              <a:rPr lang="en-US" sz="2500" b="1" dirty="0" err="1">
                <a:solidFill>
                  <a:schemeClr val="accent1"/>
                </a:solidFill>
              </a:rPr>
              <a:t>hồi</a:t>
            </a:r>
            <a:r>
              <a:rPr lang="en-US" sz="2500" b="1" dirty="0">
                <a:solidFill>
                  <a:schemeClr val="accent1"/>
                </a:solidFill>
              </a:rPr>
              <a:t>/ </a:t>
            </a:r>
            <a:r>
              <a:rPr lang="en-US" sz="2500" b="1" dirty="0" err="1">
                <a:solidFill>
                  <a:schemeClr val="accent1"/>
                </a:solidFill>
              </a:rPr>
              <a:t>đặt</a:t>
            </a:r>
            <a:r>
              <a:rPr lang="en-US" sz="2500" b="1" dirty="0">
                <a:solidFill>
                  <a:schemeClr val="accent1"/>
                </a:solidFill>
              </a:rPr>
              <a:t> </a:t>
            </a:r>
            <a:r>
              <a:rPr lang="en-US" sz="2500" b="1" dirty="0" err="1">
                <a:solidFill>
                  <a:schemeClr val="accent1"/>
                </a:solidFill>
              </a:rPr>
              <a:t>câu</a:t>
            </a:r>
            <a:r>
              <a:rPr lang="en-US" sz="2500" b="1" dirty="0">
                <a:solidFill>
                  <a:schemeClr val="accent1"/>
                </a:solidFill>
              </a:rPr>
              <a:t> </a:t>
            </a:r>
            <a:r>
              <a:rPr lang="en-US" sz="2500" b="1" dirty="0" err="1">
                <a:solidFill>
                  <a:schemeClr val="accent1"/>
                </a:solidFill>
              </a:rPr>
              <a:t>hỏi</a:t>
            </a:r>
            <a:r>
              <a:rPr lang="en-US" sz="2500" b="1" dirty="0">
                <a:solidFill>
                  <a:schemeClr val="accent1"/>
                </a:solidFill>
              </a:rPr>
              <a:t> </a:t>
            </a:r>
          </a:p>
        </p:txBody>
      </p:sp>
      <p:sp>
        <p:nvSpPr>
          <p:cNvPr id="57" name="TextBox 2">
            <a:extLst>
              <a:ext uri="{FF2B5EF4-FFF2-40B4-BE49-F238E27FC236}">
                <a16:creationId xmlns:a16="http://schemas.microsoft.com/office/drawing/2014/main" id="{BCCB9B2A-6F35-4B22-BC70-DF01F454B627}"/>
              </a:ext>
            </a:extLst>
          </p:cNvPr>
          <p:cNvSpPr txBox="1"/>
          <p:nvPr/>
        </p:nvSpPr>
        <p:spPr>
          <a:xfrm>
            <a:off x="5254634" y="2012701"/>
            <a:ext cx="6172304" cy="1569660"/>
          </a:xfrm>
          <a:prstGeom prst="rect">
            <a:avLst/>
          </a:prstGeom>
          <a:solidFill>
            <a:schemeClr val="bg1">
              <a:lumMod val="95000"/>
            </a:schemeClr>
          </a:solidFill>
          <a:ln>
            <a:solidFill>
              <a:schemeClr val="accent2"/>
            </a:solidFill>
            <a:prstDash val="lgDashDot"/>
          </a:ln>
        </p:spPr>
        <p:txBody>
          <a:bodyPr wrap="square" rtlCol="0">
            <a:spAutoFit/>
          </a:bodyPr>
          <a:lstStyle/>
          <a:p>
            <a:pPr indent="288925" algn="just"/>
            <a:r>
              <a:rPr lang="en-US" sz="2400" dirty="0">
                <a:solidFill>
                  <a:srgbClr val="002060"/>
                </a:solidFill>
              </a:rPr>
              <a:t>H</a:t>
            </a:r>
            <a:r>
              <a:rPr lang="vi-VN" sz="2400" dirty="0">
                <a:solidFill>
                  <a:srgbClr val="002060"/>
                </a:solidFill>
              </a:rPr>
              <a:t>ọc sinh nam </a:t>
            </a:r>
            <a:r>
              <a:rPr lang="en-US" sz="2400" dirty="0" err="1">
                <a:solidFill>
                  <a:srgbClr val="002060"/>
                </a:solidFill>
              </a:rPr>
              <a:t>gãi</a:t>
            </a:r>
            <a:r>
              <a:rPr lang="en-US" sz="2400" dirty="0">
                <a:solidFill>
                  <a:srgbClr val="002060"/>
                </a:solidFill>
              </a:rPr>
              <a:t> </a:t>
            </a:r>
            <a:r>
              <a:rPr lang="en-US" sz="2400" dirty="0" err="1">
                <a:solidFill>
                  <a:srgbClr val="002060"/>
                </a:solidFill>
              </a:rPr>
              <a:t>đầu</a:t>
            </a:r>
            <a:r>
              <a:rPr lang="en-US" sz="2400" dirty="0">
                <a:solidFill>
                  <a:srgbClr val="002060"/>
                </a:solidFill>
              </a:rPr>
              <a:t>, </a:t>
            </a:r>
            <a:r>
              <a:rPr lang="en-US" sz="2400" dirty="0" err="1">
                <a:solidFill>
                  <a:srgbClr val="002060"/>
                </a:solidFill>
              </a:rPr>
              <a:t>gãi</a:t>
            </a:r>
            <a:r>
              <a:rPr lang="en-US" sz="2400" dirty="0">
                <a:solidFill>
                  <a:srgbClr val="002060"/>
                </a:solidFill>
              </a:rPr>
              <a:t> tai, </a:t>
            </a:r>
            <a:r>
              <a:rPr lang="en-US" sz="2400" dirty="0" err="1">
                <a:solidFill>
                  <a:srgbClr val="002060"/>
                </a:solidFill>
              </a:rPr>
              <a:t>nói</a:t>
            </a:r>
            <a:r>
              <a:rPr lang="en-US" sz="2400" dirty="0">
                <a:solidFill>
                  <a:srgbClr val="002060"/>
                </a:solidFill>
              </a:rPr>
              <a:t> </a:t>
            </a:r>
            <a:r>
              <a:rPr lang="en-US" sz="2400" dirty="0" err="1">
                <a:solidFill>
                  <a:srgbClr val="002060"/>
                </a:solidFill>
              </a:rPr>
              <a:t>với</a:t>
            </a:r>
            <a:r>
              <a:rPr lang="en-US" sz="2400" dirty="0">
                <a:solidFill>
                  <a:srgbClr val="002060"/>
                </a:solidFill>
              </a:rPr>
              <a:t> </a:t>
            </a:r>
            <a:r>
              <a:rPr lang="en-US" sz="2400" dirty="0" err="1">
                <a:solidFill>
                  <a:srgbClr val="002060"/>
                </a:solidFill>
              </a:rPr>
              <a:t>cô</a:t>
            </a:r>
            <a:r>
              <a:rPr lang="en-US" sz="2400" dirty="0">
                <a:solidFill>
                  <a:srgbClr val="002060"/>
                </a:solidFill>
              </a:rPr>
              <a:t> </a:t>
            </a:r>
            <a:r>
              <a:rPr lang="en-US" sz="2400" dirty="0" err="1">
                <a:solidFill>
                  <a:srgbClr val="002060"/>
                </a:solidFill>
              </a:rPr>
              <a:t>giáo</a:t>
            </a:r>
            <a:r>
              <a:rPr lang="en-US" sz="2400" dirty="0">
                <a:solidFill>
                  <a:srgbClr val="002060"/>
                </a:solidFill>
              </a:rPr>
              <a:t> </a:t>
            </a:r>
            <a:r>
              <a:rPr lang="en-US" sz="2400" dirty="0" err="1">
                <a:solidFill>
                  <a:srgbClr val="002060"/>
                </a:solidFill>
              </a:rPr>
              <a:t>chủ</a:t>
            </a:r>
            <a:r>
              <a:rPr lang="en-US" sz="2400" dirty="0">
                <a:solidFill>
                  <a:srgbClr val="002060"/>
                </a:solidFill>
              </a:rPr>
              <a:t> </a:t>
            </a:r>
            <a:r>
              <a:rPr lang="en-US" sz="2400" dirty="0" err="1">
                <a:solidFill>
                  <a:srgbClr val="002060"/>
                </a:solidFill>
              </a:rPr>
              <a:t>nhiệm</a:t>
            </a:r>
            <a:r>
              <a:rPr lang="vi-VN" sz="2400" dirty="0">
                <a:solidFill>
                  <a:srgbClr val="002060"/>
                </a:solidFill>
              </a:rPr>
              <a:t>: </a:t>
            </a:r>
            <a:r>
              <a:rPr lang="vi-VN" sz="2400" i="1" dirty="0">
                <a:solidFill>
                  <a:srgbClr val="002060"/>
                </a:solidFill>
              </a:rPr>
              <a:t>“</a:t>
            </a:r>
            <a:r>
              <a:rPr lang="en-US" sz="2400" i="1" dirty="0" err="1">
                <a:solidFill>
                  <a:schemeClr val="accent5">
                    <a:lumMod val="75000"/>
                  </a:schemeClr>
                </a:solidFill>
              </a:rPr>
              <a:t>Bài</a:t>
            </a:r>
            <a:r>
              <a:rPr lang="en-US" sz="2400" i="1" dirty="0">
                <a:solidFill>
                  <a:schemeClr val="accent5">
                    <a:lumMod val="75000"/>
                  </a:schemeClr>
                </a:solidFill>
              </a:rPr>
              <a:t> </a:t>
            </a:r>
            <a:r>
              <a:rPr lang="en-US" sz="2400" i="1" dirty="0" err="1">
                <a:solidFill>
                  <a:schemeClr val="accent5">
                    <a:lumMod val="75000"/>
                  </a:schemeClr>
                </a:solidFill>
              </a:rPr>
              <a:t>tập</a:t>
            </a:r>
            <a:r>
              <a:rPr lang="en-US" sz="2400" i="1" dirty="0">
                <a:solidFill>
                  <a:schemeClr val="accent5">
                    <a:lumMod val="75000"/>
                  </a:schemeClr>
                </a:solidFill>
              </a:rPr>
              <a:t> </a:t>
            </a:r>
            <a:r>
              <a:rPr lang="en-US" sz="2400" i="1" dirty="0" err="1">
                <a:solidFill>
                  <a:schemeClr val="accent5">
                    <a:lumMod val="75000"/>
                  </a:schemeClr>
                </a:solidFill>
              </a:rPr>
              <a:t>này</a:t>
            </a:r>
            <a:r>
              <a:rPr lang="en-US" sz="2400" i="1" dirty="0">
                <a:solidFill>
                  <a:schemeClr val="accent5">
                    <a:lumMod val="75000"/>
                  </a:schemeClr>
                </a:solidFill>
              </a:rPr>
              <a:t> </a:t>
            </a:r>
            <a:r>
              <a:rPr lang="en-US" sz="2400" i="1" dirty="0" err="1">
                <a:solidFill>
                  <a:schemeClr val="accent5">
                    <a:lumMod val="75000"/>
                  </a:schemeClr>
                </a:solidFill>
              </a:rPr>
              <a:t>khó</a:t>
            </a:r>
            <a:r>
              <a:rPr lang="en-US" sz="2400" i="1" dirty="0">
                <a:solidFill>
                  <a:schemeClr val="accent5">
                    <a:lumMod val="75000"/>
                  </a:schemeClr>
                </a:solidFill>
              </a:rPr>
              <a:t> </a:t>
            </a:r>
            <a:r>
              <a:rPr lang="en-US" sz="2400" i="1" dirty="0" err="1">
                <a:solidFill>
                  <a:schemeClr val="accent5">
                    <a:lumMod val="75000"/>
                  </a:schemeClr>
                </a:solidFill>
              </a:rPr>
              <a:t>quá</a:t>
            </a:r>
            <a:r>
              <a:rPr lang="en-US" sz="2400" i="1" dirty="0">
                <a:solidFill>
                  <a:schemeClr val="accent5">
                    <a:lumMod val="75000"/>
                  </a:schemeClr>
                </a:solidFill>
              </a:rPr>
              <a:t> </a:t>
            </a:r>
            <a:r>
              <a:rPr lang="en-US" sz="2400" i="1" dirty="0" err="1">
                <a:solidFill>
                  <a:schemeClr val="accent5">
                    <a:lumMod val="75000"/>
                  </a:schemeClr>
                </a:solidFill>
              </a:rPr>
              <a:t>cô</a:t>
            </a:r>
            <a:r>
              <a:rPr lang="en-US" sz="2400" i="1" dirty="0">
                <a:solidFill>
                  <a:schemeClr val="accent5">
                    <a:lumMod val="75000"/>
                  </a:schemeClr>
                </a:solidFill>
              </a:rPr>
              <a:t> </a:t>
            </a:r>
            <a:r>
              <a:rPr lang="en-US" sz="2400" i="1" dirty="0" err="1">
                <a:solidFill>
                  <a:schemeClr val="accent5">
                    <a:lumMod val="75000"/>
                  </a:schemeClr>
                </a:solidFill>
              </a:rPr>
              <a:t>ơi</a:t>
            </a:r>
            <a:r>
              <a:rPr lang="en-US" sz="2400" i="1" dirty="0">
                <a:solidFill>
                  <a:schemeClr val="accent5">
                    <a:lumMod val="75000"/>
                  </a:schemeClr>
                </a:solidFill>
              </a:rPr>
              <a:t>, con </a:t>
            </a:r>
            <a:r>
              <a:rPr lang="en-US" sz="2400" i="1" dirty="0" err="1">
                <a:solidFill>
                  <a:schemeClr val="accent5">
                    <a:lumMod val="75000"/>
                  </a:schemeClr>
                </a:solidFill>
              </a:rPr>
              <a:t>không</a:t>
            </a:r>
            <a:r>
              <a:rPr lang="en-US" sz="2400" i="1" dirty="0">
                <a:solidFill>
                  <a:schemeClr val="accent5">
                    <a:lumMod val="75000"/>
                  </a:schemeClr>
                </a:solidFill>
              </a:rPr>
              <a:t> </a:t>
            </a:r>
            <a:r>
              <a:rPr lang="en-US" sz="2400" i="1" dirty="0" err="1">
                <a:solidFill>
                  <a:schemeClr val="accent5">
                    <a:lumMod val="75000"/>
                  </a:schemeClr>
                </a:solidFill>
              </a:rPr>
              <a:t>làm</a:t>
            </a:r>
            <a:r>
              <a:rPr lang="en-US" sz="2400" i="1" dirty="0">
                <a:solidFill>
                  <a:schemeClr val="accent5">
                    <a:lumMod val="75000"/>
                  </a:schemeClr>
                </a:solidFill>
              </a:rPr>
              <a:t> </a:t>
            </a:r>
            <a:r>
              <a:rPr lang="en-US" sz="2400" i="1" dirty="0" err="1">
                <a:solidFill>
                  <a:schemeClr val="accent5">
                    <a:lumMod val="75000"/>
                  </a:schemeClr>
                </a:solidFill>
              </a:rPr>
              <a:t>được</a:t>
            </a:r>
            <a:r>
              <a:rPr lang="en-US" sz="2400" i="1" dirty="0">
                <a:solidFill>
                  <a:schemeClr val="accent5">
                    <a:lumMod val="75000"/>
                  </a:schemeClr>
                </a:solidFill>
              </a:rPr>
              <a:t> </a:t>
            </a:r>
            <a:r>
              <a:rPr lang="en-US" sz="2400" i="1" dirty="0" err="1">
                <a:solidFill>
                  <a:schemeClr val="accent5">
                    <a:lumMod val="75000"/>
                  </a:schemeClr>
                </a:solidFill>
              </a:rPr>
              <a:t>đâu</a:t>
            </a:r>
            <a:r>
              <a:rPr lang="en-US" sz="2400" i="1" dirty="0">
                <a:solidFill>
                  <a:schemeClr val="accent5">
                    <a:lumMod val="75000"/>
                  </a:schemeClr>
                </a:solidFill>
              </a:rPr>
              <a:t> ạ</a:t>
            </a:r>
            <a:r>
              <a:rPr lang="en-US" sz="2400" i="1" dirty="0">
                <a:solidFill>
                  <a:srgbClr val="002060"/>
                </a:solidFill>
              </a:rPr>
              <a:t>!</a:t>
            </a:r>
            <a:r>
              <a:rPr lang="vi-VN" sz="2400" i="1" dirty="0">
                <a:solidFill>
                  <a:srgbClr val="002060"/>
                </a:solidFill>
              </a:rPr>
              <a:t>“</a:t>
            </a:r>
            <a:endParaRPr lang="en-US" sz="2400" i="1" dirty="0">
              <a:solidFill>
                <a:srgbClr val="002060"/>
              </a:solidFill>
            </a:endParaRPr>
          </a:p>
          <a:p>
            <a:pPr indent="288925" algn="just"/>
            <a:r>
              <a:rPr lang="en-US" sz="2400" i="1" dirty="0">
                <a:solidFill>
                  <a:srgbClr val="002060"/>
                </a:solidFill>
              </a:rPr>
              <a:t>“</a:t>
            </a:r>
            <a:r>
              <a:rPr lang="en-US" sz="2400" i="1" dirty="0" err="1">
                <a:solidFill>
                  <a:srgbClr val="002060"/>
                </a:solidFill>
              </a:rPr>
              <a:t>Bố</a:t>
            </a:r>
            <a:r>
              <a:rPr lang="en-US" sz="2400" i="1" dirty="0">
                <a:solidFill>
                  <a:srgbClr val="002060"/>
                </a:solidFill>
              </a:rPr>
              <a:t> </a:t>
            </a:r>
            <a:r>
              <a:rPr lang="en-US" sz="2400" i="1" dirty="0" err="1">
                <a:solidFill>
                  <a:srgbClr val="002060"/>
                </a:solidFill>
              </a:rPr>
              <a:t>mẹ</a:t>
            </a:r>
            <a:r>
              <a:rPr lang="en-US" sz="2400" i="1" dirty="0">
                <a:solidFill>
                  <a:srgbClr val="002060"/>
                </a:solidFill>
              </a:rPr>
              <a:t> con </a:t>
            </a:r>
            <a:r>
              <a:rPr lang="en-US" sz="2400" i="1" dirty="0" err="1">
                <a:solidFill>
                  <a:srgbClr val="002060"/>
                </a:solidFill>
              </a:rPr>
              <a:t>hôm</a:t>
            </a:r>
            <a:r>
              <a:rPr lang="en-US" sz="2400" i="1" dirty="0">
                <a:solidFill>
                  <a:srgbClr val="002060"/>
                </a:solidFill>
              </a:rPr>
              <a:t> qua </a:t>
            </a:r>
            <a:r>
              <a:rPr lang="en-US" sz="2400" i="1" dirty="0" err="1">
                <a:solidFill>
                  <a:srgbClr val="002060"/>
                </a:solidFill>
              </a:rPr>
              <a:t>lại</a:t>
            </a:r>
            <a:r>
              <a:rPr lang="en-US" sz="2400" i="1" dirty="0">
                <a:solidFill>
                  <a:srgbClr val="002060"/>
                </a:solidFill>
              </a:rPr>
              <a:t> </a:t>
            </a:r>
            <a:r>
              <a:rPr lang="en-US" sz="2400" i="1" dirty="0" err="1">
                <a:solidFill>
                  <a:srgbClr val="002060"/>
                </a:solidFill>
              </a:rPr>
              <a:t>cãi</a:t>
            </a:r>
            <a:r>
              <a:rPr lang="en-US" sz="2400" i="1" dirty="0">
                <a:solidFill>
                  <a:srgbClr val="002060"/>
                </a:solidFill>
              </a:rPr>
              <a:t> </a:t>
            </a:r>
            <a:r>
              <a:rPr lang="en-US" sz="2400" i="1" dirty="0" err="1">
                <a:solidFill>
                  <a:srgbClr val="002060"/>
                </a:solidFill>
              </a:rPr>
              <a:t>nhau</a:t>
            </a:r>
            <a:r>
              <a:rPr lang="en-US" sz="2400" i="1" dirty="0">
                <a:solidFill>
                  <a:srgbClr val="002060"/>
                </a:solidFill>
              </a:rPr>
              <a:t>”</a:t>
            </a:r>
            <a:r>
              <a:rPr lang="vi-VN" sz="2400" i="1" dirty="0">
                <a:solidFill>
                  <a:srgbClr val="002060"/>
                </a:solidFill>
              </a:rPr>
              <a:t> </a:t>
            </a:r>
            <a:endParaRPr lang="en-US" sz="7200" dirty="0">
              <a:solidFill>
                <a:srgbClr val="002060"/>
              </a:solidFill>
            </a:endParaRPr>
          </a:p>
        </p:txBody>
      </p:sp>
      <p:sp>
        <p:nvSpPr>
          <p:cNvPr id="58" name="TextBox 5">
            <a:extLst>
              <a:ext uri="{FF2B5EF4-FFF2-40B4-BE49-F238E27FC236}">
                <a16:creationId xmlns:a16="http://schemas.microsoft.com/office/drawing/2014/main" id="{6071F8DA-8721-44C9-94A0-A24D70642EF8}"/>
              </a:ext>
            </a:extLst>
          </p:cNvPr>
          <p:cNvSpPr txBox="1"/>
          <p:nvPr/>
        </p:nvSpPr>
        <p:spPr>
          <a:xfrm>
            <a:off x="5254634" y="3794425"/>
            <a:ext cx="6172304" cy="1877437"/>
          </a:xfrm>
          <a:prstGeom prst="rect">
            <a:avLst/>
          </a:prstGeom>
          <a:noFill/>
        </p:spPr>
        <p:txBody>
          <a:bodyPr wrap="square" rtlCol="0">
            <a:spAutoFit/>
          </a:bodyPr>
          <a:lstStyle/>
          <a:p>
            <a:pPr indent="288925" algn="just"/>
            <a:r>
              <a:rPr lang="en-US" sz="2400" dirty="0" err="1">
                <a:solidFill>
                  <a:srgbClr val="002060"/>
                </a:solidFill>
              </a:rPr>
              <a:t>Vận</a:t>
            </a:r>
            <a:r>
              <a:rPr lang="en-US" sz="2400" dirty="0">
                <a:solidFill>
                  <a:srgbClr val="002060"/>
                </a:solidFill>
              </a:rPr>
              <a:t> </a:t>
            </a:r>
            <a:r>
              <a:rPr lang="en-US" sz="2400" dirty="0" err="1">
                <a:solidFill>
                  <a:srgbClr val="002060"/>
                </a:solidFill>
              </a:rPr>
              <a:t>dụng</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kĩ</a:t>
            </a:r>
            <a:r>
              <a:rPr lang="en-US" sz="2400" dirty="0">
                <a:solidFill>
                  <a:srgbClr val="002060"/>
                </a:solidFill>
              </a:rPr>
              <a:t> </a:t>
            </a:r>
            <a:r>
              <a:rPr lang="en-US" sz="2400" dirty="0" err="1">
                <a:solidFill>
                  <a:srgbClr val="002060"/>
                </a:solidFill>
              </a:rPr>
              <a:t>năng</a:t>
            </a:r>
            <a:r>
              <a:rPr lang="en-US" sz="2400" dirty="0">
                <a:solidFill>
                  <a:srgbClr val="002060"/>
                </a:solidFill>
              </a:rPr>
              <a:t>: </a:t>
            </a:r>
            <a:r>
              <a:rPr lang="en-US" sz="2400" i="1" u="sng" dirty="0" err="1">
                <a:solidFill>
                  <a:srgbClr val="002060"/>
                </a:solidFill>
              </a:rPr>
              <a:t>Đặt</a:t>
            </a:r>
            <a:r>
              <a:rPr lang="en-US" sz="2400" i="1" u="sng" dirty="0">
                <a:solidFill>
                  <a:srgbClr val="002060"/>
                </a:solidFill>
              </a:rPr>
              <a:t> </a:t>
            </a:r>
            <a:r>
              <a:rPr lang="en-US" sz="2400" i="1" u="sng" dirty="0" err="1">
                <a:solidFill>
                  <a:srgbClr val="002060"/>
                </a:solidFill>
              </a:rPr>
              <a:t>câu</a:t>
            </a:r>
            <a:r>
              <a:rPr lang="en-US" sz="2400" i="1" u="sng" dirty="0">
                <a:solidFill>
                  <a:srgbClr val="002060"/>
                </a:solidFill>
              </a:rPr>
              <a:t> </a:t>
            </a:r>
            <a:r>
              <a:rPr lang="en-US" sz="2400" i="1" u="sng" dirty="0" err="1">
                <a:solidFill>
                  <a:srgbClr val="002060"/>
                </a:solidFill>
              </a:rPr>
              <a:t>hỏi</a:t>
            </a:r>
            <a:r>
              <a:rPr lang="en-US" sz="2400" i="1" u="sng" dirty="0">
                <a:solidFill>
                  <a:srgbClr val="002060"/>
                </a:solidFill>
              </a:rPr>
              <a:t>, </a:t>
            </a:r>
            <a:r>
              <a:rPr lang="en-US" sz="2400" i="1" u="sng" dirty="0" err="1">
                <a:solidFill>
                  <a:srgbClr val="002060"/>
                </a:solidFill>
              </a:rPr>
              <a:t>thấu</a:t>
            </a:r>
            <a:r>
              <a:rPr lang="en-US" sz="2400" i="1" u="sng" dirty="0">
                <a:solidFill>
                  <a:srgbClr val="002060"/>
                </a:solidFill>
              </a:rPr>
              <a:t> </a:t>
            </a:r>
            <a:r>
              <a:rPr lang="en-US" sz="2400" i="1" u="sng" dirty="0" err="1">
                <a:solidFill>
                  <a:srgbClr val="002060"/>
                </a:solidFill>
              </a:rPr>
              <a:t>hiểu</a:t>
            </a:r>
            <a:r>
              <a:rPr lang="en-US" sz="2400" i="1" u="sng" dirty="0">
                <a:solidFill>
                  <a:srgbClr val="002060"/>
                </a:solidFill>
              </a:rPr>
              <a:t>, </a:t>
            </a:r>
            <a:r>
              <a:rPr lang="en-US" sz="2400" i="1" u="sng" dirty="0" err="1">
                <a:solidFill>
                  <a:srgbClr val="002060"/>
                </a:solidFill>
              </a:rPr>
              <a:t>phản</a:t>
            </a:r>
            <a:r>
              <a:rPr lang="en-US" sz="2400" i="1" u="sng" dirty="0">
                <a:solidFill>
                  <a:srgbClr val="002060"/>
                </a:solidFill>
              </a:rPr>
              <a:t> </a:t>
            </a:r>
            <a:r>
              <a:rPr lang="en-US" sz="2400" i="1" u="sng" dirty="0" err="1">
                <a:solidFill>
                  <a:srgbClr val="002060"/>
                </a:solidFill>
              </a:rPr>
              <a:t>hồi</a:t>
            </a:r>
            <a:r>
              <a:rPr lang="en-US" sz="2400" i="1" u="sng" dirty="0">
                <a:solidFill>
                  <a:srgbClr val="002060"/>
                </a:solidFill>
              </a:rPr>
              <a:t>, h</a:t>
            </a:r>
            <a:r>
              <a:rPr lang="vi-VN" sz="2400" i="1" u="sng" dirty="0">
                <a:solidFill>
                  <a:srgbClr val="002060"/>
                </a:solidFill>
              </a:rPr>
              <a:t>ư</a:t>
            </a:r>
            <a:r>
              <a:rPr lang="en-US" sz="2400" i="1" u="sng" dirty="0" err="1">
                <a:solidFill>
                  <a:srgbClr val="002060"/>
                </a:solidFill>
              </a:rPr>
              <a:t>ớng</a:t>
            </a:r>
            <a:r>
              <a:rPr lang="en-US" sz="2400" i="1" u="sng" dirty="0">
                <a:solidFill>
                  <a:srgbClr val="002060"/>
                </a:solidFill>
              </a:rPr>
              <a:t> </a:t>
            </a:r>
            <a:r>
              <a:rPr lang="en-US" sz="2400" i="1" u="sng" dirty="0" err="1">
                <a:solidFill>
                  <a:srgbClr val="002060"/>
                </a:solidFill>
              </a:rPr>
              <a:t>dẫn</a:t>
            </a:r>
            <a:r>
              <a:rPr lang="en-US" sz="2400" dirty="0">
                <a:solidFill>
                  <a:srgbClr val="002060"/>
                </a:solidFill>
              </a:rPr>
              <a:t> </a:t>
            </a:r>
            <a:r>
              <a:rPr lang="en-US" sz="2400" err="1">
                <a:solidFill>
                  <a:srgbClr val="002060"/>
                </a:solidFill>
              </a:rPr>
              <a:t>để</a:t>
            </a:r>
            <a:r>
              <a:rPr lang="en-US" sz="2400">
                <a:solidFill>
                  <a:srgbClr val="002060"/>
                </a:solidFill>
              </a:rPr>
              <a:t> tư vấn, hỗ trợ </a:t>
            </a:r>
            <a:r>
              <a:rPr lang="en-US" sz="2400" dirty="0" err="1">
                <a:solidFill>
                  <a:srgbClr val="002060"/>
                </a:solidFill>
              </a:rPr>
              <a:t>phù</a:t>
            </a:r>
            <a:r>
              <a:rPr lang="en-US" sz="2400" dirty="0">
                <a:solidFill>
                  <a:srgbClr val="002060"/>
                </a:solidFill>
              </a:rPr>
              <a:t> </a:t>
            </a:r>
            <a:r>
              <a:rPr lang="en-US" sz="2400" dirty="0" err="1">
                <a:solidFill>
                  <a:srgbClr val="002060"/>
                </a:solidFill>
              </a:rPr>
              <a:t>hợp</a:t>
            </a:r>
            <a:r>
              <a:rPr lang="en-US" sz="2400" dirty="0">
                <a:solidFill>
                  <a:srgbClr val="002060"/>
                </a:solidFill>
              </a:rPr>
              <a:t> </a:t>
            </a:r>
            <a:r>
              <a:rPr lang="en-US" sz="2400" dirty="0" err="1">
                <a:solidFill>
                  <a:srgbClr val="002060"/>
                </a:solidFill>
              </a:rPr>
              <a:t>cho</a:t>
            </a:r>
            <a:r>
              <a:rPr lang="en-US" sz="2400" dirty="0">
                <a:solidFill>
                  <a:srgbClr val="002060"/>
                </a:solidFill>
              </a:rPr>
              <a:t> </a:t>
            </a:r>
            <a:r>
              <a:rPr lang="en-US" sz="2400" dirty="0" err="1">
                <a:solidFill>
                  <a:srgbClr val="002060"/>
                </a:solidFill>
              </a:rPr>
              <a:t>học</a:t>
            </a:r>
            <a:r>
              <a:rPr lang="en-US" sz="2400" dirty="0">
                <a:solidFill>
                  <a:srgbClr val="002060"/>
                </a:solidFill>
              </a:rPr>
              <a:t> </a:t>
            </a:r>
            <a:r>
              <a:rPr lang="en-US" sz="2400" dirty="0" err="1">
                <a:solidFill>
                  <a:srgbClr val="002060"/>
                </a:solidFill>
              </a:rPr>
              <a:t>sinh</a:t>
            </a:r>
            <a:r>
              <a:rPr lang="en-US" sz="2400" dirty="0">
                <a:solidFill>
                  <a:srgbClr val="002060"/>
                </a:solidFill>
              </a:rPr>
              <a:t> </a:t>
            </a:r>
            <a:r>
              <a:rPr lang="en-US" sz="2400" dirty="0" err="1">
                <a:solidFill>
                  <a:srgbClr val="002060"/>
                </a:solidFill>
              </a:rPr>
              <a:t>trên</a:t>
            </a:r>
            <a:r>
              <a:rPr lang="en-US" sz="2400" dirty="0">
                <a:solidFill>
                  <a:srgbClr val="002060"/>
                </a:solidFill>
              </a:rPr>
              <a:t>?</a:t>
            </a:r>
          </a:p>
          <a:p>
            <a:pPr algn="ctr"/>
            <a:endParaRPr lang="en-US" sz="2400" dirty="0">
              <a:solidFill>
                <a:srgbClr val="002060"/>
              </a:solidFill>
            </a:endParaRPr>
          </a:p>
          <a:p>
            <a:pPr algn="ctr"/>
            <a:r>
              <a:rPr lang="en-US" sz="2000" i="1">
                <a:solidFill>
                  <a:srgbClr val="002060"/>
                </a:solidFill>
              </a:rPr>
              <a:t>(</a:t>
            </a:r>
            <a:r>
              <a:rPr lang="en-US" sz="2000" i="1" dirty="0" err="1">
                <a:solidFill>
                  <a:srgbClr val="002060"/>
                </a:solidFill>
              </a:rPr>
              <a:t>Học</a:t>
            </a:r>
            <a:r>
              <a:rPr lang="en-US" sz="2000" i="1" dirty="0">
                <a:solidFill>
                  <a:srgbClr val="002060"/>
                </a:solidFill>
              </a:rPr>
              <a:t> </a:t>
            </a:r>
            <a:r>
              <a:rPr lang="en-US" sz="2000" i="1" err="1">
                <a:solidFill>
                  <a:srgbClr val="002060"/>
                </a:solidFill>
              </a:rPr>
              <a:t>viên</a:t>
            </a:r>
            <a:r>
              <a:rPr lang="en-US" sz="2000" i="1">
                <a:solidFill>
                  <a:srgbClr val="002060"/>
                </a:solidFill>
              </a:rPr>
              <a:t> đóng vai và thể hiện tình huống từ 5-10p)</a:t>
            </a:r>
            <a:endParaRPr lang="en-US" sz="2000" i="1" dirty="0">
              <a:solidFill>
                <a:srgbClr val="002060"/>
              </a:solidFill>
            </a:endParaRPr>
          </a:p>
        </p:txBody>
      </p:sp>
      <p:pic>
        <p:nvPicPr>
          <p:cNvPr id="59" name="Picture 4" descr="Hình ảnh Vẽ Tay Ngày Sinh Viên Dạy Kèm Phim Hoạt Hình Ngày Nhà Giáo Dạy Kèm  Học Sinh Tiểu Học, Giáo Viên Clipart, Học Hỏi, Hoa Văn Trang Trí miễn phí">
            <a:extLst>
              <a:ext uri="{FF2B5EF4-FFF2-40B4-BE49-F238E27FC236}">
                <a16:creationId xmlns:a16="http://schemas.microsoft.com/office/drawing/2014/main" id="{1F9027BE-2781-4C42-9E88-5C2AA9F64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062" y="1949940"/>
            <a:ext cx="3854777" cy="3854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59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كرتون المعلم, المعلم, رسوم متحركة, كرتون PNG وملف PSD للتحميل مجانا">
            <a:extLst>
              <a:ext uri="{FF2B5EF4-FFF2-40B4-BE49-F238E27FC236}">
                <a16:creationId xmlns:a16="http://schemas.microsoft.com/office/drawing/2014/main" id="{3EA91131-9D89-439C-81BF-9DA40F4DD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581" y="2832652"/>
            <a:ext cx="4128054" cy="2564296"/>
          </a:xfrm>
          <a:prstGeom prst="rect">
            <a:avLst/>
          </a:prstGeom>
          <a:noFill/>
          <a:extLst>
            <a:ext uri="{909E8E84-426E-40DD-AFC4-6F175D3DCCD1}">
              <a14:hiddenFill xmlns:a14="http://schemas.microsoft.com/office/drawing/2010/main">
                <a:solidFill>
                  <a:srgbClr val="FFFFFF"/>
                </a:solidFill>
              </a14:hiddenFill>
            </a:ext>
          </a:extLst>
        </p:spPr>
      </p:pic>
      <p:sp>
        <p:nvSpPr>
          <p:cNvPr id="7" name="Chỗ dành sẵn cho Văn bản 3">
            <a:extLst>
              <a:ext uri="{FF2B5EF4-FFF2-40B4-BE49-F238E27FC236}">
                <a16:creationId xmlns:a16="http://schemas.microsoft.com/office/drawing/2014/main" id="{2C8B50EC-9AD3-44B0-B2A8-605A413AFE78}"/>
              </a:ext>
            </a:extLst>
          </p:cNvPr>
          <p:cNvSpPr txBox="1">
            <a:spLocks/>
          </p:cNvSpPr>
          <p:nvPr/>
        </p:nvSpPr>
        <p:spPr>
          <a:xfrm>
            <a:off x="6168889" y="3429000"/>
            <a:ext cx="4982816" cy="949188"/>
          </a:xfrm>
          <a:prstGeom prst="rect">
            <a:avLst/>
          </a:prstGeom>
        </p:spPr>
        <p:txBody>
          <a:bodyPr anchor="ctr"/>
          <a:lstStyle>
            <a:lvl1pPr marL="0" indent="0" algn="ctr" defTabSz="914423"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solidFill>
                  <a:schemeClr val="tx1"/>
                </a:solidFill>
              </a:rPr>
              <a:t>THẢO LUẬN NHÓM</a:t>
            </a:r>
          </a:p>
        </p:txBody>
      </p:sp>
      <p:sp>
        <p:nvSpPr>
          <p:cNvPr id="3" name="TextBox 2">
            <a:extLst>
              <a:ext uri="{FF2B5EF4-FFF2-40B4-BE49-F238E27FC236}">
                <a16:creationId xmlns:a16="http://schemas.microsoft.com/office/drawing/2014/main" id="{59383574-1A44-7750-C55D-D4C56577699D}"/>
              </a:ext>
            </a:extLst>
          </p:cNvPr>
          <p:cNvSpPr txBox="1"/>
          <p:nvPr/>
        </p:nvSpPr>
        <p:spPr>
          <a:xfrm>
            <a:off x="2122713" y="613007"/>
            <a:ext cx="9028991" cy="1015663"/>
          </a:xfrm>
          <a:prstGeom prst="rect">
            <a:avLst/>
          </a:prstGeom>
          <a:noFill/>
        </p:spPr>
        <p:txBody>
          <a:bodyPr wrap="square">
            <a:spAutoFit/>
          </a:bodyPr>
          <a:lstStyle/>
          <a:p>
            <a:pPr algn="ctr"/>
            <a:r>
              <a:rPr lang="vi-VN" sz="3000" b="1" dirty="0">
                <a:solidFill>
                  <a:srgbClr val="0070C0"/>
                </a:solidFill>
              </a:rPr>
              <a:t>Báo cáo/ chuyển tuyến trường hợp trẻ có nguy cơ cao/ tổn thương nghiêm trọng</a:t>
            </a:r>
            <a:endParaRPr lang="en-US" sz="3000" b="1" dirty="0">
              <a:solidFill>
                <a:srgbClr val="0070C0"/>
              </a:solidFill>
            </a:endParaRPr>
          </a:p>
        </p:txBody>
      </p:sp>
      <p:pic>
        <p:nvPicPr>
          <p:cNvPr id="2" name="Picture 1">
            <a:extLst>
              <a:ext uri="{FF2B5EF4-FFF2-40B4-BE49-F238E27FC236}">
                <a16:creationId xmlns:a16="http://schemas.microsoft.com/office/drawing/2014/main" id="{B997A8FA-AC0C-36CF-67E2-D355A0B61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83" y="64915"/>
            <a:ext cx="1701940" cy="127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14728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EADC879-EC0F-27D6-8267-6CBC9162F3E2}"/>
              </a:ext>
            </a:extLst>
          </p:cNvPr>
          <p:cNvGraphicFramePr>
            <a:graphicFrameLocks noGrp="1"/>
          </p:cNvGraphicFramePr>
          <p:nvPr>
            <p:ph idx="1"/>
          </p:nvPr>
        </p:nvGraphicFramePr>
        <p:xfrm>
          <a:off x="1879600" y="1340769"/>
          <a:ext cx="8402400" cy="4559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18EC1A91-2A21-1F04-D4EF-759F5E8B46E6}"/>
              </a:ext>
            </a:extLst>
          </p:cNvPr>
          <p:cNvSpPr>
            <a:spLocks noGrp="1"/>
          </p:cNvSpPr>
          <p:nvPr>
            <p:ph type="body" sz="quarter" idx="13"/>
          </p:nvPr>
        </p:nvSpPr>
        <p:spPr/>
        <p:txBody>
          <a:bodyPr/>
          <a:lstStyle/>
          <a:p>
            <a:pPr marL="0" indent="0" algn="ctr">
              <a:buNone/>
            </a:pPr>
            <a:r>
              <a:rPr lang="en-US" dirty="0" err="1"/>
              <a:t>Nhiệm</a:t>
            </a:r>
            <a:r>
              <a:rPr lang="en-US" dirty="0"/>
              <a:t> </a:t>
            </a:r>
            <a:r>
              <a:rPr lang="en-US" dirty="0" err="1"/>
              <a:t>vụ</a:t>
            </a:r>
            <a:r>
              <a:rPr lang="en-US" dirty="0"/>
              <a:t> </a:t>
            </a:r>
            <a:r>
              <a:rPr lang="en-US" dirty="0" err="1"/>
              <a:t>của</a:t>
            </a:r>
            <a:r>
              <a:rPr lang="en-US" dirty="0"/>
              <a:t> </a:t>
            </a:r>
            <a:r>
              <a:rPr lang="en-US" dirty="0" err="1"/>
              <a:t>từng</a:t>
            </a:r>
            <a:r>
              <a:rPr lang="en-US" dirty="0"/>
              <a:t> </a:t>
            </a:r>
            <a:r>
              <a:rPr lang="en-US" dirty="0" err="1"/>
              <a:t>bộ</a:t>
            </a:r>
            <a:r>
              <a:rPr lang="en-US" dirty="0"/>
              <a:t> </a:t>
            </a:r>
            <a:r>
              <a:rPr lang="en-US" dirty="0" err="1"/>
              <a:t>phận</a:t>
            </a:r>
            <a:r>
              <a:rPr lang="en-US" dirty="0"/>
              <a:t> </a:t>
            </a:r>
            <a:r>
              <a:rPr lang="en-US" dirty="0" err="1"/>
              <a:t>trong</a:t>
            </a:r>
            <a:r>
              <a:rPr lang="en-US" dirty="0"/>
              <a:t> </a:t>
            </a:r>
            <a:br>
              <a:rPr lang="en-US" dirty="0"/>
            </a:br>
            <a:r>
              <a:rPr lang="en-US" dirty="0"/>
              <a:t>Ban </a:t>
            </a:r>
            <a:r>
              <a:rPr lang="en-US" dirty="0" err="1"/>
              <a:t>bảo</a:t>
            </a:r>
            <a:r>
              <a:rPr lang="en-US" dirty="0"/>
              <a:t> </a:t>
            </a:r>
            <a:r>
              <a:rPr lang="en-US" dirty="0" err="1"/>
              <a:t>vệ</a:t>
            </a:r>
            <a:r>
              <a:rPr lang="en-US" dirty="0"/>
              <a:t> </a:t>
            </a:r>
            <a:r>
              <a:rPr lang="en-US" dirty="0" err="1"/>
              <a:t>trẻ</a:t>
            </a:r>
            <a:r>
              <a:rPr lang="en-US" dirty="0"/>
              <a:t> </a:t>
            </a:r>
            <a:r>
              <a:rPr lang="en-US" dirty="0" err="1"/>
              <a:t>em</a:t>
            </a:r>
            <a:endParaRPr lang="en-US" dirty="0"/>
          </a:p>
        </p:txBody>
      </p:sp>
      <p:sp>
        <p:nvSpPr>
          <p:cNvPr id="4" name="Slide Number Placeholder 3">
            <a:extLst>
              <a:ext uri="{FF2B5EF4-FFF2-40B4-BE49-F238E27FC236}">
                <a16:creationId xmlns:a16="http://schemas.microsoft.com/office/drawing/2014/main" id="{BC1FE4EA-024A-1FC1-7B76-D059422CD3F5}"/>
              </a:ext>
            </a:extLst>
          </p:cNvPr>
          <p:cNvSpPr>
            <a:spLocks noGrp="1"/>
          </p:cNvSpPr>
          <p:nvPr>
            <p:ph type="sldNum" sz="quarter" idx="4"/>
          </p:nvPr>
        </p:nvSpPr>
        <p:spPr/>
        <p:txBody>
          <a:bodyPr/>
          <a:lstStyle/>
          <a:p>
            <a:pPr defTabSz="914400">
              <a:defRPr/>
            </a:pPr>
            <a:fld id="{CB2ABBFD-A820-4820-BB68-F332EB00880D}" type="slidenum">
              <a:rPr lang="en-GB">
                <a:solidFill>
                  <a:srgbClr val="FFFFFF"/>
                </a:solidFill>
                <a:latin typeface="Arial"/>
              </a:rPr>
              <a:pPr defTabSz="914400">
                <a:defRPr/>
              </a:pPr>
              <a:t>112</a:t>
            </a:fld>
            <a:endParaRPr lang="en-GB" dirty="0">
              <a:solidFill>
                <a:srgbClr val="FFFFFF"/>
              </a:solidFill>
              <a:latin typeface="Arial"/>
            </a:endParaRPr>
          </a:p>
        </p:txBody>
      </p:sp>
      <p:sp>
        <p:nvSpPr>
          <p:cNvPr id="6" name="Rectangle: Rounded Corners 5">
            <a:extLst>
              <a:ext uri="{FF2B5EF4-FFF2-40B4-BE49-F238E27FC236}">
                <a16:creationId xmlns:a16="http://schemas.microsoft.com/office/drawing/2014/main" id="{04A35FE2-D5EA-7C1B-E3A5-77EA54FB2E06}"/>
              </a:ext>
            </a:extLst>
          </p:cNvPr>
          <p:cNvSpPr/>
          <p:nvPr/>
        </p:nvSpPr>
        <p:spPr>
          <a:xfrm>
            <a:off x="7502106" y="1204244"/>
            <a:ext cx="3165894" cy="7539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200" dirty="0">
                <a:solidFill>
                  <a:srgbClr val="FF0000"/>
                </a:solidFill>
              </a:rPr>
              <a:t>- </a:t>
            </a:r>
            <a:r>
              <a:rPr lang="en-US" sz="1200" dirty="0" err="1">
                <a:solidFill>
                  <a:srgbClr val="FF0000"/>
                </a:solidFill>
              </a:rPr>
              <a:t>Chịu</a:t>
            </a:r>
            <a:r>
              <a:rPr lang="en-US" sz="1200" dirty="0">
                <a:solidFill>
                  <a:srgbClr val="FF0000"/>
                </a:solidFill>
              </a:rPr>
              <a:t> </a:t>
            </a:r>
            <a:r>
              <a:rPr lang="en-US" sz="1200" dirty="0" err="1">
                <a:solidFill>
                  <a:srgbClr val="FF0000"/>
                </a:solidFill>
              </a:rPr>
              <a:t>trách</a:t>
            </a:r>
            <a:r>
              <a:rPr lang="en-US" sz="1200" dirty="0">
                <a:solidFill>
                  <a:srgbClr val="FF0000"/>
                </a:solidFill>
              </a:rPr>
              <a:t> </a:t>
            </a:r>
            <a:r>
              <a:rPr lang="en-US" sz="1200" dirty="0" err="1">
                <a:solidFill>
                  <a:srgbClr val="FF0000"/>
                </a:solidFill>
              </a:rPr>
              <a:t>nhiệm</a:t>
            </a:r>
            <a:r>
              <a:rPr lang="en-US" sz="1200" dirty="0">
                <a:solidFill>
                  <a:srgbClr val="FF0000"/>
                </a:solidFill>
              </a:rPr>
              <a:t> </a:t>
            </a:r>
            <a:r>
              <a:rPr lang="en-US" sz="1200" dirty="0" err="1">
                <a:solidFill>
                  <a:srgbClr val="FF0000"/>
                </a:solidFill>
              </a:rPr>
              <a:t>trước</a:t>
            </a:r>
            <a:r>
              <a:rPr lang="en-US" sz="1200" dirty="0">
                <a:solidFill>
                  <a:srgbClr val="FF0000"/>
                </a:solidFill>
              </a:rPr>
              <a:t> UBND </a:t>
            </a:r>
            <a:r>
              <a:rPr lang="en-US" sz="1200" dirty="0" err="1">
                <a:solidFill>
                  <a:srgbClr val="FF0000"/>
                </a:solidFill>
              </a:rPr>
              <a:t>xã</a:t>
            </a:r>
            <a:r>
              <a:rPr lang="en-US" sz="1200" dirty="0">
                <a:solidFill>
                  <a:srgbClr val="FF0000"/>
                </a:solidFill>
              </a:rPr>
              <a:t>; </a:t>
            </a:r>
          </a:p>
          <a:p>
            <a:r>
              <a:rPr lang="en-US" sz="1200" dirty="0">
                <a:solidFill>
                  <a:srgbClr val="FF0000"/>
                </a:solidFill>
              </a:rPr>
              <a:t>- </a:t>
            </a:r>
            <a:r>
              <a:rPr lang="en-US" sz="1200" dirty="0" err="1">
                <a:solidFill>
                  <a:srgbClr val="FF0000"/>
                </a:solidFill>
              </a:rPr>
              <a:t>Chỉ</a:t>
            </a:r>
            <a:r>
              <a:rPr lang="en-US" sz="1200" dirty="0">
                <a:solidFill>
                  <a:srgbClr val="FF0000"/>
                </a:solidFill>
              </a:rPr>
              <a:t> </a:t>
            </a:r>
            <a:r>
              <a:rPr lang="en-US" sz="1200" dirty="0" err="1">
                <a:solidFill>
                  <a:srgbClr val="FF0000"/>
                </a:solidFill>
              </a:rPr>
              <a:t>đạo</a:t>
            </a:r>
            <a:r>
              <a:rPr lang="en-US" sz="1200" dirty="0">
                <a:solidFill>
                  <a:srgbClr val="FF0000"/>
                </a:solidFill>
              </a:rPr>
              <a:t> </a:t>
            </a:r>
            <a:r>
              <a:rPr lang="en-US" sz="1200" dirty="0" err="1">
                <a:solidFill>
                  <a:srgbClr val="FF0000"/>
                </a:solidFill>
              </a:rPr>
              <a:t>các</a:t>
            </a:r>
            <a:r>
              <a:rPr lang="en-US" sz="1200" dirty="0">
                <a:solidFill>
                  <a:srgbClr val="FF0000"/>
                </a:solidFill>
              </a:rPr>
              <a:t> </a:t>
            </a:r>
            <a:r>
              <a:rPr lang="en-US" sz="1200" dirty="0" err="1">
                <a:solidFill>
                  <a:srgbClr val="FF0000"/>
                </a:solidFill>
              </a:rPr>
              <a:t>thành</a:t>
            </a:r>
            <a:r>
              <a:rPr lang="en-US" sz="1200" dirty="0">
                <a:solidFill>
                  <a:srgbClr val="FF0000"/>
                </a:solidFill>
              </a:rPr>
              <a:t> </a:t>
            </a:r>
            <a:r>
              <a:rPr lang="en-US" sz="1200" dirty="0" err="1">
                <a:solidFill>
                  <a:srgbClr val="FF0000"/>
                </a:solidFill>
              </a:rPr>
              <a:t>viên</a:t>
            </a:r>
            <a:endParaRPr lang="en-US" sz="1200" dirty="0">
              <a:solidFill>
                <a:srgbClr val="FF0000"/>
              </a:solidFill>
            </a:endParaRPr>
          </a:p>
          <a:p>
            <a:r>
              <a:rPr lang="en-US" sz="1200" dirty="0">
                <a:solidFill>
                  <a:srgbClr val="FF0000"/>
                </a:solidFill>
              </a:rPr>
              <a:t>- </a:t>
            </a:r>
            <a:r>
              <a:rPr lang="en-US" sz="1200" dirty="0" err="1">
                <a:solidFill>
                  <a:srgbClr val="FF0000"/>
                </a:solidFill>
              </a:rPr>
              <a:t>Chủ</a:t>
            </a:r>
            <a:r>
              <a:rPr lang="en-US" sz="1200" dirty="0">
                <a:solidFill>
                  <a:srgbClr val="FF0000"/>
                </a:solidFill>
              </a:rPr>
              <a:t> </a:t>
            </a:r>
            <a:r>
              <a:rPr lang="en-US" sz="1200" dirty="0" err="1">
                <a:solidFill>
                  <a:srgbClr val="FF0000"/>
                </a:solidFill>
              </a:rPr>
              <a:t>trì</a:t>
            </a:r>
            <a:r>
              <a:rPr lang="en-US" sz="1200" dirty="0">
                <a:solidFill>
                  <a:srgbClr val="FF0000"/>
                </a:solidFill>
              </a:rPr>
              <a:t> </a:t>
            </a:r>
            <a:r>
              <a:rPr lang="en-US" sz="1200" dirty="0" err="1">
                <a:solidFill>
                  <a:srgbClr val="FF0000"/>
                </a:solidFill>
              </a:rPr>
              <a:t>các</a:t>
            </a:r>
            <a:r>
              <a:rPr lang="en-US" sz="1200" dirty="0">
                <a:solidFill>
                  <a:srgbClr val="FF0000"/>
                </a:solidFill>
              </a:rPr>
              <a:t> </a:t>
            </a:r>
            <a:r>
              <a:rPr lang="en-US" sz="1200" dirty="0" err="1">
                <a:solidFill>
                  <a:srgbClr val="FF0000"/>
                </a:solidFill>
              </a:rPr>
              <a:t>cuộc</a:t>
            </a:r>
            <a:r>
              <a:rPr lang="en-US" sz="1200" dirty="0">
                <a:solidFill>
                  <a:srgbClr val="FF0000"/>
                </a:solidFill>
              </a:rPr>
              <a:t> </a:t>
            </a:r>
            <a:r>
              <a:rPr lang="en-US" sz="1200" dirty="0" err="1">
                <a:solidFill>
                  <a:srgbClr val="FF0000"/>
                </a:solidFill>
              </a:rPr>
              <a:t>họp</a:t>
            </a:r>
            <a:r>
              <a:rPr lang="en-US" sz="1200" dirty="0">
                <a:solidFill>
                  <a:srgbClr val="FF0000"/>
                </a:solidFill>
              </a:rPr>
              <a:t>, </a:t>
            </a:r>
            <a:r>
              <a:rPr lang="en-US" sz="1200" dirty="0" err="1">
                <a:solidFill>
                  <a:srgbClr val="FF0000"/>
                </a:solidFill>
              </a:rPr>
              <a:t>phê</a:t>
            </a:r>
            <a:r>
              <a:rPr lang="en-US" sz="1200" dirty="0">
                <a:solidFill>
                  <a:srgbClr val="FF0000"/>
                </a:solidFill>
              </a:rPr>
              <a:t> </a:t>
            </a:r>
            <a:r>
              <a:rPr lang="en-US" sz="1200" dirty="0" err="1">
                <a:solidFill>
                  <a:srgbClr val="FF0000"/>
                </a:solidFill>
              </a:rPr>
              <a:t>duyệt</a:t>
            </a:r>
            <a:r>
              <a:rPr lang="en-US" sz="1200" dirty="0">
                <a:solidFill>
                  <a:srgbClr val="FF0000"/>
                </a:solidFill>
              </a:rPr>
              <a:t> </a:t>
            </a:r>
            <a:r>
              <a:rPr lang="en-US" sz="1200" dirty="0" err="1">
                <a:solidFill>
                  <a:srgbClr val="FF0000"/>
                </a:solidFill>
              </a:rPr>
              <a:t>kế</a:t>
            </a:r>
            <a:r>
              <a:rPr lang="en-US" sz="1200" dirty="0">
                <a:solidFill>
                  <a:srgbClr val="FF0000"/>
                </a:solidFill>
              </a:rPr>
              <a:t> </a:t>
            </a:r>
            <a:r>
              <a:rPr lang="en-US" sz="1200" dirty="0" err="1">
                <a:solidFill>
                  <a:srgbClr val="FF0000"/>
                </a:solidFill>
              </a:rPr>
              <a:t>hoạch</a:t>
            </a:r>
            <a:endParaRPr lang="en-US" sz="1200" dirty="0">
              <a:solidFill>
                <a:srgbClr val="FF0000"/>
              </a:solidFill>
            </a:endParaRPr>
          </a:p>
        </p:txBody>
      </p:sp>
      <p:sp>
        <p:nvSpPr>
          <p:cNvPr id="7" name="Rectangle: Rounded Corners 6">
            <a:extLst>
              <a:ext uri="{FF2B5EF4-FFF2-40B4-BE49-F238E27FC236}">
                <a16:creationId xmlns:a16="http://schemas.microsoft.com/office/drawing/2014/main" id="{8B8B599F-9C41-CEB8-785A-FE80DF29258C}"/>
              </a:ext>
            </a:extLst>
          </p:cNvPr>
          <p:cNvSpPr/>
          <p:nvPr/>
        </p:nvSpPr>
        <p:spPr>
          <a:xfrm>
            <a:off x="8183592" y="2579974"/>
            <a:ext cx="2484408" cy="114663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171450" indent="-171450">
              <a:buFontTx/>
              <a:buChar char="-"/>
            </a:pPr>
            <a:r>
              <a:rPr lang="en-US" sz="1200" dirty="0" err="1">
                <a:solidFill>
                  <a:srgbClr val="FF0000"/>
                </a:solidFill>
              </a:rPr>
              <a:t>Lập</a:t>
            </a:r>
            <a:r>
              <a:rPr lang="en-US" sz="1200" dirty="0">
                <a:solidFill>
                  <a:srgbClr val="FF0000"/>
                </a:solidFill>
              </a:rPr>
              <a:t>, </a:t>
            </a:r>
            <a:r>
              <a:rPr lang="en-US" sz="1200" dirty="0" err="1">
                <a:solidFill>
                  <a:srgbClr val="FF0000"/>
                </a:solidFill>
              </a:rPr>
              <a:t>trình</a:t>
            </a:r>
            <a:r>
              <a:rPr lang="en-US" sz="1200" dirty="0">
                <a:solidFill>
                  <a:srgbClr val="FF0000"/>
                </a:solidFill>
              </a:rPr>
              <a:t> </a:t>
            </a:r>
            <a:r>
              <a:rPr lang="en-US" sz="1200" dirty="0" err="1">
                <a:solidFill>
                  <a:srgbClr val="FF0000"/>
                </a:solidFill>
              </a:rPr>
              <a:t>phê</a:t>
            </a:r>
            <a:r>
              <a:rPr lang="en-US" sz="1200" dirty="0">
                <a:solidFill>
                  <a:srgbClr val="FF0000"/>
                </a:solidFill>
              </a:rPr>
              <a:t> </a:t>
            </a:r>
            <a:r>
              <a:rPr lang="en-US" sz="1200" dirty="0" err="1">
                <a:solidFill>
                  <a:srgbClr val="FF0000"/>
                </a:solidFill>
              </a:rPr>
              <a:t>duyệt</a:t>
            </a:r>
            <a:r>
              <a:rPr lang="en-US" sz="1200" dirty="0">
                <a:solidFill>
                  <a:srgbClr val="FF0000"/>
                </a:solidFill>
              </a:rPr>
              <a:t> </a:t>
            </a:r>
            <a:r>
              <a:rPr lang="en-US" sz="1200" dirty="0" err="1">
                <a:solidFill>
                  <a:srgbClr val="FF0000"/>
                </a:solidFill>
              </a:rPr>
              <a:t>kế</a:t>
            </a:r>
            <a:r>
              <a:rPr lang="en-US" sz="1200" dirty="0">
                <a:solidFill>
                  <a:srgbClr val="FF0000"/>
                </a:solidFill>
              </a:rPr>
              <a:t> </a:t>
            </a:r>
            <a:r>
              <a:rPr lang="en-US" sz="1200" dirty="0" err="1">
                <a:solidFill>
                  <a:srgbClr val="FF0000"/>
                </a:solidFill>
              </a:rPr>
              <a:t>hoạch</a:t>
            </a:r>
            <a:r>
              <a:rPr lang="en-US" sz="1200" dirty="0">
                <a:solidFill>
                  <a:srgbClr val="FF0000"/>
                </a:solidFill>
              </a:rPr>
              <a:t> </a:t>
            </a:r>
            <a:r>
              <a:rPr lang="en-US" sz="1200" dirty="0" err="1">
                <a:solidFill>
                  <a:srgbClr val="FF0000"/>
                </a:solidFill>
              </a:rPr>
              <a:t>hỗ</a:t>
            </a:r>
            <a:r>
              <a:rPr lang="en-US" sz="1200" dirty="0">
                <a:solidFill>
                  <a:srgbClr val="FF0000"/>
                </a:solidFill>
              </a:rPr>
              <a:t> </a:t>
            </a:r>
            <a:r>
              <a:rPr lang="en-US" sz="1200" dirty="0" err="1">
                <a:solidFill>
                  <a:srgbClr val="FF0000"/>
                </a:solidFill>
              </a:rPr>
              <a:t>trợ</a:t>
            </a:r>
            <a:r>
              <a:rPr lang="en-US" sz="1200" dirty="0">
                <a:solidFill>
                  <a:srgbClr val="FF0000"/>
                </a:solidFill>
              </a:rPr>
              <a:t>;</a:t>
            </a:r>
          </a:p>
          <a:p>
            <a:pPr marL="171450" indent="-171450">
              <a:buFontTx/>
              <a:buChar char="-"/>
            </a:pPr>
            <a:r>
              <a:rPr lang="en-US" sz="1200" dirty="0" err="1">
                <a:solidFill>
                  <a:srgbClr val="FF0000"/>
                </a:solidFill>
              </a:rPr>
              <a:t>Hỗ</a:t>
            </a:r>
            <a:r>
              <a:rPr lang="en-US" sz="1200" dirty="0">
                <a:solidFill>
                  <a:srgbClr val="FF0000"/>
                </a:solidFill>
              </a:rPr>
              <a:t> </a:t>
            </a:r>
            <a:r>
              <a:rPr lang="en-US" sz="1200" dirty="0" err="1">
                <a:solidFill>
                  <a:srgbClr val="FF0000"/>
                </a:solidFill>
              </a:rPr>
              <a:t>trợ</a:t>
            </a:r>
            <a:r>
              <a:rPr lang="en-US" sz="1200" dirty="0">
                <a:solidFill>
                  <a:srgbClr val="FF0000"/>
                </a:solidFill>
              </a:rPr>
              <a:t> </a:t>
            </a:r>
            <a:r>
              <a:rPr lang="en-US" sz="1200" dirty="0" err="1">
                <a:solidFill>
                  <a:srgbClr val="FF0000"/>
                </a:solidFill>
              </a:rPr>
              <a:t>cán</a:t>
            </a:r>
            <a:r>
              <a:rPr lang="en-US" sz="1200" dirty="0">
                <a:solidFill>
                  <a:srgbClr val="FF0000"/>
                </a:solidFill>
              </a:rPr>
              <a:t> </a:t>
            </a:r>
            <a:r>
              <a:rPr lang="en-US" sz="1200" dirty="0" err="1">
                <a:solidFill>
                  <a:srgbClr val="FF0000"/>
                </a:solidFill>
              </a:rPr>
              <a:t>bộ</a:t>
            </a:r>
            <a:r>
              <a:rPr lang="en-US" sz="1200" dirty="0">
                <a:solidFill>
                  <a:srgbClr val="FF0000"/>
                </a:solidFill>
              </a:rPr>
              <a:t> </a:t>
            </a:r>
            <a:r>
              <a:rPr lang="en-US" sz="1200" dirty="0" err="1">
                <a:solidFill>
                  <a:srgbClr val="FF0000"/>
                </a:solidFill>
              </a:rPr>
              <a:t>công</a:t>
            </a:r>
            <a:r>
              <a:rPr lang="en-US" sz="1200" dirty="0">
                <a:solidFill>
                  <a:srgbClr val="FF0000"/>
                </a:solidFill>
              </a:rPr>
              <a:t> </a:t>
            </a:r>
            <a:r>
              <a:rPr lang="en-US" sz="1200" dirty="0" err="1">
                <a:solidFill>
                  <a:srgbClr val="FF0000"/>
                </a:solidFill>
              </a:rPr>
              <a:t>tác</a:t>
            </a:r>
            <a:r>
              <a:rPr lang="en-US" sz="1200" dirty="0">
                <a:solidFill>
                  <a:srgbClr val="FF0000"/>
                </a:solidFill>
              </a:rPr>
              <a:t> BVTE</a:t>
            </a:r>
          </a:p>
          <a:p>
            <a:pPr marL="171450" indent="-171450">
              <a:buFontTx/>
              <a:buChar char="-"/>
            </a:pPr>
            <a:r>
              <a:rPr lang="en-US" sz="1200" dirty="0" err="1">
                <a:solidFill>
                  <a:srgbClr val="FF0000"/>
                </a:solidFill>
              </a:rPr>
              <a:t>Kết</a:t>
            </a:r>
            <a:r>
              <a:rPr lang="en-US" sz="1200" dirty="0">
                <a:solidFill>
                  <a:srgbClr val="FF0000"/>
                </a:solidFill>
              </a:rPr>
              <a:t> </a:t>
            </a:r>
            <a:r>
              <a:rPr lang="en-US" sz="1200" dirty="0" err="1">
                <a:solidFill>
                  <a:srgbClr val="FF0000"/>
                </a:solidFill>
              </a:rPr>
              <a:t>nối</a:t>
            </a:r>
            <a:r>
              <a:rPr lang="en-US" sz="1200" dirty="0">
                <a:solidFill>
                  <a:srgbClr val="FF0000"/>
                </a:solidFill>
              </a:rPr>
              <a:t> </a:t>
            </a:r>
            <a:r>
              <a:rPr lang="en-US" sz="1200" dirty="0" err="1">
                <a:solidFill>
                  <a:srgbClr val="FF0000"/>
                </a:solidFill>
              </a:rPr>
              <a:t>các</a:t>
            </a:r>
            <a:r>
              <a:rPr lang="en-US" sz="1200" dirty="0">
                <a:solidFill>
                  <a:srgbClr val="FF0000"/>
                </a:solidFill>
              </a:rPr>
              <a:t> </a:t>
            </a:r>
            <a:r>
              <a:rPr lang="en-US" sz="1200" dirty="0" err="1">
                <a:solidFill>
                  <a:srgbClr val="FF0000"/>
                </a:solidFill>
              </a:rPr>
              <a:t>nguồn</a:t>
            </a:r>
            <a:r>
              <a:rPr lang="en-US" sz="1200" dirty="0">
                <a:solidFill>
                  <a:srgbClr val="FF0000"/>
                </a:solidFill>
              </a:rPr>
              <a:t> </a:t>
            </a:r>
            <a:r>
              <a:rPr lang="en-US" sz="1200" dirty="0" err="1">
                <a:solidFill>
                  <a:srgbClr val="FF0000"/>
                </a:solidFill>
              </a:rPr>
              <a:t>lực</a:t>
            </a:r>
            <a:r>
              <a:rPr lang="en-US" sz="1200" dirty="0">
                <a:solidFill>
                  <a:srgbClr val="FF0000"/>
                </a:solidFill>
              </a:rPr>
              <a:t> </a:t>
            </a:r>
            <a:r>
              <a:rPr lang="en-US" sz="1200" dirty="0" err="1">
                <a:solidFill>
                  <a:srgbClr val="FF0000"/>
                </a:solidFill>
              </a:rPr>
              <a:t>hỗ</a:t>
            </a:r>
            <a:r>
              <a:rPr lang="en-US" sz="1200" dirty="0">
                <a:solidFill>
                  <a:srgbClr val="FF0000"/>
                </a:solidFill>
              </a:rPr>
              <a:t> </a:t>
            </a:r>
            <a:r>
              <a:rPr lang="en-US" sz="1200" dirty="0" err="1">
                <a:solidFill>
                  <a:srgbClr val="FF0000"/>
                </a:solidFill>
              </a:rPr>
              <a:t>trợ</a:t>
            </a:r>
            <a:r>
              <a:rPr lang="en-US" sz="1200" dirty="0">
                <a:solidFill>
                  <a:srgbClr val="FF0000"/>
                </a:solidFill>
              </a:rPr>
              <a:t> </a:t>
            </a:r>
            <a:r>
              <a:rPr lang="en-US" sz="1200" dirty="0" err="1">
                <a:solidFill>
                  <a:srgbClr val="FF0000"/>
                </a:solidFill>
              </a:rPr>
              <a:t>trẻ</a:t>
            </a:r>
            <a:r>
              <a:rPr lang="en-US" sz="1200" dirty="0">
                <a:solidFill>
                  <a:srgbClr val="FF0000"/>
                </a:solidFill>
              </a:rPr>
              <a:t> </a:t>
            </a:r>
            <a:r>
              <a:rPr lang="en-US" sz="1200" dirty="0" err="1">
                <a:solidFill>
                  <a:srgbClr val="FF0000"/>
                </a:solidFill>
              </a:rPr>
              <a:t>và</a:t>
            </a:r>
            <a:r>
              <a:rPr lang="en-US" sz="1200" dirty="0">
                <a:solidFill>
                  <a:srgbClr val="FF0000"/>
                </a:solidFill>
              </a:rPr>
              <a:t> </a:t>
            </a:r>
            <a:r>
              <a:rPr lang="en-US" sz="1200" dirty="0" err="1">
                <a:solidFill>
                  <a:srgbClr val="FF0000"/>
                </a:solidFill>
              </a:rPr>
              <a:t>gia</a:t>
            </a:r>
            <a:r>
              <a:rPr lang="en-US" sz="1200" dirty="0">
                <a:solidFill>
                  <a:srgbClr val="FF0000"/>
                </a:solidFill>
              </a:rPr>
              <a:t> </a:t>
            </a:r>
            <a:r>
              <a:rPr lang="en-US" sz="1200" dirty="0" err="1">
                <a:solidFill>
                  <a:srgbClr val="FF0000"/>
                </a:solidFill>
              </a:rPr>
              <a:t>đình</a:t>
            </a:r>
            <a:r>
              <a:rPr lang="en-US" sz="1200" dirty="0">
                <a:solidFill>
                  <a:srgbClr val="FF0000"/>
                </a:solidFill>
              </a:rPr>
              <a:t> …</a:t>
            </a:r>
          </a:p>
        </p:txBody>
      </p:sp>
      <p:sp>
        <p:nvSpPr>
          <p:cNvPr id="8" name="Rectangle: Rounded Corners 7">
            <a:extLst>
              <a:ext uri="{FF2B5EF4-FFF2-40B4-BE49-F238E27FC236}">
                <a16:creationId xmlns:a16="http://schemas.microsoft.com/office/drawing/2014/main" id="{CE781776-E1FA-4DF2-4128-78AD193469D9}"/>
              </a:ext>
            </a:extLst>
          </p:cNvPr>
          <p:cNvSpPr/>
          <p:nvPr/>
        </p:nvSpPr>
        <p:spPr>
          <a:xfrm>
            <a:off x="7752184" y="4774854"/>
            <a:ext cx="2484408" cy="114663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171450" indent="-171450">
              <a:buFontTx/>
              <a:buChar char="-"/>
            </a:pPr>
            <a:r>
              <a:rPr lang="en-US" sz="1200" dirty="0" err="1">
                <a:solidFill>
                  <a:srgbClr val="FF0000"/>
                </a:solidFill>
              </a:rPr>
              <a:t>Làm</a:t>
            </a:r>
            <a:r>
              <a:rPr lang="en-US" sz="1200" dirty="0">
                <a:solidFill>
                  <a:srgbClr val="FF0000"/>
                </a:solidFill>
              </a:rPr>
              <a:t> </a:t>
            </a:r>
            <a:r>
              <a:rPr lang="en-US" sz="1200" dirty="0" err="1">
                <a:solidFill>
                  <a:srgbClr val="FF0000"/>
                </a:solidFill>
              </a:rPr>
              <a:t>đầu</a:t>
            </a:r>
            <a:r>
              <a:rPr lang="en-US" sz="1200" dirty="0">
                <a:solidFill>
                  <a:srgbClr val="FF0000"/>
                </a:solidFill>
              </a:rPr>
              <a:t> </a:t>
            </a:r>
            <a:r>
              <a:rPr lang="en-US" sz="1200" dirty="0" err="1">
                <a:solidFill>
                  <a:srgbClr val="FF0000"/>
                </a:solidFill>
              </a:rPr>
              <a:t>mối</a:t>
            </a:r>
            <a:r>
              <a:rPr lang="en-US" sz="1200" dirty="0">
                <a:solidFill>
                  <a:srgbClr val="FF0000"/>
                </a:solidFill>
              </a:rPr>
              <a:t>, </a:t>
            </a:r>
            <a:r>
              <a:rPr lang="en-US" sz="1200" dirty="0" err="1">
                <a:solidFill>
                  <a:srgbClr val="FF0000"/>
                </a:solidFill>
              </a:rPr>
              <a:t>phối</a:t>
            </a:r>
            <a:r>
              <a:rPr lang="en-US" sz="1200" dirty="0">
                <a:solidFill>
                  <a:srgbClr val="FF0000"/>
                </a:solidFill>
              </a:rPr>
              <a:t> </a:t>
            </a:r>
            <a:r>
              <a:rPr lang="en-US" sz="1200" dirty="0" err="1">
                <a:solidFill>
                  <a:srgbClr val="FF0000"/>
                </a:solidFill>
              </a:rPr>
              <a:t>hợp</a:t>
            </a:r>
            <a:r>
              <a:rPr lang="en-US" sz="1200" dirty="0">
                <a:solidFill>
                  <a:srgbClr val="FF0000"/>
                </a:solidFill>
              </a:rPr>
              <a:t> </a:t>
            </a:r>
            <a:r>
              <a:rPr lang="en-US" sz="1200" dirty="0" err="1">
                <a:solidFill>
                  <a:srgbClr val="FF0000"/>
                </a:solidFill>
              </a:rPr>
              <a:t>với</a:t>
            </a:r>
            <a:r>
              <a:rPr lang="en-US" sz="1200" dirty="0">
                <a:solidFill>
                  <a:srgbClr val="FF0000"/>
                </a:solidFill>
              </a:rPr>
              <a:t> </a:t>
            </a:r>
            <a:r>
              <a:rPr lang="en-US" sz="1200" dirty="0" err="1">
                <a:solidFill>
                  <a:srgbClr val="FF0000"/>
                </a:solidFill>
              </a:rPr>
              <a:t>các</a:t>
            </a:r>
            <a:r>
              <a:rPr lang="en-US" sz="1200" dirty="0">
                <a:solidFill>
                  <a:srgbClr val="FF0000"/>
                </a:solidFill>
              </a:rPr>
              <a:t> </a:t>
            </a:r>
            <a:r>
              <a:rPr lang="en-US" sz="1200" dirty="0" err="1">
                <a:solidFill>
                  <a:srgbClr val="FF0000"/>
                </a:solidFill>
              </a:rPr>
              <a:t>nhóm</a:t>
            </a:r>
            <a:r>
              <a:rPr lang="en-US" sz="1200" dirty="0">
                <a:solidFill>
                  <a:srgbClr val="FF0000"/>
                </a:solidFill>
              </a:rPr>
              <a:t> </a:t>
            </a:r>
            <a:r>
              <a:rPr lang="en-US" sz="1200" dirty="0" err="1">
                <a:solidFill>
                  <a:srgbClr val="FF0000"/>
                </a:solidFill>
              </a:rPr>
              <a:t>thành</a:t>
            </a:r>
            <a:r>
              <a:rPr lang="en-US" sz="1200" dirty="0">
                <a:solidFill>
                  <a:srgbClr val="FF0000"/>
                </a:solidFill>
              </a:rPr>
              <a:t> </a:t>
            </a:r>
            <a:r>
              <a:rPr lang="en-US" sz="1200" dirty="0" err="1">
                <a:solidFill>
                  <a:srgbClr val="FF0000"/>
                </a:solidFill>
              </a:rPr>
              <a:t>viên</a:t>
            </a:r>
            <a:endParaRPr lang="en-US" sz="1200" dirty="0">
              <a:solidFill>
                <a:srgbClr val="FF0000"/>
              </a:solidFill>
            </a:endParaRPr>
          </a:p>
          <a:p>
            <a:pPr marL="171450" indent="-171450">
              <a:buFontTx/>
              <a:buChar char="-"/>
            </a:pPr>
            <a:r>
              <a:rPr lang="en-US" sz="1200" dirty="0" err="1">
                <a:solidFill>
                  <a:srgbClr val="FF0000"/>
                </a:solidFill>
              </a:rPr>
              <a:t>Tư</a:t>
            </a:r>
            <a:r>
              <a:rPr lang="en-US" sz="1200" dirty="0">
                <a:solidFill>
                  <a:srgbClr val="FF0000"/>
                </a:solidFill>
              </a:rPr>
              <a:t> </a:t>
            </a:r>
            <a:r>
              <a:rPr lang="en-US" sz="1200" dirty="0" err="1">
                <a:solidFill>
                  <a:srgbClr val="FF0000"/>
                </a:solidFill>
              </a:rPr>
              <a:t>vấn</a:t>
            </a:r>
            <a:r>
              <a:rPr lang="en-US" sz="1200" dirty="0">
                <a:solidFill>
                  <a:srgbClr val="FF0000"/>
                </a:solidFill>
              </a:rPr>
              <a:t> </a:t>
            </a:r>
            <a:r>
              <a:rPr lang="en-US" sz="1200" dirty="0" err="1">
                <a:solidFill>
                  <a:srgbClr val="FF0000"/>
                </a:solidFill>
              </a:rPr>
              <a:t>cung</a:t>
            </a:r>
            <a:r>
              <a:rPr lang="en-US" sz="1200" dirty="0">
                <a:solidFill>
                  <a:srgbClr val="FF0000"/>
                </a:solidFill>
              </a:rPr>
              <a:t> </a:t>
            </a:r>
            <a:r>
              <a:rPr lang="en-US" sz="1200" dirty="0" err="1">
                <a:solidFill>
                  <a:srgbClr val="FF0000"/>
                </a:solidFill>
              </a:rPr>
              <a:t>cấp</a:t>
            </a:r>
            <a:r>
              <a:rPr lang="en-US" sz="1200" dirty="0">
                <a:solidFill>
                  <a:srgbClr val="FF0000"/>
                </a:solidFill>
              </a:rPr>
              <a:t> </a:t>
            </a:r>
            <a:r>
              <a:rPr lang="en-US" sz="1200" dirty="0" err="1">
                <a:solidFill>
                  <a:srgbClr val="FF0000"/>
                </a:solidFill>
              </a:rPr>
              <a:t>các</a:t>
            </a:r>
            <a:r>
              <a:rPr lang="en-US" sz="1200" dirty="0">
                <a:solidFill>
                  <a:srgbClr val="FF0000"/>
                </a:solidFill>
              </a:rPr>
              <a:t> </a:t>
            </a:r>
            <a:r>
              <a:rPr lang="en-US" sz="1200" dirty="0" err="1">
                <a:solidFill>
                  <a:srgbClr val="FF0000"/>
                </a:solidFill>
              </a:rPr>
              <a:t>dịch</a:t>
            </a:r>
            <a:r>
              <a:rPr lang="en-US" sz="1200" dirty="0">
                <a:solidFill>
                  <a:srgbClr val="FF0000"/>
                </a:solidFill>
              </a:rPr>
              <a:t> </a:t>
            </a:r>
            <a:r>
              <a:rPr lang="en-US" sz="1200" dirty="0" err="1">
                <a:solidFill>
                  <a:srgbClr val="FF0000"/>
                </a:solidFill>
              </a:rPr>
              <a:t>vụ</a:t>
            </a:r>
            <a:r>
              <a:rPr lang="en-US" sz="1200" dirty="0">
                <a:solidFill>
                  <a:srgbClr val="FF0000"/>
                </a:solidFill>
              </a:rPr>
              <a:t> </a:t>
            </a:r>
            <a:r>
              <a:rPr lang="en-US" sz="1200" dirty="0" err="1">
                <a:solidFill>
                  <a:srgbClr val="FF0000"/>
                </a:solidFill>
              </a:rPr>
              <a:t>hỗ</a:t>
            </a:r>
            <a:r>
              <a:rPr lang="en-US" sz="1200" dirty="0">
                <a:solidFill>
                  <a:srgbClr val="FF0000"/>
                </a:solidFill>
              </a:rPr>
              <a:t> </a:t>
            </a:r>
            <a:r>
              <a:rPr lang="en-US" sz="1200" dirty="0" err="1">
                <a:solidFill>
                  <a:srgbClr val="FF0000"/>
                </a:solidFill>
              </a:rPr>
              <a:t>trợ</a:t>
            </a:r>
            <a:r>
              <a:rPr lang="en-US" sz="1200" dirty="0">
                <a:solidFill>
                  <a:srgbClr val="FF0000"/>
                </a:solidFill>
              </a:rPr>
              <a:t> </a:t>
            </a:r>
            <a:r>
              <a:rPr lang="en-US" sz="1200" dirty="0" err="1">
                <a:solidFill>
                  <a:srgbClr val="FF0000"/>
                </a:solidFill>
              </a:rPr>
              <a:t>trẻ</a:t>
            </a:r>
            <a:r>
              <a:rPr lang="en-US" sz="1200" dirty="0">
                <a:solidFill>
                  <a:srgbClr val="FF0000"/>
                </a:solidFill>
              </a:rPr>
              <a:t> </a:t>
            </a:r>
            <a:r>
              <a:rPr lang="en-US" sz="1200" dirty="0" err="1">
                <a:solidFill>
                  <a:srgbClr val="FF0000"/>
                </a:solidFill>
              </a:rPr>
              <a:t>và</a:t>
            </a:r>
            <a:r>
              <a:rPr lang="en-US" sz="1200" dirty="0">
                <a:solidFill>
                  <a:srgbClr val="FF0000"/>
                </a:solidFill>
              </a:rPr>
              <a:t> </a:t>
            </a:r>
            <a:r>
              <a:rPr lang="en-US" sz="1200" dirty="0" err="1">
                <a:solidFill>
                  <a:srgbClr val="FF0000"/>
                </a:solidFill>
              </a:rPr>
              <a:t>gđ</a:t>
            </a:r>
            <a:endParaRPr lang="en-US" sz="1200" dirty="0">
              <a:solidFill>
                <a:srgbClr val="FF0000"/>
              </a:solidFill>
            </a:endParaRPr>
          </a:p>
        </p:txBody>
      </p:sp>
      <p:sp>
        <p:nvSpPr>
          <p:cNvPr id="9" name="Rectangle: Rounded Corners 8">
            <a:extLst>
              <a:ext uri="{FF2B5EF4-FFF2-40B4-BE49-F238E27FC236}">
                <a16:creationId xmlns:a16="http://schemas.microsoft.com/office/drawing/2014/main" id="{96D73EC3-1744-B191-C8DB-D3E3BAF3D060}"/>
              </a:ext>
            </a:extLst>
          </p:cNvPr>
          <p:cNvSpPr/>
          <p:nvPr/>
        </p:nvSpPr>
        <p:spPr>
          <a:xfrm>
            <a:off x="1847528" y="4785634"/>
            <a:ext cx="3096344" cy="130766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171450" indent="-171450">
              <a:buFontTx/>
              <a:buChar char="-"/>
            </a:pPr>
            <a:r>
              <a:rPr lang="en-US" sz="1200" dirty="0" err="1">
                <a:solidFill>
                  <a:srgbClr val="FF0000"/>
                </a:solidFill>
              </a:rPr>
              <a:t>Đánh</a:t>
            </a:r>
            <a:r>
              <a:rPr lang="en-US" sz="1200" dirty="0">
                <a:solidFill>
                  <a:srgbClr val="FF0000"/>
                </a:solidFill>
              </a:rPr>
              <a:t> </a:t>
            </a:r>
            <a:r>
              <a:rPr lang="en-US" sz="1200" dirty="0" err="1">
                <a:solidFill>
                  <a:srgbClr val="FF0000"/>
                </a:solidFill>
              </a:rPr>
              <a:t>giá</a:t>
            </a:r>
            <a:r>
              <a:rPr lang="en-US" sz="1200" dirty="0">
                <a:solidFill>
                  <a:srgbClr val="FF0000"/>
                </a:solidFill>
              </a:rPr>
              <a:t> ban </a:t>
            </a:r>
            <a:r>
              <a:rPr lang="en-US" sz="1200" dirty="0" err="1">
                <a:solidFill>
                  <a:srgbClr val="FF0000"/>
                </a:solidFill>
              </a:rPr>
              <a:t>đầu</a:t>
            </a:r>
            <a:r>
              <a:rPr lang="en-US" sz="1200" dirty="0">
                <a:solidFill>
                  <a:srgbClr val="FF0000"/>
                </a:solidFill>
              </a:rPr>
              <a:t> </a:t>
            </a:r>
            <a:r>
              <a:rPr lang="en-US" sz="1200" dirty="0" err="1">
                <a:solidFill>
                  <a:srgbClr val="FF0000"/>
                </a:solidFill>
              </a:rPr>
              <a:t>mức</a:t>
            </a:r>
            <a:r>
              <a:rPr lang="en-US" sz="1200" dirty="0">
                <a:solidFill>
                  <a:srgbClr val="FF0000"/>
                </a:solidFill>
              </a:rPr>
              <a:t> </a:t>
            </a:r>
            <a:r>
              <a:rPr lang="en-US" sz="1200" dirty="0" err="1">
                <a:solidFill>
                  <a:srgbClr val="FF0000"/>
                </a:solidFill>
              </a:rPr>
              <a:t>độ</a:t>
            </a:r>
            <a:r>
              <a:rPr lang="en-US" sz="1200" dirty="0">
                <a:solidFill>
                  <a:srgbClr val="FF0000"/>
                </a:solidFill>
              </a:rPr>
              <a:t> </a:t>
            </a:r>
            <a:r>
              <a:rPr lang="en-US" sz="1200" dirty="0" err="1">
                <a:solidFill>
                  <a:srgbClr val="FF0000"/>
                </a:solidFill>
              </a:rPr>
              <a:t>tổn</a:t>
            </a:r>
            <a:r>
              <a:rPr lang="en-US" sz="1200" dirty="0">
                <a:solidFill>
                  <a:srgbClr val="FF0000"/>
                </a:solidFill>
              </a:rPr>
              <a:t> </a:t>
            </a:r>
            <a:r>
              <a:rPr lang="en-US" sz="1200" dirty="0" err="1">
                <a:solidFill>
                  <a:srgbClr val="FF0000"/>
                </a:solidFill>
              </a:rPr>
              <a:t>hại</a:t>
            </a:r>
            <a:r>
              <a:rPr lang="en-US" sz="1200" dirty="0">
                <a:solidFill>
                  <a:srgbClr val="FF0000"/>
                </a:solidFill>
              </a:rPr>
              <a:t> </a:t>
            </a:r>
            <a:r>
              <a:rPr lang="en-US" sz="1200" dirty="0" err="1">
                <a:solidFill>
                  <a:srgbClr val="FF0000"/>
                </a:solidFill>
              </a:rPr>
              <a:t>của</a:t>
            </a:r>
            <a:r>
              <a:rPr lang="en-US" sz="1200" dirty="0">
                <a:solidFill>
                  <a:srgbClr val="FF0000"/>
                </a:solidFill>
              </a:rPr>
              <a:t> </a:t>
            </a:r>
            <a:r>
              <a:rPr lang="en-US" sz="1200" dirty="0" err="1">
                <a:solidFill>
                  <a:srgbClr val="FF0000"/>
                </a:solidFill>
              </a:rPr>
              <a:t>trẻ</a:t>
            </a:r>
            <a:r>
              <a:rPr lang="en-US" sz="1200" dirty="0">
                <a:solidFill>
                  <a:srgbClr val="FF0000"/>
                </a:solidFill>
              </a:rPr>
              <a:t>…;</a:t>
            </a:r>
          </a:p>
          <a:p>
            <a:pPr marL="171450" indent="-171450">
              <a:buFontTx/>
              <a:buChar char="-"/>
            </a:pPr>
            <a:r>
              <a:rPr lang="en-US" sz="1200" dirty="0" err="1">
                <a:solidFill>
                  <a:srgbClr val="FF0000"/>
                </a:solidFill>
              </a:rPr>
              <a:t>Hướng</a:t>
            </a:r>
            <a:r>
              <a:rPr lang="en-US" sz="1200" dirty="0">
                <a:solidFill>
                  <a:srgbClr val="FF0000"/>
                </a:solidFill>
              </a:rPr>
              <a:t> </a:t>
            </a:r>
            <a:r>
              <a:rPr lang="en-US" sz="1200" dirty="0" err="1">
                <a:solidFill>
                  <a:srgbClr val="FF0000"/>
                </a:solidFill>
              </a:rPr>
              <a:t>dẫn</a:t>
            </a:r>
            <a:r>
              <a:rPr lang="en-US" sz="1200" dirty="0">
                <a:solidFill>
                  <a:srgbClr val="FF0000"/>
                </a:solidFill>
              </a:rPr>
              <a:t> </a:t>
            </a:r>
            <a:r>
              <a:rPr lang="en-US" sz="1200" dirty="0" err="1">
                <a:solidFill>
                  <a:srgbClr val="FF0000"/>
                </a:solidFill>
              </a:rPr>
              <a:t>thực</a:t>
            </a:r>
            <a:r>
              <a:rPr lang="en-US" sz="1200" dirty="0">
                <a:solidFill>
                  <a:srgbClr val="FF0000"/>
                </a:solidFill>
              </a:rPr>
              <a:t> </a:t>
            </a:r>
            <a:r>
              <a:rPr lang="en-US" sz="1200" dirty="0" err="1">
                <a:solidFill>
                  <a:srgbClr val="FF0000"/>
                </a:solidFill>
              </a:rPr>
              <a:t>hiện</a:t>
            </a:r>
            <a:r>
              <a:rPr lang="en-US" sz="1200" dirty="0">
                <a:solidFill>
                  <a:srgbClr val="FF0000"/>
                </a:solidFill>
              </a:rPr>
              <a:t> </a:t>
            </a:r>
            <a:r>
              <a:rPr lang="en-US" sz="1200" dirty="0" err="1">
                <a:solidFill>
                  <a:srgbClr val="FF0000"/>
                </a:solidFill>
              </a:rPr>
              <a:t>thu</a:t>
            </a:r>
            <a:r>
              <a:rPr lang="en-US" sz="1200" dirty="0">
                <a:solidFill>
                  <a:srgbClr val="FF0000"/>
                </a:solidFill>
              </a:rPr>
              <a:t> </a:t>
            </a:r>
            <a:r>
              <a:rPr lang="en-US" sz="1200" dirty="0" err="1">
                <a:solidFill>
                  <a:srgbClr val="FF0000"/>
                </a:solidFill>
              </a:rPr>
              <a:t>thập</a:t>
            </a:r>
            <a:r>
              <a:rPr lang="en-US" sz="1200" dirty="0">
                <a:solidFill>
                  <a:srgbClr val="FF0000"/>
                </a:solidFill>
              </a:rPr>
              <a:t> </a:t>
            </a:r>
            <a:r>
              <a:rPr lang="en-US" sz="1200" dirty="0" err="1">
                <a:solidFill>
                  <a:srgbClr val="FF0000"/>
                </a:solidFill>
              </a:rPr>
              <a:t>lưu</a:t>
            </a:r>
            <a:r>
              <a:rPr lang="en-US" sz="1200" dirty="0">
                <a:solidFill>
                  <a:srgbClr val="FF0000"/>
                </a:solidFill>
              </a:rPr>
              <a:t> </a:t>
            </a:r>
            <a:r>
              <a:rPr lang="en-US" sz="1200" dirty="0" err="1">
                <a:solidFill>
                  <a:srgbClr val="FF0000"/>
                </a:solidFill>
              </a:rPr>
              <a:t>các</a:t>
            </a:r>
            <a:r>
              <a:rPr lang="en-US" sz="1200" dirty="0">
                <a:solidFill>
                  <a:srgbClr val="FF0000"/>
                </a:solidFill>
              </a:rPr>
              <a:t> </a:t>
            </a:r>
            <a:r>
              <a:rPr lang="en-US" sz="1200" dirty="0" err="1">
                <a:solidFill>
                  <a:srgbClr val="FF0000"/>
                </a:solidFill>
              </a:rPr>
              <a:t>bằng</a:t>
            </a:r>
            <a:r>
              <a:rPr lang="en-US" sz="1200" dirty="0">
                <a:solidFill>
                  <a:srgbClr val="FF0000"/>
                </a:solidFill>
              </a:rPr>
              <a:t> </a:t>
            </a:r>
            <a:r>
              <a:rPr lang="en-US" sz="1200" dirty="0" err="1">
                <a:solidFill>
                  <a:srgbClr val="FF0000"/>
                </a:solidFill>
              </a:rPr>
              <a:t>chứng</a:t>
            </a:r>
            <a:r>
              <a:rPr lang="en-US" sz="1200" dirty="0">
                <a:solidFill>
                  <a:srgbClr val="FF0000"/>
                </a:solidFill>
              </a:rPr>
              <a:t> </a:t>
            </a:r>
          </a:p>
          <a:p>
            <a:pPr marL="171450" indent="-171450">
              <a:buFontTx/>
              <a:buChar char="-"/>
            </a:pPr>
            <a:r>
              <a:rPr lang="en-US" sz="1200" dirty="0" err="1">
                <a:solidFill>
                  <a:srgbClr val="FF0000"/>
                </a:solidFill>
              </a:rPr>
              <a:t>Thực</a:t>
            </a:r>
            <a:r>
              <a:rPr lang="en-US" sz="1200" dirty="0">
                <a:solidFill>
                  <a:srgbClr val="FF0000"/>
                </a:solidFill>
              </a:rPr>
              <a:t> </a:t>
            </a:r>
            <a:r>
              <a:rPr lang="en-US" sz="1200" dirty="0" err="1">
                <a:solidFill>
                  <a:srgbClr val="FF0000"/>
                </a:solidFill>
              </a:rPr>
              <a:t>hiện</a:t>
            </a:r>
            <a:r>
              <a:rPr lang="en-US" sz="1200" dirty="0">
                <a:solidFill>
                  <a:srgbClr val="FF0000"/>
                </a:solidFill>
              </a:rPr>
              <a:t> </a:t>
            </a:r>
            <a:r>
              <a:rPr lang="en-US" sz="1200" dirty="0" err="1">
                <a:solidFill>
                  <a:srgbClr val="FF0000"/>
                </a:solidFill>
              </a:rPr>
              <a:t>sơ</a:t>
            </a:r>
            <a:r>
              <a:rPr lang="en-US" sz="1200" dirty="0">
                <a:solidFill>
                  <a:srgbClr val="FF0000"/>
                </a:solidFill>
              </a:rPr>
              <a:t> </a:t>
            </a:r>
            <a:r>
              <a:rPr lang="en-US" sz="1200" dirty="0" err="1">
                <a:solidFill>
                  <a:srgbClr val="FF0000"/>
                </a:solidFill>
              </a:rPr>
              <a:t>cứu</a:t>
            </a:r>
            <a:r>
              <a:rPr lang="en-US" sz="1200" dirty="0">
                <a:solidFill>
                  <a:srgbClr val="FF0000"/>
                </a:solidFill>
              </a:rPr>
              <a:t> ban </a:t>
            </a:r>
            <a:r>
              <a:rPr lang="en-US" sz="1200" dirty="0" err="1">
                <a:solidFill>
                  <a:srgbClr val="FF0000"/>
                </a:solidFill>
              </a:rPr>
              <a:t>đầu</a:t>
            </a:r>
            <a:endParaRPr lang="en-US" sz="1200" dirty="0">
              <a:solidFill>
                <a:srgbClr val="FF0000"/>
              </a:solidFill>
            </a:endParaRPr>
          </a:p>
          <a:p>
            <a:pPr marL="171450" indent="-171450">
              <a:buFontTx/>
              <a:buChar char="-"/>
            </a:pPr>
            <a:r>
              <a:rPr lang="en-US" sz="1200" dirty="0" err="1">
                <a:solidFill>
                  <a:srgbClr val="FF0000"/>
                </a:solidFill>
              </a:rPr>
              <a:t>Chuyển</a:t>
            </a:r>
            <a:r>
              <a:rPr lang="en-US" sz="1200" dirty="0">
                <a:solidFill>
                  <a:srgbClr val="FF0000"/>
                </a:solidFill>
              </a:rPr>
              <a:t> </a:t>
            </a:r>
            <a:r>
              <a:rPr lang="en-US" sz="1200" dirty="0" err="1">
                <a:solidFill>
                  <a:srgbClr val="FF0000"/>
                </a:solidFill>
              </a:rPr>
              <a:t>tuyến</a:t>
            </a:r>
            <a:r>
              <a:rPr lang="en-US" sz="1200" dirty="0">
                <a:solidFill>
                  <a:srgbClr val="FF0000"/>
                </a:solidFill>
              </a:rPr>
              <a:t> </a:t>
            </a:r>
          </a:p>
        </p:txBody>
      </p:sp>
      <p:sp>
        <p:nvSpPr>
          <p:cNvPr id="10" name="Rectangle: Rounded Corners 9">
            <a:extLst>
              <a:ext uri="{FF2B5EF4-FFF2-40B4-BE49-F238E27FC236}">
                <a16:creationId xmlns:a16="http://schemas.microsoft.com/office/drawing/2014/main" id="{169C06A2-52E5-82F3-5B0E-BDD57D89B34B}"/>
              </a:ext>
            </a:extLst>
          </p:cNvPr>
          <p:cNvSpPr/>
          <p:nvPr/>
        </p:nvSpPr>
        <p:spPr>
          <a:xfrm>
            <a:off x="1487489" y="2812212"/>
            <a:ext cx="2520921" cy="13483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171450" indent="-171450">
              <a:buFontTx/>
              <a:buChar char="-"/>
            </a:pPr>
            <a:r>
              <a:rPr lang="en-US" sz="1200" dirty="0">
                <a:solidFill>
                  <a:srgbClr val="FF0000"/>
                </a:solidFill>
              </a:rPr>
              <a:t>Thu </a:t>
            </a:r>
            <a:r>
              <a:rPr lang="en-US" sz="1200" dirty="0" err="1">
                <a:solidFill>
                  <a:srgbClr val="FF0000"/>
                </a:solidFill>
              </a:rPr>
              <a:t>thập</a:t>
            </a:r>
            <a:r>
              <a:rPr lang="en-US" sz="1200" dirty="0">
                <a:solidFill>
                  <a:srgbClr val="FF0000"/>
                </a:solidFill>
              </a:rPr>
              <a:t> </a:t>
            </a:r>
            <a:r>
              <a:rPr lang="en-US" sz="1200" dirty="0" err="1">
                <a:solidFill>
                  <a:srgbClr val="FF0000"/>
                </a:solidFill>
              </a:rPr>
              <a:t>thông</a:t>
            </a:r>
            <a:r>
              <a:rPr lang="en-US" sz="1200" dirty="0">
                <a:solidFill>
                  <a:srgbClr val="FF0000"/>
                </a:solidFill>
              </a:rPr>
              <a:t> tin, </a:t>
            </a:r>
            <a:r>
              <a:rPr lang="en-US" sz="1200" dirty="0" err="1">
                <a:solidFill>
                  <a:srgbClr val="FF0000"/>
                </a:solidFill>
              </a:rPr>
              <a:t>lưu</a:t>
            </a:r>
            <a:r>
              <a:rPr lang="en-US" sz="1200" dirty="0">
                <a:solidFill>
                  <a:srgbClr val="FF0000"/>
                </a:solidFill>
              </a:rPr>
              <a:t> </a:t>
            </a:r>
            <a:r>
              <a:rPr lang="en-US" sz="1200" dirty="0" err="1">
                <a:solidFill>
                  <a:srgbClr val="FF0000"/>
                </a:solidFill>
              </a:rPr>
              <a:t>giữu</a:t>
            </a:r>
            <a:r>
              <a:rPr lang="en-US" sz="1200" dirty="0">
                <a:solidFill>
                  <a:srgbClr val="FF0000"/>
                </a:solidFill>
              </a:rPr>
              <a:t> </a:t>
            </a:r>
            <a:r>
              <a:rPr lang="en-US" sz="1200" dirty="0" err="1">
                <a:solidFill>
                  <a:srgbClr val="FF0000"/>
                </a:solidFill>
              </a:rPr>
              <a:t>bằng</a:t>
            </a:r>
            <a:r>
              <a:rPr lang="en-US" sz="1200" dirty="0">
                <a:solidFill>
                  <a:srgbClr val="FF0000"/>
                </a:solidFill>
              </a:rPr>
              <a:t> </a:t>
            </a:r>
            <a:r>
              <a:rPr lang="en-US" sz="1200" dirty="0" err="1">
                <a:solidFill>
                  <a:srgbClr val="FF0000"/>
                </a:solidFill>
              </a:rPr>
              <a:t>chứng</a:t>
            </a:r>
            <a:endParaRPr lang="en-US" sz="1200" dirty="0">
              <a:solidFill>
                <a:srgbClr val="FF0000"/>
              </a:solidFill>
            </a:endParaRPr>
          </a:p>
          <a:p>
            <a:pPr marL="171450" indent="-171450">
              <a:buFontTx/>
              <a:buChar char="-"/>
            </a:pPr>
            <a:r>
              <a:rPr lang="en-US" sz="1200" dirty="0" err="1">
                <a:solidFill>
                  <a:srgbClr val="FF0000"/>
                </a:solidFill>
              </a:rPr>
              <a:t>Triển</a:t>
            </a:r>
            <a:r>
              <a:rPr lang="en-US" sz="1200" dirty="0">
                <a:solidFill>
                  <a:srgbClr val="FF0000"/>
                </a:solidFill>
              </a:rPr>
              <a:t> </a:t>
            </a:r>
            <a:r>
              <a:rPr lang="en-US" sz="1200" dirty="0" err="1">
                <a:solidFill>
                  <a:srgbClr val="FF0000"/>
                </a:solidFill>
              </a:rPr>
              <a:t>khai</a:t>
            </a:r>
            <a:r>
              <a:rPr lang="en-US" sz="1200" dirty="0">
                <a:solidFill>
                  <a:srgbClr val="FF0000"/>
                </a:solidFill>
              </a:rPr>
              <a:t> </a:t>
            </a:r>
            <a:r>
              <a:rPr lang="en-US" sz="1200" dirty="0" err="1">
                <a:solidFill>
                  <a:srgbClr val="FF0000"/>
                </a:solidFill>
              </a:rPr>
              <a:t>các</a:t>
            </a:r>
            <a:r>
              <a:rPr lang="en-US" sz="1200" dirty="0">
                <a:solidFill>
                  <a:srgbClr val="FF0000"/>
                </a:solidFill>
              </a:rPr>
              <a:t> </a:t>
            </a:r>
            <a:r>
              <a:rPr lang="en-US" sz="1200" dirty="0" err="1">
                <a:solidFill>
                  <a:srgbClr val="FF0000"/>
                </a:solidFill>
              </a:rPr>
              <a:t>biện</a:t>
            </a:r>
            <a:r>
              <a:rPr lang="en-US" sz="1200" dirty="0">
                <a:solidFill>
                  <a:srgbClr val="FF0000"/>
                </a:solidFill>
              </a:rPr>
              <a:t> </a:t>
            </a:r>
            <a:r>
              <a:rPr lang="en-US" sz="1200" dirty="0" err="1">
                <a:solidFill>
                  <a:srgbClr val="FF0000"/>
                </a:solidFill>
              </a:rPr>
              <a:t>pháp</a:t>
            </a:r>
            <a:r>
              <a:rPr lang="en-US" sz="1200" dirty="0">
                <a:solidFill>
                  <a:srgbClr val="FF0000"/>
                </a:solidFill>
              </a:rPr>
              <a:t> </a:t>
            </a:r>
            <a:r>
              <a:rPr lang="en-US" sz="1200" dirty="0" err="1">
                <a:solidFill>
                  <a:srgbClr val="FF0000"/>
                </a:solidFill>
              </a:rPr>
              <a:t>ngăn</a:t>
            </a:r>
            <a:r>
              <a:rPr lang="en-US" sz="1200" dirty="0">
                <a:solidFill>
                  <a:srgbClr val="FF0000"/>
                </a:solidFill>
              </a:rPr>
              <a:t> </a:t>
            </a:r>
            <a:r>
              <a:rPr lang="en-US" sz="1200" dirty="0" err="1">
                <a:solidFill>
                  <a:srgbClr val="FF0000"/>
                </a:solidFill>
              </a:rPr>
              <a:t>chặn</a:t>
            </a:r>
            <a:r>
              <a:rPr lang="en-US" sz="1200" dirty="0">
                <a:solidFill>
                  <a:srgbClr val="FF0000"/>
                </a:solidFill>
              </a:rPr>
              <a:t>, </a:t>
            </a:r>
            <a:r>
              <a:rPr lang="en-US" sz="1200" dirty="0" err="1">
                <a:solidFill>
                  <a:srgbClr val="FF0000"/>
                </a:solidFill>
              </a:rPr>
              <a:t>truy</a:t>
            </a:r>
            <a:r>
              <a:rPr lang="en-US" sz="1200" dirty="0">
                <a:solidFill>
                  <a:srgbClr val="FF0000"/>
                </a:solidFill>
              </a:rPr>
              <a:t> </a:t>
            </a:r>
            <a:r>
              <a:rPr lang="en-US" sz="1200" dirty="0" err="1">
                <a:solidFill>
                  <a:srgbClr val="FF0000"/>
                </a:solidFill>
              </a:rPr>
              <a:t>bắt</a:t>
            </a:r>
            <a:r>
              <a:rPr lang="en-US" sz="1200" dirty="0">
                <a:solidFill>
                  <a:srgbClr val="FF0000"/>
                </a:solidFill>
              </a:rPr>
              <a:t> </a:t>
            </a:r>
            <a:r>
              <a:rPr lang="en-US" sz="1200" dirty="0" err="1">
                <a:solidFill>
                  <a:srgbClr val="FF0000"/>
                </a:solidFill>
              </a:rPr>
              <a:t>tội</a:t>
            </a:r>
            <a:r>
              <a:rPr lang="en-US" sz="1200" dirty="0">
                <a:solidFill>
                  <a:srgbClr val="FF0000"/>
                </a:solidFill>
              </a:rPr>
              <a:t> </a:t>
            </a:r>
            <a:r>
              <a:rPr lang="en-US" sz="1200" dirty="0" err="1">
                <a:solidFill>
                  <a:srgbClr val="FF0000"/>
                </a:solidFill>
              </a:rPr>
              <a:t>phạm</a:t>
            </a:r>
            <a:endParaRPr lang="en-US" sz="1200" dirty="0">
              <a:solidFill>
                <a:srgbClr val="FF0000"/>
              </a:solidFill>
            </a:endParaRPr>
          </a:p>
          <a:p>
            <a:pPr marL="171450" indent="-171450">
              <a:buFontTx/>
              <a:buChar char="-"/>
            </a:pPr>
            <a:r>
              <a:rPr lang="en-US" sz="1200" dirty="0" err="1">
                <a:solidFill>
                  <a:srgbClr val="FF0000"/>
                </a:solidFill>
              </a:rPr>
              <a:t>Hỗ</a:t>
            </a:r>
            <a:r>
              <a:rPr lang="en-US" sz="1200" dirty="0">
                <a:solidFill>
                  <a:srgbClr val="FF0000"/>
                </a:solidFill>
              </a:rPr>
              <a:t> </a:t>
            </a:r>
            <a:r>
              <a:rPr lang="en-US" sz="1200" dirty="0" err="1">
                <a:solidFill>
                  <a:srgbClr val="FF0000"/>
                </a:solidFill>
              </a:rPr>
              <a:t>trợ</a:t>
            </a:r>
            <a:r>
              <a:rPr lang="en-US" sz="1200" dirty="0">
                <a:solidFill>
                  <a:srgbClr val="FF0000"/>
                </a:solidFill>
              </a:rPr>
              <a:t> </a:t>
            </a:r>
            <a:r>
              <a:rPr lang="en-US" sz="1200" dirty="0" err="1">
                <a:solidFill>
                  <a:srgbClr val="FF0000"/>
                </a:solidFill>
              </a:rPr>
              <a:t>nhóm</a:t>
            </a:r>
            <a:r>
              <a:rPr lang="en-US" sz="1200" dirty="0">
                <a:solidFill>
                  <a:srgbClr val="FF0000"/>
                </a:solidFill>
              </a:rPr>
              <a:t> </a:t>
            </a:r>
            <a:r>
              <a:rPr lang="en-US" sz="1200" dirty="0" err="1">
                <a:solidFill>
                  <a:srgbClr val="FF0000"/>
                </a:solidFill>
              </a:rPr>
              <a:t>thường</a:t>
            </a:r>
            <a:r>
              <a:rPr lang="en-US" sz="1200" dirty="0">
                <a:solidFill>
                  <a:srgbClr val="FF0000"/>
                </a:solidFill>
              </a:rPr>
              <a:t> </a:t>
            </a:r>
            <a:r>
              <a:rPr lang="en-US" sz="1200" dirty="0" err="1">
                <a:solidFill>
                  <a:srgbClr val="FF0000"/>
                </a:solidFill>
              </a:rPr>
              <a:t>trực</a:t>
            </a:r>
            <a:r>
              <a:rPr lang="en-US" sz="1200" dirty="0">
                <a:solidFill>
                  <a:srgbClr val="FF0000"/>
                </a:solidFill>
              </a:rPr>
              <a:t> </a:t>
            </a:r>
            <a:r>
              <a:rPr lang="en-US" sz="1200" dirty="0" err="1">
                <a:solidFill>
                  <a:srgbClr val="FF0000"/>
                </a:solidFill>
              </a:rPr>
              <a:t>và</a:t>
            </a:r>
            <a:r>
              <a:rPr lang="en-US" sz="1200" dirty="0">
                <a:solidFill>
                  <a:srgbClr val="FF0000"/>
                </a:solidFill>
              </a:rPr>
              <a:t> CBBVTE</a:t>
            </a:r>
          </a:p>
        </p:txBody>
      </p:sp>
      <p:sp>
        <p:nvSpPr>
          <p:cNvPr id="11" name="Rectangle: Rounded Corners 10">
            <a:extLst>
              <a:ext uri="{FF2B5EF4-FFF2-40B4-BE49-F238E27FC236}">
                <a16:creationId xmlns:a16="http://schemas.microsoft.com/office/drawing/2014/main" id="{FF913012-9AF1-E87B-E17E-ED1E0DE0D7BB}"/>
              </a:ext>
            </a:extLst>
          </p:cNvPr>
          <p:cNvSpPr/>
          <p:nvPr/>
        </p:nvSpPr>
        <p:spPr>
          <a:xfrm>
            <a:off x="1702872" y="1310126"/>
            <a:ext cx="2808953" cy="10189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171450" indent="-171450">
              <a:buFontTx/>
              <a:buChar char="-"/>
            </a:pPr>
            <a:r>
              <a:rPr lang="en-US" sz="1200" dirty="0" err="1">
                <a:solidFill>
                  <a:srgbClr val="FF0000"/>
                </a:solidFill>
              </a:rPr>
              <a:t>Tư</a:t>
            </a:r>
            <a:r>
              <a:rPr lang="en-US" sz="1200" dirty="0">
                <a:solidFill>
                  <a:srgbClr val="FF0000"/>
                </a:solidFill>
              </a:rPr>
              <a:t> </a:t>
            </a:r>
            <a:r>
              <a:rPr lang="en-US" sz="1200" dirty="0" err="1">
                <a:solidFill>
                  <a:srgbClr val="FF0000"/>
                </a:solidFill>
              </a:rPr>
              <a:t>vấn</a:t>
            </a:r>
            <a:r>
              <a:rPr lang="en-US" sz="1200" dirty="0">
                <a:solidFill>
                  <a:srgbClr val="FF0000"/>
                </a:solidFill>
              </a:rPr>
              <a:t> </a:t>
            </a:r>
            <a:r>
              <a:rPr lang="en-US" sz="1200" dirty="0" err="1">
                <a:solidFill>
                  <a:srgbClr val="FF0000"/>
                </a:solidFill>
              </a:rPr>
              <a:t>tâm</a:t>
            </a:r>
            <a:r>
              <a:rPr lang="en-US" sz="1200" dirty="0">
                <a:solidFill>
                  <a:srgbClr val="FF0000"/>
                </a:solidFill>
              </a:rPr>
              <a:t> </a:t>
            </a:r>
            <a:r>
              <a:rPr lang="en-US" sz="1200" dirty="0" err="1">
                <a:solidFill>
                  <a:srgbClr val="FF0000"/>
                </a:solidFill>
              </a:rPr>
              <a:t>lý</a:t>
            </a:r>
            <a:r>
              <a:rPr lang="en-US" sz="1200" dirty="0">
                <a:solidFill>
                  <a:srgbClr val="FF0000"/>
                </a:solidFill>
              </a:rPr>
              <a:t>, </a:t>
            </a:r>
            <a:r>
              <a:rPr lang="en-US" sz="1200" dirty="0" err="1">
                <a:solidFill>
                  <a:srgbClr val="FF0000"/>
                </a:solidFill>
              </a:rPr>
              <a:t>hỗ</a:t>
            </a:r>
            <a:r>
              <a:rPr lang="en-US" sz="1200" dirty="0">
                <a:solidFill>
                  <a:srgbClr val="FF0000"/>
                </a:solidFill>
              </a:rPr>
              <a:t> </a:t>
            </a:r>
            <a:r>
              <a:rPr lang="en-US" sz="1200" dirty="0" err="1">
                <a:solidFill>
                  <a:srgbClr val="FF0000"/>
                </a:solidFill>
              </a:rPr>
              <a:t>trợ</a:t>
            </a:r>
            <a:r>
              <a:rPr lang="en-US" sz="1200" dirty="0">
                <a:solidFill>
                  <a:srgbClr val="FF0000"/>
                </a:solidFill>
              </a:rPr>
              <a:t> </a:t>
            </a:r>
            <a:r>
              <a:rPr lang="en-US" sz="1200" dirty="0" err="1">
                <a:solidFill>
                  <a:srgbClr val="FF0000"/>
                </a:solidFill>
              </a:rPr>
              <a:t>trẻ</a:t>
            </a:r>
            <a:r>
              <a:rPr lang="en-US" sz="1200" dirty="0">
                <a:solidFill>
                  <a:srgbClr val="FF0000"/>
                </a:solidFill>
              </a:rPr>
              <a:t> </a:t>
            </a:r>
            <a:r>
              <a:rPr lang="en-US" sz="1200" dirty="0" err="1">
                <a:solidFill>
                  <a:srgbClr val="FF0000"/>
                </a:solidFill>
              </a:rPr>
              <a:t>trong</a:t>
            </a:r>
            <a:r>
              <a:rPr lang="en-US" sz="1200" dirty="0">
                <a:solidFill>
                  <a:srgbClr val="FF0000"/>
                </a:solidFill>
              </a:rPr>
              <a:t> </a:t>
            </a:r>
            <a:r>
              <a:rPr lang="en-US" sz="1200" dirty="0" err="1">
                <a:solidFill>
                  <a:srgbClr val="FF0000"/>
                </a:solidFill>
              </a:rPr>
              <a:t>trường</a:t>
            </a:r>
            <a:r>
              <a:rPr lang="en-US" sz="1200" dirty="0">
                <a:solidFill>
                  <a:srgbClr val="FF0000"/>
                </a:solidFill>
              </a:rPr>
              <a:t> </a:t>
            </a:r>
            <a:r>
              <a:rPr lang="en-US" sz="1200" dirty="0" err="1">
                <a:solidFill>
                  <a:srgbClr val="FF0000"/>
                </a:solidFill>
              </a:rPr>
              <a:t>học</a:t>
            </a:r>
            <a:endParaRPr lang="en-US" sz="1200" dirty="0">
              <a:solidFill>
                <a:srgbClr val="FF0000"/>
              </a:solidFill>
            </a:endParaRPr>
          </a:p>
          <a:p>
            <a:pPr marL="171450" indent="-171450">
              <a:buFontTx/>
              <a:buChar char="-"/>
            </a:pPr>
            <a:r>
              <a:rPr lang="en-US" sz="1200" dirty="0" err="1">
                <a:solidFill>
                  <a:srgbClr val="FF0000"/>
                </a:solidFill>
              </a:rPr>
              <a:t>Phối</a:t>
            </a:r>
            <a:r>
              <a:rPr lang="en-US" sz="1200" dirty="0">
                <a:solidFill>
                  <a:srgbClr val="FF0000"/>
                </a:solidFill>
              </a:rPr>
              <a:t> </a:t>
            </a:r>
            <a:r>
              <a:rPr lang="en-US" sz="1200" dirty="0" err="1">
                <a:solidFill>
                  <a:srgbClr val="FF0000"/>
                </a:solidFill>
              </a:rPr>
              <a:t>hợp</a:t>
            </a:r>
            <a:r>
              <a:rPr lang="en-US" sz="1200" dirty="0">
                <a:solidFill>
                  <a:srgbClr val="FF0000"/>
                </a:solidFill>
              </a:rPr>
              <a:t> </a:t>
            </a:r>
            <a:r>
              <a:rPr lang="en-US" sz="1200" dirty="0" err="1">
                <a:solidFill>
                  <a:srgbClr val="FF0000"/>
                </a:solidFill>
              </a:rPr>
              <a:t>với</a:t>
            </a:r>
            <a:r>
              <a:rPr lang="en-US" sz="1200" dirty="0">
                <a:solidFill>
                  <a:srgbClr val="FF0000"/>
                </a:solidFill>
              </a:rPr>
              <a:t> </a:t>
            </a:r>
            <a:r>
              <a:rPr lang="en-US" sz="1200" dirty="0" err="1">
                <a:solidFill>
                  <a:srgbClr val="FF0000"/>
                </a:solidFill>
              </a:rPr>
              <a:t>nhóm</a:t>
            </a:r>
            <a:r>
              <a:rPr lang="en-US" sz="1200" dirty="0">
                <a:solidFill>
                  <a:srgbClr val="FF0000"/>
                </a:solidFill>
              </a:rPr>
              <a:t> </a:t>
            </a:r>
            <a:r>
              <a:rPr lang="en-US" sz="1200" dirty="0" err="1">
                <a:solidFill>
                  <a:srgbClr val="FF0000"/>
                </a:solidFill>
              </a:rPr>
              <a:t>thường</a:t>
            </a:r>
            <a:r>
              <a:rPr lang="en-US" sz="1200" dirty="0">
                <a:solidFill>
                  <a:srgbClr val="FF0000"/>
                </a:solidFill>
              </a:rPr>
              <a:t> </a:t>
            </a:r>
            <a:r>
              <a:rPr lang="en-US" sz="1200" dirty="0" err="1">
                <a:solidFill>
                  <a:srgbClr val="FF0000"/>
                </a:solidFill>
              </a:rPr>
              <a:t>trực</a:t>
            </a:r>
            <a:r>
              <a:rPr lang="en-US" sz="1200" dirty="0">
                <a:solidFill>
                  <a:srgbClr val="FF0000"/>
                </a:solidFill>
              </a:rPr>
              <a:t> </a:t>
            </a:r>
            <a:r>
              <a:rPr lang="en-US" sz="1200" dirty="0" err="1">
                <a:solidFill>
                  <a:srgbClr val="FF0000"/>
                </a:solidFill>
              </a:rPr>
              <a:t>hỗ</a:t>
            </a:r>
            <a:r>
              <a:rPr lang="en-US" sz="1200" dirty="0">
                <a:solidFill>
                  <a:srgbClr val="FF0000"/>
                </a:solidFill>
              </a:rPr>
              <a:t> </a:t>
            </a:r>
            <a:r>
              <a:rPr lang="en-US" sz="1200" dirty="0" err="1">
                <a:solidFill>
                  <a:srgbClr val="FF0000"/>
                </a:solidFill>
              </a:rPr>
              <a:t>trợ</a:t>
            </a:r>
            <a:r>
              <a:rPr lang="en-US" sz="1200" dirty="0">
                <a:solidFill>
                  <a:srgbClr val="FF0000"/>
                </a:solidFill>
              </a:rPr>
              <a:t> can </a:t>
            </a:r>
            <a:r>
              <a:rPr lang="en-US" sz="1200" dirty="0" err="1">
                <a:solidFill>
                  <a:srgbClr val="FF0000"/>
                </a:solidFill>
              </a:rPr>
              <a:t>thiệp</a:t>
            </a:r>
            <a:endParaRPr lang="en-US" sz="1200" dirty="0">
              <a:solidFill>
                <a:srgbClr val="FF0000"/>
              </a:solidFill>
            </a:endParaRPr>
          </a:p>
          <a:p>
            <a:pPr marL="171450" indent="-171450">
              <a:buFontTx/>
              <a:buChar char="-"/>
            </a:pPr>
            <a:r>
              <a:rPr lang="en-US" sz="1200" dirty="0" err="1">
                <a:solidFill>
                  <a:srgbClr val="FF0000"/>
                </a:solidFill>
              </a:rPr>
              <a:t>Hỗ</a:t>
            </a:r>
            <a:r>
              <a:rPr lang="en-US" sz="1200" dirty="0">
                <a:solidFill>
                  <a:srgbClr val="FF0000"/>
                </a:solidFill>
              </a:rPr>
              <a:t> </a:t>
            </a:r>
            <a:r>
              <a:rPr lang="en-US" sz="1200" dirty="0" err="1">
                <a:solidFill>
                  <a:srgbClr val="FF0000"/>
                </a:solidFill>
              </a:rPr>
              <a:t>trợ</a:t>
            </a:r>
            <a:r>
              <a:rPr lang="en-US" sz="1200" dirty="0">
                <a:solidFill>
                  <a:srgbClr val="FF0000"/>
                </a:solidFill>
              </a:rPr>
              <a:t> </a:t>
            </a:r>
            <a:r>
              <a:rPr lang="en-US" sz="1200" dirty="0" err="1">
                <a:solidFill>
                  <a:srgbClr val="FF0000"/>
                </a:solidFill>
              </a:rPr>
              <a:t>trẻ</a:t>
            </a:r>
            <a:r>
              <a:rPr lang="en-US" sz="1200" dirty="0">
                <a:solidFill>
                  <a:srgbClr val="FF0000"/>
                </a:solidFill>
              </a:rPr>
              <a:t> </a:t>
            </a:r>
            <a:r>
              <a:rPr lang="en-US" sz="1200" dirty="0" err="1">
                <a:solidFill>
                  <a:srgbClr val="FF0000"/>
                </a:solidFill>
              </a:rPr>
              <a:t>sau</a:t>
            </a:r>
            <a:r>
              <a:rPr lang="en-US" sz="1200" dirty="0">
                <a:solidFill>
                  <a:srgbClr val="FF0000"/>
                </a:solidFill>
              </a:rPr>
              <a:t> can </a:t>
            </a:r>
            <a:r>
              <a:rPr lang="en-US" sz="1200" dirty="0" err="1">
                <a:solidFill>
                  <a:srgbClr val="FF0000"/>
                </a:solidFill>
              </a:rPr>
              <a:t>thiệp</a:t>
            </a:r>
            <a:endParaRPr lang="en-US" sz="1200" dirty="0">
              <a:solidFill>
                <a:srgbClr val="FF0000"/>
              </a:solidFill>
            </a:endParaRPr>
          </a:p>
        </p:txBody>
      </p:sp>
      <p:pic>
        <p:nvPicPr>
          <p:cNvPr id="2" name="Picture 1">
            <a:extLst>
              <a:ext uri="{FF2B5EF4-FFF2-40B4-BE49-F238E27FC236}">
                <a16:creationId xmlns:a16="http://schemas.microsoft.com/office/drawing/2014/main" id="{C0AFCEA0-8890-1B3C-32C8-7065A5F470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14" y="106404"/>
            <a:ext cx="1658601" cy="124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3239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3FDAA41-6FA3-79DF-53B4-810F81F4EF02}"/>
              </a:ext>
            </a:extLst>
          </p:cNvPr>
          <p:cNvGraphicFramePr>
            <a:graphicFrameLocks noGrp="1"/>
          </p:cNvGraphicFramePr>
          <p:nvPr>
            <p:ph idx="1"/>
            <p:extLst>
              <p:ext uri="{D42A27DB-BD31-4B8C-83A1-F6EECF244321}">
                <p14:modId xmlns:p14="http://schemas.microsoft.com/office/powerpoint/2010/main" val="3022005948"/>
              </p:ext>
            </p:extLst>
          </p:nvPr>
        </p:nvGraphicFramePr>
        <p:xfrm>
          <a:off x="1937657" y="1374775"/>
          <a:ext cx="8344581" cy="4536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0ACD3E7C-5B63-F495-AF5B-4F9E27649BAC}"/>
              </a:ext>
            </a:extLst>
          </p:cNvPr>
          <p:cNvSpPr>
            <a:spLocks noGrp="1"/>
          </p:cNvSpPr>
          <p:nvPr>
            <p:ph type="body" sz="quarter" idx="13"/>
          </p:nvPr>
        </p:nvSpPr>
        <p:spPr>
          <a:xfrm>
            <a:off x="1937656" y="269508"/>
            <a:ext cx="9740743" cy="904093"/>
          </a:xfrm>
        </p:spPr>
        <p:txBody>
          <a:bodyPr/>
          <a:lstStyle/>
          <a:p>
            <a:pPr marL="0" indent="0" algn="ctr">
              <a:buNone/>
            </a:pPr>
            <a:r>
              <a:rPr lang="en-US" sz="4000" dirty="0" err="1">
                <a:solidFill>
                  <a:srgbClr val="0066CC"/>
                </a:solidFill>
              </a:rPr>
              <a:t>Vai</a:t>
            </a:r>
            <a:r>
              <a:rPr lang="en-US" sz="4000" dirty="0">
                <a:solidFill>
                  <a:srgbClr val="0066CC"/>
                </a:solidFill>
              </a:rPr>
              <a:t> </a:t>
            </a:r>
            <a:r>
              <a:rPr lang="en-US" sz="4000" dirty="0" err="1">
                <a:solidFill>
                  <a:srgbClr val="0066CC"/>
                </a:solidFill>
              </a:rPr>
              <a:t>trò</a:t>
            </a:r>
            <a:r>
              <a:rPr lang="en-US" sz="4000" dirty="0">
                <a:solidFill>
                  <a:srgbClr val="0066CC"/>
                </a:solidFill>
              </a:rPr>
              <a:t> </a:t>
            </a:r>
            <a:r>
              <a:rPr lang="en-US" sz="4000" dirty="0" err="1">
                <a:solidFill>
                  <a:srgbClr val="0066CC"/>
                </a:solidFill>
              </a:rPr>
              <a:t>của</a:t>
            </a:r>
            <a:r>
              <a:rPr lang="en-US" sz="4000" dirty="0">
                <a:solidFill>
                  <a:srgbClr val="0066CC"/>
                </a:solidFill>
              </a:rPr>
              <a:t> </a:t>
            </a:r>
            <a:r>
              <a:rPr lang="en-US" sz="4000" dirty="0" err="1">
                <a:solidFill>
                  <a:srgbClr val="0066CC"/>
                </a:solidFill>
              </a:rPr>
              <a:t>nhà</a:t>
            </a:r>
            <a:r>
              <a:rPr lang="en-US" sz="4000" dirty="0">
                <a:solidFill>
                  <a:srgbClr val="0066CC"/>
                </a:solidFill>
              </a:rPr>
              <a:t> </a:t>
            </a:r>
            <a:r>
              <a:rPr lang="en-US" sz="4000" dirty="0" err="1">
                <a:solidFill>
                  <a:srgbClr val="0066CC"/>
                </a:solidFill>
              </a:rPr>
              <a:t>trường</a:t>
            </a:r>
            <a:endParaRPr lang="en-US" sz="4000" dirty="0">
              <a:solidFill>
                <a:srgbClr val="0066CC"/>
              </a:solidFill>
            </a:endParaRPr>
          </a:p>
        </p:txBody>
      </p:sp>
      <p:sp>
        <p:nvSpPr>
          <p:cNvPr id="4" name="Slide Number Placeholder 3">
            <a:extLst>
              <a:ext uri="{FF2B5EF4-FFF2-40B4-BE49-F238E27FC236}">
                <a16:creationId xmlns:a16="http://schemas.microsoft.com/office/drawing/2014/main" id="{C8B85A07-1788-3F90-1488-0066582DC675}"/>
              </a:ext>
            </a:extLst>
          </p:cNvPr>
          <p:cNvSpPr>
            <a:spLocks noGrp="1"/>
          </p:cNvSpPr>
          <p:nvPr>
            <p:ph type="sldNum" sz="quarter" idx="4"/>
          </p:nvPr>
        </p:nvSpPr>
        <p:spPr/>
        <p:txBody>
          <a:bodyPr/>
          <a:lstStyle/>
          <a:p>
            <a:pPr defTabSz="914400">
              <a:defRPr/>
            </a:pPr>
            <a:fld id="{CB2ABBFD-A820-4820-BB68-F332EB00880D}" type="slidenum">
              <a:rPr lang="en-GB">
                <a:solidFill>
                  <a:srgbClr val="FFFFFF"/>
                </a:solidFill>
                <a:latin typeface="Arial"/>
              </a:rPr>
              <a:pPr defTabSz="914400">
                <a:defRPr/>
              </a:pPr>
              <a:t>113</a:t>
            </a:fld>
            <a:endParaRPr lang="en-GB" dirty="0">
              <a:solidFill>
                <a:srgbClr val="FFFFFF"/>
              </a:solidFill>
              <a:latin typeface="Arial"/>
            </a:endParaRPr>
          </a:p>
        </p:txBody>
      </p:sp>
      <p:pic>
        <p:nvPicPr>
          <p:cNvPr id="2" name="Picture 1" descr="A logo with a logo&#10;&#10;Description automatically generated with medium confidence">
            <a:extLst>
              <a:ext uri="{FF2B5EF4-FFF2-40B4-BE49-F238E27FC236}">
                <a16:creationId xmlns:a16="http://schemas.microsoft.com/office/drawing/2014/main" id="{76D270DB-0E03-6201-0983-6BB559D61D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14" y="106404"/>
            <a:ext cx="1658601" cy="124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724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187FDB-87EA-47EA-97CD-2BDCB62112B8}"/>
              </a:ext>
            </a:extLst>
          </p:cNvPr>
          <p:cNvSpPr txBox="1"/>
          <p:nvPr/>
        </p:nvSpPr>
        <p:spPr>
          <a:xfrm>
            <a:off x="2142130" y="409676"/>
            <a:ext cx="7907739" cy="769441"/>
          </a:xfrm>
          <a:prstGeom prst="rect">
            <a:avLst/>
          </a:prstGeom>
          <a:noFill/>
        </p:spPr>
        <p:txBody>
          <a:bodyPr wrap="square" rtlCol="0">
            <a:spAutoFit/>
          </a:bodyPr>
          <a:lstStyle/>
          <a:p>
            <a:pPr algn="ctr"/>
            <a:r>
              <a:rPr lang="en-US" sz="4400" b="1" dirty="0">
                <a:solidFill>
                  <a:srgbClr val="002060"/>
                </a:solidFill>
              </a:rPr>
              <a:t>TỔNG KẾT - PHẢN HỒI</a:t>
            </a:r>
          </a:p>
        </p:txBody>
      </p:sp>
      <p:pic>
        <p:nvPicPr>
          <p:cNvPr id="5124" name="Picture 4" descr="Where do we go from here? – San Jose Peace &amp;amp; Justice Center">
            <a:extLst>
              <a:ext uri="{FF2B5EF4-FFF2-40B4-BE49-F238E27FC236}">
                <a16:creationId xmlns:a16="http://schemas.microsoft.com/office/drawing/2014/main" id="{0C2DA692-CD5E-4E5A-A379-38142DECD7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2530" y="1897647"/>
            <a:ext cx="6271592" cy="41780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B7BDBFA-5F98-DE21-5089-5A0392830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50" y="246304"/>
            <a:ext cx="1460098" cy="109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1163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B741B0-7C41-482F-AD79-410B585AD470}"/>
              </a:ext>
            </a:extLst>
          </p:cNvPr>
          <p:cNvSpPr>
            <a:spLocks noGrp="1"/>
          </p:cNvSpPr>
          <p:nvPr>
            <p:ph type="title"/>
          </p:nvPr>
        </p:nvSpPr>
        <p:spPr>
          <a:xfrm>
            <a:off x="1088335" y="5707036"/>
            <a:ext cx="10015330" cy="775778"/>
          </a:xfrm>
        </p:spPr>
        <p:txBody>
          <a:bodyPr>
            <a:normAutofit/>
          </a:bodyPr>
          <a:lstStyle/>
          <a:p>
            <a:r>
              <a:rPr lang="en-US" sz="4400" i="1"/>
              <a:t>TRÂN TRỌNG CẢM ƠN!</a:t>
            </a:r>
          </a:p>
        </p:txBody>
      </p:sp>
      <p:pic>
        <p:nvPicPr>
          <p:cNvPr id="4" name="Picture 2" descr="Trẻ Em, Mầm Non, Em Nhỏ, Trẻ Con, Học Tập, Tải hình PNG 59 -  Free.Vector6.com">
            <a:extLst>
              <a:ext uri="{FF2B5EF4-FFF2-40B4-BE49-F238E27FC236}">
                <a16:creationId xmlns:a16="http://schemas.microsoft.com/office/drawing/2014/main" id="{3346615F-3DC9-4319-83C4-D10B777D2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331" y="360337"/>
            <a:ext cx="7702828" cy="60746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
            <a:extLst>
              <a:ext uri="{FF2B5EF4-FFF2-40B4-BE49-F238E27FC236}">
                <a16:creationId xmlns:a16="http://schemas.microsoft.com/office/drawing/2014/main" id="{E37D1C31-49E0-8809-A955-E05329985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77" y="218823"/>
            <a:ext cx="1460098" cy="109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175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8999" y="696686"/>
            <a:ext cx="8319655" cy="2390141"/>
          </a:xfrm>
          <a:prstGeom prst="rect">
            <a:avLst/>
          </a:prstGeom>
        </p:spPr>
        <p:txBody>
          <a:bodyPr wrap="square">
            <a:spAutoFit/>
          </a:bodyPr>
          <a:lstStyle/>
          <a:p>
            <a:r>
              <a:rPr lang="en-US" sz="3733" dirty="0">
                <a:latin typeface="Times New Roman" pitchFamily="18" charset="0"/>
                <a:cs typeface="Times New Roman" pitchFamily="18" charset="0"/>
              </a:rPr>
              <a:t>- Theo </a:t>
            </a:r>
            <a:r>
              <a:rPr lang="en-US" sz="3733" b="1" dirty="0" err="1">
                <a:solidFill>
                  <a:srgbClr val="C00000"/>
                </a:solidFill>
                <a:latin typeface="Times New Roman" pitchFamily="18" charset="0"/>
                <a:cs typeface="Times New Roman" pitchFamily="18" charset="0"/>
              </a:rPr>
              <a:t>Luật</a:t>
            </a:r>
            <a:r>
              <a:rPr lang="en-US" sz="3733" b="1" dirty="0">
                <a:solidFill>
                  <a:srgbClr val="C00000"/>
                </a:solidFill>
                <a:latin typeface="Times New Roman" pitchFamily="18" charset="0"/>
                <a:cs typeface="Times New Roman" pitchFamily="18" charset="0"/>
              </a:rPr>
              <a:t> </a:t>
            </a:r>
            <a:r>
              <a:rPr lang="en-US" sz="3733" b="1" dirty="0" err="1">
                <a:solidFill>
                  <a:srgbClr val="C00000"/>
                </a:solidFill>
                <a:latin typeface="Times New Roman" pitchFamily="18" charset="0"/>
                <a:cs typeface="Times New Roman" pitchFamily="18" charset="0"/>
              </a:rPr>
              <a:t>trẻ</a:t>
            </a:r>
            <a:r>
              <a:rPr lang="en-US" sz="3733" b="1" dirty="0">
                <a:solidFill>
                  <a:srgbClr val="C00000"/>
                </a:solidFill>
                <a:latin typeface="Times New Roman" pitchFamily="18" charset="0"/>
                <a:cs typeface="Times New Roman" pitchFamily="18" charset="0"/>
              </a:rPr>
              <a:t> </a:t>
            </a:r>
            <a:r>
              <a:rPr lang="en-US" sz="3733" b="1" dirty="0" err="1">
                <a:solidFill>
                  <a:srgbClr val="C00000"/>
                </a:solidFill>
                <a:latin typeface="Times New Roman" pitchFamily="18" charset="0"/>
                <a:cs typeface="Times New Roman" pitchFamily="18" charset="0"/>
              </a:rPr>
              <a:t>em</a:t>
            </a:r>
            <a:r>
              <a:rPr lang="en-US" sz="3733" b="1" dirty="0">
                <a:solidFill>
                  <a:srgbClr val="C00000"/>
                </a:solidFill>
                <a:latin typeface="Times New Roman" pitchFamily="18" charset="0"/>
                <a:cs typeface="Times New Roman" pitchFamily="18" charset="0"/>
              </a:rPr>
              <a:t> </a:t>
            </a:r>
            <a:r>
              <a:rPr lang="en-US" sz="3733" b="1" dirty="0" err="1">
                <a:solidFill>
                  <a:srgbClr val="C00000"/>
                </a:solidFill>
                <a:latin typeface="Times New Roman" pitchFamily="18" charset="0"/>
                <a:cs typeface="Times New Roman" pitchFamily="18" charset="0"/>
              </a:rPr>
              <a:t>Việt</a:t>
            </a:r>
            <a:r>
              <a:rPr lang="en-US" sz="3733" b="1" dirty="0">
                <a:solidFill>
                  <a:srgbClr val="C00000"/>
                </a:solidFill>
                <a:latin typeface="Times New Roman" pitchFamily="18" charset="0"/>
                <a:cs typeface="Times New Roman" pitchFamily="18" charset="0"/>
              </a:rPr>
              <a:t> Nam</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trẻ</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em</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là</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những</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người</a:t>
            </a:r>
            <a:r>
              <a:rPr lang="en-US" sz="3733" dirty="0">
                <a:latin typeface="Times New Roman" pitchFamily="18" charset="0"/>
                <a:cs typeface="Times New Roman" pitchFamily="18" charset="0"/>
              </a:rPr>
              <a:t> </a:t>
            </a:r>
            <a:r>
              <a:rPr lang="en-US" sz="3733" b="1" dirty="0" err="1">
                <a:solidFill>
                  <a:srgbClr val="C00000"/>
                </a:solidFill>
                <a:latin typeface="Times New Roman" pitchFamily="18" charset="0"/>
                <a:cs typeface="Times New Roman" pitchFamily="18" charset="0"/>
              </a:rPr>
              <a:t>dưới</a:t>
            </a:r>
            <a:r>
              <a:rPr lang="en-US" sz="3733" b="1" dirty="0">
                <a:solidFill>
                  <a:srgbClr val="C00000"/>
                </a:solidFill>
                <a:latin typeface="Times New Roman" pitchFamily="18" charset="0"/>
                <a:cs typeface="Times New Roman" pitchFamily="18" charset="0"/>
              </a:rPr>
              <a:t> 16 </a:t>
            </a:r>
            <a:r>
              <a:rPr lang="en-US" sz="3733" b="1" dirty="0" err="1">
                <a:solidFill>
                  <a:srgbClr val="C00000"/>
                </a:solidFill>
                <a:latin typeface="Times New Roman" pitchFamily="18" charset="0"/>
                <a:cs typeface="Times New Roman" pitchFamily="18" charset="0"/>
              </a:rPr>
              <a:t>tuổi</a:t>
            </a:r>
            <a:endParaRPr lang="en-US" sz="3733" b="1" dirty="0">
              <a:solidFill>
                <a:srgbClr val="C00000"/>
              </a:solidFill>
              <a:latin typeface="Times New Roman" pitchFamily="18" charset="0"/>
              <a:cs typeface="Times New Roman" pitchFamily="18" charset="0"/>
            </a:endParaRPr>
          </a:p>
          <a:p>
            <a:r>
              <a:rPr lang="en-US" sz="3733" dirty="0">
                <a:latin typeface="Times New Roman" pitchFamily="18" charset="0"/>
                <a:cs typeface="Times New Roman" pitchFamily="18" charset="0"/>
              </a:rPr>
              <a:t>- Theo </a:t>
            </a:r>
            <a:r>
              <a:rPr lang="en-US" sz="3733" b="1" dirty="0" err="1">
                <a:solidFill>
                  <a:srgbClr val="C00000"/>
                </a:solidFill>
                <a:latin typeface="Times New Roman" pitchFamily="18" charset="0"/>
                <a:cs typeface="Times New Roman" pitchFamily="18" charset="0"/>
              </a:rPr>
              <a:t>Công</a:t>
            </a:r>
            <a:r>
              <a:rPr lang="en-US" sz="3733" b="1" dirty="0">
                <a:solidFill>
                  <a:srgbClr val="C00000"/>
                </a:solidFill>
                <a:latin typeface="Times New Roman" pitchFamily="18" charset="0"/>
                <a:cs typeface="Times New Roman" pitchFamily="18" charset="0"/>
              </a:rPr>
              <a:t> </a:t>
            </a:r>
            <a:r>
              <a:rPr lang="en-US" sz="3733" b="1" dirty="0" err="1">
                <a:solidFill>
                  <a:srgbClr val="C00000"/>
                </a:solidFill>
                <a:latin typeface="Times New Roman" pitchFamily="18" charset="0"/>
                <a:cs typeface="Times New Roman" pitchFamily="18" charset="0"/>
              </a:rPr>
              <a:t>ước</a:t>
            </a:r>
            <a:r>
              <a:rPr lang="en-US" sz="3733" b="1" dirty="0">
                <a:solidFill>
                  <a:srgbClr val="C00000"/>
                </a:solidFill>
                <a:latin typeface="Times New Roman" pitchFamily="18" charset="0"/>
                <a:cs typeface="Times New Roman" pitchFamily="18" charset="0"/>
              </a:rPr>
              <a:t> </a:t>
            </a:r>
            <a:r>
              <a:rPr lang="en-US" sz="3733" b="1" dirty="0" err="1">
                <a:solidFill>
                  <a:srgbClr val="C00000"/>
                </a:solidFill>
                <a:latin typeface="Times New Roman" pitchFamily="18" charset="0"/>
                <a:cs typeface="Times New Roman" pitchFamily="18" charset="0"/>
              </a:rPr>
              <a:t>Quốc</a:t>
            </a:r>
            <a:r>
              <a:rPr lang="en-US" sz="3733" b="1" dirty="0">
                <a:solidFill>
                  <a:srgbClr val="C00000"/>
                </a:solidFill>
                <a:latin typeface="Times New Roman" pitchFamily="18" charset="0"/>
                <a:cs typeface="Times New Roman" pitchFamily="18" charset="0"/>
              </a:rPr>
              <a:t> </a:t>
            </a:r>
            <a:r>
              <a:rPr lang="en-US" sz="3733" b="1" dirty="0" err="1">
                <a:solidFill>
                  <a:srgbClr val="C00000"/>
                </a:solidFill>
                <a:latin typeface="Times New Roman" pitchFamily="18" charset="0"/>
                <a:cs typeface="Times New Roman" pitchFamily="18" charset="0"/>
              </a:rPr>
              <a:t>tế</a:t>
            </a:r>
            <a:r>
              <a:rPr lang="en-US" sz="3733" b="1" dirty="0">
                <a:solidFill>
                  <a:srgbClr val="C00000"/>
                </a:solidFill>
                <a:latin typeface="Times New Roman" pitchFamily="18" charset="0"/>
                <a:cs typeface="Times New Roman" pitchFamily="18" charset="0"/>
              </a:rPr>
              <a:t> </a:t>
            </a:r>
            <a:r>
              <a:rPr lang="en-US" sz="3733" b="1" dirty="0" err="1">
                <a:solidFill>
                  <a:srgbClr val="C00000"/>
                </a:solidFill>
                <a:latin typeface="Times New Roman" pitchFamily="18" charset="0"/>
                <a:cs typeface="Times New Roman" pitchFamily="18" charset="0"/>
              </a:rPr>
              <a:t>về</a:t>
            </a:r>
            <a:r>
              <a:rPr lang="en-US" sz="3733" b="1" dirty="0">
                <a:solidFill>
                  <a:srgbClr val="C00000"/>
                </a:solidFill>
                <a:latin typeface="Times New Roman" pitchFamily="18" charset="0"/>
                <a:cs typeface="Times New Roman" pitchFamily="18" charset="0"/>
              </a:rPr>
              <a:t> </a:t>
            </a:r>
            <a:r>
              <a:rPr lang="en-US" sz="3733" b="1" dirty="0" err="1">
                <a:solidFill>
                  <a:srgbClr val="C00000"/>
                </a:solidFill>
                <a:latin typeface="Times New Roman" pitchFamily="18" charset="0"/>
                <a:cs typeface="Times New Roman" pitchFamily="18" charset="0"/>
              </a:rPr>
              <a:t>Quyền</a:t>
            </a:r>
            <a:r>
              <a:rPr lang="en-US" sz="3733" b="1" dirty="0">
                <a:solidFill>
                  <a:srgbClr val="C00000"/>
                </a:solidFill>
                <a:latin typeface="Times New Roman" pitchFamily="18" charset="0"/>
                <a:cs typeface="Times New Roman" pitchFamily="18" charset="0"/>
              </a:rPr>
              <a:t> </a:t>
            </a:r>
            <a:r>
              <a:rPr lang="en-US" sz="3733" b="1" dirty="0" err="1">
                <a:solidFill>
                  <a:srgbClr val="C00000"/>
                </a:solidFill>
                <a:latin typeface="Times New Roman" pitchFamily="18" charset="0"/>
                <a:cs typeface="Times New Roman" pitchFamily="18" charset="0"/>
              </a:rPr>
              <a:t>Trẻ</a:t>
            </a:r>
            <a:r>
              <a:rPr lang="en-US" sz="3733" b="1" dirty="0">
                <a:solidFill>
                  <a:srgbClr val="C00000"/>
                </a:solidFill>
                <a:latin typeface="Times New Roman" pitchFamily="18" charset="0"/>
                <a:cs typeface="Times New Roman" pitchFamily="18" charset="0"/>
              </a:rPr>
              <a:t> </a:t>
            </a:r>
            <a:r>
              <a:rPr lang="en-US" sz="3733" b="1" dirty="0" err="1">
                <a:solidFill>
                  <a:srgbClr val="C00000"/>
                </a:solidFill>
                <a:latin typeface="Times New Roman" pitchFamily="18" charset="0"/>
                <a:cs typeface="Times New Roman" pitchFamily="18" charset="0"/>
              </a:rPr>
              <a:t>em</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trẻ</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em</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là</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những</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người</a:t>
            </a:r>
            <a:r>
              <a:rPr lang="en-US" sz="3733" dirty="0">
                <a:latin typeface="Times New Roman" pitchFamily="18" charset="0"/>
                <a:cs typeface="Times New Roman" pitchFamily="18" charset="0"/>
              </a:rPr>
              <a:t> </a:t>
            </a:r>
            <a:r>
              <a:rPr lang="en-US" sz="3733" b="1" dirty="0" err="1">
                <a:solidFill>
                  <a:srgbClr val="C00000"/>
                </a:solidFill>
                <a:latin typeface="Times New Roman" pitchFamily="18" charset="0"/>
                <a:cs typeface="Times New Roman" pitchFamily="18" charset="0"/>
              </a:rPr>
              <a:t>dưới</a:t>
            </a:r>
            <a:r>
              <a:rPr lang="en-US" sz="3733" b="1" dirty="0">
                <a:solidFill>
                  <a:srgbClr val="C00000"/>
                </a:solidFill>
                <a:latin typeface="Times New Roman" pitchFamily="18" charset="0"/>
                <a:cs typeface="Times New Roman" pitchFamily="18" charset="0"/>
              </a:rPr>
              <a:t> 18 </a:t>
            </a:r>
            <a:r>
              <a:rPr lang="en-US" sz="3733" b="1" dirty="0" err="1">
                <a:solidFill>
                  <a:srgbClr val="C00000"/>
                </a:solidFill>
                <a:latin typeface="Times New Roman" pitchFamily="18" charset="0"/>
                <a:cs typeface="Times New Roman" pitchFamily="18" charset="0"/>
              </a:rPr>
              <a:t>tuổi</a:t>
            </a:r>
            <a:endParaRPr lang="en-US" sz="3733" b="1" dirty="0">
              <a:solidFill>
                <a:srgbClr val="C00000"/>
              </a:solidFill>
              <a:latin typeface="Times New Roman" pitchFamily="18" charset="0"/>
              <a:cs typeface="Times New Roman" pitchFamily="18" charset="0"/>
            </a:endParaRPr>
          </a:p>
        </p:txBody>
      </p:sp>
      <p:pic>
        <p:nvPicPr>
          <p:cNvPr id="6" name="Picture 1">
            <a:extLst>
              <a:ext uri="{FF2B5EF4-FFF2-40B4-BE49-F238E27FC236}">
                <a16:creationId xmlns:a16="http://schemas.microsoft.com/office/drawing/2014/main" id="{6182759C-FB37-9C44-A135-7B67C79E3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0098" cy="109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309867"/>
      </p:ext>
    </p:extLst>
  </p:cSld>
  <p:clrMapOvr>
    <a:masterClrMapping/>
  </p:clrMapOvr>
  <p:transition spd="med">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Isosceles Triangle 3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04C7ADDA-CF99-6B6E-8306-694929725B14}"/>
              </a:ext>
            </a:extLst>
          </p:cNvPr>
          <p:cNvPicPr>
            <a:picLocks noChangeAspect="1"/>
          </p:cNvPicPr>
          <p:nvPr/>
        </p:nvPicPr>
        <p:blipFill>
          <a:blip r:embed="rId2"/>
          <a:stretch>
            <a:fillRect/>
          </a:stretch>
        </p:blipFill>
        <p:spPr>
          <a:xfrm>
            <a:off x="2904647" y="-1"/>
            <a:ext cx="6451996" cy="7568327"/>
          </a:xfrm>
          <a:prstGeom prst="rect">
            <a:avLst/>
          </a:prstGeom>
          <a:ln>
            <a:noFill/>
          </a:ln>
        </p:spPr>
      </p:pic>
      <p:sp>
        <p:nvSpPr>
          <p:cNvPr id="33" name="Isosceles Triangle 3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121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3C188A-3FFC-C83D-EEDE-2340B28209EE}"/>
              </a:ext>
            </a:extLst>
          </p:cNvPr>
          <p:cNvPicPr>
            <a:picLocks noChangeAspect="1"/>
          </p:cNvPicPr>
          <p:nvPr/>
        </p:nvPicPr>
        <p:blipFill>
          <a:blip r:embed="rId2"/>
          <a:stretch>
            <a:fillRect/>
          </a:stretch>
        </p:blipFill>
        <p:spPr>
          <a:xfrm>
            <a:off x="975059" y="108096"/>
            <a:ext cx="5803995" cy="6471120"/>
          </a:xfrm>
          <a:prstGeom prst="rect">
            <a:avLst/>
          </a:prstGeom>
        </p:spPr>
      </p:pic>
      <p:sp>
        <p:nvSpPr>
          <p:cNvPr id="7" name="Rectangle: Rounded Corners 6">
            <a:extLst>
              <a:ext uri="{FF2B5EF4-FFF2-40B4-BE49-F238E27FC236}">
                <a16:creationId xmlns:a16="http://schemas.microsoft.com/office/drawing/2014/main" id="{A5232018-7BAD-AAD1-28BF-DACCA38D7DCE}"/>
              </a:ext>
            </a:extLst>
          </p:cNvPr>
          <p:cNvSpPr/>
          <p:nvPr/>
        </p:nvSpPr>
        <p:spPr>
          <a:xfrm>
            <a:off x="7205472" y="682753"/>
            <a:ext cx="4767072" cy="45103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80990" indent="-380990">
              <a:buFontTx/>
              <a:buChar char="-"/>
            </a:pPr>
            <a:r>
              <a:rPr lang="en-US" sz="4267"/>
              <a:t>Phân biệt mong muốn với nhu cầu.</a:t>
            </a:r>
          </a:p>
          <a:p>
            <a:pPr marL="380990" indent="-380990">
              <a:buFontTx/>
              <a:buChar char="-"/>
            </a:pPr>
            <a:r>
              <a:rPr lang="en-US" sz="4267"/>
              <a:t>Phân biệt nhu cầu với quyền.</a:t>
            </a:r>
          </a:p>
          <a:p>
            <a:endParaRPr lang="en-US" sz="4267" dirty="0"/>
          </a:p>
        </p:txBody>
      </p:sp>
    </p:spTree>
    <p:extLst>
      <p:ext uri="{BB962C8B-B14F-4D97-AF65-F5344CB8AC3E}">
        <p14:creationId xmlns:p14="http://schemas.microsoft.com/office/powerpoint/2010/main" val="621396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0D74038-6199-2DD5-908D-C06B8191B4D3}"/>
              </a:ext>
            </a:extLst>
          </p:cNvPr>
          <p:cNvSpPr/>
          <p:nvPr/>
        </p:nvSpPr>
        <p:spPr>
          <a:xfrm>
            <a:off x="478971" y="402770"/>
            <a:ext cx="11225349" cy="61077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267" u="sng" dirty="0" err="1">
                <a:solidFill>
                  <a:schemeClr val="tx1"/>
                </a:solidFill>
              </a:rPr>
              <a:t>Bài</a:t>
            </a:r>
            <a:r>
              <a:rPr lang="en-US" sz="4267" u="sng" dirty="0">
                <a:solidFill>
                  <a:schemeClr val="tx1"/>
                </a:solidFill>
              </a:rPr>
              <a:t> </a:t>
            </a:r>
            <a:r>
              <a:rPr lang="en-US" sz="4267" u="sng" dirty="0" err="1">
                <a:solidFill>
                  <a:schemeClr val="tx1"/>
                </a:solidFill>
              </a:rPr>
              <a:t>tập</a:t>
            </a:r>
            <a:r>
              <a:rPr lang="en-US" sz="4267" u="sng" dirty="0">
                <a:solidFill>
                  <a:schemeClr val="tx1"/>
                </a:solidFill>
              </a:rPr>
              <a:t>: </a:t>
            </a:r>
          </a:p>
          <a:p>
            <a:pPr algn="just">
              <a:lnSpc>
                <a:spcPct val="150000"/>
              </a:lnSpc>
            </a:pPr>
            <a:r>
              <a:rPr lang="en-US" sz="4267" i="1" dirty="0" err="1">
                <a:solidFill>
                  <a:schemeClr val="tx1"/>
                </a:solidFill>
              </a:rPr>
              <a:t>Nghiên</a:t>
            </a:r>
            <a:r>
              <a:rPr lang="en-US" sz="4267" i="1" dirty="0">
                <a:solidFill>
                  <a:schemeClr val="tx1"/>
                </a:solidFill>
              </a:rPr>
              <a:t> </a:t>
            </a:r>
            <a:r>
              <a:rPr lang="en-US" sz="4267" i="1" dirty="0" err="1">
                <a:solidFill>
                  <a:schemeClr val="tx1"/>
                </a:solidFill>
              </a:rPr>
              <a:t>cứu</a:t>
            </a:r>
            <a:r>
              <a:rPr lang="en-US" sz="4267" i="1" dirty="0">
                <a:solidFill>
                  <a:schemeClr val="tx1"/>
                </a:solidFill>
              </a:rPr>
              <a:t> </a:t>
            </a:r>
            <a:r>
              <a:rPr lang="en-US" sz="4267" i="1" dirty="0" err="1">
                <a:solidFill>
                  <a:schemeClr val="tx1"/>
                </a:solidFill>
              </a:rPr>
              <a:t>các</a:t>
            </a:r>
            <a:r>
              <a:rPr lang="en-US" sz="4267" i="1" dirty="0">
                <a:solidFill>
                  <a:schemeClr val="tx1"/>
                </a:solidFill>
              </a:rPr>
              <a:t> </a:t>
            </a:r>
            <a:r>
              <a:rPr lang="en-US" sz="4267" i="1" dirty="0" err="1">
                <a:solidFill>
                  <a:schemeClr val="tx1"/>
                </a:solidFill>
              </a:rPr>
              <a:t>tình</a:t>
            </a:r>
            <a:r>
              <a:rPr lang="en-US" sz="4267" i="1" dirty="0">
                <a:solidFill>
                  <a:schemeClr val="tx1"/>
                </a:solidFill>
              </a:rPr>
              <a:t> </a:t>
            </a:r>
            <a:r>
              <a:rPr lang="en-US" sz="4267" i="1" dirty="0" err="1">
                <a:solidFill>
                  <a:schemeClr val="tx1"/>
                </a:solidFill>
              </a:rPr>
              <a:t>huống</a:t>
            </a:r>
            <a:r>
              <a:rPr lang="en-US" sz="4267" i="1" dirty="0">
                <a:solidFill>
                  <a:schemeClr val="tx1"/>
                </a:solidFill>
              </a:rPr>
              <a:t> </a:t>
            </a:r>
            <a:r>
              <a:rPr lang="en-US" sz="4267" i="1" dirty="0" err="1">
                <a:solidFill>
                  <a:schemeClr val="tx1"/>
                </a:solidFill>
              </a:rPr>
              <a:t>thể</a:t>
            </a:r>
            <a:r>
              <a:rPr lang="en-US" sz="4267" i="1" dirty="0">
                <a:solidFill>
                  <a:schemeClr val="tx1"/>
                </a:solidFill>
              </a:rPr>
              <a:t> </a:t>
            </a:r>
            <a:r>
              <a:rPr lang="en-US" sz="4267" i="1" dirty="0" err="1">
                <a:solidFill>
                  <a:schemeClr val="tx1"/>
                </a:solidFill>
              </a:rPr>
              <a:t>hiện</a:t>
            </a:r>
            <a:r>
              <a:rPr lang="en-US" sz="4267" i="1" dirty="0">
                <a:solidFill>
                  <a:schemeClr val="tx1"/>
                </a:solidFill>
              </a:rPr>
              <a:t> </a:t>
            </a:r>
            <a:r>
              <a:rPr lang="en-US" sz="4267" i="1" dirty="0" err="1">
                <a:solidFill>
                  <a:schemeClr val="tx1"/>
                </a:solidFill>
              </a:rPr>
              <a:t>nhu</a:t>
            </a:r>
            <a:r>
              <a:rPr lang="en-US" sz="4267" i="1" dirty="0">
                <a:solidFill>
                  <a:schemeClr val="tx1"/>
                </a:solidFill>
              </a:rPr>
              <a:t> </a:t>
            </a:r>
            <a:r>
              <a:rPr lang="en-US" sz="4267" i="1" dirty="0" err="1">
                <a:solidFill>
                  <a:schemeClr val="tx1"/>
                </a:solidFill>
              </a:rPr>
              <a:t>cầu</a:t>
            </a:r>
            <a:r>
              <a:rPr lang="en-US" sz="4267" i="1" dirty="0">
                <a:solidFill>
                  <a:schemeClr val="tx1"/>
                </a:solidFill>
              </a:rPr>
              <a:t> </a:t>
            </a:r>
            <a:r>
              <a:rPr lang="en-US" sz="4267" i="1" dirty="0" err="1">
                <a:solidFill>
                  <a:schemeClr val="tx1"/>
                </a:solidFill>
              </a:rPr>
              <a:t>của</a:t>
            </a:r>
            <a:r>
              <a:rPr lang="en-US" sz="4267" i="1" dirty="0">
                <a:solidFill>
                  <a:schemeClr val="tx1"/>
                </a:solidFill>
              </a:rPr>
              <a:t> </a:t>
            </a:r>
            <a:r>
              <a:rPr lang="en-US" sz="4267" i="1" dirty="0" err="1">
                <a:solidFill>
                  <a:schemeClr val="tx1"/>
                </a:solidFill>
              </a:rPr>
              <a:t>trẻ</a:t>
            </a:r>
            <a:r>
              <a:rPr lang="en-US" sz="4267" i="1" dirty="0">
                <a:solidFill>
                  <a:schemeClr val="tx1"/>
                </a:solidFill>
              </a:rPr>
              <a:t>. </a:t>
            </a:r>
            <a:r>
              <a:rPr lang="en-US" sz="4267" i="1" dirty="0" err="1">
                <a:solidFill>
                  <a:schemeClr val="tx1"/>
                </a:solidFill>
              </a:rPr>
              <a:t>Những</a:t>
            </a:r>
            <a:r>
              <a:rPr lang="en-US" sz="4267" i="1" dirty="0">
                <a:solidFill>
                  <a:schemeClr val="tx1"/>
                </a:solidFill>
              </a:rPr>
              <a:t> </a:t>
            </a:r>
            <a:r>
              <a:rPr lang="en-US" sz="4267" i="1" dirty="0" err="1">
                <a:solidFill>
                  <a:schemeClr val="tx1"/>
                </a:solidFill>
              </a:rPr>
              <a:t>nhu</a:t>
            </a:r>
            <a:r>
              <a:rPr lang="en-US" sz="4267" i="1" dirty="0">
                <a:solidFill>
                  <a:schemeClr val="tx1"/>
                </a:solidFill>
              </a:rPr>
              <a:t> </a:t>
            </a:r>
            <a:r>
              <a:rPr lang="en-US" sz="4267" i="1" dirty="0" err="1">
                <a:solidFill>
                  <a:schemeClr val="tx1"/>
                </a:solidFill>
              </a:rPr>
              <a:t>cầu</a:t>
            </a:r>
            <a:r>
              <a:rPr lang="en-US" sz="4267" i="1" dirty="0">
                <a:solidFill>
                  <a:schemeClr val="tx1"/>
                </a:solidFill>
              </a:rPr>
              <a:t> </a:t>
            </a:r>
            <a:r>
              <a:rPr lang="en-US" sz="4267" i="1" dirty="0" err="1">
                <a:solidFill>
                  <a:schemeClr val="tx1"/>
                </a:solidFill>
              </a:rPr>
              <a:t>nào</a:t>
            </a:r>
            <a:r>
              <a:rPr lang="en-US" sz="4267" i="1" dirty="0">
                <a:solidFill>
                  <a:schemeClr val="tx1"/>
                </a:solidFill>
              </a:rPr>
              <a:t> </a:t>
            </a:r>
            <a:r>
              <a:rPr lang="en-US" sz="4267" i="1" dirty="0" err="1">
                <a:solidFill>
                  <a:schemeClr val="tx1"/>
                </a:solidFill>
              </a:rPr>
              <a:t>nhóm</a:t>
            </a:r>
            <a:r>
              <a:rPr lang="en-US" sz="4267" i="1" dirty="0">
                <a:solidFill>
                  <a:schemeClr val="tx1"/>
                </a:solidFill>
              </a:rPr>
              <a:t> </a:t>
            </a:r>
            <a:r>
              <a:rPr lang="en-US" sz="4267" i="1" dirty="0" err="1">
                <a:solidFill>
                  <a:schemeClr val="tx1"/>
                </a:solidFill>
              </a:rPr>
              <a:t>giữ</a:t>
            </a:r>
            <a:r>
              <a:rPr lang="en-US" sz="4267" i="1" dirty="0">
                <a:solidFill>
                  <a:schemeClr val="tx1"/>
                </a:solidFill>
              </a:rPr>
              <a:t> </a:t>
            </a:r>
            <a:r>
              <a:rPr lang="en-US" sz="4267" i="1" dirty="0" err="1">
                <a:solidFill>
                  <a:schemeClr val="tx1"/>
                </a:solidFill>
              </a:rPr>
              <a:t>lại</a:t>
            </a:r>
            <a:r>
              <a:rPr lang="en-US" sz="4267" i="1" dirty="0">
                <a:solidFill>
                  <a:schemeClr val="tx1"/>
                </a:solidFill>
              </a:rPr>
              <a:t>, </a:t>
            </a:r>
            <a:r>
              <a:rPr lang="en-US" sz="4267" i="1" dirty="0" err="1">
                <a:solidFill>
                  <a:schemeClr val="tx1"/>
                </a:solidFill>
              </a:rPr>
              <a:t>nhu</a:t>
            </a:r>
            <a:r>
              <a:rPr lang="en-US" sz="4267" i="1" dirty="0">
                <a:solidFill>
                  <a:schemeClr val="tx1"/>
                </a:solidFill>
              </a:rPr>
              <a:t> </a:t>
            </a:r>
            <a:r>
              <a:rPr lang="en-US" sz="4267" i="1" dirty="0" err="1">
                <a:solidFill>
                  <a:schemeClr val="tx1"/>
                </a:solidFill>
              </a:rPr>
              <a:t>cầu</a:t>
            </a:r>
            <a:r>
              <a:rPr lang="en-US" sz="4267" i="1" dirty="0">
                <a:solidFill>
                  <a:schemeClr val="tx1"/>
                </a:solidFill>
              </a:rPr>
              <a:t> </a:t>
            </a:r>
            <a:r>
              <a:rPr lang="en-US" sz="4267" i="1" dirty="0" err="1">
                <a:solidFill>
                  <a:schemeClr val="tx1"/>
                </a:solidFill>
              </a:rPr>
              <a:t>nào</a:t>
            </a:r>
            <a:r>
              <a:rPr lang="en-US" sz="4267" i="1" dirty="0">
                <a:solidFill>
                  <a:schemeClr val="tx1"/>
                </a:solidFill>
              </a:rPr>
              <a:t> </a:t>
            </a:r>
            <a:r>
              <a:rPr lang="en-US" sz="4267" i="1" dirty="0" err="1">
                <a:solidFill>
                  <a:schemeClr val="tx1"/>
                </a:solidFill>
              </a:rPr>
              <a:t>muốn</a:t>
            </a:r>
            <a:r>
              <a:rPr lang="en-US" sz="4267" i="1" dirty="0">
                <a:solidFill>
                  <a:schemeClr val="tx1"/>
                </a:solidFill>
              </a:rPr>
              <a:t> </a:t>
            </a:r>
            <a:r>
              <a:rPr lang="en-US" sz="4267" i="1" dirty="0" err="1">
                <a:solidFill>
                  <a:schemeClr val="tx1"/>
                </a:solidFill>
              </a:rPr>
              <a:t>loại</a:t>
            </a:r>
            <a:r>
              <a:rPr lang="en-US" sz="4267" i="1" dirty="0">
                <a:solidFill>
                  <a:schemeClr val="tx1"/>
                </a:solidFill>
              </a:rPr>
              <a:t> </a:t>
            </a:r>
            <a:r>
              <a:rPr lang="en-US" sz="4267" i="1" dirty="0" err="1">
                <a:solidFill>
                  <a:schemeClr val="tx1"/>
                </a:solidFill>
              </a:rPr>
              <a:t>bỏ</a:t>
            </a:r>
            <a:r>
              <a:rPr lang="en-US" sz="4267" i="1" dirty="0">
                <a:solidFill>
                  <a:schemeClr val="tx1"/>
                </a:solidFill>
              </a:rPr>
              <a:t>? </a:t>
            </a:r>
            <a:r>
              <a:rPr lang="en-US" sz="4267" i="1" dirty="0" err="1">
                <a:solidFill>
                  <a:schemeClr val="tx1"/>
                </a:solidFill>
              </a:rPr>
              <a:t>Vì</a:t>
            </a:r>
            <a:r>
              <a:rPr lang="en-US" sz="4267" i="1" dirty="0">
                <a:solidFill>
                  <a:schemeClr val="tx1"/>
                </a:solidFill>
              </a:rPr>
              <a:t> </a:t>
            </a:r>
            <a:r>
              <a:rPr lang="en-US" sz="4267" i="1" dirty="0" err="1">
                <a:solidFill>
                  <a:schemeClr val="tx1"/>
                </a:solidFill>
              </a:rPr>
              <a:t>sao</a:t>
            </a:r>
            <a:r>
              <a:rPr lang="en-US" sz="4267" i="1" dirty="0">
                <a:solidFill>
                  <a:schemeClr val="tx1"/>
                </a:solidFill>
              </a:rPr>
              <a:t>?</a:t>
            </a:r>
          </a:p>
          <a:p>
            <a:pPr>
              <a:lnSpc>
                <a:spcPct val="150000"/>
              </a:lnSpc>
            </a:pPr>
            <a:r>
              <a:rPr lang="en-US" sz="4267" i="1" dirty="0">
                <a:solidFill>
                  <a:srgbClr val="FF0000"/>
                </a:solidFill>
              </a:rPr>
              <a:t>(</a:t>
            </a:r>
            <a:r>
              <a:rPr lang="en-US" sz="4267" i="1" dirty="0" err="1">
                <a:solidFill>
                  <a:srgbClr val="FF0000"/>
                </a:solidFill>
              </a:rPr>
              <a:t>Mỗi</a:t>
            </a:r>
            <a:r>
              <a:rPr lang="en-US" sz="4267" i="1" dirty="0">
                <a:solidFill>
                  <a:srgbClr val="FF0000"/>
                </a:solidFill>
              </a:rPr>
              <a:t> </a:t>
            </a:r>
            <a:r>
              <a:rPr lang="en-US" sz="4267" i="1" dirty="0" err="1">
                <a:solidFill>
                  <a:srgbClr val="FF0000"/>
                </a:solidFill>
              </a:rPr>
              <a:t>nhóm</a:t>
            </a:r>
            <a:r>
              <a:rPr lang="en-US" sz="4267" i="1" dirty="0">
                <a:solidFill>
                  <a:srgbClr val="FF0000"/>
                </a:solidFill>
              </a:rPr>
              <a:t> </a:t>
            </a:r>
            <a:r>
              <a:rPr lang="en-US" sz="4267" i="1" dirty="0" err="1">
                <a:solidFill>
                  <a:srgbClr val="FF0000"/>
                </a:solidFill>
              </a:rPr>
              <a:t>được</a:t>
            </a:r>
            <a:r>
              <a:rPr lang="en-US" sz="4267" i="1" dirty="0">
                <a:solidFill>
                  <a:srgbClr val="FF0000"/>
                </a:solidFill>
              </a:rPr>
              <a:t> </a:t>
            </a:r>
            <a:r>
              <a:rPr lang="en-US" sz="4267" i="1" dirty="0" err="1">
                <a:solidFill>
                  <a:srgbClr val="FF0000"/>
                </a:solidFill>
              </a:rPr>
              <a:t>phát</a:t>
            </a:r>
            <a:r>
              <a:rPr lang="en-US" sz="4267" i="1" dirty="0">
                <a:solidFill>
                  <a:srgbClr val="FF0000"/>
                </a:solidFill>
              </a:rPr>
              <a:t> </a:t>
            </a:r>
            <a:r>
              <a:rPr lang="en-US" sz="4267" i="1" dirty="0" err="1">
                <a:solidFill>
                  <a:srgbClr val="FF0000"/>
                </a:solidFill>
              </a:rPr>
              <a:t>bộ</a:t>
            </a:r>
            <a:r>
              <a:rPr lang="en-US" sz="4267" i="1" dirty="0">
                <a:solidFill>
                  <a:srgbClr val="FF0000"/>
                </a:solidFill>
              </a:rPr>
              <a:t> </a:t>
            </a:r>
            <a:r>
              <a:rPr lang="en-US" sz="4267" i="1" dirty="0" err="1">
                <a:solidFill>
                  <a:srgbClr val="FF0000"/>
                </a:solidFill>
              </a:rPr>
              <a:t>thẻ</a:t>
            </a:r>
            <a:r>
              <a:rPr lang="en-US" sz="4267" i="1" dirty="0">
                <a:solidFill>
                  <a:srgbClr val="FF0000"/>
                </a:solidFill>
              </a:rPr>
              <a:t>)</a:t>
            </a:r>
          </a:p>
        </p:txBody>
      </p:sp>
    </p:spTree>
    <p:extLst>
      <p:ext uri="{BB962C8B-B14F-4D97-AF65-F5344CB8AC3E}">
        <p14:creationId xmlns:p14="http://schemas.microsoft.com/office/powerpoint/2010/main" val="1043184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EA0E39-C644-CAA0-4110-90D63CA3C9C6}"/>
              </a:ext>
            </a:extLst>
          </p:cNvPr>
          <p:cNvPicPr>
            <a:picLocks noChangeAspect="1"/>
          </p:cNvPicPr>
          <p:nvPr/>
        </p:nvPicPr>
        <p:blipFill rotWithShape="1">
          <a:blip r:embed="rId2"/>
          <a:srcRect l="29301" t="29155" r="34099" b="23556"/>
          <a:stretch/>
        </p:blipFill>
        <p:spPr>
          <a:xfrm>
            <a:off x="1536192" y="50100"/>
            <a:ext cx="9265920" cy="6734248"/>
          </a:xfrm>
          <a:prstGeom prst="rect">
            <a:avLst/>
          </a:prstGeom>
        </p:spPr>
      </p:pic>
    </p:spTree>
    <p:extLst>
      <p:ext uri="{BB962C8B-B14F-4D97-AF65-F5344CB8AC3E}">
        <p14:creationId xmlns:p14="http://schemas.microsoft.com/office/powerpoint/2010/main" val="696179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2258563" y="229975"/>
            <a:ext cx="7979947" cy="1122400"/>
          </a:xfrm>
        </p:spPr>
        <p:txBody>
          <a:bodyPr/>
          <a:lstStyle/>
          <a:p>
            <a:pPr>
              <a:defRPr/>
            </a:pPr>
            <a:r>
              <a:rPr lang="en-US" b="1" dirty="0" err="1">
                <a:solidFill>
                  <a:schemeClr val="tx1"/>
                </a:solidFill>
              </a:rPr>
              <a:t>Quyền</a:t>
            </a:r>
            <a:r>
              <a:rPr lang="en-US" b="1" dirty="0">
                <a:solidFill>
                  <a:schemeClr val="tx1"/>
                </a:solidFill>
              </a:rPr>
              <a:t> </a:t>
            </a:r>
            <a:r>
              <a:rPr lang="en-US" b="1" dirty="0" err="1">
                <a:solidFill>
                  <a:schemeClr val="tx1"/>
                </a:solidFill>
              </a:rPr>
              <a:t>là</a:t>
            </a:r>
            <a:r>
              <a:rPr lang="en-US" b="1" dirty="0">
                <a:solidFill>
                  <a:schemeClr val="tx1"/>
                </a:solidFill>
              </a:rPr>
              <a:t> </a:t>
            </a:r>
            <a:r>
              <a:rPr lang="en-US" b="1" dirty="0" err="1">
                <a:solidFill>
                  <a:schemeClr val="tx1"/>
                </a:solidFill>
              </a:rPr>
              <a:t>gì</a:t>
            </a:r>
            <a:endParaRPr lang="en-US" b="1" dirty="0">
              <a:solidFill>
                <a:schemeClr val="tx1"/>
              </a:solidFill>
            </a:endParaRPr>
          </a:p>
        </p:txBody>
      </p:sp>
      <p:sp>
        <p:nvSpPr>
          <p:cNvPr id="335875" name="Rectangle 3"/>
          <p:cNvSpPr>
            <a:spLocks noGrp="1" noChangeArrowheads="1"/>
          </p:cNvSpPr>
          <p:nvPr>
            <p:ph type="subTitle" idx="1"/>
          </p:nvPr>
        </p:nvSpPr>
        <p:spPr>
          <a:xfrm>
            <a:off x="1560576" y="1097281"/>
            <a:ext cx="10520587" cy="4818611"/>
          </a:xfrm>
        </p:spPr>
        <p:txBody>
          <a:bodyPr/>
          <a:lstStyle/>
          <a:p>
            <a:pPr marL="761981" indent="-609585" algn="l">
              <a:lnSpc>
                <a:spcPct val="120000"/>
              </a:lnSpc>
              <a:buFont typeface="Wingdings" panose="05000000000000000000" pitchFamily="2" charset="2"/>
              <a:buChar char="Ø"/>
            </a:pPr>
            <a:r>
              <a:rPr lang="en-US" altLang="en-US" sz="3467" dirty="0" err="1"/>
              <a:t>Quyền</a:t>
            </a:r>
            <a:r>
              <a:rPr lang="en-US" altLang="en-US" sz="3467" dirty="0"/>
              <a:t> </a:t>
            </a:r>
            <a:r>
              <a:rPr lang="en-US" altLang="en-US" sz="3467" dirty="0" err="1"/>
              <a:t>là</a:t>
            </a:r>
            <a:r>
              <a:rPr lang="en-US" altLang="en-US" sz="3467" dirty="0"/>
              <a:t> </a:t>
            </a:r>
            <a:r>
              <a:rPr lang="en-US" altLang="en-US" sz="3467" dirty="0" err="1"/>
              <a:t>những</a:t>
            </a:r>
            <a:r>
              <a:rPr lang="en-US" altLang="en-US" sz="3467" dirty="0"/>
              <a:t> </a:t>
            </a:r>
            <a:r>
              <a:rPr lang="en-US" altLang="en-US" sz="3467" dirty="0" err="1"/>
              <a:t>đòi</a:t>
            </a:r>
            <a:r>
              <a:rPr lang="en-US" altLang="en-US" sz="3467" dirty="0"/>
              <a:t> </a:t>
            </a:r>
            <a:r>
              <a:rPr lang="en-US" altLang="en-US" sz="3467" dirty="0" err="1"/>
              <a:t>hỏi</a:t>
            </a:r>
            <a:r>
              <a:rPr lang="en-US" altLang="en-US" sz="3467" dirty="0"/>
              <a:t> </a:t>
            </a:r>
            <a:r>
              <a:rPr lang="en-US" altLang="en-US" sz="3467" dirty="0" err="1"/>
              <a:t>cơ</a:t>
            </a:r>
            <a:r>
              <a:rPr lang="en-US" altLang="en-US" sz="3467" dirty="0"/>
              <a:t> </a:t>
            </a:r>
            <a:r>
              <a:rPr lang="en-US" altLang="en-US" sz="3467" dirty="0" err="1"/>
              <a:t>bản</a:t>
            </a:r>
            <a:r>
              <a:rPr lang="en-US" altLang="en-US" sz="3467" dirty="0"/>
              <a:t> </a:t>
            </a:r>
            <a:r>
              <a:rPr lang="en-US" altLang="en-US" sz="3467" dirty="0" err="1"/>
              <a:t>và</a:t>
            </a:r>
            <a:r>
              <a:rPr lang="en-US" altLang="en-US" sz="3467" dirty="0"/>
              <a:t> </a:t>
            </a:r>
            <a:r>
              <a:rPr lang="en-US" altLang="en-US" sz="3467" dirty="0" err="1"/>
              <a:t>chính</a:t>
            </a:r>
            <a:r>
              <a:rPr lang="en-US" altLang="en-US" sz="3467" dirty="0"/>
              <a:t> </a:t>
            </a:r>
            <a:r>
              <a:rPr lang="en-US" altLang="en-US" sz="3467" dirty="0" err="1"/>
              <a:t>đáng</a:t>
            </a:r>
            <a:r>
              <a:rPr lang="en-US" altLang="en-US" sz="3467" dirty="0"/>
              <a:t> </a:t>
            </a:r>
            <a:r>
              <a:rPr lang="en-US" altLang="en-US" sz="3467" dirty="0" err="1"/>
              <a:t>của</a:t>
            </a:r>
            <a:r>
              <a:rPr lang="en-US" altLang="en-US" sz="3467" dirty="0"/>
              <a:t> </a:t>
            </a:r>
            <a:r>
              <a:rPr lang="en-US" altLang="en-US" sz="3467" dirty="0" err="1"/>
              <a:t>một</a:t>
            </a:r>
            <a:r>
              <a:rPr lang="en-US" altLang="en-US" sz="3467" dirty="0"/>
              <a:t> con </a:t>
            </a:r>
            <a:r>
              <a:rPr lang="en-US" altLang="en-US" sz="3467" dirty="0" err="1"/>
              <a:t>người</a:t>
            </a:r>
            <a:r>
              <a:rPr lang="en-US" altLang="en-US" sz="3467" dirty="0"/>
              <a:t> </a:t>
            </a:r>
            <a:r>
              <a:rPr lang="en-US" altLang="en-US" sz="3467" dirty="0" err="1"/>
              <a:t>phải</a:t>
            </a:r>
            <a:r>
              <a:rPr lang="en-US" altLang="en-US" sz="3467" dirty="0"/>
              <a:t> </a:t>
            </a:r>
            <a:r>
              <a:rPr lang="en-US" altLang="en-US" sz="3467" dirty="0" err="1"/>
              <a:t>được</a:t>
            </a:r>
            <a:r>
              <a:rPr lang="en-US" altLang="en-US" sz="3467" dirty="0"/>
              <a:t> </a:t>
            </a:r>
            <a:r>
              <a:rPr lang="en-US" altLang="en-US" sz="3467" dirty="0" err="1"/>
              <a:t>hưởng</a:t>
            </a:r>
            <a:r>
              <a:rPr lang="en-US" altLang="en-US" sz="3467" dirty="0"/>
              <a:t> </a:t>
            </a:r>
            <a:r>
              <a:rPr lang="en-US" altLang="en-US" sz="3467" dirty="0" err="1"/>
              <a:t>hoặc</a:t>
            </a:r>
            <a:r>
              <a:rPr lang="en-US" altLang="en-US" sz="3467" dirty="0"/>
              <a:t> </a:t>
            </a:r>
            <a:r>
              <a:rPr lang="en-US" altLang="en-US" sz="3467" dirty="0" err="1"/>
              <a:t>có</a:t>
            </a:r>
            <a:r>
              <a:rPr lang="en-US" altLang="en-US" sz="3467" dirty="0"/>
              <a:t> </a:t>
            </a:r>
            <a:r>
              <a:rPr lang="en-US" altLang="en-US" sz="3467" dirty="0" err="1"/>
              <a:t>thể</a:t>
            </a:r>
            <a:r>
              <a:rPr lang="en-US" altLang="en-US" sz="3467" dirty="0"/>
              <a:t> </a:t>
            </a:r>
            <a:r>
              <a:rPr lang="en-US" altLang="en-US" sz="3467" dirty="0" err="1"/>
              <a:t>được</a:t>
            </a:r>
            <a:r>
              <a:rPr lang="en-US" altLang="en-US" sz="3467" dirty="0"/>
              <a:t> </a:t>
            </a:r>
            <a:r>
              <a:rPr lang="en-US" altLang="en-US" sz="3467" dirty="0" err="1"/>
              <a:t>làm</a:t>
            </a:r>
            <a:endParaRPr lang="en-US" altLang="en-US" sz="3467" dirty="0"/>
          </a:p>
          <a:p>
            <a:pPr marL="761981" indent="-609585" algn="l">
              <a:lnSpc>
                <a:spcPct val="120000"/>
              </a:lnSpc>
              <a:buFont typeface="Wingdings" panose="05000000000000000000" pitchFamily="2" charset="2"/>
              <a:buChar char="Ø"/>
            </a:pPr>
            <a:r>
              <a:rPr lang="en-US" altLang="en-US" sz="3467" dirty="0" err="1"/>
              <a:t>Các</a:t>
            </a:r>
            <a:r>
              <a:rPr lang="en-US" altLang="en-US" sz="3467" dirty="0"/>
              <a:t> </a:t>
            </a:r>
            <a:r>
              <a:rPr lang="en-US" altLang="en-US" sz="3467" dirty="0" err="1"/>
              <a:t>nhu</a:t>
            </a:r>
            <a:r>
              <a:rPr lang="en-US" altLang="en-US" sz="3467" dirty="0"/>
              <a:t> </a:t>
            </a:r>
            <a:r>
              <a:rPr lang="en-US" altLang="en-US" sz="3467" dirty="0" err="1"/>
              <a:t>cầu</a:t>
            </a:r>
            <a:r>
              <a:rPr lang="en-US" altLang="en-US" sz="3467" dirty="0"/>
              <a:t> </a:t>
            </a:r>
            <a:r>
              <a:rPr lang="en-US" altLang="en-US" sz="3467" dirty="0" err="1"/>
              <a:t>cơ</a:t>
            </a:r>
            <a:r>
              <a:rPr lang="en-US" altLang="en-US" sz="3467" dirty="0"/>
              <a:t> </a:t>
            </a:r>
            <a:r>
              <a:rPr lang="en-US" altLang="en-US" sz="3467" dirty="0" err="1"/>
              <a:t>bản</a:t>
            </a:r>
            <a:r>
              <a:rPr lang="en-US" altLang="en-US" sz="3467" dirty="0"/>
              <a:t> </a:t>
            </a:r>
            <a:r>
              <a:rPr lang="en-US" altLang="en-US" sz="3467" dirty="0" err="1"/>
              <a:t>và</a:t>
            </a:r>
            <a:r>
              <a:rPr lang="en-US" altLang="en-US" sz="3467" dirty="0"/>
              <a:t> </a:t>
            </a:r>
            <a:r>
              <a:rPr lang="en-US" altLang="en-US" sz="3467" dirty="0" err="1"/>
              <a:t>thiết</a:t>
            </a:r>
            <a:r>
              <a:rPr lang="en-US" altLang="en-US" sz="3467" dirty="0"/>
              <a:t> </a:t>
            </a:r>
            <a:r>
              <a:rPr lang="en-US" altLang="en-US" sz="3467" dirty="0" err="1"/>
              <a:t>yếu</a:t>
            </a:r>
            <a:r>
              <a:rPr lang="en-US" altLang="en-US" sz="3467" dirty="0"/>
              <a:t> </a:t>
            </a:r>
            <a:r>
              <a:rPr lang="en-US" altLang="en-US" sz="3467" dirty="0" err="1"/>
              <a:t>nhất</a:t>
            </a:r>
            <a:endParaRPr lang="en-US" altLang="en-US" sz="3467" dirty="0"/>
          </a:p>
          <a:p>
            <a:pPr marL="761981" indent="-609585" algn="l">
              <a:lnSpc>
                <a:spcPct val="120000"/>
              </a:lnSpc>
              <a:buFont typeface="Wingdings" panose="05000000000000000000" pitchFamily="2" charset="2"/>
              <a:buChar char="Ø"/>
            </a:pPr>
            <a:r>
              <a:rPr lang="en-US" altLang="en-US" sz="3467" dirty="0" err="1"/>
              <a:t>Được</a:t>
            </a:r>
            <a:r>
              <a:rPr lang="en-US" altLang="en-US" sz="3467" dirty="0"/>
              <a:t> </a:t>
            </a:r>
            <a:r>
              <a:rPr lang="en-US" altLang="en-US" sz="3467" dirty="0" err="1"/>
              <a:t>công</a:t>
            </a:r>
            <a:r>
              <a:rPr lang="en-US" altLang="en-US" sz="3467" dirty="0"/>
              <a:t> </a:t>
            </a:r>
            <a:r>
              <a:rPr lang="en-US" altLang="en-US" sz="3467" dirty="0" err="1"/>
              <a:t>nhận</a:t>
            </a:r>
            <a:r>
              <a:rPr lang="en-US" altLang="en-US" sz="3467" dirty="0"/>
              <a:t> </a:t>
            </a:r>
            <a:r>
              <a:rPr lang="en-US" altLang="en-US" sz="3467" dirty="0" err="1"/>
              <a:t>về</a:t>
            </a:r>
            <a:r>
              <a:rPr lang="en-US" altLang="en-US" sz="3467" dirty="0"/>
              <a:t> </a:t>
            </a:r>
            <a:r>
              <a:rPr lang="en-US" altLang="en-US" sz="3467" dirty="0" err="1"/>
              <a:t>pháp</a:t>
            </a:r>
            <a:r>
              <a:rPr lang="en-US" altLang="en-US" sz="3467" dirty="0"/>
              <a:t> </a:t>
            </a:r>
            <a:r>
              <a:rPr lang="en-US" altLang="en-US" sz="3467" dirty="0" err="1"/>
              <a:t>lý</a:t>
            </a:r>
            <a:r>
              <a:rPr lang="en-US" altLang="en-US" sz="3467" dirty="0"/>
              <a:t>, </a:t>
            </a:r>
            <a:r>
              <a:rPr lang="en-US" altLang="en-US" sz="3467" dirty="0" err="1"/>
              <a:t>quy</a:t>
            </a:r>
            <a:r>
              <a:rPr lang="en-US" altLang="en-US" sz="3467" dirty="0"/>
              <a:t> </a:t>
            </a:r>
            <a:r>
              <a:rPr lang="en-US" altLang="en-US" sz="3467" dirty="0" err="1"/>
              <a:t>định</a:t>
            </a:r>
            <a:r>
              <a:rPr lang="en-US" altLang="en-US" sz="3467" dirty="0"/>
              <a:t> </a:t>
            </a:r>
            <a:r>
              <a:rPr lang="en-US" altLang="en-US" sz="3467" dirty="0" err="1"/>
              <a:t>trách</a:t>
            </a:r>
            <a:r>
              <a:rPr lang="en-US" altLang="en-US" sz="3467" dirty="0"/>
              <a:t> </a:t>
            </a:r>
            <a:r>
              <a:rPr lang="en-US" altLang="en-US" sz="3467" dirty="0" err="1"/>
              <a:t>nhiệm</a:t>
            </a:r>
            <a:r>
              <a:rPr lang="en-US" altLang="en-US" sz="3467" dirty="0"/>
              <a:t>, </a:t>
            </a:r>
            <a:r>
              <a:rPr lang="en-US" altLang="en-US" sz="3467" dirty="0" err="1"/>
              <a:t>buộc</a:t>
            </a:r>
            <a:r>
              <a:rPr lang="en-US" altLang="en-US" sz="3467" dirty="0"/>
              <a:t> </a:t>
            </a:r>
            <a:r>
              <a:rPr lang="en-US" altLang="en-US" sz="3467" dirty="0" err="1"/>
              <a:t>người</a:t>
            </a:r>
            <a:r>
              <a:rPr lang="en-US" altLang="en-US" sz="3467" dirty="0"/>
              <a:t> </a:t>
            </a:r>
            <a:r>
              <a:rPr lang="en-US" altLang="en-US" sz="3467" dirty="0" err="1"/>
              <a:t>khác</a:t>
            </a:r>
            <a:r>
              <a:rPr lang="en-US" altLang="en-US" sz="3467" dirty="0"/>
              <a:t> </a:t>
            </a:r>
            <a:r>
              <a:rPr lang="en-US" altLang="en-US" sz="3467" dirty="0" err="1"/>
              <a:t>phải</a:t>
            </a:r>
            <a:r>
              <a:rPr lang="en-US" altLang="en-US" sz="3467" dirty="0"/>
              <a:t> </a:t>
            </a:r>
            <a:r>
              <a:rPr lang="en-US" altLang="en-US" sz="3467" dirty="0" err="1"/>
              <a:t>tôn</a:t>
            </a:r>
            <a:r>
              <a:rPr lang="en-US" altLang="en-US" sz="3467" dirty="0"/>
              <a:t> </a:t>
            </a:r>
            <a:r>
              <a:rPr lang="en-US" altLang="en-US" sz="3467" dirty="0" err="1"/>
              <a:t>trọng</a:t>
            </a:r>
            <a:endParaRPr lang="en-US" altLang="en-US" sz="3467" dirty="0"/>
          </a:p>
          <a:p>
            <a:pPr marL="761981" indent="-609585" algn="l">
              <a:lnSpc>
                <a:spcPct val="120000"/>
              </a:lnSpc>
              <a:buFont typeface="Wingdings" panose="05000000000000000000" pitchFamily="2" charset="2"/>
              <a:buChar char="Ø"/>
            </a:pPr>
            <a:r>
              <a:rPr lang="en-US" altLang="en-US" sz="3467" dirty="0" err="1"/>
              <a:t>Tất</a:t>
            </a:r>
            <a:r>
              <a:rPr lang="en-US" altLang="en-US" sz="3467" dirty="0"/>
              <a:t> </a:t>
            </a:r>
            <a:r>
              <a:rPr lang="en-US" altLang="en-US" sz="3467" dirty="0" err="1"/>
              <a:t>cả</a:t>
            </a:r>
            <a:r>
              <a:rPr lang="en-US" altLang="en-US" sz="3467" dirty="0"/>
              <a:t> </a:t>
            </a:r>
            <a:r>
              <a:rPr lang="en-US" altLang="en-US" sz="3467" dirty="0" err="1"/>
              <a:t>mọi</a:t>
            </a:r>
            <a:r>
              <a:rPr lang="en-US" altLang="en-US" sz="3467" dirty="0"/>
              <a:t> </a:t>
            </a:r>
            <a:r>
              <a:rPr lang="en-US" altLang="en-US" sz="3467" dirty="0" err="1"/>
              <a:t>người</a:t>
            </a:r>
            <a:r>
              <a:rPr lang="en-US" altLang="en-US" sz="3467" dirty="0"/>
              <a:t> </a:t>
            </a:r>
            <a:r>
              <a:rPr lang="en-US" altLang="en-US" sz="3467" dirty="0" err="1"/>
              <a:t>đều</a:t>
            </a:r>
            <a:r>
              <a:rPr lang="en-US" altLang="en-US" sz="3467" dirty="0"/>
              <a:t> </a:t>
            </a:r>
            <a:r>
              <a:rPr lang="en-US" altLang="en-US" sz="3467" dirty="0" err="1"/>
              <a:t>có</a:t>
            </a:r>
            <a:r>
              <a:rPr lang="en-US" altLang="en-US" sz="3467" dirty="0"/>
              <a:t> </a:t>
            </a:r>
            <a:r>
              <a:rPr lang="en-US" altLang="en-US" sz="3467" dirty="0" err="1"/>
              <a:t>nghĩa</a:t>
            </a:r>
            <a:r>
              <a:rPr lang="en-US" altLang="en-US" sz="3467" dirty="0"/>
              <a:t> </a:t>
            </a:r>
            <a:r>
              <a:rPr lang="en-US" altLang="en-US" sz="3467" dirty="0" err="1"/>
              <a:t>vụ</a:t>
            </a:r>
            <a:r>
              <a:rPr lang="en-US" altLang="en-US" sz="3467" dirty="0"/>
              <a:t> </a:t>
            </a:r>
            <a:r>
              <a:rPr lang="en-US" altLang="en-US" sz="3467" dirty="0" err="1"/>
              <a:t>phải</a:t>
            </a:r>
            <a:r>
              <a:rPr lang="en-US" altLang="en-US" sz="3467" dirty="0"/>
              <a:t> </a:t>
            </a:r>
            <a:r>
              <a:rPr lang="en-US" altLang="en-US" sz="3467" dirty="0" err="1"/>
              <a:t>đáp</a:t>
            </a:r>
            <a:r>
              <a:rPr lang="en-US" altLang="en-US" sz="3467" dirty="0"/>
              <a:t> </a:t>
            </a:r>
            <a:r>
              <a:rPr lang="en-US" altLang="en-US" sz="3467" dirty="0" err="1"/>
              <a:t>ứng</a:t>
            </a:r>
            <a:r>
              <a:rPr lang="en-US" altLang="en-US" sz="3467" dirty="0"/>
              <a:t> </a:t>
            </a:r>
            <a:r>
              <a:rPr lang="en-US" altLang="en-US" sz="3467" dirty="0" err="1"/>
              <a:t>quyền</a:t>
            </a:r>
            <a:endParaRPr lang="en-US" altLang="en-US" sz="3467" dirty="0"/>
          </a:p>
        </p:txBody>
      </p:sp>
      <p:sp>
        <p:nvSpPr>
          <p:cNvPr id="6" name="Slide Number Placeholder 5"/>
          <p:cNvSpPr>
            <a:spLocks noGrp="1"/>
          </p:cNvSpPr>
          <p:nvPr>
            <p:ph type="sldNum" sz="quarter" idx="429496729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32" indent="-285744" eaLnBrk="0" hangingPunct="0">
              <a:defRPr>
                <a:solidFill>
                  <a:schemeClr val="tx1"/>
                </a:solidFill>
                <a:latin typeface="Arial" panose="020B0604020202020204" pitchFamily="34" charset="0"/>
                <a:cs typeface="Arial" panose="020B0604020202020204" pitchFamily="34" charset="0"/>
              </a:defRPr>
            </a:lvl2pPr>
            <a:lvl3pPr marL="1142971" indent="-228594" eaLnBrk="0" hangingPunct="0">
              <a:defRPr>
                <a:solidFill>
                  <a:schemeClr val="tx1"/>
                </a:solidFill>
                <a:latin typeface="Arial" panose="020B0604020202020204" pitchFamily="34" charset="0"/>
                <a:cs typeface="Arial" panose="020B0604020202020204" pitchFamily="34" charset="0"/>
              </a:defRPr>
            </a:lvl3pPr>
            <a:lvl4pPr marL="1600160" indent="-228594" eaLnBrk="0" hangingPunct="0">
              <a:defRPr>
                <a:solidFill>
                  <a:schemeClr val="tx1"/>
                </a:solidFill>
                <a:latin typeface="Arial" panose="020B0604020202020204" pitchFamily="34" charset="0"/>
                <a:cs typeface="Arial" panose="020B0604020202020204" pitchFamily="34" charset="0"/>
              </a:defRPr>
            </a:lvl4pPr>
            <a:lvl5pPr marL="2057349" indent="-228594" eaLnBrk="0" hangingPunct="0">
              <a:defRPr>
                <a:solidFill>
                  <a:schemeClr val="tx1"/>
                </a:solidFill>
                <a:latin typeface="Arial" panose="020B060402020202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8DCD4756-B851-476E-962F-9B4CAD286838}" type="slidenum">
              <a:rPr lang="en-GB" altLang="en-US">
                <a:solidFill>
                  <a:srgbClr val="D38E27"/>
                </a:solidFill>
              </a:rPr>
              <a:pPr eaLnBrk="1" hangingPunct="1">
                <a:defRPr/>
              </a:pPr>
              <a:t>17</a:t>
            </a:fld>
            <a:endParaRPr lang="en-GB" altLang="en-US">
              <a:solidFill>
                <a:srgbClr val="D38E27"/>
              </a:solidFill>
            </a:endParaRPr>
          </a:p>
        </p:txBody>
      </p:sp>
    </p:spTree>
    <p:extLst>
      <p:ext uri="{BB962C8B-B14F-4D97-AF65-F5344CB8AC3E}">
        <p14:creationId xmlns:p14="http://schemas.microsoft.com/office/powerpoint/2010/main" val="2739581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5875">
                                            <p:txEl>
                                              <p:pRg st="0" end="0"/>
                                            </p:txEl>
                                          </p:spTgt>
                                        </p:tgtEl>
                                        <p:attrNameLst>
                                          <p:attrName>style.visibility</p:attrName>
                                        </p:attrNameLst>
                                      </p:cBhvr>
                                      <p:to>
                                        <p:strVal val="visible"/>
                                      </p:to>
                                    </p:set>
                                    <p:animEffect transition="in" filter="checkerboard(across)">
                                      <p:cBhvr>
                                        <p:cTn id="7" dur="500"/>
                                        <p:tgtEl>
                                          <p:spTgt spid="3358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5875">
                                            <p:txEl>
                                              <p:pRg st="1" end="1"/>
                                            </p:txEl>
                                          </p:spTgt>
                                        </p:tgtEl>
                                        <p:attrNameLst>
                                          <p:attrName>style.visibility</p:attrName>
                                        </p:attrNameLst>
                                      </p:cBhvr>
                                      <p:to>
                                        <p:strVal val="visible"/>
                                      </p:to>
                                    </p:set>
                                    <p:animEffect transition="in" filter="checkerboard(across)">
                                      <p:cBhvr>
                                        <p:cTn id="12" dur="500"/>
                                        <p:tgtEl>
                                          <p:spTgt spid="3358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5875">
                                            <p:txEl>
                                              <p:pRg st="2" end="2"/>
                                            </p:txEl>
                                          </p:spTgt>
                                        </p:tgtEl>
                                        <p:attrNameLst>
                                          <p:attrName>style.visibility</p:attrName>
                                        </p:attrNameLst>
                                      </p:cBhvr>
                                      <p:to>
                                        <p:strVal val="visible"/>
                                      </p:to>
                                    </p:set>
                                    <p:animEffect transition="in" filter="checkerboard(across)">
                                      <p:cBhvr>
                                        <p:cTn id="17" dur="500"/>
                                        <p:tgtEl>
                                          <p:spTgt spid="3358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35875">
                                            <p:txEl>
                                              <p:pRg st="3" end="3"/>
                                            </p:txEl>
                                          </p:spTgt>
                                        </p:tgtEl>
                                        <p:attrNameLst>
                                          <p:attrName>style.visibility</p:attrName>
                                        </p:attrNameLst>
                                      </p:cBhvr>
                                      <p:to>
                                        <p:strVal val="visible"/>
                                      </p:to>
                                    </p:set>
                                    <p:animEffect transition="in" filter="checkerboard(across)">
                                      <p:cBhvr>
                                        <p:cTn id="22" dur="500"/>
                                        <p:tgtEl>
                                          <p:spTgt spid="3358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275A-A2B5-C0CB-C57E-5BB7EC50E3F0}"/>
              </a:ext>
            </a:extLst>
          </p:cNvPr>
          <p:cNvSpPr>
            <a:spLocks noGrp="1"/>
          </p:cNvSpPr>
          <p:nvPr>
            <p:ph type="title"/>
          </p:nvPr>
        </p:nvSpPr>
        <p:spPr>
          <a:xfrm>
            <a:off x="1815217" y="812421"/>
            <a:ext cx="7304399" cy="2430651"/>
          </a:xfrm>
        </p:spPr>
        <p:txBody>
          <a:bodyPr/>
          <a:lstStyle/>
          <a:p>
            <a:r>
              <a:rPr lang="en-US" dirty="0" err="1">
                <a:latin typeface="+mj-lt"/>
              </a:rPr>
              <a:t>Đặc</a:t>
            </a:r>
            <a:r>
              <a:rPr lang="en-US" dirty="0">
                <a:latin typeface="+mj-lt"/>
              </a:rPr>
              <a:t> </a:t>
            </a:r>
            <a:r>
              <a:rPr lang="en-US" dirty="0" err="1">
                <a:latin typeface="+mj-lt"/>
              </a:rPr>
              <a:t>điểm</a:t>
            </a:r>
            <a:r>
              <a:rPr lang="en-US" dirty="0">
                <a:latin typeface="+mj-lt"/>
              </a:rPr>
              <a:t> </a:t>
            </a:r>
            <a:r>
              <a:rPr lang="en-US" dirty="0" err="1">
                <a:latin typeface="+mj-lt"/>
              </a:rPr>
              <a:t>khác</a:t>
            </a:r>
            <a:r>
              <a:rPr lang="en-US" dirty="0">
                <a:latin typeface="+mj-lt"/>
              </a:rPr>
              <a:t> </a:t>
            </a:r>
            <a:r>
              <a:rPr lang="en-US" dirty="0" err="1">
                <a:latin typeface="+mj-lt"/>
              </a:rPr>
              <a:t>nhau</a:t>
            </a:r>
            <a:r>
              <a:rPr lang="en-US" dirty="0">
                <a:latin typeface="+mj-lt"/>
              </a:rPr>
              <a:t> </a:t>
            </a:r>
            <a:r>
              <a:rPr lang="en-US" dirty="0" err="1">
                <a:latin typeface="+mj-lt"/>
              </a:rPr>
              <a:t>giữa</a:t>
            </a:r>
            <a:r>
              <a:rPr lang="en-US" dirty="0">
                <a:latin typeface="+mj-lt"/>
              </a:rPr>
              <a:t> </a:t>
            </a:r>
            <a:r>
              <a:rPr lang="en-US" dirty="0" err="1">
                <a:latin typeface="+mj-lt"/>
              </a:rPr>
              <a:t>nhu</a:t>
            </a:r>
            <a:r>
              <a:rPr lang="en-US" dirty="0">
                <a:latin typeface="+mj-lt"/>
              </a:rPr>
              <a:t> </a:t>
            </a:r>
            <a:r>
              <a:rPr lang="en-US" dirty="0" err="1">
                <a:latin typeface="+mj-lt"/>
              </a:rPr>
              <a:t>cầu</a:t>
            </a:r>
            <a:r>
              <a:rPr lang="en-US" dirty="0">
                <a:latin typeface="+mj-lt"/>
              </a:rPr>
              <a:t> </a:t>
            </a:r>
            <a:r>
              <a:rPr lang="en-US" dirty="0" err="1">
                <a:latin typeface="+mj-lt"/>
              </a:rPr>
              <a:t>và</a:t>
            </a:r>
            <a:r>
              <a:rPr lang="en-US" dirty="0">
                <a:latin typeface="+mj-lt"/>
              </a:rPr>
              <a:t> </a:t>
            </a:r>
            <a:r>
              <a:rPr lang="en-US" dirty="0" err="1">
                <a:latin typeface="+mj-lt"/>
              </a:rPr>
              <a:t>quyền</a:t>
            </a:r>
            <a:r>
              <a:rPr lang="en-US" dirty="0">
                <a:latin typeface="+mj-lt"/>
              </a:rPr>
              <a:t> ???</a:t>
            </a:r>
          </a:p>
        </p:txBody>
      </p:sp>
    </p:spTree>
    <p:extLst>
      <p:ext uri="{BB962C8B-B14F-4D97-AF65-F5344CB8AC3E}">
        <p14:creationId xmlns:p14="http://schemas.microsoft.com/office/powerpoint/2010/main" val="1815573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77954D-FDEC-E182-7825-9CA6EE1CB0E5}"/>
              </a:ext>
            </a:extLst>
          </p:cNvPr>
          <p:cNvPicPr>
            <a:picLocks noChangeAspect="1"/>
          </p:cNvPicPr>
          <p:nvPr/>
        </p:nvPicPr>
        <p:blipFill rotWithShape="1">
          <a:blip r:embed="rId2"/>
          <a:srcRect l="29200" t="30756" r="33500" b="19466"/>
          <a:stretch/>
        </p:blipFill>
        <p:spPr>
          <a:xfrm>
            <a:off x="2645663" y="115824"/>
            <a:ext cx="8827247" cy="6626352"/>
          </a:xfrm>
          <a:prstGeom prst="rect">
            <a:avLst/>
          </a:prstGeom>
        </p:spPr>
      </p:pic>
    </p:spTree>
    <p:extLst>
      <p:ext uri="{BB962C8B-B14F-4D97-AF65-F5344CB8AC3E}">
        <p14:creationId xmlns:p14="http://schemas.microsoft.com/office/powerpoint/2010/main" val="3359248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rm Up là gì và cấu trúc cụm từ Warm Up trong câu Tiếng Anh">
            <a:extLst>
              <a:ext uri="{FF2B5EF4-FFF2-40B4-BE49-F238E27FC236}">
                <a16:creationId xmlns:a16="http://schemas.microsoft.com/office/drawing/2014/main" id="{5B27E37A-19DB-423F-2758-BBDE6565CB7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425"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320019"/>
      </p:ext>
    </p:extLst>
  </p:cSld>
  <p:clrMapOvr>
    <a:masterClrMapping/>
  </p:clrMapOvr>
  <p:transition spd="med">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75299-9999-D499-5959-23977FC1CB2E}"/>
              </a:ext>
            </a:extLst>
          </p:cNvPr>
          <p:cNvPicPr>
            <a:picLocks noChangeAspect="1"/>
          </p:cNvPicPr>
          <p:nvPr/>
        </p:nvPicPr>
        <p:blipFill rotWithShape="1">
          <a:blip r:embed="rId2"/>
          <a:srcRect l="8799" t="32710" r="55100" b="20179"/>
          <a:stretch/>
        </p:blipFill>
        <p:spPr>
          <a:xfrm>
            <a:off x="1621536" y="59398"/>
            <a:ext cx="9180576" cy="6739204"/>
          </a:xfrm>
          <a:prstGeom prst="rect">
            <a:avLst/>
          </a:prstGeom>
        </p:spPr>
      </p:pic>
    </p:spTree>
    <p:extLst>
      <p:ext uri="{BB962C8B-B14F-4D97-AF65-F5344CB8AC3E}">
        <p14:creationId xmlns:p14="http://schemas.microsoft.com/office/powerpoint/2010/main" val="3669371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Shape 25">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ACF0596A-0528-AB15-A9D7-43CAECBCA072}"/>
              </a:ext>
            </a:extLst>
          </p:cNvPr>
          <p:cNvPicPr>
            <a:picLocks noChangeAspect="1"/>
          </p:cNvPicPr>
          <p:nvPr/>
        </p:nvPicPr>
        <p:blipFill>
          <a:blip r:embed="rId2"/>
          <a:stretch>
            <a:fillRect/>
          </a:stretch>
        </p:blipFill>
        <p:spPr>
          <a:xfrm>
            <a:off x="637376" y="1807838"/>
            <a:ext cx="3343202" cy="2345231"/>
          </a:xfrm>
          <a:prstGeom prst="rect">
            <a:avLst/>
          </a:prstGeom>
        </p:spPr>
      </p:pic>
      <p:sp>
        <p:nvSpPr>
          <p:cNvPr id="28" name="Freeform: Shape 27">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C9A3EB2D-C19D-7FFA-3F53-486013B6D3CC}"/>
              </a:ext>
            </a:extLst>
          </p:cNvPr>
          <p:cNvPicPr>
            <a:picLocks noChangeAspect="1"/>
          </p:cNvPicPr>
          <p:nvPr/>
        </p:nvPicPr>
        <p:blipFill rotWithShape="1">
          <a:blip r:embed="rId3"/>
          <a:srcRect l="29700" t="37333" r="34200" b="14489"/>
          <a:stretch/>
        </p:blipFill>
        <p:spPr>
          <a:xfrm>
            <a:off x="5913320" y="1715030"/>
            <a:ext cx="5284578" cy="3967112"/>
          </a:xfrm>
          <a:prstGeom prst="rect">
            <a:avLst/>
          </a:prstGeom>
        </p:spPr>
      </p:pic>
    </p:spTree>
    <p:extLst>
      <p:ext uri="{BB962C8B-B14F-4D97-AF65-F5344CB8AC3E}">
        <p14:creationId xmlns:p14="http://schemas.microsoft.com/office/powerpoint/2010/main" val="2739554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631" y="809898"/>
            <a:ext cx="10173010" cy="1554480"/>
          </a:xfrm>
        </p:spPr>
        <p:txBody>
          <a:bodyPr anchor="ctr">
            <a:normAutofit/>
          </a:bodyPr>
          <a:lstStyle/>
          <a:p>
            <a:br>
              <a:rPr lang="vi-VN" sz="4800" b="1">
                <a:latin typeface="Times New Roman" pitchFamily="18" charset="0"/>
                <a:cs typeface="Times New Roman" pitchFamily="18" charset="0"/>
              </a:rPr>
            </a:br>
            <a:r>
              <a:rPr lang="en-US" sz="4800" b="1">
                <a:latin typeface="Times New Roman" pitchFamily="18" charset="0"/>
                <a:cs typeface="Times New Roman" pitchFamily="18" charset="0"/>
              </a:rPr>
              <a:t> L</a:t>
            </a:r>
            <a:r>
              <a:rPr lang="vi-VN" sz="4800" b="1">
                <a:latin typeface="Times New Roman" pitchFamily="18" charset="0"/>
                <a:cs typeface="Times New Roman" pitchFamily="18" charset="0"/>
              </a:rPr>
              <a:t>UẬT TRẺ EM </a:t>
            </a:r>
            <a:endParaRPr lang="en-US" sz="4800">
              <a:latin typeface="Times New Roman" pitchFamily="18" charset="0"/>
              <a:cs typeface="Times New Roman" pitchFamily="18" charset="0"/>
            </a:endParaRPr>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610600" y="6492240"/>
            <a:ext cx="2743200" cy="365125"/>
          </a:xfrm>
        </p:spPr>
        <p:txBody>
          <a:bodyPr>
            <a:normAutofit/>
          </a:bodyPr>
          <a:lstStyle/>
          <a:p>
            <a:pPr>
              <a:lnSpc>
                <a:spcPct val="90000"/>
              </a:lnSpc>
              <a:spcAft>
                <a:spcPts val="600"/>
              </a:spcAft>
            </a:pPr>
            <a:fld id="{86226CCF-3027-4F82-B6AC-25D2291B32E7}" type="slidenum">
              <a:rPr lang="en-US" sz="1700" smtClean="0"/>
              <a:pPr>
                <a:lnSpc>
                  <a:spcPct val="90000"/>
                </a:lnSpc>
                <a:spcAft>
                  <a:spcPts val="600"/>
                </a:spcAft>
              </a:pPr>
              <a:t>22</a:t>
            </a:fld>
            <a:endParaRPr lang="en-US" sz="1700"/>
          </a:p>
        </p:txBody>
      </p:sp>
      <p:graphicFrame>
        <p:nvGraphicFramePr>
          <p:cNvPr id="6" name="Content Placeholder 3">
            <a:extLst>
              <a:ext uri="{FF2B5EF4-FFF2-40B4-BE49-F238E27FC236}">
                <a16:creationId xmlns:a16="http://schemas.microsoft.com/office/drawing/2014/main" id="{51C623EE-CBC1-0C73-20DF-FC34F082D1DE}"/>
              </a:ext>
            </a:extLst>
          </p:cNvPr>
          <p:cNvGraphicFramePr>
            <a:graphicFrameLocks noGrp="1"/>
          </p:cNvGraphicFramePr>
          <p:nvPr>
            <p:ph sz="quarter" idx="1"/>
            <p:extLst>
              <p:ext uri="{D42A27DB-BD31-4B8C-83A1-F6EECF244321}">
                <p14:modId xmlns:p14="http://schemas.microsoft.com/office/powerpoint/2010/main" val="2554810484"/>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0643009"/>
      </p:ext>
    </p:extLst>
  </p:cSld>
  <p:clrMapOvr>
    <a:masterClrMapping/>
  </p:clrMapOvr>
  <p:transition spd="med">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4" name="Rectangle 4103">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 name="Rectangle 4105">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8" name="Rectangle 4107">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Title 1">
            <a:extLst>
              <a:ext uri="{FF2B5EF4-FFF2-40B4-BE49-F238E27FC236}">
                <a16:creationId xmlns:a16="http://schemas.microsoft.com/office/drawing/2014/main" id="{B1075528-3CD6-44D0-B1E8-699C7545C30B}"/>
              </a:ext>
            </a:extLst>
          </p:cNvPr>
          <p:cNvSpPr>
            <a:spLocks noGrp="1"/>
          </p:cNvSpPr>
          <p:nvPr>
            <p:ph type="ctrTitle"/>
          </p:nvPr>
        </p:nvSpPr>
        <p:spPr>
          <a:xfrm>
            <a:off x="1524000" y="1293338"/>
            <a:ext cx="9144000" cy="3274592"/>
          </a:xfrm>
        </p:spPr>
        <p:txBody>
          <a:bodyPr anchor="ctr">
            <a:normAutofit/>
          </a:bodyPr>
          <a:lstStyle/>
          <a:p>
            <a:r>
              <a:rPr lang="en-US" altLang="en-US" sz="4500" b="1">
                <a:latin typeface="Times New Roman" panose="02020603050405020304" pitchFamily="18" charset="0"/>
                <a:cs typeface="Times New Roman" panose="02020603050405020304" pitchFamily="18" charset="0"/>
              </a:rPr>
              <a:t>NGHỊ ĐỊNH SỐ 56/2017/NĐ-CP</a:t>
            </a:r>
            <a:br>
              <a:rPr lang="en-US" altLang="en-US" sz="4500" b="1">
                <a:latin typeface="Times New Roman" panose="02020603050405020304" pitchFamily="18" charset="0"/>
                <a:cs typeface="Times New Roman" panose="02020603050405020304" pitchFamily="18" charset="0"/>
              </a:rPr>
            </a:br>
            <a:br>
              <a:rPr lang="vi-VN" sz="4500">
                <a:latin typeface="Times New Roman" panose="02020603050405020304" pitchFamily="18" charset="0"/>
                <a:cs typeface="Times New Roman" panose="02020603050405020304" pitchFamily="18" charset="0"/>
              </a:rPr>
            </a:br>
            <a:r>
              <a:rPr lang="vi-VN" sz="4500">
                <a:latin typeface="Times New Roman" panose="02020603050405020304" pitchFamily="18" charset="0"/>
                <a:cs typeface="Times New Roman" panose="02020603050405020304" pitchFamily="18" charset="0"/>
              </a:rPr>
              <a:t>QUY ĐỊNH CHI TIẾT MỘT SỐ ĐIỀU CỦA LUẬT TRẺ EM</a:t>
            </a:r>
            <a:br>
              <a:rPr lang="vi-VN" sz="4500">
                <a:latin typeface="Times New Roman" panose="02020603050405020304" pitchFamily="18" charset="0"/>
                <a:cs typeface="Times New Roman" panose="02020603050405020304" pitchFamily="18" charset="0"/>
              </a:rPr>
            </a:br>
            <a:endParaRPr lang="en-US" altLang="en-US" sz="4500" b="1">
              <a:latin typeface="Times New Roman" panose="02020603050405020304" pitchFamily="18" charset="0"/>
              <a:cs typeface="Times New Roman" panose="02020603050405020304" pitchFamily="18" charset="0"/>
            </a:endParaRPr>
          </a:p>
        </p:txBody>
      </p:sp>
      <p:sp>
        <p:nvSpPr>
          <p:cNvPr id="4099" name="Subtitle 2">
            <a:extLst>
              <a:ext uri="{FF2B5EF4-FFF2-40B4-BE49-F238E27FC236}">
                <a16:creationId xmlns:a16="http://schemas.microsoft.com/office/drawing/2014/main" id="{77E6CC33-C337-4717-93D5-6D05BE23D647}"/>
              </a:ext>
            </a:extLst>
          </p:cNvPr>
          <p:cNvSpPr>
            <a:spLocks noGrp="1"/>
          </p:cNvSpPr>
          <p:nvPr>
            <p:ph type="subTitle" idx="1"/>
          </p:nvPr>
        </p:nvSpPr>
        <p:spPr>
          <a:xfrm>
            <a:off x="1524000" y="5514052"/>
            <a:ext cx="9144000" cy="651910"/>
          </a:xfrm>
        </p:spPr>
        <p:txBody>
          <a:bodyPr anchor="ctr">
            <a:normAutofit/>
          </a:bodyPr>
          <a:lstStyle/>
          <a:p>
            <a:pPr>
              <a:lnSpc>
                <a:spcPct val="90000"/>
              </a:lnSpc>
              <a:spcAft>
                <a:spcPts val="600"/>
              </a:spcAft>
            </a:pPr>
            <a:r>
              <a:rPr lang="en-US" altLang="en-US" sz="2700">
                <a:latin typeface="Times New Roman" panose="02020603050405020304" pitchFamily="18" charset="0"/>
                <a:cs typeface="Times New Roman" panose="02020603050405020304" pitchFamily="18" charset="0"/>
              </a:rPr>
              <a:t>Có </a:t>
            </a:r>
            <a:r>
              <a:rPr lang="en-US" altLang="en-US" sz="2700" err="1">
                <a:latin typeface="Times New Roman" panose="02020603050405020304" pitchFamily="18" charset="0"/>
                <a:cs typeface="Times New Roman" panose="02020603050405020304" pitchFamily="18" charset="0"/>
              </a:rPr>
              <a:t>hiệu</a:t>
            </a:r>
            <a:r>
              <a:rPr lang="en-US" altLang="en-US" sz="2700">
                <a:latin typeface="Times New Roman" panose="02020603050405020304" pitchFamily="18" charset="0"/>
                <a:cs typeface="Times New Roman" panose="02020603050405020304" pitchFamily="18" charset="0"/>
              </a:rPr>
              <a:t> </a:t>
            </a:r>
            <a:r>
              <a:rPr lang="en-US" altLang="en-US" sz="2700" err="1">
                <a:latin typeface="Times New Roman" panose="02020603050405020304" pitchFamily="18" charset="0"/>
                <a:cs typeface="Times New Roman" panose="02020603050405020304" pitchFamily="18" charset="0"/>
              </a:rPr>
              <a:t>lực</a:t>
            </a:r>
            <a:r>
              <a:rPr lang="en-US" altLang="en-US" sz="2700">
                <a:latin typeface="Times New Roman" panose="02020603050405020304" pitchFamily="18" charset="0"/>
                <a:cs typeface="Times New Roman" panose="02020603050405020304" pitchFamily="18" charset="0"/>
              </a:rPr>
              <a:t> </a:t>
            </a:r>
            <a:r>
              <a:rPr lang="en-US" altLang="en-US" sz="2700" err="1">
                <a:latin typeface="Times New Roman" panose="02020603050405020304" pitchFamily="18" charset="0"/>
                <a:cs typeface="Times New Roman" panose="02020603050405020304" pitchFamily="18" charset="0"/>
              </a:rPr>
              <a:t>thi</a:t>
            </a:r>
            <a:r>
              <a:rPr lang="en-US" altLang="en-US" sz="2700">
                <a:latin typeface="Times New Roman" panose="02020603050405020304" pitchFamily="18" charset="0"/>
                <a:cs typeface="Times New Roman" panose="02020603050405020304" pitchFamily="18" charset="0"/>
              </a:rPr>
              <a:t> </a:t>
            </a:r>
            <a:r>
              <a:rPr lang="en-US" altLang="en-US" sz="2700" err="1">
                <a:latin typeface="Times New Roman" panose="02020603050405020304" pitchFamily="18" charset="0"/>
                <a:cs typeface="Times New Roman" panose="02020603050405020304" pitchFamily="18" charset="0"/>
              </a:rPr>
              <a:t>hành</a:t>
            </a:r>
            <a:r>
              <a:rPr lang="en-US" altLang="en-US" sz="2700">
                <a:latin typeface="Times New Roman" panose="02020603050405020304" pitchFamily="18" charset="0"/>
                <a:cs typeface="Times New Roman" panose="02020603050405020304" pitchFamily="18" charset="0"/>
              </a:rPr>
              <a:t> </a:t>
            </a:r>
            <a:r>
              <a:rPr lang="en-US" altLang="en-US" sz="2700" err="1">
                <a:latin typeface="Times New Roman" panose="02020603050405020304" pitchFamily="18" charset="0"/>
                <a:cs typeface="Times New Roman" panose="02020603050405020304" pitchFamily="18" charset="0"/>
              </a:rPr>
              <a:t>từ</a:t>
            </a:r>
            <a:r>
              <a:rPr lang="en-US" altLang="en-US" sz="2700">
                <a:latin typeface="Times New Roman" panose="02020603050405020304" pitchFamily="18" charset="0"/>
                <a:cs typeface="Times New Roman" panose="02020603050405020304" pitchFamily="18" charset="0"/>
              </a:rPr>
              <a:t> </a:t>
            </a:r>
            <a:r>
              <a:rPr lang="en-US" altLang="en-US" sz="2700" err="1">
                <a:latin typeface="Times New Roman" panose="02020603050405020304" pitchFamily="18" charset="0"/>
                <a:cs typeface="Times New Roman" panose="02020603050405020304" pitchFamily="18" charset="0"/>
              </a:rPr>
              <a:t>ngày</a:t>
            </a:r>
            <a:r>
              <a:rPr lang="en-US" altLang="en-US" sz="2700">
                <a:latin typeface="Times New Roman" panose="02020603050405020304" pitchFamily="18" charset="0"/>
                <a:cs typeface="Times New Roman" panose="02020603050405020304" pitchFamily="18" charset="0"/>
              </a:rPr>
              <a:t> 01 </a:t>
            </a:r>
            <a:r>
              <a:rPr lang="en-US" altLang="en-US" sz="2700" err="1">
                <a:latin typeface="Times New Roman" panose="02020603050405020304" pitchFamily="18" charset="0"/>
                <a:cs typeface="Times New Roman" panose="02020603050405020304" pitchFamily="18" charset="0"/>
              </a:rPr>
              <a:t>tháng</a:t>
            </a:r>
            <a:r>
              <a:rPr lang="en-US" altLang="en-US" sz="2700">
                <a:latin typeface="Times New Roman" panose="02020603050405020304" pitchFamily="18" charset="0"/>
                <a:cs typeface="Times New Roman" panose="02020603050405020304" pitchFamily="18" charset="0"/>
              </a:rPr>
              <a:t> 7 </a:t>
            </a:r>
            <a:r>
              <a:rPr lang="en-US" altLang="en-US" sz="2700" err="1">
                <a:latin typeface="Times New Roman" panose="02020603050405020304" pitchFamily="18" charset="0"/>
                <a:cs typeface="Times New Roman" panose="02020603050405020304" pitchFamily="18" charset="0"/>
              </a:rPr>
              <a:t>năm</a:t>
            </a:r>
            <a:r>
              <a:rPr lang="en-US" altLang="en-US" sz="2700">
                <a:latin typeface="Times New Roman" panose="02020603050405020304" pitchFamily="18" charset="0"/>
                <a:cs typeface="Times New Roman" panose="02020603050405020304" pitchFamily="18" charset="0"/>
              </a:rPr>
              <a:t> 2017</a:t>
            </a:r>
          </a:p>
        </p:txBody>
      </p:sp>
      <p:cxnSp>
        <p:nvCxnSpPr>
          <p:cNvPr id="4110" name="Straight Connector 410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30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700"/>
                                        <p:tgtEl>
                                          <p:spTgt spid="4099">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4098"/>
                                        </p:tgtEl>
                                        <p:attrNameLst>
                                          <p:attrName>style.visibility</p:attrName>
                                        </p:attrNameLst>
                                      </p:cBhvr>
                                      <p:to>
                                        <p:strVal val="visible"/>
                                      </p:to>
                                    </p:set>
                                    <p:animEffect transition="in" filter="fade">
                                      <p:cBhvr>
                                        <p:cTn id="10" dur="7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40.jpg"/>
          <p:cNvPicPr>
            <a:picLocks noChangeAspect="1"/>
          </p:cNvPicPr>
          <p:nvPr/>
        </p:nvPicPr>
        <p:blipFill>
          <a:blip r:embed="rId3"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1232567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DD77B92-CB36-4B20-A59A-59625E0F0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54CC2AD-9872-55BA-47D6-608D77BBE70D}"/>
              </a:ext>
            </a:extLst>
          </p:cNvPr>
          <p:cNvSpPr/>
          <p:nvPr/>
        </p:nvSpPr>
        <p:spPr>
          <a:xfrm>
            <a:off x="645065" y="1463040"/>
            <a:ext cx="3796306" cy="2690949"/>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rmAutofit/>
          </a:bodyPr>
          <a:lstStyle/>
          <a:p>
            <a:pPr algn="ctr" defTabSz="914400">
              <a:lnSpc>
                <a:spcPct val="90000"/>
              </a:lnSpc>
              <a:spcBef>
                <a:spcPct val="0"/>
              </a:spcBef>
              <a:spcAft>
                <a:spcPts val="600"/>
              </a:spcAft>
            </a:pPr>
            <a:r>
              <a:rPr lang="en-US" sz="4800" kern="1200" dirty="0" err="1">
                <a:solidFill>
                  <a:schemeClr val="tx1"/>
                </a:solidFill>
                <a:latin typeface="+mj-lt"/>
                <a:ea typeface="+mj-ea"/>
                <a:cs typeface="+mj-cs"/>
              </a:rPr>
              <a:t>Thảo</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luận</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nhóm</a:t>
            </a:r>
            <a:r>
              <a:rPr lang="en-US" sz="4800" kern="1200" dirty="0">
                <a:solidFill>
                  <a:schemeClr val="tx1"/>
                </a:solidFill>
                <a:latin typeface="+mj-lt"/>
                <a:ea typeface="+mj-ea"/>
                <a:cs typeface="+mj-cs"/>
              </a:rPr>
              <a:t>:</a:t>
            </a:r>
          </a:p>
        </p:txBody>
      </p:sp>
      <p:grpSp>
        <p:nvGrpSpPr>
          <p:cNvPr id="13" name="Group 12">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4" name="Rectangle 1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367229" y="2835059"/>
            <a:ext cx="11721947" cy="192021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4800" dirty="0">
              <a:solidFill>
                <a:schemeClr val="tx2"/>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16DBF200-1734-B5EE-BB92-9EF97B8FE5D4}"/>
              </a:ext>
            </a:extLst>
          </p:cNvPr>
          <p:cNvSpPr txBox="1"/>
          <p:nvPr/>
        </p:nvSpPr>
        <p:spPr>
          <a:xfrm>
            <a:off x="5355772" y="1087290"/>
            <a:ext cx="6014654" cy="2171172"/>
          </a:xfrm>
          <a:prstGeom prst="rect">
            <a:avLst/>
          </a:prstGeom>
          <a:noFill/>
        </p:spPr>
        <p:txBody>
          <a:bodyPr wrap="square">
            <a:spAutoFit/>
          </a:bodyPr>
          <a:lstStyle/>
          <a:p>
            <a:pPr algn="ctr" defTabSz="493714">
              <a:lnSpc>
                <a:spcPct val="115000"/>
              </a:lnSpc>
              <a:spcAft>
                <a:spcPts val="600"/>
              </a:spcAft>
            </a:pPr>
            <a:r>
              <a:rPr lang="en-US" sz="4000" i="1" kern="1200" dirty="0">
                <a:solidFill>
                  <a:srgbClr val="C00000"/>
                </a:solidFill>
                <a:latin typeface="Times New Roman" panose="02020603050405020304" pitchFamily="18" charset="0"/>
                <a:ea typeface="+mn-ea"/>
                <a:cs typeface="Times New Roman" panose="02020603050405020304" pitchFamily="18" charset="0"/>
              </a:rPr>
              <a:t>1/ </a:t>
            </a:r>
            <a:r>
              <a:rPr lang="en-US" sz="4000" i="1" kern="1200" dirty="0" err="1">
                <a:solidFill>
                  <a:srgbClr val="C00000"/>
                </a:solidFill>
                <a:latin typeface="Times New Roman" panose="02020603050405020304" pitchFamily="18" charset="0"/>
                <a:ea typeface="+mn-ea"/>
                <a:cs typeface="Times New Roman" panose="02020603050405020304" pitchFamily="18" charset="0"/>
              </a:rPr>
              <a:t>Mỗi</a:t>
            </a:r>
            <a:r>
              <a:rPr lang="en-US" sz="4000" i="1" kern="1200" dirty="0">
                <a:solidFill>
                  <a:srgbClr val="C00000"/>
                </a:solidFill>
                <a:latin typeface="Times New Roman" panose="02020603050405020304" pitchFamily="18" charset="0"/>
                <a:ea typeface="+mn-ea"/>
                <a:cs typeface="Times New Roman" panose="02020603050405020304" pitchFamily="18" charset="0"/>
              </a:rPr>
              <a:t> </a:t>
            </a:r>
            <a:r>
              <a:rPr lang="en-US" sz="4000" i="1" kern="1200" dirty="0" err="1">
                <a:solidFill>
                  <a:srgbClr val="C00000"/>
                </a:solidFill>
                <a:latin typeface="Times New Roman" panose="02020603050405020304" pitchFamily="18" charset="0"/>
                <a:ea typeface="+mn-ea"/>
                <a:cs typeface="Times New Roman" panose="02020603050405020304" pitchFamily="18" charset="0"/>
              </a:rPr>
              <a:t>nhóm</a:t>
            </a:r>
            <a:r>
              <a:rPr lang="en-US" sz="4000" i="1" kern="1200" dirty="0">
                <a:solidFill>
                  <a:srgbClr val="C00000"/>
                </a:solidFill>
                <a:latin typeface="Times New Roman" panose="02020603050405020304" pitchFamily="18" charset="0"/>
                <a:ea typeface="+mn-ea"/>
                <a:cs typeface="Times New Roman" panose="02020603050405020304" pitchFamily="18" charset="0"/>
              </a:rPr>
              <a:t> </a:t>
            </a:r>
            <a:r>
              <a:rPr lang="en-US" sz="4000" i="1" kern="1200" dirty="0" err="1">
                <a:solidFill>
                  <a:srgbClr val="C00000"/>
                </a:solidFill>
                <a:latin typeface="Times New Roman" panose="02020603050405020304" pitchFamily="18" charset="0"/>
                <a:ea typeface="+mn-ea"/>
                <a:cs typeface="Times New Roman" panose="02020603050405020304" pitchFamily="18" charset="0"/>
              </a:rPr>
              <a:t>lên</a:t>
            </a:r>
            <a:r>
              <a:rPr lang="en-US" sz="4000" i="1" kern="1200" dirty="0">
                <a:solidFill>
                  <a:srgbClr val="C00000"/>
                </a:solidFill>
                <a:latin typeface="Times New Roman" panose="02020603050405020304" pitchFamily="18" charset="0"/>
                <a:ea typeface="+mn-ea"/>
                <a:cs typeface="Times New Roman" panose="02020603050405020304" pitchFamily="18" charset="0"/>
              </a:rPr>
              <a:t> </a:t>
            </a:r>
            <a:r>
              <a:rPr lang="en-US" sz="4000" i="1" kern="1200" dirty="0" err="1">
                <a:solidFill>
                  <a:srgbClr val="C00000"/>
                </a:solidFill>
                <a:latin typeface="Times New Roman" panose="02020603050405020304" pitchFamily="18" charset="0"/>
                <a:ea typeface="+mn-ea"/>
                <a:cs typeface="Times New Roman" panose="02020603050405020304" pitchFamily="18" charset="0"/>
              </a:rPr>
              <a:t>bốc</a:t>
            </a:r>
            <a:r>
              <a:rPr lang="en-US" sz="4000" i="1" kern="1200" dirty="0">
                <a:solidFill>
                  <a:srgbClr val="C00000"/>
                </a:solidFill>
                <a:latin typeface="Times New Roman" panose="02020603050405020304" pitchFamily="18" charset="0"/>
                <a:ea typeface="+mn-ea"/>
                <a:cs typeface="Times New Roman" panose="02020603050405020304" pitchFamily="18" charset="0"/>
              </a:rPr>
              <a:t> </a:t>
            </a:r>
            <a:r>
              <a:rPr lang="en-US" sz="4000" i="1" kern="1200" dirty="0" err="1">
                <a:solidFill>
                  <a:srgbClr val="C00000"/>
                </a:solidFill>
                <a:latin typeface="Times New Roman" panose="02020603050405020304" pitchFamily="18" charset="0"/>
                <a:ea typeface="+mn-ea"/>
                <a:cs typeface="Times New Roman" panose="02020603050405020304" pitchFamily="18" charset="0"/>
              </a:rPr>
              <a:t>thăm</a:t>
            </a:r>
            <a:r>
              <a:rPr lang="en-US" sz="4000" i="1" kern="1200" dirty="0">
                <a:solidFill>
                  <a:srgbClr val="C00000"/>
                </a:solidFill>
                <a:latin typeface="Times New Roman" panose="02020603050405020304" pitchFamily="18" charset="0"/>
                <a:ea typeface="+mn-ea"/>
                <a:cs typeface="Times New Roman" panose="02020603050405020304" pitchFamily="18" charset="0"/>
              </a:rPr>
              <a:t> </a:t>
            </a:r>
            <a:r>
              <a:rPr lang="en-US" sz="4000" i="1" kern="1200" dirty="0" err="1">
                <a:solidFill>
                  <a:srgbClr val="C00000"/>
                </a:solidFill>
                <a:latin typeface="Times New Roman" panose="02020603050405020304" pitchFamily="18" charset="0"/>
                <a:ea typeface="+mn-ea"/>
                <a:cs typeface="Times New Roman" panose="02020603050405020304" pitchFamily="18" charset="0"/>
              </a:rPr>
              <a:t>thảo</a:t>
            </a:r>
            <a:r>
              <a:rPr lang="en-US" sz="4000" i="1" kern="1200" dirty="0">
                <a:solidFill>
                  <a:srgbClr val="C00000"/>
                </a:solidFill>
                <a:latin typeface="Times New Roman" panose="02020603050405020304" pitchFamily="18" charset="0"/>
                <a:ea typeface="+mn-ea"/>
                <a:cs typeface="Times New Roman" panose="02020603050405020304" pitchFamily="18" charset="0"/>
              </a:rPr>
              <a:t> </a:t>
            </a:r>
            <a:r>
              <a:rPr lang="en-US" sz="4000" i="1" kern="1200" dirty="0" err="1">
                <a:solidFill>
                  <a:srgbClr val="C00000"/>
                </a:solidFill>
                <a:latin typeface="Times New Roman" panose="02020603050405020304" pitchFamily="18" charset="0"/>
                <a:ea typeface="+mn-ea"/>
                <a:cs typeface="Times New Roman" panose="02020603050405020304" pitchFamily="18" charset="0"/>
              </a:rPr>
              <a:t>luận</a:t>
            </a:r>
            <a:r>
              <a:rPr lang="en-US" sz="4000" i="1" kern="1200" dirty="0">
                <a:solidFill>
                  <a:srgbClr val="C00000"/>
                </a:solidFill>
                <a:latin typeface="Times New Roman" panose="02020603050405020304" pitchFamily="18" charset="0"/>
                <a:ea typeface="+mn-ea"/>
                <a:cs typeface="Times New Roman" panose="02020603050405020304" pitchFamily="18" charset="0"/>
              </a:rPr>
              <a:t> </a:t>
            </a:r>
            <a:r>
              <a:rPr lang="en-US" sz="4000" i="1" kern="1200" dirty="0" err="1">
                <a:solidFill>
                  <a:srgbClr val="C00000"/>
                </a:solidFill>
                <a:latin typeface="Times New Roman" panose="02020603050405020304" pitchFamily="18" charset="0"/>
                <a:ea typeface="+mn-ea"/>
                <a:cs typeface="Times New Roman" panose="02020603050405020304" pitchFamily="18" charset="0"/>
              </a:rPr>
              <a:t>về</a:t>
            </a:r>
            <a:r>
              <a:rPr lang="en-US" sz="4000" i="1" kern="1200" dirty="0">
                <a:solidFill>
                  <a:srgbClr val="C00000"/>
                </a:solidFill>
                <a:latin typeface="Times New Roman" panose="02020603050405020304" pitchFamily="18" charset="0"/>
                <a:ea typeface="+mn-ea"/>
                <a:cs typeface="Times New Roman" panose="02020603050405020304" pitchFamily="18" charset="0"/>
              </a:rPr>
              <a:t> </a:t>
            </a:r>
            <a:r>
              <a:rPr lang="en-US" sz="4000" i="1" kern="1200" dirty="0" err="1">
                <a:solidFill>
                  <a:srgbClr val="C00000"/>
                </a:solidFill>
                <a:latin typeface="Times New Roman" panose="02020603050405020304" pitchFamily="18" charset="0"/>
                <a:ea typeface="+mn-ea"/>
                <a:cs typeface="Times New Roman" panose="02020603050405020304" pitchFamily="18" charset="0"/>
              </a:rPr>
              <a:t>các</a:t>
            </a:r>
            <a:r>
              <a:rPr lang="en-US" sz="4000" i="1" kern="1200" dirty="0">
                <a:solidFill>
                  <a:srgbClr val="C00000"/>
                </a:solidFill>
                <a:latin typeface="Times New Roman" panose="02020603050405020304" pitchFamily="18" charset="0"/>
                <a:ea typeface="+mn-ea"/>
                <a:cs typeface="Times New Roman" panose="02020603050405020304" pitchFamily="18" charset="0"/>
              </a:rPr>
              <a:t> </a:t>
            </a:r>
            <a:r>
              <a:rPr lang="en-US" sz="4000" i="1" kern="1200" dirty="0" err="1">
                <a:solidFill>
                  <a:srgbClr val="C00000"/>
                </a:solidFill>
                <a:latin typeface="Times New Roman" panose="02020603050405020304" pitchFamily="18" charset="0"/>
                <a:ea typeface="+mn-ea"/>
                <a:cs typeface="Times New Roman" panose="02020603050405020304" pitchFamily="18" charset="0"/>
              </a:rPr>
              <a:t>quyền</a:t>
            </a:r>
            <a:r>
              <a:rPr lang="en-US" sz="4000" i="1" kern="1200" dirty="0">
                <a:solidFill>
                  <a:srgbClr val="C00000"/>
                </a:solidFill>
                <a:latin typeface="Times New Roman" panose="02020603050405020304" pitchFamily="18" charset="0"/>
                <a:ea typeface="+mn-ea"/>
                <a:cs typeface="Times New Roman" panose="02020603050405020304" pitchFamily="18" charset="0"/>
              </a:rPr>
              <a:t> </a:t>
            </a:r>
            <a:r>
              <a:rPr lang="en-US" sz="4000" i="1" kern="1200" dirty="0" err="1">
                <a:solidFill>
                  <a:srgbClr val="C00000"/>
                </a:solidFill>
                <a:latin typeface="Times New Roman" panose="02020603050405020304" pitchFamily="18" charset="0"/>
                <a:ea typeface="+mn-ea"/>
                <a:cs typeface="Times New Roman" panose="02020603050405020304" pitchFamily="18" charset="0"/>
              </a:rPr>
              <a:t>của</a:t>
            </a:r>
            <a:r>
              <a:rPr lang="en-US" sz="4000" i="1" kern="1200" dirty="0">
                <a:solidFill>
                  <a:srgbClr val="C00000"/>
                </a:solidFill>
                <a:latin typeface="Times New Roman" panose="02020603050405020304" pitchFamily="18" charset="0"/>
                <a:ea typeface="+mn-ea"/>
                <a:cs typeface="Times New Roman" panose="02020603050405020304" pitchFamily="18" charset="0"/>
              </a:rPr>
              <a:t> </a:t>
            </a:r>
            <a:r>
              <a:rPr lang="en-US" sz="4000" i="1" kern="1200" dirty="0" err="1">
                <a:solidFill>
                  <a:srgbClr val="C00000"/>
                </a:solidFill>
                <a:latin typeface="Times New Roman" panose="02020603050405020304" pitchFamily="18" charset="0"/>
                <a:ea typeface="+mn-ea"/>
                <a:cs typeface="Times New Roman" panose="02020603050405020304" pitchFamily="18" charset="0"/>
              </a:rPr>
              <a:t>trẻ</a:t>
            </a:r>
            <a:r>
              <a:rPr lang="en-US" sz="4000" i="1" kern="1200" dirty="0">
                <a:solidFill>
                  <a:srgbClr val="C00000"/>
                </a:solidFill>
                <a:latin typeface="Times New Roman" panose="02020603050405020304" pitchFamily="18" charset="0"/>
                <a:ea typeface="+mn-ea"/>
                <a:cs typeface="Times New Roman" panose="02020603050405020304" pitchFamily="18" charset="0"/>
              </a:rPr>
              <a:t> </a:t>
            </a:r>
            <a:r>
              <a:rPr lang="en-US" sz="4000" i="1" kern="1200" dirty="0" err="1">
                <a:solidFill>
                  <a:srgbClr val="C00000"/>
                </a:solidFill>
                <a:latin typeface="Times New Roman" panose="02020603050405020304" pitchFamily="18" charset="0"/>
                <a:ea typeface="+mn-ea"/>
                <a:cs typeface="Times New Roman" panose="02020603050405020304" pitchFamily="18" charset="0"/>
              </a:rPr>
              <a:t>em</a:t>
            </a:r>
            <a:endParaRPr lang="en-US" sz="4000" i="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timer with a minute and minute&#10;&#10;Description automatically generated with medium confidence">
            <a:extLst>
              <a:ext uri="{FF2B5EF4-FFF2-40B4-BE49-F238E27FC236}">
                <a16:creationId xmlns:a16="http://schemas.microsoft.com/office/drawing/2014/main" id="{009E6470-2403-7F93-92F9-6D7A62B40F6C}"/>
              </a:ext>
            </a:extLst>
          </p:cNvPr>
          <p:cNvPicPr>
            <a:picLocks noChangeAspect="1"/>
          </p:cNvPicPr>
          <p:nvPr/>
        </p:nvPicPr>
        <p:blipFill>
          <a:blip r:embed="rId2"/>
          <a:stretch>
            <a:fillRect/>
          </a:stretch>
        </p:blipFill>
        <p:spPr>
          <a:xfrm>
            <a:off x="5527447" y="3615931"/>
            <a:ext cx="2506209" cy="2506209"/>
          </a:xfrm>
          <a:prstGeom prst="rect">
            <a:avLst/>
          </a:prstGeom>
        </p:spPr>
      </p:pic>
    </p:spTree>
    <p:extLst>
      <p:ext uri="{BB962C8B-B14F-4D97-AF65-F5344CB8AC3E}">
        <p14:creationId xmlns:p14="http://schemas.microsoft.com/office/powerpoint/2010/main" val="547118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Triangle 4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0A7E25-7305-D8CD-5ABF-7BD39014DEE8}"/>
              </a:ext>
            </a:extLst>
          </p:cNvPr>
          <p:cNvSpPr>
            <a:spLocks noGrp="1"/>
          </p:cNvSpPr>
          <p:nvPr>
            <p:ph type="title"/>
          </p:nvPr>
        </p:nvSpPr>
        <p:spPr>
          <a:xfrm>
            <a:off x="698542" y="623275"/>
            <a:ext cx="6584001" cy="4408218"/>
          </a:xfrm>
        </p:spPr>
        <p:txBody>
          <a:bodyPr vert="horz" lIns="91440" tIns="45720" rIns="91440" bIns="45720" rtlCol="0" anchor="b">
            <a:noAutofit/>
          </a:bodyPr>
          <a:lstStyle/>
          <a:p>
            <a:pPr algn="l">
              <a:spcBef>
                <a:spcPct val="0"/>
              </a:spcBef>
            </a:pPr>
            <a:r>
              <a:rPr lang="en-US" sz="3000" b="1" kern="1200" dirty="0" err="1">
                <a:solidFill>
                  <a:schemeClr val="tx1"/>
                </a:solidFill>
                <a:latin typeface="+mj-lt"/>
                <a:ea typeface="+mj-ea"/>
                <a:cs typeface="+mj-cs"/>
              </a:rPr>
              <a:t>Quyền</a:t>
            </a:r>
            <a:r>
              <a:rPr lang="en-US" sz="3000" b="1" kern="1200" dirty="0">
                <a:solidFill>
                  <a:schemeClr val="tx1"/>
                </a:solidFill>
                <a:latin typeface="+mj-lt"/>
                <a:ea typeface="+mj-ea"/>
                <a:cs typeface="+mj-cs"/>
              </a:rPr>
              <a:t> </a:t>
            </a:r>
            <a:r>
              <a:rPr lang="en-US" sz="3000" b="1" kern="1200" dirty="0" err="1">
                <a:solidFill>
                  <a:schemeClr val="tx1"/>
                </a:solidFill>
                <a:latin typeface="+mj-lt"/>
                <a:ea typeface="+mj-ea"/>
                <a:cs typeface="+mj-cs"/>
              </a:rPr>
              <a:t>sống</a:t>
            </a:r>
            <a:r>
              <a:rPr lang="en-US" sz="3000" b="1" kern="1200" dirty="0">
                <a:solidFill>
                  <a:schemeClr val="tx1"/>
                </a:solidFill>
                <a:latin typeface="+mj-lt"/>
                <a:ea typeface="+mj-ea"/>
                <a:cs typeface="+mj-cs"/>
              </a:rPr>
              <a:t> </a:t>
            </a:r>
            <a:r>
              <a:rPr lang="en-US" sz="3000" b="1" kern="1200" dirty="0" err="1">
                <a:solidFill>
                  <a:schemeClr val="tx1"/>
                </a:solidFill>
                <a:latin typeface="+mj-lt"/>
                <a:ea typeface="+mj-ea"/>
                <a:cs typeface="+mj-cs"/>
              </a:rPr>
              <a:t>còn</a:t>
            </a:r>
            <a:r>
              <a:rPr lang="en-US" sz="3000" b="1" kern="1200" dirty="0">
                <a:solidFill>
                  <a:schemeClr val="tx1"/>
                </a:solidFill>
                <a:latin typeface="+mj-lt"/>
                <a:ea typeface="+mj-ea"/>
                <a:cs typeface="+mj-cs"/>
              </a:rPr>
              <a:t>:</a:t>
            </a:r>
            <a:br>
              <a:rPr lang="en-US" sz="3000" b="1"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Quyền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sống</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còn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được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thể</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hiện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như</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thế</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nào</a:t>
            </a:r>
            <a:r>
              <a:rPr lang="en-US" sz="3000" kern="1200" dirty="0">
                <a:solidFill>
                  <a:schemeClr val="tx1"/>
                </a:solidFill>
                <a:latin typeface="+mj-lt"/>
                <a:ea typeface="+mj-ea"/>
                <a:cs typeface="+mj-cs"/>
              </a:rPr>
              <a:t>?</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Xác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định</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những</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nguy</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cơ</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trẻ</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em</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có</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hoàn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cảnh</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nào</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đe</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dọa</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đến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quyền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sống</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còn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của</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trẻ</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em</a:t>
            </a:r>
            <a:r>
              <a:rPr lang="en-US" sz="3000" kern="1200" dirty="0">
                <a:solidFill>
                  <a:schemeClr val="tx1"/>
                </a:solidFill>
                <a:latin typeface="+mj-lt"/>
                <a:ea typeface="+mj-ea"/>
                <a:cs typeface="+mj-cs"/>
              </a:rPr>
              <a:t>?</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Các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biện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pháp</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nâng</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cao</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quyền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sống</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còn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của</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trẻ</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em</a:t>
            </a:r>
            <a:r>
              <a:rPr lang="en-US" sz="3000" kern="1200" dirty="0">
                <a:solidFill>
                  <a:schemeClr val="tx1"/>
                </a:solidFill>
                <a:latin typeface="+mj-lt"/>
                <a:ea typeface="+mj-ea"/>
                <a:cs typeface="+mj-cs"/>
              </a:rPr>
              <a:t>?</a:t>
            </a:r>
            <a:br>
              <a:rPr lang="en-US" sz="3000" kern="1200" dirty="0">
                <a:solidFill>
                  <a:schemeClr val="tx1"/>
                </a:solidFill>
                <a:latin typeface="+mj-lt"/>
                <a:ea typeface="+mj-ea"/>
                <a:cs typeface="+mj-cs"/>
              </a:rPr>
            </a:br>
            <a:endParaRPr lang="en-US" sz="3000"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FFEF406D-FCFA-B54A-44A0-8E118D528C84}"/>
              </a:ext>
            </a:extLst>
          </p:cNvPr>
          <p:cNvPicPr>
            <a:picLocks noChangeAspect="1"/>
          </p:cNvPicPr>
          <p:nvPr/>
        </p:nvPicPr>
        <p:blipFill>
          <a:blip r:embed="rId2"/>
          <a:stretch>
            <a:fillRect/>
          </a:stretch>
        </p:blipFill>
        <p:spPr>
          <a:xfrm>
            <a:off x="7136375" y="3312978"/>
            <a:ext cx="4922296" cy="2572296"/>
          </a:xfrm>
          <a:prstGeom prst="rect">
            <a:avLst/>
          </a:prstGeom>
        </p:spPr>
      </p:pic>
    </p:spTree>
    <p:extLst>
      <p:ext uri="{BB962C8B-B14F-4D97-AF65-F5344CB8AC3E}">
        <p14:creationId xmlns:p14="http://schemas.microsoft.com/office/powerpoint/2010/main" val="3041854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B0A7E25-7305-D8CD-5ABF-7BD39014DEE8}"/>
              </a:ext>
            </a:extLst>
          </p:cNvPr>
          <p:cNvSpPr>
            <a:spLocks noGrp="1"/>
          </p:cNvSpPr>
          <p:nvPr>
            <p:ph type="title"/>
          </p:nvPr>
        </p:nvSpPr>
        <p:spPr>
          <a:xfrm>
            <a:off x="512957" y="798703"/>
            <a:ext cx="5583044" cy="4486975"/>
          </a:xfrm>
        </p:spPr>
        <p:txBody>
          <a:bodyPr vert="horz" lIns="91440" tIns="45720" rIns="91440" bIns="45720" rtlCol="0" anchor="b">
            <a:noAutofit/>
          </a:bodyPr>
          <a:lstStyle/>
          <a:p>
            <a:pPr algn="l">
              <a:spcBef>
                <a:spcPct val="0"/>
              </a:spcBef>
            </a:pPr>
            <a:r>
              <a:rPr lang="en-US" sz="3000" b="1" kern="1200" dirty="0" err="1">
                <a:solidFill>
                  <a:schemeClr val="tx1"/>
                </a:solidFill>
                <a:latin typeface="+mj-lt"/>
                <a:ea typeface="+mj-ea"/>
                <a:cs typeface="+mj-cs"/>
              </a:rPr>
              <a:t>Quyền</a:t>
            </a:r>
            <a:r>
              <a:rPr lang="en-US" sz="3000" b="1" kern="1200" dirty="0">
                <a:solidFill>
                  <a:schemeClr val="tx1"/>
                </a:solidFill>
                <a:latin typeface="+mj-lt"/>
                <a:ea typeface="+mj-ea"/>
                <a:cs typeface="+mj-cs"/>
              </a:rPr>
              <a:t> </a:t>
            </a:r>
            <a:r>
              <a:rPr lang="en-US" sz="3000" b="1" kern="1200" dirty="0" err="1">
                <a:solidFill>
                  <a:schemeClr val="tx1"/>
                </a:solidFill>
                <a:latin typeface="+mj-lt"/>
                <a:ea typeface="+mj-ea"/>
                <a:cs typeface="+mj-cs"/>
              </a:rPr>
              <a:t>được</a:t>
            </a:r>
            <a:r>
              <a:rPr lang="en-US" sz="3000" b="1" kern="1200" dirty="0">
                <a:solidFill>
                  <a:schemeClr val="tx1"/>
                </a:solidFill>
                <a:latin typeface="+mj-lt"/>
                <a:ea typeface="+mj-ea"/>
                <a:cs typeface="+mj-cs"/>
              </a:rPr>
              <a:t> </a:t>
            </a:r>
            <a:r>
              <a:rPr lang="en-US" sz="3000" b="1" kern="1200" dirty="0" err="1">
                <a:solidFill>
                  <a:schemeClr val="tx1"/>
                </a:solidFill>
                <a:latin typeface="+mj-lt"/>
                <a:ea typeface="+mj-ea"/>
                <a:cs typeface="+mj-cs"/>
              </a:rPr>
              <a:t>bảo</a:t>
            </a:r>
            <a:r>
              <a:rPr lang="en-US" sz="3000" b="1" kern="1200" dirty="0">
                <a:solidFill>
                  <a:schemeClr val="tx1"/>
                </a:solidFill>
                <a:latin typeface="+mj-lt"/>
                <a:ea typeface="+mj-ea"/>
                <a:cs typeface="+mj-cs"/>
              </a:rPr>
              <a:t> </a:t>
            </a:r>
            <a:r>
              <a:rPr lang="en-US" sz="3000" b="1" kern="1200" dirty="0" err="1">
                <a:solidFill>
                  <a:schemeClr val="tx1"/>
                </a:solidFill>
                <a:latin typeface="+mj-lt"/>
                <a:ea typeface="+mj-ea"/>
                <a:cs typeface="+mj-cs"/>
              </a:rPr>
              <a:t>vệ</a:t>
            </a:r>
            <a:r>
              <a:rPr lang="en-US" sz="3000" b="1" kern="1200" dirty="0">
                <a:solidFill>
                  <a:schemeClr val="tx1"/>
                </a:solidFill>
                <a:latin typeface="+mj-lt"/>
                <a:ea typeface="+mj-ea"/>
                <a:cs typeface="+mj-cs"/>
              </a:rPr>
              <a:t>:</a:t>
            </a:r>
            <a:br>
              <a:rPr lang="en-US" sz="3000" b="1" kern="1200" dirty="0">
                <a:solidFill>
                  <a:schemeClr val="tx1"/>
                </a:solidFill>
                <a:latin typeface="+mj-lt"/>
                <a:ea typeface="+mj-ea"/>
                <a:cs typeface="+mj-cs"/>
              </a:rPr>
            </a:b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Những</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nội</a:t>
            </a:r>
            <a:r>
              <a:rPr lang="en-US" sz="3000" kern="1200" dirty="0">
                <a:solidFill>
                  <a:schemeClr val="tx1"/>
                </a:solidFill>
                <a:latin typeface="+mj-lt"/>
                <a:ea typeface="+mj-ea"/>
                <a:cs typeface="+mj-cs"/>
              </a:rPr>
              <a:t> dung </a:t>
            </a:r>
            <a:r>
              <a:rPr lang="en-US" sz="3000" kern="1200" dirty="0" err="1">
                <a:solidFill>
                  <a:schemeClr val="tx1"/>
                </a:solidFill>
                <a:latin typeface="+mj-lt"/>
                <a:ea typeface="+mj-ea"/>
                <a:cs typeface="+mj-cs"/>
              </a:rPr>
              <a:t>cơ</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bản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được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quy</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định</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trong</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quyền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được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bảo</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vệ</a:t>
            </a:r>
            <a:r>
              <a:rPr lang="en-US" sz="3000" kern="1200" dirty="0">
                <a:solidFill>
                  <a:schemeClr val="tx1"/>
                </a:solidFill>
                <a:latin typeface="+mj-lt"/>
                <a:ea typeface="+mj-ea"/>
                <a:cs typeface="+mj-cs"/>
              </a:rPr>
              <a:t>?</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Xác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định</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những</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nguy</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cơ</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trẻ</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em</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có</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hoàn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cảnh</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nào</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đe</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dọa</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đến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quyền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được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bảo</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vệ</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của</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trẻ</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em</a:t>
            </a:r>
            <a:r>
              <a:rPr lang="en-US" sz="3000" kern="1200" dirty="0">
                <a:solidFill>
                  <a:schemeClr val="tx1"/>
                </a:solidFill>
                <a:latin typeface="+mj-lt"/>
                <a:ea typeface="+mj-ea"/>
                <a:cs typeface="+mj-cs"/>
              </a:rPr>
              <a:t>?</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Chúng</a:t>
            </a:r>
            <a:r>
              <a:rPr lang="en-US" sz="3000" kern="1200" dirty="0">
                <a:solidFill>
                  <a:schemeClr val="tx1"/>
                </a:solidFill>
                <a:latin typeface="+mj-lt"/>
                <a:ea typeface="+mj-ea"/>
                <a:cs typeface="+mj-cs"/>
              </a:rPr>
              <a:t> ta </a:t>
            </a:r>
            <a:r>
              <a:rPr lang="en-US" sz="3000" kern="1200" dirty="0" err="1">
                <a:solidFill>
                  <a:schemeClr val="tx1"/>
                </a:solidFill>
                <a:latin typeface="+mj-lt"/>
                <a:ea typeface="+mj-ea"/>
                <a:cs typeface="+mj-cs"/>
              </a:rPr>
              <a:t>cần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làm</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gì</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để</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thực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hiện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quyền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được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bảo</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vệ</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của</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trẻ</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em</a:t>
            </a:r>
            <a:r>
              <a:rPr lang="en-US" sz="3000" kern="1200" dirty="0">
                <a:solidFill>
                  <a:schemeClr val="tx1"/>
                </a:solidFill>
                <a:latin typeface="+mj-lt"/>
                <a:ea typeface="+mj-ea"/>
                <a:cs typeface="+mj-cs"/>
              </a:rPr>
              <a:t>?</a:t>
            </a:r>
            <a:br>
              <a:rPr lang="en-US" sz="3000" kern="1200" dirty="0">
                <a:solidFill>
                  <a:schemeClr val="tx1"/>
                </a:solidFill>
                <a:latin typeface="+mj-lt"/>
                <a:ea typeface="+mj-ea"/>
                <a:cs typeface="+mj-cs"/>
              </a:rPr>
            </a:br>
            <a:endParaRPr lang="en-US" sz="3000" kern="1200" dirty="0">
              <a:solidFill>
                <a:schemeClr val="tx1"/>
              </a:solidFill>
              <a:latin typeface="+mj-lt"/>
              <a:ea typeface="+mj-ea"/>
              <a:cs typeface="+mj-cs"/>
            </a:endParaRPr>
          </a:p>
        </p:txBody>
      </p:sp>
      <p:sp>
        <p:nvSpPr>
          <p:cNvPr id="10" name="Freeform: Shape 9">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AF57DE9C-B4FD-1939-B31D-AAAFDDFBE8A2}"/>
              </a:ext>
            </a:extLst>
          </p:cNvPr>
          <p:cNvPicPr>
            <a:picLocks noChangeAspect="1"/>
          </p:cNvPicPr>
          <p:nvPr/>
        </p:nvPicPr>
        <p:blipFill>
          <a:blip r:embed="rId2"/>
          <a:stretch>
            <a:fillRect/>
          </a:stretch>
        </p:blipFill>
        <p:spPr>
          <a:xfrm>
            <a:off x="6651243" y="1536142"/>
            <a:ext cx="4939504" cy="3402769"/>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14" name="Freeform: Shape 13">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79922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CEED20-A22C-4FC3-BC0E-F4FE53FDE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0A7E25-7305-D8CD-5ABF-7BD39014DEE8}"/>
              </a:ext>
            </a:extLst>
          </p:cNvPr>
          <p:cNvSpPr>
            <a:spLocks noGrp="1"/>
          </p:cNvSpPr>
          <p:nvPr>
            <p:ph type="title"/>
          </p:nvPr>
        </p:nvSpPr>
        <p:spPr>
          <a:xfrm>
            <a:off x="1027039" y="825189"/>
            <a:ext cx="4470512" cy="5163015"/>
          </a:xfrm>
        </p:spPr>
        <p:txBody>
          <a:bodyPr vert="horz" lIns="91440" tIns="45720" rIns="91440" bIns="45720" rtlCol="0" anchor="t">
            <a:noAutofit/>
          </a:bodyPr>
          <a:lstStyle/>
          <a:p>
            <a:pPr algn="l">
              <a:spcBef>
                <a:spcPct val="0"/>
              </a:spcBef>
            </a:pPr>
            <a:r>
              <a:rPr lang="en-US" sz="3000" b="1" kern="1200" dirty="0" err="1">
                <a:solidFill>
                  <a:schemeClr val="tx1"/>
                </a:solidFill>
                <a:latin typeface="+mj-lt"/>
                <a:ea typeface="+mj-ea"/>
                <a:cs typeface="+mj-cs"/>
              </a:rPr>
              <a:t>Quyền</a:t>
            </a:r>
            <a:r>
              <a:rPr lang="en-US" sz="3000" b="1" kern="1200" dirty="0">
                <a:solidFill>
                  <a:schemeClr val="tx1"/>
                </a:solidFill>
                <a:latin typeface="+mj-lt"/>
                <a:ea typeface="+mj-ea"/>
                <a:cs typeface="+mj-cs"/>
              </a:rPr>
              <a:t> </a:t>
            </a:r>
            <a:r>
              <a:rPr lang="en-US" sz="3000" b="1" kern="1200" dirty="0" err="1">
                <a:solidFill>
                  <a:schemeClr val="tx1"/>
                </a:solidFill>
                <a:latin typeface="+mj-lt"/>
                <a:ea typeface="+mj-ea"/>
                <a:cs typeface="+mj-cs"/>
              </a:rPr>
              <a:t>được</a:t>
            </a:r>
            <a:r>
              <a:rPr lang="en-US" sz="3000" b="1" kern="1200" dirty="0">
                <a:solidFill>
                  <a:schemeClr val="tx1"/>
                </a:solidFill>
                <a:latin typeface="+mj-lt"/>
                <a:ea typeface="+mj-ea"/>
                <a:cs typeface="+mj-cs"/>
              </a:rPr>
              <a:t> </a:t>
            </a:r>
            <a:r>
              <a:rPr lang="en-US" sz="3000" b="1" kern="1200" dirty="0" err="1">
                <a:solidFill>
                  <a:schemeClr val="tx1"/>
                </a:solidFill>
                <a:latin typeface="+mj-lt"/>
                <a:ea typeface="+mj-ea"/>
                <a:cs typeface="+mj-cs"/>
              </a:rPr>
              <a:t>phát</a:t>
            </a:r>
            <a:r>
              <a:rPr lang="en-US" sz="3000" b="1" kern="1200" dirty="0">
                <a:solidFill>
                  <a:schemeClr val="tx1"/>
                </a:solidFill>
                <a:latin typeface="+mj-lt"/>
                <a:ea typeface="+mj-ea"/>
                <a:cs typeface="+mj-cs"/>
              </a:rPr>
              <a:t> </a:t>
            </a:r>
            <a:r>
              <a:rPr lang="en-US" sz="3000" b="1" kern="1200" dirty="0" err="1">
                <a:solidFill>
                  <a:schemeClr val="tx1"/>
                </a:solidFill>
                <a:latin typeface="+mj-lt"/>
                <a:ea typeface="+mj-ea"/>
                <a:cs typeface="+mj-cs"/>
              </a:rPr>
              <a:t>triển</a:t>
            </a:r>
            <a:r>
              <a:rPr lang="en-US" sz="3000" b="1" kern="1200" dirty="0">
                <a:solidFill>
                  <a:schemeClr val="tx1"/>
                </a:solidFill>
                <a:latin typeface="+mj-lt"/>
                <a:ea typeface="+mj-ea"/>
                <a:cs typeface="+mj-cs"/>
              </a:rPr>
              <a:t> (</a:t>
            </a:r>
            <a:r>
              <a:rPr lang="en-US" sz="3000" b="1" i="1" kern="1200" dirty="0" err="1">
                <a:solidFill>
                  <a:schemeClr val="tx1"/>
                </a:solidFill>
                <a:latin typeface="+mj-lt"/>
                <a:ea typeface="+mj-ea"/>
                <a:cs typeface="+mj-cs"/>
              </a:rPr>
              <a:t>vẽ</a:t>
            </a:r>
            <a:r>
              <a:rPr lang="en-US" sz="3000" b="1" i="1" kern="1200" dirty="0">
                <a:solidFill>
                  <a:schemeClr val="tx1"/>
                </a:solidFill>
                <a:latin typeface="+mj-lt"/>
                <a:ea typeface="+mj-ea"/>
                <a:cs typeface="+mj-cs"/>
              </a:rPr>
              <a:t> </a:t>
            </a:r>
            <a:r>
              <a:rPr lang="en-US" sz="3000" b="1" i="1" kern="1200" dirty="0" err="1">
                <a:solidFill>
                  <a:schemeClr val="tx1"/>
                </a:solidFill>
                <a:latin typeface="+mj-lt"/>
                <a:ea typeface="+mj-ea"/>
                <a:cs typeface="+mj-cs"/>
              </a:rPr>
              <a:t>cái</a:t>
            </a:r>
            <a:r>
              <a:rPr lang="en-US" sz="3000" b="1" i="1" kern="1200" dirty="0">
                <a:solidFill>
                  <a:schemeClr val="tx1"/>
                </a:solidFill>
                <a:latin typeface="+mj-lt"/>
                <a:ea typeface="+mj-ea"/>
                <a:cs typeface="+mj-cs"/>
              </a:rPr>
              <a:t> </a:t>
            </a:r>
            <a:r>
              <a:rPr lang="en-US" sz="3000" b="1" i="1" kern="1200" dirty="0" err="1">
                <a:solidFill>
                  <a:schemeClr val="tx1"/>
                </a:solidFill>
                <a:latin typeface="+mj-lt"/>
                <a:ea typeface="+mj-ea"/>
                <a:cs typeface="+mj-cs"/>
              </a:rPr>
              <a:t>cây</a:t>
            </a:r>
            <a:r>
              <a:rPr lang="en-US" sz="3000" b="1" i="1" kern="1200" dirty="0">
                <a:solidFill>
                  <a:schemeClr val="tx1"/>
                </a:solidFill>
                <a:latin typeface="+mj-lt"/>
                <a:ea typeface="+mj-ea"/>
                <a:cs typeface="+mj-cs"/>
              </a:rPr>
              <a:t> – </a:t>
            </a:r>
            <a:r>
              <a:rPr lang="en-US" sz="3000" b="1" i="1" kern="1200" dirty="0" err="1">
                <a:solidFill>
                  <a:schemeClr val="tx1"/>
                </a:solidFill>
                <a:latin typeface="+mj-lt"/>
                <a:ea typeface="+mj-ea"/>
                <a:cs typeface="+mj-cs"/>
              </a:rPr>
              <a:t>tượng</a:t>
            </a:r>
            <a:r>
              <a:rPr lang="en-US" sz="3000" b="1" i="1" kern="1200" dirty="0">
                <a:solidFill>
                  <a:schemeClr val="tx1"/>
                </a:solidFill>
                <a:latin typeface="+mj-lt"/>
                <a:ea typeface="+mj-ea"/>
                <a:cs typeface="+mj-cs"/>
              </a:rPr>
              <a:t> </a:t>
            </a:r>
            <a:r>
              <a:rPr lang="en-US" sz="3000" b="1" i="1" kern="1200" dirty="0" err="1">
                <a:solidFill>
                  <a:schemeClr val="tx1"/>
                </a:solidFill>
                <a:latin typeface="+mj-lt"/>
                <a:ea typeface="+mj-ea"/>
                <a:cs typeface="+mj-cs"/>
              </a:rPr>
              <a:t>trưng</a:t>
            </a:r>
            <a:r>
              <a:rPr lang="en-US" sz="3000" b="1" i="1" kern="1200" dirty="0">
                <a:solidFill>
                  <a:schemeClr val="tx1"/>
                </a:solidFill>
                <a:latin typeface="+mj-lt"/>
                <a:ea typeface="+mj-ea"/>
                <a:cs typeface="+mj-cs"/>
              </a:rPr>
              <a:t> </a:t>
            </a:r>
            <a:r>
              <a:rPr lang="en-US" sz="3000" b="1" i="1" kern="1200" dirty="0" err="1">
                <a:solidFill>
                  <a:schemeClr val="tx1"/>
                </a:solidFill>
                <a:latin typeface="+mj-lt"/>
                <a:ea typeface="+mj-ea"/>
                <a:cs typeface="+mj-cs"/>
              </a:rPr>
              <a:t>cho</a:t>
            </a:r>
            <a:r>
              <a:rPr lang="en-US" sz="3000" b="1" i="1" kern="1200" dirty="0">
                <a:solidFill>
                  <a:schemeClr val="tx1"/>
                </a:solidFill>
                <a:latin typeface="+mj-lt"/>
                <a:ea typeface="+mj-ea"/>
                <a:cs typeface="+mj-cs"/>
              </a:rPr>
              <a:t> </a:t>
            </a:r>
            <a:r>
              <a:rPr lang="en-US" sz="3000" b="1" i="1" kern="1200" dirty="0" err="1">
                <a:solidFill>
                  <a:schemeClr val="tx1"/>
                </a:solidFill>
                <a:latin typeface="+mj-lt"/>
                <a:ea typeface="+mj-ea"/>
                <a:cs typeface="+mj-cs"/>
              </a:rPr>
              <a:t>sự</a:t>
            </a:r>
            <a:r>
              <a:rPr lang="en-US" sz="3000" b="1" i="1" kern="1200" dirty="0">
                <a:solidFill>
                  <a:schemeClr val="tx1"/>
                </a:solidFill>
                <a:latin typeface="+mj-lt"/>
                <a:ea typeface="+mj-ea"/>
                <a:cs typeface="+mj-cs"/>
              </a:rPr>
              <a:t> </a:t>
            </a:r>
            <a:r>
              <a:rPr lang="en-US" sz="3000" b="1" i="1" kern="1200" dirty="0" err="1">
                <a:solidFill>
                  <a:schemeClr val="tx1"/>
                </a:solidFill>
                <a:latin typeface="+mj-lt"/>
                <a:ea typeface="+mj-ea"/>
                <a:cs typeface="+mj-cs"/>
              </a:rPr>
              <a:t>phát</a:t>
            </a:r>
            <a:r>
              <a:rPr lang="en-US" sz="3000" b="1" i="1" kern="1200" dirty="0">
                <a:solidFill>
                  <a:schemeClr val="tx1"/>
                </a:solidFill>
                <a:latin typeface="+mj-lt"/>
                <a:ea typeface="+mj-ea"/>
                <a:cs typeface="+mj-cs"/>
              </a:rPr>
              <a:t> </a:t>
            </a:r>
            <a:r>
              <a:rPr lang="en-US" sz="3000" b="1" i="1" kern="1200" dirty="0" err="1">
                <a:solidFill>
                  <a:schemeClr val="tx1"/>
                </a:solidFill>
                <a:latin typeface="+mj-lt"/>
                <a:ea typeface="+mj-ea"/>
                <a:cs typeface="+mj-cs"/>
              </a:rPr>
              <a:t>triển</a:t>
            </a:r>
            <a:r>
              <a:rPr lang="en-US" sz="3000" b="1" i="1" kern="1200" dirty="0">
                <a:solidFill>
                  <a:schemeClr val="tx1"/>
                </a:solidFill>
                <a:latin typeface="+mj-lt"/>
                <a:ea typeface="+mj-ea"/>
                <a:cs typeface="+mj-cs"/>
              </a:rPr>
              <a:t> </a:t>
            </a:r>
            <a:r>
              <a:rPr lang="en-US" sz="3000" b="1" i="1" kern="1200" dirty="0" err="1">
                <a:solidFill>
                  <a:schemeClr val="tx1"/>
                </a:solidFill>
                <a:latin typeface="+mj-lt"/>
                <a:ea typeface="+mj-ea"/>
                <a:cs typeface="+mj-cs"/>
              </a:rPr>
              <a:t>của</a:t>
            </a:r>
            <a:r>
              <a:rPr lang="en-US" sz="3000" b="1" i="1" kern="1200" dirty="0">
                <a:solidFill>
                  <a:schemeClr val="tx1"/>
                </a:solidFill>
                <a:latin typeface="+mj-lt"/>
                <a:ea typeface="+mj-ea"/>
                <a:cs typeface="+mj-cs"/>
              </a:rPr>
              <a:t> </a:t>
            </a:r>
            <a:r>
              <a:rPr lang="en-US" sz="3000" b="1" i="1" kern="1200" dirty="0" err="1">
                <a:solidFill>
                  <a:schemeClr val="tx1"/>
                </a:solidFill>
                <a:latin typeface="+mj-lt"/>
                <a:ea typeface="+mj-ea"/>
                <a:cs typeface="+mj-cs"/>
              </a:rPr>
              <a:t>trẻ</a:t>
            </a:r>
            <a:r>
              <a:rPr lang="en-US" sz="3000" b="1" kern="1200" dirty="0">
                <a:solidFill>
                  <a:schemeClr val="tx1"/>
                </a:solidFill>
                <a:latin typeface="+mj-lt"/>
                <a:ea typeface="+mj-ea"/>
                <a:cs typeface="+mj-cs"/>
              </a:rPr>
              <a:t>):</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Những</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nội</a:t>
            </a:r>
            <a:r>
              <a:rPr lang="en-US" sz="3000" kern="1200" dirty="0">
                <a:solidFill>
                  <a:schemeClr val="tx1"/>
                </a:solidFill>
                <a:latin typeface="+mj-lt"/>
                <a:ea typeface="+mj-ea"/>
                <a:cs typeface="+mj-cs"/>
              </a:rPr>
              <a:t> dung </a:t>
            </a:r>
            <a:r>
              <a:rPr lang="en-US" sz="3000" kern="1200" dirty="0" err="1">
                <a:solidFill>
                  <a:schemeClr val="tx1"/>
                </a:solidFill>
                <a:latin typeface="+mj-lt"/>
                <a:ea typeface="+mj-ea"/>
                <a:cs typeface="+mj-cs"/>
              </a:rPr>
              <a:t>cơ</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bản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được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quy</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định</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trong</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quyền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được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phát</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triển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lá</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hoa</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quả</a:t>
            </a:r>
            <a:r>
              <a:rPr lang="en-US" sz="3000" kern="1200" dirty="0">
                <a:solidFill>
                  <a:schemeClr val="tx1"/>
                </a:solidFill>
                <a:latin typeface="+mj-lt"/>
                <a:ea typeface="+mj-ea"/>
                <a:cs typeface="+mj-cs"/>
              </a:rPr>
              <a:t>)?</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Cần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phải</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làm</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gì</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để</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đảm</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bảo</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cho</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trẻ</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em</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được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phát</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triển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toàn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diện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rễ</a:t>
            </a:r>
            <a:r>
              <a:rPr lang="en-US" sz="3000" kern="1200" dirty="0">
                <a:solidFill>
                  <a:schemeClr val="tx1"/>
                </a:solidFill>
                <a:latin typeface="+mj-lt"/>
                <a:ea typeface="+mj-ea"/>
                <a:cs typeface="+mj-cs"/>
              </a:rPr>
              <a:t>)?</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Thân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cây</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là</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trẻ</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em</a:t>
            </a:r>
            <a:br>
              <a:rPr lang="en-US" sz="3000" kern="1200" dirty="0">
                <a:solidFill>
                  <a:schemeClr val="tx1"/>
                </a:solidFill>
                <a:latin typeface="+mj-lt"/>
                <a:ea typeface="+mj-ea"/>
                <a:cs typeface="+mj-cs"/>
              </a:rPr>
            </a:br>
            <a:endParaRPr lang="en-US" sz="3000" kern="1200" dirty="0">
              <a:solidFill>
                <a:schemeClr val="tx1"/>
              </a:solidFill>
              <a:latin typeface="+mj-lt"/>
              <a:ea typeface="+mj-ea"/>
              <a:cs typeface="+mj-cs"/>
            </a:endParaRP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849524"/>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679732"/>
            <a:ext cx="600936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7C157A9-869D-7DEB-70CD-3C6C2348AE02}"/>
              </a:ext>
            </a:extLst>
          </p:cNvPr>
          <p:cNvPicPr>
            <a:picLocks noChangeAspect="1"/>
          </p:cNvPicPr>
          <p:nvPr/>
        </p:nvPicPr>
        <p:blipFill>
          <a:blip r:embed="rId2"/>
          <a:stretch>
            <a:fillRect/>
          </a:stretch>
        </p:blipFill>
        <p:spPr>
          <a:xfrm>
            <a:off x="6216024" y="928201"/>
            <a:ext cx="4948937" cy="4926942"/>
          </a:xfrm>
          <a:prstGeom prst="rect">
            <a:avLst/>
          </a:prstGeom>
        </p:spPr>
      </p:pic>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9543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0A7E25-7305-D8CD-5ABF-7BD39014DEE8}"/>
              </a:ext>
            </a:extLst>
          </p:cNvPr>
          <p:cNvSpPr>
            <a:spLocks noGrp="1"/>
          </p:cNvSpPr>
          <p:nvPr>
            <p:ph type="title"/>
          </p:nvPr>
        </p:nvSpPr>
        <p:spPr>
          <a:xfrm>
            <a:off x="638881" y="4536463"/>
            <a:ext cx="11292923" cy="1931596"/>
          </a:xfrm>
        </p:spPr>
        <p:txBody>
          <a:bodyPr vert="horz" lIns="91440" tIns="45720" rIns="91440" bIns="45720" rtlCol="0" anchor="b">
            <a:noAutofit/>
          </a:bodyPr>
          <a:lstStyle/>
          <a:p>
            <a:pPr>
              <a:spcBef>
                <a:spcPct val="0"/>
              </a:spcBef>
            </a:pPr>
            <a:r>
              <a:rPr lang="en-US" sz="3000" b="1" kern="1200" dirty="0" err="1">
                <a:solidFill>
                  <a:schemeClr val="tx1"/>
                </a:solidFill>
                <a:latin typeface="+mj-lt"/>
                <a:ea typeface="+mj-ea"/>
                <a:cs typeface="+mj-cs"/>
              </a:rPr>
              <a:t>Quyền</a:t>
            </a:r>
            <a:r>
              <a:rPr lang="en-US" sz="3000" b="1" kern="1200" dirty="0">
                <a:solidFill>
                  <a:schemeClr val="tx1"/>
                </a:solidFill>
                <a:latin typeface="+mj-lt"/>
                <a:ea typeface="+mj-ea"/>
                <a:cs typeface="+mj-cs"/>
              </a:rPr>
              <a:t> </a:t>
            </a:r>
            <a:r>
              <a:rPr lang="en-US" sz="3000" b="1" kern="1200" dirty="0" err="1">
                <a:solidFill>
                  <a:schemeClr val="tx1"/>
                </a:solidFill>
                <a:latin typeface="+mj-lt"/>
                <a:ea typeface="+mj-ea"/>
                <a:cs typeface="+mj-cs"/>
              </a:rPr>
              <a:t>được</a:t>
            </a:r>
            <a:r>
              <a:rPr lang="en-US" sz="3000" b="1" kern="1200" dirty="0">
                <a:solidFill>
                  <a:schemeClr val="tx1"/>
                </a:solidFill>
                <a:latin typeface="+mj-lt"/>
                <a:ea typeface="+mj-ea"/>
                <a:cs typeface="+mj-cs"/>
              </a:rPr>
              <a:t> </a:t>
            </a:r>
            <a:r>
              <a:rPr lang="en-US" sz="3000" b="1" kern="1200" dirty="0" err="1">
                <a:solidFill>
                  <a:schemeClr val="tx1"/>
                </a:solidFill>
                <a:latin typeface="+mj-lt"/>
                <a:ea typeface="+mj-ea"/>
                <a:cs typeface="+mj-cs"/>
              </a:rPr>
              <a:t>tham</a:t>
            </a:r>
            <a:r>
              <a:rPr lang="en-US" sz="3000" b="1" kern="1200" dirty="0">
                <a:solidFill>
                  <a:schemeClr val="tx1"/>
                </a:solidFill>
                <a:latin typeface="+mj-lt"/>
                <a:ea typeface="+mj-ea"/>
                <a:cs typeface="+mj-cs"/>
              </a:rPr>
              <a:t> </a:t>
            </a:r>
            <a:r>
              <a:rPr lang="en-US" sz="3000" b="1" kern="1200" dirty="0" err="1">
                <a:solidFill>
                  <a:schemeClr val="tx1"/>
                </a:solidFill>
                <a:latin typeface="+mj-lt"/>
                <a:ea typeface="+mj-ea"/>
                <a:cs typeface="+mj-cs"/>
              </a:rPr>
              <a:t>gia</a:t>
            </a:r>
            <a:r>
              <a:rPr lang="en-US" sz="3000" b="1" kern="1200" dirty="0">
                <a:solidFill>
                  <a:schemeClr val="tx1"/>
                </a:solidFill>
                <a:latin typeface="+mj-lt"/>
                <a:ea typeface="+mj-ea"/>
                <a:cs typeface="+mj-cs"/>
              </a:rPr>
              <a:t>:</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Nội</a:t>
            </a:r>
            <a:r>
              <a:rPr lang="en-US" sz="3000" kern="1200" dirty="0">
                <a:solidFill>
                  <a:schemeClr val="tx1"/>
                </a:solidFill>
                <a:latin typeface="+mj-lt"/>
                <a:ea typeface="+mj-ea"/>
                <a:cs typeface="+mj-cs"/>
              </a:rPr>
              <a:t> dung </a:t>
            </a:r>
            <a:r>
              <a:rPr lang="en-US" sz="3000" kern="1200" dirty="0" err="1">
                <a:solidFill>
                  <a:schemeClr val="tx1"/>
                </a:solidFill>
                <a:latin typeface="+mj-lt"/>
                <a:ea typeface="+mj-ea"/>
                <a:cs typeface="+mj-cs"/>
              </a:rPr>
              <a:t>cơ</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bản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được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quy</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định</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trong</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quyền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được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tham</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gia</a:t>
            </a:r>
            <a:r>
              <a:rPr lang="en-US" sz="3000" kern="1200" dirty="0">
                <a:solidFill>
                  <a:schemeClr val="tx1"/>
                </a:solidFill>
                <a:latin typeface="+mj-lt"/>
                <a:ea typeface="+mj-ea"/>
                <a:cs typeface="+mj-cs"/>
              </a:rPr>
              <a:t>?</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Những</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yếu</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tố</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cần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thiết</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để</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đảm</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bảo</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trẻ</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được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tham</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gia</a:t>
            </a:r>
            <a:r>
              <a:rPr lang="en-US" sz="3000" kern="1200" dirty="0">
                <a:solidFill>
                  <a:schemeClr val="tx1"/>
                </a:solidFill>
                <a:latin typeface="+mj-lt"/>
                <a:ea typeface="+mj-ea"/>
                <a:cs typeface="+mj-cs"/>
              </a:rPr>
              <a:t>?</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Lợi</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ích</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của</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việc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để</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trẻ</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được</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tham</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gia</a:t>
            </a:r>
            <a:r>
              <a:rPr lang="en-US" sz="3000" kern="1200" dirty="0">
                <a:solidFill>
                  <a:schemeClr val="tx1"/>
                </a:solidFill>
                <a:latin typeface="+mj-lt"/>
                <a:ea typeface="+mj-ea"/>
                <a:cs typeface="+mj-cs"/>
              </a:rPr>
              <a:t>?</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Chúng</a:t>
            </a:r>
            <a:r>
              <a:rPr lang="en-US" sz="3000" kern="1200" dirty="0">
                <a:solidFill>
                  <a:schemeClr val="tx1"/>
                </a:solidFill>
                <a:latin typeface="+mj-lt"/>
                <a:ea typeface="+mj-ea"/>
                <a:cs typeface="+mj-cs"/>
              </a:rPr>
              <a:t> ta </a:t>
            </a:r>
            <a:r>
              <a:rPr lang="en-US" sz="3000" kern="1200" dirty="0" err="1">
                <a:solidFill>
                  <a:schemeClr val="tx1"/>
                </a:solidFill>
                <a:latin typeface="+mj-lt"/>
                <a:ea typeface="+mj-ea"/>
                <a:cs typeface="+mj-cs"/>
              </a:rPr>
              <a:t>cần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làm</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gì</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trẻ</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có</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quyền</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tham</a:t>
            </a:r>
            <a:r>
              <a:rPr lang="en-US" sz="3000" kern="1200" dirty="0">
                <a:solidFill>
                  <a:schemeClr val="tx1"/>
                </a:solidFill>
                <a:latin typeface="+mj-lt"/>
                <a:ea typeface="+mj-ea"/>
                <a:cs typeface="+mj-cs"/>
              </a:rPr>
              <a:t> </a:t>
            </a:r>
            <a:r>
              <a:rPr lang="en-US" sz="3000" kern="1200" dirty="0" err="1">
                <a:solidFill>
                  <a:schemeClr val="tx1"/>
                </a:solidFill>
                <a:latin typeface="+mj-lt"/>
                <a:ea typeface="+mj-ea"/>
                <a:cs typeface="+mj-cs"/>
              </a:rPr>
              <a:t>gia</a:t>
            </a:r>
            <a:r>
              <a:rPr lang="en-US" sz="3000" kern="1200" dirty="0">
                <a:solidFill>
                  <a:schemeClr val="tx1"/>
                </a:solidFill>
                <a:latin typeface="+mj-lt"/>
                <a:ea typeface="+mj-ea"/>
                <a:cs typeface="+mj-cs"/>
              </a:rPr>
              <a:t> ?</a:t>
            </a:r>
            <a:br>
              <a:rPr lang="en-US" sz="3000" kern="1200" dirty="0">
                <a:solidFill>
                  <a:schemeClr val="tx1"/>
                </a:solidFill>
                <a:latin typeface="+mj-lt"/>
                <a:ea typeface="+mj-ea"/>
                <a:cs typeface="+mj-cs"/>
              </a:rPr>
            </a:br>
            <a:endParaRPr lang="en-US" sz="3000"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ECD5A8D6-A0E6-D3E9-B6CE-FEB4D6800201}"/>
              </a:ext>
            </a:extLst>
          </p:cNvPr>
          <p:cNvPicPr>
            <a:picLocks noChangeAspect="1"/>
          </p:cNvPicPr>
          <p:nvPr/>
        </p:nvPicPr>
        <p:blipFill>
          <a:blip r:embed="rId3"/>
          <a:stretch>
            <a:fillRect/>
          </a:stretch>
        </p:blipFill>
        <p:spPr>
          <a:xfrm>
            <a:off x="3369857" y="591670"/>
            <a:ext cx="5447690" cy="2742004"/>
          </a:xfrm>
          <a:prstGeom prst="rect">
            <a:avLst/>
          </a:prstGeom>
        </p:spPr>
      </p:pic>
      <p:sp>
        <p:nvSpPr>
          <p:cNvPr id="10"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227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68616D1-52C1-EA73-DDC5-66FBD3193D2B}"/>
              </a:ext>
            </a:extLst>
          </p:cNvPr>
          <p:cNvSpPr txBox="1"/>
          <p:nvPr/>
        </p:nvSpPr>
        <p:spPr>
          <a:xfrm>
            <a:off x="617487" y="345810"/>
            <a:ext cx="5341276" cy="1325563"/>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altLang="en-US" sz="4400" b="1" kern="1200" dirty="0">
                <a:solidFill>
                  <a:schemeClr val="tx1"/>
                </a:solidFill>
                <a:latin typeface="Times" panose="02020603050405020304" pitchFamily="18" charset="0"/>
                <a:ea typeface="+mj-ea"/>
                <a:cs typeface="Times" panose="02020603050405020304" pitchFamily="18" charset="0"/>
              </a:rPr>
              <a:t>HOẠT ĐỘNG </a:t>
            </a:r>
          </a:p>
          <a:p>
            <a:pPr algn="ctr">
              <a:lnSpc>
                <a:spcPct val="90000"/>
              </a:lnSpc>
              <a:spcBef>
                <a:spcPct val="0"/>
              </a:spcBef>
              <a:spcAft>
                <a:spcPts val="600"/>
              </a:spcAft>
            </a:pPr>
            <a:r>
              <a:rPr lang="en-US" altLang="en-US" sz="4400" b="1" kern="1200" dirty="0">
                <a:solidFill>
                  <a:schemeClr val="tx1"/>
                </a:solidFill>
                <a:latin typeface="Times" panose="02020603050405020304" pitchFamily="18" charset="0"/>
                <a:ea typeface="+mj-ea"/>
                <a:cs typeface="Times" panose="02020603050405020304" pitchFamily="18" charset="0"/>
              </a:rPr>
              <a:t>LÀM QUEN</a:t>
            </a:r>
          </a:p>
        </p:txBody>
      </p:sp>
      <p:sp>
        <p:nvSpPr>
          <p:cNvPr id="5124" name="Content Placeholder 2">
            <a:extLst>
              <a:ext uri="{FF2B5EF4-FFF2-40B4-BE49-F238E27FC236}">
                <a16:creationId xmlns:a16="http://schemas.microsoft.com/office/drawing/2014/main" id="{82B3B6F0-4D5A-684B-8525-5A505378A187}"/>
              </a:ext>
            </a:extLst>
          </p:cNvPr>
          <p:cNvSpPr txBox="1">
            <a:spLocks/>
          </p:cNvSpPr>
          <p:nvPr/>
        </p:nvSpPr>
        <p:spPr bwMode="auto">
          <a:xfrm>
            <a:off x="637674" y="1889861"/>
            <a:ext cx="5341277" cy="471928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514350" indent="-51435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eaLnBrk="1" hangingPunct="1">
              <a:lnSpc>
                <a:spcPct val="90000"/>
              </a:lnSpc>
              <a:spcAft>
                <a:spcPts val="1200"/>
              </a:spcAft>
              <a:defRPr/>
            </a:pPr>
            <a:r>
              <a:rPr lang="en-US" sz="2800" b="1" dirty="0" err="1">
                <a:solidFill>
                  <a:schemeClr val="accent2"/>
                </a:solidFill>
                <a:latin typeface="Times" panose="02020603050405020304" pitchFamily="18" charset="0"/>
                <a:ea typeface="+mn-ea"/>
                <a:cs typeface="Times" panose="02020603050405020304" pitchFamily="18" charset="0"/>
              </a:rPr>
              <a:t>Thảo</a:t>
            </a:r>
            <a:r>
              <a:rPr lang="en-US" sz="2800" b="1" dirty="0">
                <a:solidFill>
                  <a:schemeClr val="accent2"/>
                </a:solidFill>
                <a:latin typeface="Times" panose="02020603050405020304" pitchFamily="18" charset="0"/>
                <a:ea typeface="+mn-ea"/>
                <a:cs typeface="Times" panose="02020603050405020304" pitchFamily="18" charset="0"/>
              </a:rPr>
              <a:t> </a:t>
            </a:r>
            <a:r>
              <a:rPr lang="en-US" sz="2800" b="1" dirty="0" err="1">
                <a:solidFill>
                  <a:schemeClr val="accent2"/>
                </a:solidFill>
                <a:latin typeface="Times" panose="02020603050405020304" pitchFamily="18" charset="0"/>
                <a:ea typeface="+mn-ea"/>
                <a:cs typeface="Times" panose="02020603050405020304" pitchFamily="18" charset="0"/>
              </a:rPr>
              <a:t>luận</a:t>
            </a:r>
            <a:r>
              <a:rPr lang="en-US" sz="2800" b="1" dirty="0">
                <a:solidFill>
                  <a:schemeClr val="accent2"/>
                </a:solidFill>
                <a:latin typeface="Times" panose="02020603050405020304" pitchFamily="18" charset="0"/>
                <a:ea typeface="+mn-ea"/>
                <a:cs typeface="Times" panose="02020603050405020304" pitchFamily="18" charset="0"/>
              </a:rPr>
              <a:t> </a:t>
            </a:r>
            <a:r>
              <a:rPr lang="en-US" sz="2800" b="1" dirty="0" err="1">
                <a:solidFill>
                  <a:schemeClr val="accent2"/>
                </a:solidFill>
                <a:latin typeface="Times" panose="02020603050405020304" pitchFamily="18" charset="0"/>
                <a:ea typeface="+mn-ea"/>
                <a:cs typeface="Times" panose="02020603050405020304" pitchFamily="18" charset="0"/>
              </a:rPr>
              <a:t>nhóm</a:t>
            </a:r>
            <a:endParaRPr lang="en-US" sz="2800" b="1" dirty="0">
              <a:solidFill>
                <a:schemeClr val="accent2"/>
              </a:solidFill>
              <a:latin typeface="Times" panose="02020603050405020304" pitchFamily="18" charset="0"/>
              <a:ea typeface="+mn-ea"/>
              <a:cs typeface="Times" panose="02020603050405020304" pitchFamily="18" charset="0"/>
            </a:endParaRPr>
          </a:p>
          <a:p>
            <a:pPr marL="800100" eaLnBrk="1" hangingPunct="1">
              <a:lnSpc>
                <a:spcPct val="90000"/>
              </a:lnSpc>
              <a:spcAft>
                <a:spcPts val="1200"/>
              </a:spcAft>
              <a:buFont typeface="+mj-lt"/>
              <a:buAutoNum type="arabicPeriod"/>
              <a:defRPr/>
            </a:pPr>
            <a:r>
              <a:rPr lang="en-US" sz="2800" b="1" dirty="0" err="1">
                <a:latin typeface="Times" panose="02020603050405020304" pitchFamily="18" charset="0"/>
                <a:ea typeface="+mn-ea"/>
                <a:cs typeface="Times" panose="02020603050405020304" pitchFamily="18" charset="0"/>
              </a:rPr>
              <a:t>Tên</a:t>
            </a:r>
            <a:r>
              <a:rPr lang="en-US" sz="2800" dirty="0">
                <a:latin typeface="Times" panose="02020603050405020304" pitchFamily="18" charset="0"/>
                <a:ea typeface="+mn-ea"/>
                <a:cs typeface="Times" panose="02020603050405020304" pitchFamily="18" charset="0"/>
              </a:rPr>
              <a:t> </a:t>
            </a:r>
            <a:r>
              <a:rPr lang="en-US" sz="2800" b="1" dirty="0" err="1">
                <a:latin typeface="Times" panose="02020603050405020304" pitchFamily="18" charset="0"/>
                <a:ea typeface="+mn-ea"/>
                <a:cs typeface="Times" panose="02020603050405020304" pitchFamily="18" charset="0"/>
              </a:rPr>
              <a:t>nhóm</a:t>
            </a:r>
            <a:r>
              <a:rPr lang="en-US" sz="2800" dirty="0">
                <a:latin typeface="Times" panose="02020603050405020304" pitchFamily="18" charset="0"/>
                <a:ea typeface="+mn-ea"/>
                <a:cs typeface="Times" panose="02020603050405020304" pitchFamily="18" charset="0"/>
              </a:rPr>
              <a:t>, </a:t>
            </a:r>
          </a:p>
          <a:p>
            <a:pPr marL="800100" eaLnBrk="1" hangingPunct="1">
              <a:lnSpc>
                <a:spcPct val="90000"/>
              </a:lnSpc>
              <a:spcAft>
                <a:spcPts val="1200"/>
              </a:spcAft>
              <a:buFont typeface="+mj-lt"/>
              <a:buAutoNum type="arabicPeriod"/>
              <a:defRPr/>
            </a:pPr>
            <a:r>
              <a:rPr lang="en-US" sz="2800" dirty="0" err="1">
                <a:latin typeface="Times" panose="02020603050405020304" pitchFamily="18" charset="0"/>
                <a:ea typeface="+mn-ea"/>
                <a:cs typeface="Times" panose="02020603050405020304" pitchFamily="18" charset="0"/>
              </a:rPr>
              <a:t>Bầu</a:t>
            </a:r>
            <a:r>
              <a:rPr lang="en-US" sz="2800" dirty="0">
                <a:latin typeface="Times" panose="02020603050405020304" pitchFamily="18" charset="0"/>
                <a:ea typeface="+mn-ea"/>
                <a:cs typeface="Times" panose="02020603050405020304" pitchFamily="18" charset="0"/>
              </a:rPr>
              <a:t> </a:t>
            </a:r>
            <a:r>
              <a:rPr lang="en-US" sz="2800" b="1" dirty="0" err="1">
                <a:latin typeface="Times" panose="02020603050405020304" pitchFamily="18" charset="0"/>
                <a:ea typeface="+mn-ea"/>
                <a:cs typeface="Times" panose="02020603050405020304" pitchFamily="18" charset="0"/>
              </a:rPr>
              <a:t>trưởng</a:t>
            </a:r>
            <a:r>
              <a:rPr lang="en-US" sz="2800" b="1" dirty="0">
                <a:latin typeface="Times" panose="02020603050405020304" pitchFamily="18" charset="0"/>
                <a:ea typeface="+mn-ea"/>
                <a:cs typeface="Times" panose="02020603050405020304" pitchFamily="18" charset="0"/>
              </a:rPr>
              <a:t> </a:t>
            </a:r>
            <a:r>
              <a:rPr lang="en-US" sz="2800" b="1" dirty="0" err="1">
                <a:latin typeface="Times" panose="02020603050405020304" pitchFamily="18" charset="0"/>
                <a:ea typeface="+mn-ea"/>
                <a:cs typeface="Times" panose="02020603050405020304" pitchFamily="18" charset="0"/>
              </a:rPr>
              <a:t>nhóm</a:t>
            </a:r>
            <a:endParaRPr lang="en-US" sz="2800" b="1" dirty="0">
              <a:latin typeface="Times" panose="02020603050405020304" pitchFamily="18" charset="0"/>
              <a:ea typeface="+mn-ea"/>
              <a:cs typeface="Times" panose="02020603050405020304" pitchFamily="18" charset="0"/>
            </a:endParaRPr>
          </a:p>
          <a:p>
            <a:pPr marL="800100" eaLnBrk="1" hangingPunct="1">
              <a:lnSpc>
                <a:spcPct val="90000"/>
              </a:lnSpc>
              <a:spcAft>
                <a:spcPts val="1200"/>
              </a:spcAft>
              <a:buFont typeface="+mj-lt"/>
              <a:buAutoNum type="arabicPeriod"/>
              <a:defRPr/>
            </a:pPr>
            <a:r>
              <a:rPr lang="en-US" sz="2800" b="1" dirty="0" err="1">
                <a:latin typeface="Times" panose="02020603050405020304" pitchFamily="18" charset="0"/>
                <a:ea typeface="+mn-ea"/>
                <a:cs typeface="Times" panose="02020603050405020304" pitchFamily="18" charset="0"/>
              </a:rPr>
              <a:t>Đặc</a:t>
            </a:r>
            <a:r>
              <a:rPr lang="en-US" sz="2800" b="1" dirty="0">
                <a:latin typeface="Times" panose="02020603050405020304" pitchFamily="18" charset="0"/>
                <a:ea typeface="+mn-ea"/>
                <a:cs typeface="Times" panose="02020603050405020304" pitchFamily="18" charset="0"/>
              </a:rPr>
              <a:t> </a:t>
            </a:r>
            <a:r>
              <a:rPr lang="en-US" sz="2800" b="1" dirty="0" err="1">
                <a:latin typeface="Times" panose="02020603050405020304" pitchFamily="18" charset="0"/>
                <a:ea typeface="+mn-ea"/>
                <a:cs typeface="Times" panose="02020603050405020304" pitchFamily="18" charset="0"/>
              </a:rPr>
              <a:t>điểm</a:t>
            </a:r>
            <a:r>
              <a:rPr lang="en-US" sz="2800" b="1" dirty="0">
                <a:latin typeface="Times" panose="02020603050405020304" pitchFamily="18" charset="0"/>
                <a:ea typeface="+mn-ea"/>
                <a:cs typeface="Times" panose="02020603050405020304" pitchFamily="18" charset="0"/>
              </a:rPr>
              <a:t>/</a:t>
            </a:r>
            <a:r>
              <a:rPr lang="en-US" sz="2800" b="1" dirty="0" err="1">
                <a:latin typeface="Times" panose="02020603050405020304" pitchFamily="18" charset="0"/>
                <a:ea typeface="+mn-ea"/>
                <a:cs typeface="Times" panose="02020603050405020304" pitchFamily="18" charset="0"/>
              </a:rPr>
              <a:t>Sở</a:t>
            </a:r>
            <a:r>
              <a:rPr lang="en-US" sz="2800" b="1" dirty="0">
                <a:latin typeface="Times" panose="02020603050405020304" pitchFamily="18" charset="0"/>
                <a:ea typeface="+mn-ea"/>
                <a:cs typeface="Times" panose="02020603050405020304" pitchFamily="18" charset="0"/>
              </a:rPr>
              <a:t> </a:t>
            </a:r>
            <a:r>
              <a:rPr lang="en-US" sz="2800" b="1" dirty="0" err="1">
                <a:latin typeface="Times" panose="02020603050405020304" pitchFamily="18" charset="0"/>
                <a:ea typeface="+mn-ea"/>
                <a:cs typeface="Times" panose="02020603050405020304" pitchFamily="18" charset="0"/>
              </a:rPr>
              <a:t>thích</a:t>
            </a:r>
            <a:r>
              <a:rPr lang="en-US" sz="2800" b="1"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chung</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của</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nhóm</a:t>
            </a:r>
            <a:endParaRPr lang="en-US" sz="2800" dirty="0">
              <a:latin typeface="Times" panose="02020603050405020304" pitchFamily="18" charset="0"/>
              <a:ea typeface="+mn-ea"/>
              <a:cs typeface="Times" panose="02020603050405020304" pitchFamily="18" charset="0"/>
            </a:endParaRPr>
          </a:p>
          <a:p>
            <a:pPr marL="800100" eaLnBrk="1" hangingPunct="1">
              <a:lnSpc>
                <a:spcPct val="90000"/>
              </a:lnSpc>
              <a:spcAft>
                <a:spcPts val="1200"/>
              </a:spcAft>
              <a:buFont typeface="+mj-lt"/>
              <a:buAutoNum type="arabicPeriod"/>
              <a:defRPr/>
            </a:pPr>
            <a:r>
              <a:rPr lang="en-US" sz="2800" b="1" dirty="0" err="1">
                <a:latin typeface="Times" panose="02020603050405020304" pitchFamily="18" charset="0"/>
                <a:ea typeface="+mn-ea"/>
                <a:cs typeface="Times" panose="02020603050405020304" pitchFamily="18" charset="0"/>
              </a:rPr>
              <a:t>Mong</a:t>
            </a:r>
            <a:r>
              <a:rPr lang="en-US" sz="2800" b="1" dirty="0">
                <a:latin typeface="Times" panose="02020603050405020304" pitchFamily="18" charset="0"/>
                <a:ea typeface="+mn-ea"/>
                <a:cs typeface="Times" panose="02020603050405020304" pitchFamily="18" charset="0"/>
              </a:rPr>
              <a:t> </a:t>
            </a:r>
            <a:r>
              <a:rPr lang="en-US" sz="2800" b="1" dirty="0" err="1">
                <a:latin typeface="Times" panose="02020603050405020304" pitchFamily="18" charset="0"/>
                <a:ea typeface="+mn-ea"/>
                <a:cs typeface="Times" panose="02020603050405020304" pitchFamily="18" charset="0"/>
              </a:rPr>
              <a:t>đợi</a:t>
            </a:r>
            <a:r>
              <a:rPr lang="en-US" sz="2800" b="1"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của</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nhóm</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với</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khóa</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tập</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huấn</a:t>
            </a:r>
            <a:endParaRPr lang="en-US" sz="2800" dirty="0">
              <a:latin typeface="Times" panose="02020603050405020304" pitchFamily="18" charset="0"/>
              <a:ea typeface="+mn-ea"/>
              <a:cs typeface="Times" panose="02020603050405020304" pitchFamily="18" charset="0"/>
            </a:endParaRPr>
          </a:p>
          <a:p>
            <a:pPr marL="800100" eaLnBrk="1" hangingPunct="1">
              <a:lnSpc>
                <a:spcPct val="90000"/>
              </a:lnSpc>
              <a:spcAft>
                <a:spcPts val="1200"/>
              </a:spcAft>
              <a:buFont typeface="+mj-lt"/>
              <a:buAutoNum type="arabicPeriod"/>
              <a:defRPr/>
            </a:pPr>
            <a:r>
              <a:rPr lang="en-US" sz="2800" b="1" dirty="0">
                <a:latin typeface="Times" panose="02020603050405020304" pitchFamily="18" charset="0"/>
                <a:ea typeface="+mn-ea"/>
                <a:cs typeface="Times" panose="02020603050405020304" pitchFamily="18" charset="0"/>
              </a:rPr>
              <a:t>Slogan </a:t>
            </a:r>
            <a:r>
              <a:rPr lang="en-US" sz="2800" dirty="0" err="1">
                <a:latin typeface="Times" panose="02020603050405020304" pitchFamily="18" charset="0"/>
                <a:ea typeface="+mn-ea"/>
                <a:cs typeface="Times" panose="02020603050405020304" pitchFamily="18" charset="0"/>
              </a:rPr>
              <a:t>của</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nhóm</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ghép</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từ</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tên</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các</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thành</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viên</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trong</a:t>
            </a:r>
            <a:r>
              <a:rPr lang="en-US" sz="2800" dirty="0">
                <a:latin typeface="Times" panose="02020603050405020304" pitchFamily="18" charset="0"/>
                <a:ea typeface="+mn-ea"/>
                <a:cs typeface="Times" panose="02020603050405020304" pitchFamily="18" charset="0"/>
              </a:rPr>
              <a:t> </a:t>
            </a:r>
            <a:r>
              <a:rPr lang="en-US" sz="2800" dirty="0" err="1">
                <a:latin typeface="Times" panose="02020603050405020304" pitchFamily="18" charset="0"/>
                <a:ea typeface="+mn-ea"/>
                <a:cs typeface="Times" panose="02020603050405020304" pitchFamily="18" charset="0"/>
              </a:rPr>
              <a:t>nhóm</a:t>
            </a:r>
            <a:r>
              <a:rPr lang="en-US" sz="2800" dirty="0">
                <a:latin typeface="Times" panose="02020603050405020304" pitchFamily="18" charset="0"/>
                <a:ea typeface="+mn-ea"/>
                <a:cs typeface="Times" panose="02020603050405020304" pitchFamily="18" charset="0"/>
              </a:rPr>
              <a:t>)</a:t>
            </a:r>
          </a:p>
          <a:p>
            <a:pPr indent="-228600" eaLnBrk="1" hangingPunct="1">
              <a:lnSpc>
                <a:spcPct val="90000"/>
              </a:lnSpc>
              <a:spcAft>
                <a:spcPts val="1200"/>
              </a:spcAft>
              <a:buFont typeface="Arial" panose="020B0604020202020204" pitchFamily="34" charset="0"/>
              <a:buChar char="•"/>
              <a:defRPr/>
            </a:pPr>
            <a:endParaRPr lang="en-US" dirty="0">
              <a:latin typeface="Times" panose="02020603050405020304" pitchFamily="18" charset="0"/>
              <a:ea typeface="+mn-ea"/>
              <a:cs typeface="Times" panose="02020603050405020304" pitchFamily="18" charset="0"/>
            </a:endParaRPr>
          </a:p>
          <a:p>
            <a:pPr indent="-228600" eaLnBrk="1" hangingPunct="1">
              <a:lnSpc>
                <a:spcPct val="90000"/>
              </a:lnSpc>
              <a:spcAft>
                <a:spcPts val="1200"/>
              </a:spcAft>
              <a:buFont typeface="Arial" panose="020B0604020202020204" pitchFamily="34" charset="0"/>
              <a:buChar char="•"/>
              <a:defRPr/>
            </a:pPr>
            <a:endParaRPr lang="en-US" dirty="0">
              <a:latin typeface="Times" panose="02020603050405020304" pitchFamily="18" charset="0"/>
              <a:ea typeface="+mn-ea"/>
              <a:cs typeface="Times" panose="02020603050405020304" pitchFamily="18" charset="0"/>
            </a:endParaRPr>
          </a:p>
        </p:txBody>
      </p:sp>
      <p:pic>
        <p:nvPicPr>
          <p:cNvPr id="3076" name="Picture 4" descr="Free Vector | People giving high five">
            <a:extLst>
              <a:ext uri="{FF2B5EF4-FFF2-40B4-BE49-F238E27FC236}">
                <a16:creationId xmlns:a16="http://schemas.microsoft.com/office/drawing/2014/main" id="{0E7ADA4A-ED9C-A38A-2B4E-AECE936A5E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12" r="13203" b="-2"/>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A30C363-51D4-B6E8-8287-FC4A6D668293}"/>
              </a:ext>
            </a:extLst>
          </p:cNvPr>
          <p:cNvPicPr>
            <a:picLocks noChangeAspect="1"/>
          </p:cNvPicPr>
          <p:nvPr/>
        </p:nvPicPr>
        <p:blipFill rotWithShape="1">
          <a:blip r:embed="rId3"/>
          <a:srcRect t="8590" r="-3" b="-3"/>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4108003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543" y="1189821"/>
            <a:ext cx="10327921" cy="2718949"/>
          </a:xfrm>
          <a:prstGeom prst="rect">
            <a:avLst/>
          </a:prstGeom>
        </p:spPr>
        <p:txBody>
          <a:bodyPr wrap="square">
            <a:spAutoFit/>
          </a:bodyPr>
          <a:lstStyle/>
          <a:p>
            <a:r>
              <a:rPr lang="en-US" sz="4267" dirty="0" err="1">
                <a:solidFill>
                  <a:srgbClr val="FF0000"/>
                </a:solidFill>
                <a:latin typeface="Times New Roman" pitchFamily="18" charset="0"/>
                <a:cs typeface="Times New Roman" pitchFamily="18" charset="0"/>
              </a:rPr>
              <a:t>Nhóm</a:t>
            </a:r>
            <a:r>
              <a:rPr lang="en-US" sz="4267" dirty="0">
                <a:solidFill>
                  <a:srgbClr val="FF0000"/>
                </a:solidFill>
                <a:latin typeface="Times New Roman" pitchFamily="18" charset="0"/>
                <a:cs typeface="Times New Roman" pitchFamily="18" charset="0"/>
              </a:rPr>
              <a:t> </a:t>
            </a:r>
            <a:r>
              <a:rPr lang="en-US" sz="4267" b="1" dirty="0" err="1">
                <a:solidFill>
                  <a:srgbClr val="FF0000"/>
                </a:solidFill>
                <a:latin typeface="Times New Roman" pitchFamily="18" charset="0"/>
                <a:cs typeface="Times New Roman" pitchFamily="18" charset="0"/>
              </a:rPr>
              <a:t>quyền</a:t>
            </a:r>
            <a:r>
              <a:rPr lang="en-US" sz="4267" b="1" dirty="0">
                <a:solidFill>
                  <a:srgbClr val="FF0000"/>
                </a:solidFill>
                <a:latin typeface="Times New Roman" pitchFamily="18" charset="0"/>
                <a:cs typeface="Times New Roman" pitchFamily="18" charset="0"/>
              </a:rPr>
              <a:t> </a:t>
            </a:r>
            <a:r>
              <a:rPr lang="en-US" sz="4267" b="1" dirty="0" err="1">
                <a:solidFill>
                  <a:srgbClr val="FF0000"/>
                </a:solidFill>
                <a:latin typeface="Times New Roman" pitchFamily="18" charset="0"/>
                <a:cs typeface="Times New Roman" pitchFamily="18" charset="0"/>
              </a:rPr>
              <a:t>Sống</a:t>
            </a:r>
            <a:r>
              <a:rPr lang="en-US" sz="4267" b="1" dirty="0">
                <a:solidFill>
                  <a:srgbClr val="FF0000"/>
                </a:solidFill>
                <a:latin typeface="Times New Roman" pitchFamily="18" charset="0"/>
                <a:cs typeface="Times New Roman" pitchFamily="18" charset="0"/>
              </a:rPr>
              <a:t> </a:t>
            </a:r>
            <a:r>
              <a:rPr lang="en-US" sz="4267" b="1" dirty="0" err="1">
                <a:solidFill>
                  <a:srgbClr val="FF0000"/>
                </a:solidFill>
                <a:latin typeface="Times New Roman" pitchFamily="18" charset="0"/>
                <a:cs typeface="Times New Roman" pitchFamily="18" charset="0"/>
              </a:rPr>
              <a:t>còn</a:t>
            </a:r>
            <a:r>
              <a:rPr lang="en-US" sz="4267" b="1"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bao</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gồm</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những</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quyền</a:t>
            </a:r>
            <a:r>
              <a:rPr lang="en-US" sz="4267" dirty="0">
                <a:solidFill>
                  <a:srgbClr val="FF0000"/>
                </a:solidFill>
                <a:latin typeface="Times New Roman" pitchFamily="18" charset="0"/>
                <a:cs typeface="Times New Roman" pitchFamily="18" charset="0"/>
              </a:rPr>
              <a:t> </a:t>
            </a:r>
          </a:p>
          <a:p>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Quyền</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được</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có</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giấy</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khai</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sinh</a:t>
            </a:r>
            <a:r>
              <a:rPr lang="en-US" sz="4267" dirty="0">
                <a:solidFill>
                  <a:srgbClr val="FF0000"/>
                </a:solidFill>
                <a:latin typeface="Times New Roman" pitchFamily="18" charset="0"/>
                <a:cs typeface="Times New Roman" pitchFamily="18" charset="0"/>
              </a:rPr>
              <a:t>.</a:t>
            </a:r>
          </a:p>
          <a:p>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Quyền</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được</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ăn</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đầy</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đủ</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chất</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dinh</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dưỡng</a:t>
            </a:r>
            <a:r>
              <a:rPr lang="en-US" sz="4267" dirty="0">
                <a:solidFill>
                  <a:srgbClr val="FF0000"/>
                </a:solidFill>
                <a:latin typeface="Times New Roman" pitchFamily="18" charset="0"/>
                <a:cs typeface="Times New Roman" pitchFamily="18" charset="0"/>
              </a:rPr>
              <a:t>.</a:t>
            </a:r>
          </a:p>
          <a:p>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Quyền</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được</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sống</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cùng</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với</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bố</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mẹ</a:t>
            </a:r>
            <a:r>
              <a:rPr lang="en-US" sz="4267" dirty="0">
                <a:solidFill>
                  <a:srgbClr val="FF0000"/>
                </a:solidFill>
                <a:latin typeface="Times New Roman" pitchFamily="18" charset="0"/>
                <a:cs typeface="Times New Roman" pitchFamily="18" charset="0"/>
              </a:rPr>
              <a:t>.</a:t>
            </a:r>
          </a:p>
        </p:txBody>
      </p:sp>
      <p:pic>
        <p:nvPicPr>
          <p:cNvPr id="2" name="Picture 1">
            <a:extLst>
              <a:ext uri="{FF2B5EF4-FFF2-40B4-BE49-F238E27FC236}">
                <a16:creationId xmlns:a16="http://schemas.microsoft.com/office/drawing/2014/main" id="{31C14330-DE38-BF6F-F73E-677205E58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296"/>
            <a:ext cx="1687725" cy="126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428925"/>
      </p:ext>
    </p:extLst>
  </p:cSld>
  <p:clrMapOvr>
    <a:masterClrMapping/>
  </p:clrMapOvr>
  <p:transition spd="med">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57200" y="682797"/>
            <a:ext cx="10760052" cy="3597139"/>
          </a:xfrm>
          <a:prstGeom prst="rect">
            <a:avLst/>
          </a:prstGeom>
        </p:spPr>
        <p:txBody>
          <a:bodyPr wrap="square">
            <a:spAutoFit/>
          </a:bodyPr>
          <a:lstStyle/>
          <a:p>
            <a:pPr defTabSz="868572">
              <a:spcAft>
                <a:spcPts val="600"/>
              </a:spcAft>
            </a:pPr>
            <a:r>
              <a:rPr lang="en-US" sz="3546" kern="1200" err="1">
                <a:solidFill>
                  <a:schemeClr val="accent4">
                    <a:lumMod val="60000"/>
                    <a:lumOff val="40000"/>
                  </a:schemeClr>
                </a:solidFill>
                <a:latin typeface="Times New Roman" pitchFamily="18" charset="0"/>
                <a:ea typeface="+mn-ea"/>
                <a:cs typeface="Times New Roman" pitchFamily="18" charset="0"/>
              </a:rPr>
              <a:t>Nhóm</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b="1" kern="1200" err="1">
                <a:solidFill>
                  <a:schemeClr val="accent4">
                    <a:lumMod val="60000"/>
                    <a:lumOff val="40000"/>
                  </a:schemeClr>
                </a:solidFill>
                <a:latin typeface="Times New Roman" pitchFamily="18" charset="0"/>
                <a:ea typeface="+mn-ea"/>
                <a:cs typeface="Times New Roman" pitchFamily="18" charset="0"/>
              </a:rPr>
              <a:t>Quyền</a:t>
            </a:r>
            <a:r>
              <a:rPr lang="en-US" sz="3546" b="1" kern="1200">
                <a:solidFill>
                  <a:schemeClr val="accent4">
                    <a:lumMod val="60000"/>
                    <a:lumOff val="40000"/>
                  </a:schemeClr>
                </a:solidFill>
                <a:latin typeface="Times New Roman" pitchFamily="18" charset="0"/>
                <a:ea typeface="+mn-ea"/>
                <a:cs typeface="Times New Roman" pitchFamily="18" charset="0"/>
              </a:rPr>
              <a:t> </a:t>
            </a:r>
            <a:r>
              <a:rPr lang="en-US" sz="3546" b="1" kern="1200" err="1">
                <a:solidFill>
                  <a:schemeClr val="accent4">
                    <a:lumMod val="60000"/>
                    <a:lumOff val="40000"/>
                  </a:schemeClr>
                </a:solidFill>
                <a:latin typeface="Times New Roman" pitchFamily="18" charset="0"/>
                <a:ea typeface="+mn-ea"/>
                <a:cs typeface="Times New Roman" pitchFamily="18" charset="0"/>
              </a:rPr>
              <a:t>bảo</a:t>
            </a:r>
            <a:r>
              <a:rPr lang="en-US" sz="3546" b="1" kern="1200">
                <a:solidFill>
                  <a:schemeClr val="accent4">
                    <a:lumMod val="60000"/>
                    <a:lumOff val="40000"/>
                  </a:schemeClr>
                </a:solidFill>
                <a:latin typeface="Times New Roman" pitchFamily="18" charset="0"/>
                <a:ea typeface="+mn-ea"/>
                <a:cs typeface="Times New Roman" pitchFamily="18" charset="0"/>
              </a:rPr>
              <a:t> </a:t>
            </a:r>
            <a:r>
              <a:rPr lang="en-US" sz="3546" b="1" kern="1200" err="1">
                <a:solidFill>
                  <a:schemeClr val="accent4">
                    <a:lumMod val="60000"/>
                    <a:lumOff val="40000"/>
                  </a:schemeClr>
                </a:solidFill>
                <a:latin typeface="Times New Roman" pitchFamily="18" charset="0"/>
                <a:ea typeface="+mn-ea"/>
                <a:cs typeface="Times New Roman" pitchFamily="18" charset="0"/>
              </a:rPr>
              <a:t>vệ</a:t>
            </a:r>
            <a:r>
              <a:rPr lang="en-US" sz="3546" b="1"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bao</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gồm</a:t>
            </a:r>
            <a:r>
              <a:rPr lang="en-US" sz="3546" kern="1200">
                <a:solidFill>
                  <a:schemeClr val="accent4">
                    <a:lumMod val="60000"/>
                    <a:lumOff val="40000"/>
                  </a:schemeClr>
                </a:solidFill>
                <a:latin typeface="Times New Roman" pitchFamily="18" charset="0"/>
                <a:ea typeface="+mn-ea"/>
                <a:cs typeface="Times New Roman" pitchFamily="18" charset="0"/>
              </a:rPr>
              <a:t>:</a:t>
            </a:r>
          </a:p>
          <a:p>
            <a:pPr marL="651494" indent="-651494" defTabSz="868572">
              <a:spcAft>
                <a:spcPts val="600"/>
              </a:spcAft>
            </a:pP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Quyền</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được</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bảo</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vệ</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khỏi</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thiên</a:t>
            </a:r>
            <a:r>
              <a:rPr lang="en-US" sz="3546" kern="1200">
                <a:solidFill>
                  <a:schemeClr val="accent4">
                    <a:lumMod val="60000"/>
                    <a:lumOff val="40000"/>
                  </a:schemeClr>
                </a:solidFill>
                <a:latin typeface="Times New Roman" pitchFamily="18" charset="0"/>
                <a:ea typeface="+mn-ea"/>
                <a:cs typeface="Times New Roman" pitchFamily="18" charset="0"/>
              </a:rPr>
              <a:t> tai, </a:t>
            </a:r>
            <a:r>
              <a:rPr lang="en-US" sz="3546" kern="1200" err="1">
                <a:solidFill>
                  <a:schemeClr val="accent4">
                    <a:lumMod val="60000"/>
                    <a:lumOff val="40000"/>
                  </a:schemeClr>
                </a:solidFill>
                <a:latin typeface="Times New Roman" pitchFamily="18" charset="0"/>
                <a:ea typeface="+mn-ea"/>
                <a:cs typeface="Times New Roman" pitchFamily="18" charset="0"/>
              </a:rPr>
              <a:t>bão</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lũ</a:t>
            </a:r>
            <a:endParaRPr lang="en-US" sz="3546" kern="1200">
              <a:solidFill>
                <a:schemeClr val="accent4">
                  <a:lumMod val="60000"/>
                  <a:lumOff val="40000"/>
                </a:schemeClr>
              </a:solidFill>
              <a:latin typeface="Times New Roman" pitchFamily="18" charset="0"/>
              <a:ea typeface="+mn-ea"/>
              <a:cs typeface="Times New Roman" pitchFamily="18" charset="0"/>
            </a:endParaRPr>
          </a:p>
          <a:p>
            <a:pPr marL="651494" indent="-651494" defTabSz="868572">
              <a:spcAft>
                <a:spcPts val="600"/>
              </a:spcAft>
            </a:pP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Quyền</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được</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bảo</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vệ</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khỏi</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chiến</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tranh</a:t>
            </a:r>
            <a:endParaRPr lang="en-US" sz="3546" kern="1200">
              <a:solidFill>
                <a:schemeClr val="accent4">
                  <a:lumMod val="60000"/>
                  <a:lumOff val="40000"/>
                </a:schemeClr>
              </a:solidFill>
              <a:latin typeface="Times New Roman" pitchFamily="18" charset="0"/>
              <a:ea typeface="+mn-ea"/>
              <a:cs typeface="Times New Roman" pitchFamily="18" charset="0"/>
            </a:endParaRPr>
          </a:p>
          <a:p>
            <a:pPr defTabSz="868572">
              <a:spcAft>
                <a:spcPts val="600"/>
              </a:spcAft>
            </a:pP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Quyền</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được</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bảo</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vệ</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khỏi</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các</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hình</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thức</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xâm</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hại</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như</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xâm</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hại</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thân</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thể</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xâm</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hại</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tinh</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thần</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xâm</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hại</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tình</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dục</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bóc</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lột</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sức</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lao</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động</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xao</a:t>
            </a:r>
            <a:r>
              <a:rPr lang="en-US" sz="3546" kern="1200">
                <a:solidFill>
                  <a:schemeClr val="accent4">
                    <a:lumMod val="60000"/>
                    <a:lumOff val="40000"/>
                  </a:schemeClr>
                </a:solidFill>
                <a:latin typeface="Times New Roman" pitchFamily="18" charset="0"/>
                <a:ea typeface="+mn-ea"/>
                <a:cs typeface="Times New Roman" pitchFamily="18" charset="0"/>
              </a:rPr>
              <a:t> </a:t>
            </a:r>
            <a:r>
              <a:rPr lang="en-US" sz="3546" kern="1200" err="1">
                <a:solidFill>
                  <a:schemeClr val="accent4">
                    <a:lumMod val="60000"/>
                    <a:lumOff val="40000"/>
                  </a:schemeClr>
                </a:solidFill>
                <a:latin typeface="Times New Roman" pitchFamily="18" charset="0"/>
                <a:ea typeface="+mn-ea"/>
                <a:cs typeface="Times New Roman" pitchFamily="18" charset="0"/>
              </a:rPr>
              <a:t>nhãng</a:t>
            </a:r>
            <a:r>
              <a:rPr lang="en-US" sz="3546" kern="1200">
                <a:solidFill>
                  <a:schemeClr val="accent4">
                    <a:lumMod val="60000"/>
                    <a:lumOff val="40000"/>
                  </a:schemeClr>
                </a:solidFill>
                <a:latin typeface="Times New Roman" pitchFamily="18" charset="0"/>
                <a:ea typeface="+mn-ea"/>
                <a:cs typeface="Times New Roman" pitchFamily="18" charset="0"/>
              </a:rPr>
              <a:t>,...</a:t>
            </a:r>
            <a:endParaRPr lang="en-US" sz="3733">
              <a:solidFill>
                <a:schemeClr val="accent4">
                  <a:lumMod val="60000"/>
                  <a:lumOff val="40000"/>
                </a:schemeClr>
              </a:solidFill>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8515" y="3731013"/>
            <a:ext cx="3666285" cy="2444189"/>
          </a:xfrm>
          <a:prstGeom prst="rect">
            <a:avLst/>
          </a:prstGeom>
        </p:spPr>
      </p:pic>
    </p:spTree>
    <p:extLst>
      <p:ext uri="{BB962C8B-B14F-4D97-AF65-F5344CB8AC3E}">
        <p14:creationId xmlns:p14="http://schemas.microsoft.com/office/powerpoint/2010/main" val="543923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8233B0-41B5-4D9A-AEEC-13DB66A8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08638" y="386930"/>
            <a:ext cx="9236700" cy="118895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400" b="1" kern="1200">
                <a:solidFill>
                  <a:schemeClr val="tx1"/>
                </a:solidFill>
                <a:latin typeface="+mj-lt"/>
                <a:ea typeface="+mj-ea"/>
                <a:cs typeface="+mj-cs"/>
              </a:rPr>
              <a:t>NHÓM QUYỀN PHÁT TRIỂN</a:t>
            </a:r>
          </a:p>
        </p:txBody>
      </p:sp>
      <p:grpSp>
        <p:nvGrpSpPr>
          <p:cNvPr id="14" name="Group 1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5" name="Rectangle 14">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83228" y="5329569"/>
            <a:ext cx="3941161" cy="724557"/>
          </a:xfrm>
          <a:prstGeom prst="rect">
            <a:avLst/>
          </a:prstGeom>
          <a:noFill/>
        </p:spPr>
        <p:txBody>
          <a:bodyPr wrap="square" rtlCol="0">
            <a:spAutoFit/>
          </a:bodyPr>
          <a:lstStyle/>
          <a:p>
            <a:pPr algn="ctr" defTabSz="704000">
              <a:spcAft>
                <a:spcPts val="600"/>
              </a:spcAft>
            </a:pPr>
            <a:r>
              <a:rPr lang="en-US" sz="2054" kern="1200" dirty="0" err="1">
                <a:latin typeface="Times New Roman" pitchFamily="18" charset="0"/>
                <a:ea typeface="+mn-ea"/>
                <a:cs typeface="Times New Roman" pitchFamily="18" charset="0"/>
              </a:rPr>
              <a:t>Quyền</a:t>
            </a:r>
            <a:r>
              <a:rPr lang="en-US" sz="2054" kern="1200" dirty="0">
                <a:latin typeface="Times New Roman" pitchFamily="18" charset="0"/>
                <a:ea typeface="+mn-ea"/>
                <a:cs typeface="Times New Roman" pitchFamily="18" charset="0"/>
              </a:rPr>
              <a:t> </a:t>
            </a:r>
            <a:r>
              <a:rPr lang="en-US" sz="2054" kern="1200" dirty="0" err="1">
                <a:latin typeface="Times New Roman" pitchFamily="18" charset="0"/>
                <a:ea typeface="+mn-ea"/>
                <a:cs typeface="Times New Roman" pitchFamily="18" charset="0"/>
              </a:rPr>
              <a:t>được</a:t>
            </a:r>
            <a:r>
              <a:rPr lang="en-US" sz="2054" kern="1200" dirty="0">
                <a:latin typeface="Times New Roman" pitchFamily="18" charset="0"/>
                <a:ea typeface="+mn-ea"/>
                <a:cs typeface="Times New Roman" pitchFamily="18" charset="0"/>
              </a:rPr>
              <a:t> </a:t>
            </a:r>
            <a:r>
              <a:rPr lang="en-US" sz="2054" kern="1200" dirty="0" err="1">
                <a:latin typeface="Times New Roman" pitchFamily="18" charset="0"/>
                <a:ea typeface="+mn-ea"/>
                <a:cs typeface="Times New Roman" pitchFamily="18" charset="0"/>
              </a:rPr>
              <a:t>học</a:t>
            </a:r>
            <a:r>
              <a:rPr lang="en-US" sz="2054" kern="1200" dirty="0">
                <a:latin typeface="Times New Roman" pitchFamily="18" charset="0"/>
                <a:ea typeface="+mn-ea"/>
                <a:cs typeface="Times New Roman" pitchFamily="18" charset="0"/>
              </a:rPr>
              <a:t> </a:t>
            </a:r>
            <a:r>
              <a:rPr lang="en-US" sz="2054" kern="1200" dirty="0" err="1">
                <a:latin typeface="Times New Roman" pitchFamily="18" charset="0"/>
                <a:ea typeface="+mn-ea"/>
                <a:cs typeface="Times New Roman" pitchFamily="18" charset="0"/>
              </a:rPr>
              <a:t>tập</a:t>
            </a:r>
            <a:r>
              <a:rPr lang="en-US" sz="2054" kern="1200" dirty="0">
                <a:latin typeface="Times New Roman" pitchFamily="18" charset="0"/>
                <a:ea typeface="+mn-ea"/>
                <a:cs typeface="Times New Roman" pitchFamily="18" charset="0"/>
              </a:rPr>
              <a:t>, </a:t>
            </a:r>
            <a:r>
              <a:rPr lang="en-US" sz="2054" kern="1200" dirty="0" err="1">
                <a:latin typeface="Times New Roman" pitchFamily="18" charset="0"/>
                <a:ea typeface="+mn-ea"/>
                <a:cs typeface="Times New Roman" pitchFamily="18" charset="0"/>
              </a:rPr>
              <a:t>phát</a:t>
            </a:r>
            <a:r>
              <a:rPr lang="en-US" sz="2054" kern="1200" dirty="0">
                <a:latin typeface="Times New Roman" pitchFamily="18" charset="0"/>
                <a:ea typeface="+mn-ea"/>
                <a:cs typeface="Times New Roman" pitchFamily="18" charset="0"/>
              </a:rPr>
              <a:t> </a:t>
            </a:r>
            <a:r>
              <a:rPr lang="en-US" sz="2054" kern="1200" dirty="0" err="1">
                <a:latin typeface="Times New Roman" pitchFamily="18" charset="0"/>
                <a:ea typeface="+mn-ea"/>
                <a:cs typeface="Times New Roman" pitchFamily="18" charset="0"/>
              </a:rPr>
              <a:t>triển</a:t>
            </a:r>
            <a:r>
              <a:rPr lang="en-US" sz="2054" kern="1200" dirty="0">
                <a:latin typeface="Times New Roman" pitchFamily="18" charset="0"/>
                <a:ea typeface="+mn-ea"/>
                <a:cs typeface="Times New Roman" pitchFamily="18" charset="0"/>
              </a:rPr>
              <a:t> </a:t>
            </a:r>
            <a:r>
              <a:rPr lang="en-US" sz="2054" kern="1200" dirty="0" err="1">
                <a:latin typeface="Times New Roman" pitchFamily="18" charset="0"/>
                <a:ea typeface="+mn-ea"/>
                <a:cs typeface="Times New Roman" pitchFamily="18" charset="0"/>
              </a:rPr>
              <a:t>hết</a:t>
            </a:r>
            <a:r>
              <a:rPr lang="en-US" sz="2054" kern="1200" dirty="0">
                <a:latin typeface="Times New Roman" pitchFamily="18" charset="0"/>
                <a:ea typeface="+mn-ea"/>
                <a:cs typeface="Times New Roman" pitchFamily="18" charset="0"/>
              </a:rPr>
              <a:t> </a:t>
            </a:r>
            <a:r>
              <a:rPr lang="en-US" sz="2054" kern="1200" dirty="0" err="1">
                <a:latin typeface="Times New Roman" pitchFamily="18" charset="0"/>
                <a:ea typeface="+mn-ea"/>
                <a:cs typeface="Times New Roman" pitchFamily="18" charset="0"/>
              </a:rPr>
              <a:t>khả</a:t>
            </a:r>
            <a:r>
              <a:rPr lang="en-US" sz="2054" kern="1200" dirty="0">
                <a:latin typeface="Times New Roman" pitchFamily="18" charset="0"/>
                <a:ea typeface="+mn-ea"/>
                <a:cs typeface="Times New Roman" pitchFamily="18" charset="0"/>
              </a:rPr>
              <a:t> </a:t>
            </a:r>
            <a:r>
              <a:rPr lang="en-US" sz="2054" kern="1200" dirty="0" err="1">
                <a:latin typeface="Times New Roman" pitchFamily="18" charset="0"/>
                <a:ea typeface="+mn-ea"/>
                <a:cs typeface="Times New Roman" pitchFamily="18" charset="0"/>
              </a:rPr>
              <a:t>năng</a:t>
            </a:r>
            <a:r>
              <a:rPr lang="en-US" sz="2054" kern="1200" dirty="0">
                <a:latin typeface="Times New Roman" pitchFamily="18" charset="0"/>
                <a:ea typeface="+mn-ea"/>
                <a:cs typeface="Times New Roman" pitchFamily="18" charset="0"/>
              </a:rPr>
              <a:t> </a:t>
            </a:r>
            <a:r>
              <a:rPr lang="en-US" sz="2054" kern="1200" dirty="0" err="1">
                <a:latin typeface="Times New Roman" pitchFamily="18" charset="0"/>
                <a:ea typeface="+mn-ea"/>
                <a:cs typeface="Times New Roman" pitchFamily="18" charset="0"/>
              </a:rPr>
              <a:t>của</a:t>
            </a:r>
            <a:r>
              <a:rPr lang="en-US" sz="2054" kern="1200" dirty="0">
                <a:latin typeface="Times New Roman" pitchFamily="18" charset="0"/>
                <a:ea typeface="+mn-ea"/>
                <a:cs typeface="Times New Roman" pitchFamily="18" charset="0"/>
              </a:rPr>
              <a:t> </a:t>
            </a:r>
            <a:r>
              <a:rPr lang="en-US" sz="2054" kern="1200" dirty="0" err="1">
                <a:latin typeface="Times New Roman" pitchFamily="18" charset="0"/>
                <a:ea typeface="+mn-ea"/>
                <a:cs typeface="Times New Roman" pitchFamily="18" charset="0"/>
              </a:rPr>
              <a:t>bản</a:t>
            </a:r>
            <a:r>
              <a:rPr lang="en-US" sz="2054" kern="1200" dirty="0">
                <a:latin typeface="Times New Roman" pitchFamily="18" charset="0"/>
                <a:ea typeface="+mn-ea"/>
                <a:cs typeface="Times New Roman" pitchFamily="18" charset="0"/>
              </a:rPr>
              <a:t> </a:t>
            </a:r>
            <a:r>
              <a:rPr lang="en-US" sz="2054" kern="1200" dirty="0" err="1">
                <a:latin typeface="Times New Roman" pitchFamily="18" charset="0"/>
                <a:ea typeface="+mn-ea"/>
                <a:cs typeface="Times New Roman" pitchFamily="18" charset="0"/>
              </a:rPr>
              <a:t>thân</a:t>
            </a:r>
            <a:endParaRPr lang="en-US" sz="2667" dirty="0">
              <a:latin typeface="Times New Roman" pitchFamily="18" charset="0"/>
              <a:cs typeface="Times New Roman" pitchFamily="18" charset="0"/>
            </a:endParaRPr>
          </a:p>
        </p:txBody>
      </p:sp>
      <p:sp>
        <p:nvSpPr>
          <p:cNvPr id="4" name="TextBox 3"/>
          <p:cNvSpPr txBox="1"/>
          <p:nvPr/>
        </p:nvSpPr>
        <p:spPr>
          <a:xfrm>
            <a:off x="6165611" y="5281893"/>
            <a:ext cx="3941161" cy="408445"/>
          </a:xfrm>
          <a:prstGeom prst="rect">
            <a:avLst/>
          </a:prstGeom>
          <a:noFill/>
        </p:spPr>
        <p:txBody>
          <a:bodyPr wrap="square" rtlCol="0">
            <a:spAutoFit/>
          </a:bodyPr>
          <a:lstStyle/>
          <a:p>
            <a:pPr algn="ctr" defTabSz="704000">
              <a:spcAft>
                <a:spcPts val="600"/>
              </a:spcAft>
            </a:pPr>
            <a:r>
              <a:rPr lang="en-US" sz="2054" kern="1200" err="1">
                <a:latin typeface="Times New Roman" pitchFamily="18" charset="0"/>
                <a:ea typeface="+mn-ea"/>
                <a:cs typeface="Times New Roman" pitchFamily="18" charset="0"/>
              </a:rPr>
              <a:t>Quyền</a:t>
            </a:r>
            <a:r>
              <a:rPr lang="en-US" sz="2054" kern="1200">
                <a:latin typeface="Times New Roman" pitchFamily="18" charset="0"/>
                <a:ea typeface="+mn-ea"/>
                <a:cs typeface="Times New Roman" pitchFamily="18" charset="0"/>
              </a:rPr>
              <a:t> </a:t>
            </a:r>
            <a:r>
              <a:rPr lang="en-US" sz="2054" kern="1200" err="1">
                <a:latin typeface="Times New Roman" pitchFamily="18" charset="0"/>
                <a:ea typeface="+mn-ea"/>
                <a:cs typeface="Times New Roman" pitchFamily="18" charset="0"/>
              </a:rPr>
              <a:t>được</a:t>
            </a:r>
            <a:r>
              <a:rPr lang="en-US" sz="2054" kern="1200">
                <a:latin typeface="Times New Roman" pitchFamily="18" charset="0"/>
                <a:ea typeface="+mn-ea"/>
                <a:cs typeface="Times New Roman" pitchFamily="18" charset="0"/>
              </a:rPr>
              <a:t> </a:t>
            </a:r>
            <a:r>
              <a:rPr lang="en-US" sz="2054" kern="1200" err="1">
                <a:latin typeface="Times New Roman" pitchFamily="18" charset="0"/>
                <a:ea typeface="+mn-ea"/>
                <a:cs typeface="Times New Roman" pitchFamily="18" charset="0"/>
              </a:rPr>
              <a:t>vui</a:t>
            </a:r>
            <a:r>
              <a:rPr lang="en-US" sz="2054" kern="1200">
                <a:latin typeface="Times New Roman" pitchFamily="18" charset="0"/>
                <a:ea typeface="+mn-ea"/>
                <a:cs typeface="Times New Roman" pitchFamily="18" charset="0"/>
              </a:rPr>
              <a:t> </a:t>
            </a:r>
            <a:r>
              <a:rPr lang="en-US" sz="2054" kern="1200" err="1">
                <a:latin typeface="Times New Roman" pitchFamily="18" charset="0"/>
                <a:ea typeface="+mn-ea"/>
                <a:cs typeface="Times New Roman" pitchFamily="18" charset="0"/>
              </a:rPr>
              <a:t>chơi</a:t>
            </a:r>
            <a:r>
              <a:rPr lang="en-US" sz="2054" kern="1200">
                <a:latin typeface="Times New Roman" pitchFamily="18" charset="0"/>
                <a:ea typeface="+mn-ea"/>
                <a:cs typeface="Times New Roman" pitchFamily="18" charset="0"/>
              </a:rPr>
              <a:t> </a:t>
            </a:r>
            <a:r>
              <a:rPr lang="en-US" sz="2054" kern="1200" err="1">
                <a:latin typeface="Times New Roman" pitchFamily="18" charset="0"/>
                <a:ea typeface="+mn-ea"/>
                <a:cs typeface="Times New Roman" pitchFamily="18" charset="0"/>
              </a:rPr>
              <a:t>với</a:t>
            </a:r>
            <a:r>
              <a:rPr lang="en-US" sz="2054" kern="1200">
                <a:latin typeface="Times New Roman" pitchFamily="18" charset="0"/>
                <a:ea typeface="+mn-ea"/>
                <a:cs typeface="Times New Roman" pitchFamily="18" charset="0"/>
              </a:rPr>
              <a:t> </a:t>
            </a:r>
            <a:r>
              <a:rPr lang="en-US" sz="2054" kern="1200" err="1">
                <a:latin typeface="Times New Roman" pitchFamily="18" charset="0"/>
                <a:ea typeface="+mn-ea"/>
                <a:cs typeface="Times New Roman" pitchFamily="18" charset="0"/>
              </a:rPr>
              <a:t>bạn</a:t>
            </a:r>
            <a:r>
              <a:rPr lang="en-US" sz="2054" kern="1200">
                <a:latin typeface="Times New Roman" pitchFamily="18" charset="0"/>
                <a:ea typeface="+mn-ea"/>
                <a:cs typeface="Times New Roman" pitchFamily="18" charset="0"/>
              </a:rPr>
              <a:t> </a:t>
            </a:r>
            <a:r>
              <a:rPr lang="en-US" sz="2054" kern="1200" err="1">
                <a:latin typeface="Times New Roman" pitchFamily="18" charset="0"/>
                <a:ea typeface="+mn-ea"/>
                <a:cs typeface="Times New Roman" pitchFamily="18" charset="0"/>
              </a:rPr>
              <a:t>bè</a:t>
            </a:r>
            <a:endParaRPr lang="en-US" sz="2667">
              <a:latin typeface="Times New Roman" pitchFamily="18" charset="0"/>
              <a:cs typeface="Times New Roman" pitchFamily="18" charset="0"/>
            </a:endParaRPr>
          </a:p>
        </p:txBody>
      </p:sp>
      <p:pic>
        <p:nvPicPr>
          <p:cNvPr id="5" name="Picture 4" descr="A child and child sitting at a table with books and a book&#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8981" y="2598710"/>
            <a:ext cx="2568930" cy="2568930"/>
          </a:xfrm>
          <a:prstGeom prst="rect">
            <a:avLst/>
          </a:prstGeom>
        </p:spPr>
      </p:pic>
      <p:pic>
        <p:nvPicPr>
          <p:cNvPr id="6" name="Picture 5" descr="A couple of men playing basketball&#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956" y="2847618"/>
            <a:ext cx="3106669" cy="2071113"/>
          </a:xfrm>
          <a:prstGeom prst="rect">
            <a:avLst/>
          </a:prstGeom>
        </p:spPr>
      </p:pic>
    </p:spTree>
    <p:extLst>
      <p:ext uri="{BB962C8B-B14F-4D97-AF65-F5344CB8AC3E}">
        <p14:creationId xmlns:p14="http://schemas.microsoft.com/office/powerpoint/2010/main" val="1382663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89560" y="856180"/>
            <a:ext cx="4560584" cy="112806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700" b="1">
                <a:latin typeface="+mj-lt"/>
                <a:ea typeface="+mj-ea"/>
                <a:cs typeface="+mj-cs"/>
              </a:rPr>
              <a:t>NHÓM QUYỀN THAM GIA</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0DDEFAF-42EE-3D5C-82AA-0134424D1065}"/>
              </a:ext>
            </a:extLst>
          </p:cNvPr>
          <p:cNvSpPr>
            <a:spLocks noGrp="1"/>
          </p:cNvSpPr>
          <p:nvPr>
            <p:ph type="body" sz="quarter" idx="10"/>
          </p:nvPr>
        </p:nvSpPr>
        <p:spPr>
          <a:xfrm>
            <a:off x="590719" y="2330505"/>
            <a:ext cx="4982767" cy="3979585"/>
          </a:xfrm>
        </p:spPr>
        <p:txBody>
          <a:bodyPr vert="horz" lIns="91440" tIns="45720" rIns="91440" bIns="45720" rtlCol="0" anchor="ctr">
            <a:normAutofit/>
          </a:bodyPr>
          <a:lstStyle/>
          <a:p>
            <a:pPr indent="-228600" algn="l" defTabSz="914400">
              <a:buFont typeface="Arial" panose="020B0604020202020204" pitchFamily="34" charset="0"/>
              <a:buChar char="•"/>
            </a:pPr>
            <a:r>
              <a:rPr lang="en-US" sz="3000" dirty="0">
                <a:solidFill>
                  <a:schemeClr val="tx1"/>
                </a:solidFill>
                <a:latin typeface="+mn-lt"/>
                <a:cs typeface="+mn-cs"/>
              </a:rPr>
              <a:t>- </a:t>
            </a:r>
            <a:r>
              <a:rPr lang="en-US" sz="3000" dirty="0" err="1">
                <a:solidFill>
                  <a:schemeClr val="tx1"/>
                </a:solidFill>
                <a:latin typeface="+mn-lt"/>
                <a:cs typeface="+mn-cs"/>
              </a:rPr>
              <a:t>Quyền</a:t>
            </a:r>
            <a:r>
              <a:rPr lang="en-US" sz="3000" dirty="0">
                <a:solidFill>
                  <a:schemeClr val="tx1"/>
                </a:solidFill>
                <a:latin typeface="+mn-lt"/>
                <a:cs typeface="+mn-cs"/>
              </a:rPr>
              <a:t> </a:t>
            </a:r>
            <a:r>
              <a:rPr lang="en-US" sz="3000" dirty="0" err="1">
                <a:solidFill>
                  <a:schemeClr val="tx1"/>
                </a:solidFill>
                <a:latin typeface="+mn-lt"/>
                <a:cs typeface="+mn-cs"/>
              </a:rPr>
              <a:t>được</a:t>
            </a:r>
            <a:r>
              <a:rPr lang="en-US" sz="3000" dirty="0">
                <a:solidFill>
                  <a:schemeClr val="tx1"/>
                </a:solidFill>
                <a:latin typeface="+mn-lt"/>
                <a:cs typeface="+mn-cs"/>
              </a:rPr>
              <a:t> </a:t>
            </a:r>
            <a:r>
              <a:rPr lang="en-US" sz="3000" dirty="0" err="1">
                <a:solidFill>
                  <a:schemeClr val="tx1"/>
                </a:solidFill>
                <a:latin typeface="+mn-lt"/>
                <a:cs typeface="+mn-cs"/>
              </a:rPr>
              <a:t>lắng</a:t>
            </a:r>
            <a:r>
              <a:rPr lang="en-US" sz="3000" dirty="0">
                <a:solidFill>
                  <a:schemeClr val="tx1"/>
                </a:solidFill>
                <a:latin typeface="+mn-lt"/>
                <a:cs typeface="+mn-cs"/>
              </a:rPr>
              <a:t> </a:t>
            </a:r>
            <a:r>
              <a:rPr lang="en-US" sz="3000" dirty="0" err="1">
                <a:solidFill>
                  <a:schemeClr val="tx1"/>
                </a:solidFill>
                <a:latin typeface="+mn-lt"/>
                <a:cs typeface="+mn-cs"/>
              </a:rPr>
              <a:t>nghe</a:t>
            </a:r>
            <a:r>
              <a:rPr lang="en-US" sz="3000" dirty="0">
                <a:solidFill>
                  <a:schemeClr val="tx1"/>
                </a:solidFill>
                <a:latin typeface="+mn-lt"/>
                <a:cs typeface="+mn-cs"/>
              </a:rPr>
              <a:t> </a:t>
            </a:r>
            <a:r>
              <a:rPr lang="en-US" sz="3000" dirty="0" err="1">
                <a:solidFill>
                  <a:schemeClr val="tx1"/>
                </a:solidFill>
                <a:latin typeface="+mn-lt"/>
                <a:cs typeface="+mn-cs"/>
              </a:rPr>
              <a:t>và</a:t>
            </a:r>
            <a:r>
              <a:rPr lang="en-US" sz="3000" dirty="0">
                <a:solidFill>
                  <a:schemeClr val="tx1"/>
                </a:solidFill>
                <a:latin typeface="+mn-lt"/>
                <a:cs typeface="+mn-cs"/>
              </a:rPr>
              <a:t> </a:t>
            </a:r>
            <a:r>
              <a:rPr lang="en-US" sz="3000" dirty="0" err="1">
                <a:solidFill>
                  <a:schemeClr val="tx1"/>
                </a:solidFill>
                <a:latin typeface="+mn-lt"/>
                <a:cs typeface="+mn-cs"/>
              </a:rPr>
              <a:t>nói</a:t>
            </a:r>
            <a:r>
              <a:rPr lang="en-US" sz="3000" dirty="0">
                <a:solidFill>
                  <a:schemeClr val="tx1"/>
                </a:solidFill>
                <a:latin typeface="+mn-lt"/>
                <a:cs typeface="+mn-cs"/>
              </a:rPr>
              <a:t> </a:t>
            </a:r>
            <a:r>
              <a:rPr lang="en-US" sz="3000" dirty="0" err="1">
                <a:solidFill>
                  <a:schemeClr val="tx1"/>
                </a:solidFill>
                <a:latin typeface="+mn-lt"/>
                <a:cs typeface="+mn-cs"/>
              </a:rPr>
              <a:t>lên</a:t>
            </a:r>
            <a:r>
              <a:rPr lang="en-US" sz="3000" dirty="0">
                <a:solidFill>
                  <a:schemeClr val="tx1"/>
                </a:solidFill>
                <a:latin typeface="+mn-lt"/>
                <a:cs typeface="+mn-cs"/>
              </a:rPr>
              <a:t> ý </a:t>
            </a:r>
            <a:r>
              <a:rPr lang="en-US" sz="3000" dirty="0" err="1">
                <a:solidFill>
                  <a:schemeClr val="tx1"/>
                </a:solidFill>
                <a:latin typeface="+mn-lt"/>
                <a:cs typeface="+mn-cs"/>
              </a:rPr>
              <a:t>kiến</a:t>
            </a:r>
            <a:r>
              <a:rPr lang="en-US" sz="3000" dirty="0">
                <a:solidFill>
                  <a:schemeClr val="tx1"/>
                </a:solidFill>
                <a:latin typeface="+mn-lt"/>
                <a:cs typeface="+mn-cs"/>
              </a:rPr>
              <a:t> </a:t>
            </a:r>
            <a:r>
              <a:rPr lang="en-US" sz="3000" dirty="0" err="1">
                <a:solidFill>
                  <a:schemeClr val="tx1"/>
                </a:solidFill>
                <a:latin typeface="+mn-lt"/>
                <a:cs typeface="+mn-cs"/>
              </a:rPr>
              <a:t>của</a:t>
            </a:r>
            <a:r>
              <a:rPr lang="en-US" sz="3000" dirty="0">
                <a:solidFill>
                  <a:schemeClr val="tx1"/>
                </a:solidFill>
                <a:latin typeface="+mn-lt"/>
                <a:cs typeface="+mn-cs"/>
              </a:rPr>
              <a:t> </a:t>
            </a:r>
            <a:r>
              <a:rPr lang="en-US" sz="3000" dirty="0" err="1">
                <a:solidFill>
                  <a:schemeClr val="tx1"/>
                </a:solidFill>
                <a:latin typeface="+mn-lt"/>
                <a:cs typeface="+mn-cs"/>
              </a:rPr>
              <a:t>mình</a:t>
            </a:r>
            <a:r>
              <a:rPr lang="en-US" sz="3000" dirty="0">
                <a:solidFill>
                  <a:schemeClr val="tx1"/>
                </a:solidFill>
                <a:latin typeface="+mn-lt"/>
                <a:cs typeface="+mn-cs"/>
              </a:rPr>
              <a:t> </a:t>
            </a:r>
            <a:r>
              <a:rPr lang="en-US" sz="3000" dirty="0" err="1">
                <a:solidFill>
                  <a:schemeClr val="tx1"/>
                </a:solidFill>
                <a:latin typeface="+mn-lt"/>
                <a:cs typeface="+mn-cs"/>
              </a:rPr>
              <a:t>về</a:t>
            </a:r>
            <a:r>
              <a:rPr lang="en-US" sz="3000" dirty="0">
                <a:solidFill>
                  <a:schemeClr val="tx1"/>
                </a:solidFill>
                <a:latin typeface="+mn-lt"/>
                <a:cs typeface="+mn-cs"/>
              </a:rPr>
              <a:t> </a:t>
            </a:r>
            <a:r>
              <a:rPr lang="en-US" sz="3000" dirty="0" err="1">
                <a:solidFill>
                  <a:schemeClr val="tx1"/>
                </a:solidFill>
                <a:latin typeface="+mn-lt"/>
                <a:cs typeface="+mn-cs"/>
              </a:rPr>
              <a:t>các</a:t>
            </a:r>
            <a:r>
              <a:rPr lang="en-US" sz="3000" dirty="0">
                <a:solidFill>
                  <a:schemeClr val="tx1"/>
                </a:solidFill>
                <a:latin typeface="+mn-lt"/>
                <a:cs typeface="+mn-cs"/>
              </a:rPr>
              <a:t> </a:t>
            </a:r>
            <a:r>
              <a:rPr lang="en-US" sz="3000" dirty="0" err="1">
                <a:solidFill>
                  <a:schemeClr val="tx1"/>
                </a:solidFill>
                <a:latin typeface="+mn-lt"/>
                <a:cs typeface="+mn-cs"/>
              </a:rPr>
              <a:t>vấn</a:t>
            </a:r>
            <a:r>
              <a:rPr lang="en-US" sz="3000" dirty="0">
                <a:solidFill>
                  <a:schemeClr val="tx1"/>
                </a:solidFill>
                <a:latin typeface="+mn-lt"/>
                <a:cs typeface="+mn-cs"/>
              </a:rPr>
              <a:t> </a:t>
            </a:r>
            <a:r>
              <a:rPr lang="en-US" sz="3000" dirty="0" err="1">
                <a:solidFill>
                  <a:schemeClr val="tx1"/>
                </a:solidFill>
                <a:latin typeface="+mn-lt"/>
                <a:cs typeface="+mn-cs"/>
              </a:rPr>
              <a:t>đề</a:t>
            </a:r>
            <a:r>
              <a:rPr lang="en-US" sz="3000" dirty="0">
                <a:solidFill>
                  <a:schemeClr val="tx1"/>
                </a:solidFill>
                <a:latin typeface="+mn-lt"/>
                <a:cs typeface="+mn-cs"/>
              </a:rPr>
              <a:t> </a:t>
            </a:r>
            <a:r>
              <a:rPr lang="en-US" sz="3000" dirty="0" err="1">
                <a:solidFill>
                  <a:schemeClr val="tx1"/>
                </a:solidFill>
                <a:latin typeface="+mn-lt"/>
                <a:cs typeface="+mn-cs"/>
              </a:rPr>
              <a:t>liên</a:t>
            </a:r>
            <a:r>
              <a:rPr lang="en-US" sz="3000" dirty="0">
                <a:solidFill>
                  <a:schemeClr val="tx1"/>
                </a:solidFill>
                <a:latin typeface="+mn-lt"/>
                <a:cs typeface="+mn-cs"/>
              </a:rPr>
              <a:t> </a:t>
            </a:r>
            <a:r>
              <a:rPr lang="en-US" sz="3000" dirty="0" err="1">
                <a:solidFill>
                  <a:schemeClr val="tx1"/>
                </a:solidFill>
                <a:latin typeface="+mn-lt"/>
                <a:cs typeface="+mn-cs"/>
              </a:rPr>
              <a:t>quan</a:t>
            </a:r>
            <a:r>
              <a:rPr lang="en-US" sz="3000" dirty="0">
                <a:solidFill>
                  <a:schemeClr val="tx1"/>
                </a:solidFill>
                <a:latin typeface="+mn-lt"/>
                <a:cs typeface="+mn-cs"/>
              </a:rPr>
              <a:t> </a:t>
            </a:r>
            <a:r>
              <a:rPr lang="en-US" sz="3000" dirty="0" err="1">
                <a:solidFill>
                  <a:schemeClr val="tx1"/>
                </a:solidFill>
                <a:latin typeface="+mn-lt"/>
                <a:cs typeface="+mn-cs"/>
              </a:rPr>
              <a:t>đến</a:t>
            </a:r>
            <a:r>
              <a:rPr lang="en-US" sz="3000" dirty="0">
                <a:solidFill>
                  <a:schemeClr val="tx1"/>
                </a:solidFill>
                <a:latin typeface="+mn-lt"/>
                <a:cs typeface="+mn-cs"/>
              </a:rPr>
              <a:t> </a:t>
            </a:r>
            <a:r>
              <a:rPr lang="en-US" sz="3000" dirty="0" err="1">
                <a:solidFill>
                  <a:schemeClr val="tx1"/>
                </a:solidFill>
                <a:latin typeface="+mn-lt"/>
                <a:cs typeface="+mn-cs"/>
              </a:rPr>
              <a:t>trẻ</a:t>
            </a:r>
            <a:r>
              <a:rPr lang="en-US" sz="3000" dirty="0">
                <a:solidFill>
                  <a:schemeClr val="tx1"/>
                </a:solidFill>
                <a:latin typeface="+mn-lt"/>
                <a:cs typeface="+mn-cs"/>
              </a:rPr>
              <a:t> </a:t>
            </a:r>
            <a:r>
              <a:rPr lang="en-US" sz="3000" dirty="0" err="1">
                <a:solidFill>
                  <a:schemeClr val="tx1"/>
                </a:solidFill>
                <a:latin typeface="+mn-lt"/>
                <a:cs typeface="+mn-cs"/>
              </a:rPr>
              <a:t>em</a:t>
            </a:r>
            <a:endParaRPr lang="en-US" sz="3000" dirty="0">
              <a:solidFill>
                <a:schemeClr val="tx1"/>
              </a:solidFill>
              <a:latin typeface="+mn-lt"/>
              <a:cs typeface="+mn-cs"/>
            </a:endParaRPr>
          </a:p>
          <a:p>
            <a:pPr indent="-228600" algn="l" defTabSz="914400">
              <a:buFont typeface="Arial" panose="020B0604020202020204" pitchFamily="34" charset="0"/>
              <a:buChar char="•"/>
            </a:pPr>
            <a:r>
              <a:rPr lang="en-US" sz="3000" dirty="0">
                <a:solidFill>
                  <a:schemeClr val="tx1"/>
                </a:solidFill>
                <a:latin typeface="+mn-lt"/>
                <a:cs typeface="+mn-cs"/>
              </a:rPr>
              <a:t>- </a:t>
            </a:r>
            <a:r>
              <a:rPr lang="en-US" sz="3000" dirty="0" err="1">
                <a:solidFill>
                  <a:schemeClr val="tx1"/>
                </a:solidFill>
                <a:latin typeface="+mn-lt"/>
                <a:cs typeface="+mn-cs"/>
              </a:rPr>
              <a:t>Quyền</a:t>
            </a:r>
            <a:r>
              <a:rPr lang="en-US" sz="3000" dirty="0">
                <a:solidFill>
                  <a:schemeClr val="tx1"/>
                </a:solidFill>
                <a:latin typeface="+mn-lt"/>
                <a:cs typeface="+mn-cs"/>
              </a:rPr>
              <a:t> </a:t>
            </a:r>
            <a:r>
              <a:rPr lang="en-US" sz="3000" dirty="0" err="1">
                <a:solidFill>
                  <a:schemeClr val="tx1"/>
                </a:solidFill>
                <a:latin typeface="+mn-lt"/>
                <a:cs typeface="+mn-cs"/>
              </a:rPr>
              <a:t>được</a:t>
            </a:r>
            <a:r>
              <a:rPr lang="en-US" sz="3000" dirty="0">
                <a:solidFill>
                  <a:schemeClr val="tx1"/>
                </a:solidFill>
                <a:latin typeface="+mn-lt"/>
                <a:cs typeface="+mn-cs"/>
              </a:rPr>
              <a:t> </a:t>
            </a:r>
            <a:r>
              <a:rPr lang="en-US" sz="3000" dirty="0" err="1">
                <a:solidFill>
                  <a:schemeClr val="tx1"/>
                </a:solidFill>
                <a:latin typeface="+mn-lt"/>
                <a:cs typeface="+mn-cs"/>
              </a:rPr>
              <a:t>tiếp</a:t>
            </a:r>
            <a:r>
              <a:rPr lang="en-US" sz="3000" dirty="0">
                <a:solidFill>
                  <a:schemeClr val="tx1"/>
                </a:solidFill>
                <a:latin typeface="+mn-lt"/>
                <a:cs typeface="+mn-cs"/>
              </a:rPr>
              <a:t> </a:t>
            </a:r>
            <a:r>
              <a:rPr lang="en-US" sz="3000" dirty="0" err="1">
                <a:solidFill>
                  <a:schemeClr val="tx1"/>
                </a:solidFill>
                <a:latin typeface="+mn-lt"/>
                <a:cs typeface="+mn-cs"/>
              </a:rPr>
              <a:t>cận</a:t>
            </a:r>
            <a:r>
              <a:rPr lang="en-US" sz="3000" dirty="0">
                <a:solidFill>
                  <a:schemeClr val="tx1"/>
                </a:solidFill>
                <a:latin typeface="+mn-lt"/>
                <a:cs typeface="+mn-cs"/>
              </a:rPr>
              <a:t> </a:t>
            </a:r>
            <a:r>
              <a:rPr lang="en-US" sz="3000" dirty="0" err="1">
                <a:solidFill>
                  <a:schemeClr val="tx1"/>
                </a:solidFill>
                <a:latin typeface="+mn-lt"/>
                <a:cs typeface="+mn-cs"/>
              </a:rPr>
              <a:t>các</a:t>
            </a:r>
            <a:r>
              <a:rPr lang="en-US" sz="3000" dirty="0">
                <a:solidFill>
                  <a:schemeClr val="tx1"/>
                </a:solidFill>
                <a:latin typeface="+mn-lt"/>
                <a:cs typeface="+mn-cs"/>
              </a:rPr>
              <a:t> </a:t>
            </a:r>
            <a:r>
              <a:rPr lang="en-US" sz="3000" dirty="0" err="1">
                <a:solidFill>
                  <a:schemeClr val="tx1"/>
                </a:solidFill>
                <a:latin typeface="+mn-lt"/>
                <a:cs typeface="+mn-cs"/>
              </a:rPr>
              <a:t>nguồn</a:t>
            </a:r>
            <a:r>
              <a:rPr lang="en-US" sz="3000" dirty="0">
                <a:solidFill>
                  <a:schemeClr val="tx1"/>
                </a:solidFill>
                <a:latin typeface="+mn-lt"/>
                <a:cs typeface="+mn-cs"/>
              </a:rPr>
              <a:t> </a:t>
            </a:r>
            <a:r>
              <a:rPr lang="en-US" sz="3000" dirty="0" err="1">
                <a:solidFill>
                  <a:schemeClr val="tx1"/>
                </a:solidFill>
                <a:latin typeface="+mn-lt"/>
                <a:cs typeface="+mn-cs"/>
              </a:rPr>
              <a:t>thông</a:t>
            </a:r>
            <a:r>
              <a:rPr lang="en-US" sz="3000" dirty="0">
                <a:solidFill>
                  <a:schemeClr val="tx1"/>
                </a:solidFill>
                <a:latin typeface="+mn-lt"/>
                <a:cs typeface="+mn-cs"/>
              </a:rPr>
              <a:t> tin </a:t>
            </a:r>
            <a:r>
              <a:rPr lang="en-US" sz="3000" dirty="0" err="1">
                <a:solidFill>
                  <a:schemeClr val="tx1"/>
                </a:solidFill>
                <a:latin typeface="+mn-lt"/>
                <a:cs typeface="+mn-cs"/>
              </a:rPr>
              <a:t>liên</a:t>
            </a:r>
            <a:r>
              <a:rPr lang="en-US" sz="3000" dirty="0">
                <a:solidFill>
                  <a:schemeClr val="tx1"/>
                </a:solidFill>
                <a:latin typeface="+mn-lt"/>
                <a:cs typeface="+mn-cs"/>
              </a:rPr>
              <a:t> </a:t>
            </a:r>
            <a:r>
              <a:rPr lang="en-US" sz="3000" dirty="0" err="1">
                <a:solidFill>
                  <a:schemeClr val="tx1"/>
                </a:solidFill>
                <a:latin typeface="+mn-lt"/>
                <a:cs typeface="+mn-cs"/>
              </a:rPr>
              <a:t>quan</a:t>
            </a:r>
            <a:r>
              <a:rPr lang="en-US" sz="3000" dirty="0">
                <a:solidFill>
                  <a:schemeClr val="tx1"/>
                </a:solidFill>
                <a:latin typeface="+mn-lt"/>
                <a:cs typeface="+mn-cs"/>
              </a:rPr>
              <a:t> </a:t>
            </a:r>
            <a:r>
              <a:rPr lang="en-US" sz="3000" dirty="0" err="1">
                <a:solidFill>
                  <a:schemeClr val="tx1"/>
                </a:solidFill>
                <a:latin typeface="+mn-lt"/>
                <a:cs typeface="+mn-cs"/>
              </a:rPr>
              <a:t>đến</a:t>
            </a:r>
            <a:r>
              <a:rPr lang="en-US" sz="3000" dirty="0">
                <a:solidFill>
                  <a:schemeClr val="tx1"/>
                </a:solidFill>
                <a:latin typeface="+mn-lt"/>
                <a:cs typeface="+mn-cs"/>
              </a:rPr>
              <a:t> </a:t>
            </a:r>
            <a:r>
              <a:rPr lang="en-US" sz="3000" dirty="0" err="1">
                <a:solidFill>
                  <a:schemeClr val="tx1"/>
                </a:solidFill>
                <a:latin typeface="+mn-lt"/>
                <a:cs typeface="+mn-cs"/>
              </a:rPr>
              <a:t>trẻ</a:t>
            </a:r>
            <a:r>
              <a:rPr lang="en-US" sz="3000" dirty="0">
                <a:solidFill>
                  <a:schemeClr val="tx1"/>
                </a:solidFill>
                <a:latin typeface="+mn-lt"/>
                <a:cs typeface="+mn-cs"/>
              </a:rPr>
              <a:t> </a:t>
            </a:r>
            <a:r>
              <a:rPr lang="en-US" sz="3000" dirty="0" err="1">
                <a:solidFill>
                  <a:schemeClr val="tx1"/>
                </a:solidFill>
                <a:latin typeface="+mn-lt"/>
                <a:cs typeface="+mn-cs"/>
              </a:rPr>
              <a:t>em</a:t>
            </a:r>
            <a:r>
              <a:rPr lang="en-US" sz="3000" dirty="0">
                <a:solidFill>
                  <a:schemeClr val="tx1"/>
                </a:solidFill>
                <a:latin typeface="+mn-lt"/>
                <a:cs typeface="+mn-cs"/>
              </a:rPr>
              <a:t>.</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52" r="-1" b="-1"/>
          <a:stretch/>
        </p:blipFill>
        <p:spPr>
          <a:xfrm>
            <a:off x="5977788" y="799352"/>
            <a:ext cx="5425410" cy="5259296"/>
          </a:xfrm>
          <a:prstGeom prst="rect">
            <a:avLst/>
          </a:prstGeom>
        </p:spPr>
      </p:pic>
    </p:spTree>
    <p:extLst>
      <p:ext uri="{BB962C8B-B14F-4D97-AF65-F5344CB8AC3E}">
        <p14:creationId xmlns:p14="http://schemas.microsoft.com/office/powerpoint/2010/main" val="3093046446"/>
      </p:ext>
    </p:extLst>
  </p:cSld>
  <p:clrMapOvr>
    <a:masterClrMapping/>
  </p:clrMapOvr>
  <p:transition spd="med">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Isosceles Triangle 3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D9BDE90-4FBE-F1FD-C97A-03EAF3DA28A3}"/>
              </a:ext>
            </a:extLst>
          </p:cNvPr>
          <p:cNvPicPr>
            <a:picLocks noChangeAspect="1"/>
          </p:cNvPicPr>
          <p:nvPr/>
        </p:nvPicPr>
        <p:blipFill rotWithShape="1">
          <a:blip r:embed="rId2"/>
          <a:srcRect l="29500" t="27911" r="34000" b="23130"/>
          <a:stretch/>
        </p:blipFill>
        <p:spPr>
          <a:xfrm>
            <a:off x="1670670" y="164729"/>
            <a:ext cx="9369037" cy="7068982"/>
          </a:xfrm>
          <a:prstGeom prst="rect">
            <a:avLst/>
          </a:prstGeom>
          <a:ln>
            <a:noFill/>
          </a:ln>
        </p:spPr>
      </p:pic>
      <p:sp>
        <p:nvSpPr>
          <p:cNvPr id="34" name="Isosceles Triangle 3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67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DFD22A2-F2C3-3332-88EB-2F08B7606C43}"/>
              </a:ext>
            </a:extLst>
          </p:cNvPr>
          <p:cNvSpPr>
            <a:spLocks noGrp="1"/>
          </p:cNvSpPr>
          <p:nvPr>
            <p:ph type="title" idx="2"/>
          </p:nvPr>
        </p:nvSpPr>
        <p:spPr>
          <a:xfrm>
            <a:off x="699714" y="353160"/>
            <a:ext cx="7091300" cy="898581"/>
          </a:xfrm>
        </p:spPr>
        <p:txBody>
          <a:bodyPr vert="horz" lIns="91440" tIns="45720" rIns="91440" bIns="45720" rtlCol="0" anchor="ctr">
            <a:normAutofit/>
          </a:bodyPr>
          <a:lstStyle/>
          <a:p>
            <a:pPr algn="l">
              <a:spcBef>
                <a:spcPct val="0"/>
              </a:spcBef>
            </a:pPr>
            <a:r>
              <a:rPr lang="en-US" sz="4000">
                <a:solidFill>
                  <a:srgbClr val="FFFFFF"/>
                </a:solidFill>
              </a:rPr>
              <a:t>Những nguyên tắc</a:t>
            </a:r>
          </a:p>
        </p:txBody>
      </p:sp>
      <p:pic>
        <p:nvPicPr>
          <p:cNvPr id="6" name="Picture 5">
            <a:extLst>
              <a:ext uri="{FF2B5EF4-FFF2-40B4-BE49-F238E27FC236}">
                <a16:creationId xmlns:a16="http://schemas.microsoft.com/office/drawing/2014/main" id="{08003E55-F2FC-6A6C-A1AA-3A9F2D5559C0}"/>
              </a:ext>
            </a:extLst>
          </p:cNvPr>
          <p:cNvPicPr>
            <a:picLocks noChangeAspect="1"/>
          </p:cNvPicPr>
          <p:nvPr/>
        </p:nvPicPr>
        <p:blipFill rotWithShape="1">
          <a:blip r:embed="rId2"/>
          <a:srcRect l="29800" t="25422" r="34000" b="25867"/>
          <a:stretch/>
        </p:blipFill>
        <p:spPr>
          <a:xfrm>
            <a:off x="-20761" y="1928621"/>
            <a:ext cx="6276833" cy="4750959"/>
          </a:xfrm>
          <a:prstGeom prst="rect">
            <a:avLst/>
          </a:prstGeom>
        </p:spPr>
      </p:pic>
      <p:pic>
        <p:nvPicPr>
          <p:cNvPr id="7" name="Picture 6">
            <a:extLst>
              <a:ext uri="{FF2B5EF4-FFF2-40B4-BE49-F238E27FC236}">
                <a16:creationId xmlns:a16="http://schemas.microsoft.com/office/drawing/2014/main" id="{8AB0133C-4435-A8F1-4495-C56632813482}"/>
              </a:ext>
            </a:extLst>
          </p:cNvPr>
          <p:cNvPicPr>
            <a:picLocks noChangeAspect="1"/>
          </p:cNvPicPr>
          <p:nvPr/>
        </p:nvPicPr>
        <p:blipFill>
          <a:blip r:embed="rId3"/>
          <a:stretch>
            <a:fillRect/>
          </a:stretch>
        </p:blipFill>
        <p:spPr>
          <a:xfrm>
            <a:off x="6345165" y="2217815"/>
            <a:ext cx="4138676" cy="3997831"/>
          </a:xfrm>
          <a:prstGeom prst="rect">
            <a:avLst/>
          </a:prstGeom>
        </p:spPr>
      </p:pic>
    </p:spTree>
    <p:extLst>
      <p:ext uri="{BB962C8B-B14F-4D97-AF65-F5344CB8AC3E}">
        <p14:creationId xmlns:p14="http://schemas.microsoft.com/office/powerpoint/2010/main" val="3151257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08A01FE-AD0B-D003-BA46-541B9F574BF5}"/>
              </a:ext>
            </a:extLst>
          </p:cNvPr>
          <p:cNvPicPr>
            <a:picLocks noChangeAspect="1"/>
          </p:cNvPicPr>
          <p:nvPr/>
        </p:nvPicPr>
        <p:blipFill>
          <a:blip r:embed="rId2"/>
          <a:stretch>
            <a:fillRect/>
          </a:stretch>
        </p:blipFill>
        <p:spPr>
          <a:xfrm>
            <a:off x="664250" y="1143000"/>
            <a:ext cx="5294716" cy="2837007"/>
          </a:xfrm>
          <a:prstGeom prst="rect">
            <a:avLst/>
          </a:prstGeom>
        </p:spPr>
      </p:pic>
      <p:cxnSp>
        <p:nvCxnSpPr>
          <p:cNvPr id="41" name="Straight Connector 4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3DC52F4-76F3-1F3A-39D3-AF7B980D2118}"/>
              </a:ext>
            </a:extLst>
          </p:cNvPr>
          <p:cNvPicPr>
            <a:picLocks noChangeAspect="1"/>
          </p:cNvPicPr>
          <p:nvPr/>
        </p:nvPicPr>
        <p:blipFill>
          <a:blip r:embed="rId3"/>
          <a:stretch>
            <a:fillRect/>
          </a:stretch>
        </p:blipFill>
        <p:spPr>
          <a:xfrm>
            <a:off x="6435978" y="643467"/>
            <a:ext cx="4930393" cy="5571066"/>
          </a:xfrm>
          <a:prstGeom prst="rect">
            <a:avLst/>
          </a:prstGeom>
        </p:spPr>
      </p:pic>
    </p:spTree>
    <p:extLst>
      <p:ext uri="{BB962C8B-B14F-4D97-AF65-F5344CB8AC3E}">
        <p14:creationId xmlns:p14="http://schemas.microsoft.com/office/powerpoint/2010/main" val="889481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
          </p:nvPr>
        </p:nvPicPr>
        <p:blipFill>
          <a:blip r:embed="rId2"/>
          <a:stretch>
            <a:fillRect/>
          </a:stretch>
        </p:blipFill>
        <p:spPr>
          <a:xfrm>
            <a:off x="2846346" y="206828"/>
            <a:ext cx="8994913" cy="5711145"/>
          </a:xfrm>
          <a:prstGeom prst="rect">
            <a:avLst/>
          </a:prstGeom>
        </p:spPr>
      </p:pic>
      <p:sp>
        <p:nvSpPr>
          <p:cNvPr id="4" name="Title 1">
            <a:extLst>
              <a:ext uri="{FF2B5EF4-FFF2-40B4-BE49-F238E27FC236}">
                <a16:creationId xmlns:a16="http://schemas.microsoft.com/office/drawing/2014/main" id="{A6E4D5B8-6371-491C-8996-928D1467D870}"/>
              </a:ext>
            </a:extLst>
          </p:cNvPr>
          <p:cNvSpPr txBox="1">
            <a:spLocks/>
          </p:cNvSpPr>
          <p:nvPr/>
        </p:nvSpPr>
        <p:spPr>
          <a:xfrm>
            <a:off x="2508912" y="6143707"/>
            <a:ext cx="9683088" cy="577613"/>
          </a:xfrm>
          <a:prstGeom prst="rect">
            <a:avLst/>
          </a:prstGeom>
          <a:noFill/>
          <a:ln>
            <a:noFill/>
          </a:ln>
        </p:spPr>
        <p:txBody>
          <a:bodyPr spcFirstLastPara="1" wrap="square" lIns="162556" tIns="81277" rIns="162556" bIns="81277" rtlCol="0"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700"/>
              <a:buFont typeface="Quicksand"/>
              <a:buNone/>
              <a:defRPr sz="2700" b="1" i="0" u="none" strike="noStrike" cap="none">
                <a:solidFill>
                  <a:schemeClr val="accent2"/>
                </a:solidFill>
                <a:latin typeface="Quicksand"/>
                <a:ea typeface="Quicksand"/>
                <a:cs typeface="Quicksand"/>
                <a:sym typeface="Quicksand"/>
              </a:defRPr>
            </a:lvl1pPr>
            <a:lvl2pPr marR="0" lvl="1" algn="l" rtl="0">
              <a:lnSpc>
                <a:spcPct val="100000"/>
              </a:lnSpc>
              <a:spcBef>
                <a:spcPts val="0"/>
              </a:spcBef>
              <a:spcAft>
                <a:spcPts val="0"/>
              </a:spcAft>
              <a:buClr>
                <a:schemeClr val="accent2"/>
              </a:buClr>
              <a:buSzPts val="2800"/>
              <a:buFont typeface="Quicksand"/>
              <a:buNone/>
              <a:defRPr sz="2800" b="1" i="0" u="none" strike="noStrike" cap="none">
                <a:solidFill>
                  <a:schemeClr val="accent2"/>
                </a:solidFill>
                <a:latin typeface="Quicksand"/>
                <a:ea typeface="Quicksand"/>
                <a:cs typeface="Quicksand"/>
                <a:sym typeface="Quicksand"/>
              </a:defRPr>
            </a:lvl2pPr>
            <a:lvl3pPr marR="0" lvl="2" algn="l" rtl="0">
              <a:lnSpc>
                <a:spcPct val="100000"/>
              </a:lnSpc>
              <a:spcBef>
                <a:spcPts val="0"/>
              </a:spcBef>
              <a:spcAft>
                <a:spcPts val="0"/>
              </a:spcAft>
              <a:buClr>
                <a:schemeClr val="accent2"/>
              </a:buClr>
              <a:buSzPts val="2800"/>
              <a:buFont typeface="Quicksand"/>
              <a:buNone/>
              <a:defRPr sz="2800" b="1" i="0" u="none" strike="noStrike" cap="none">
                <a:solidFill>
                  <a:schemeClr val="accent2"/>
                </a:solidFill>
                <a:latin typeface="Quicksand"/>
                <a:ea typeface="Quicksand"/>
                <a:cs typeface="Quicksand"/>
                <a:sym typeface="Quicksand"/>
              </a:defRPr>
            </a:lvl3pPr>
            <a:lvl4pPr marR="0" lvl="3" algn="l" rtl="0">
              <a:lnSpc>
                <a:spcPct val="100000"/>
              </a:lnSpc>
              <a:spcBef>
                <a:spcPts val="0"/>
              </a:spcBef>
              <a:spcAft>
                <a:spcPts val="0"/>
              </a:spcAft>
              <a:buClr>
                <a:schemeClr val="accent2"/>
              </a:buClr>
              <a:buSzPts val="2800"/>
              <a:buFont typeface="Quicksand"/>
              <a:buNone/>
              <a:defRPr sz="2800" b="1" i="0" u="none" strike="noStrike" cap="none">
                <a:solidFill>
                  <a:schemeClr val="accent2"/>
                </a:solidFill>
                <a:latin typeface="Quicksand"/>
                <a:ea typeface="Quicksand"/>
                <a:cs typeface="Quicksand"/>
                <a:sym typeface="Quicksand"/>
              </a:defRPr>
            </a:lvl4pPr>
            <a:lvl5pPr marR="0" lvl="4" algn="l" rtl="0">
              <a:lnSpc>
                <a:spcPct val="100000"/>
              </a:lnSpc>
              <a:spcBef>
                <a:spcPts val="0"/>
              </a:spcBef>
              <a:spcAft>
                <a:spcPts val="0"/>
              </a:spcAft>
              <a:buClr>
                <a:schemeClr val="accent2"/>
              </a:buClr>
              <a:buSzPts val="2800"/>
              <a:buFont typeface="Quicksand"/>
              <a:buNone/>
              <a:defRPr sz="2800" b="1" i="0" u="none" strike="noStrike" cap="none">
                <a:solidFill>
                  <a:schemeClr val="accent2"/>
                </a:solidFill>
                <a:latin typeface="Quicksand"/>
                <a:ea typeface="Quicksand"/>
                <a:cs typeface="Quicksand"/>
                <a:sym typeface="Quicksand"/>
              </a:defRPr>
            </a:lvl5pPr>
            <a:lvl6pPr marR="0" lvl="5" algn="l" rtl="0">
              <a:lnSpc>
                <a:spcPct val="100000"/>
              </a:lnSpc>
              <a:spcBef>
                <a:spcPts val="0"/>
              </a:spcBef>
              <a:spcAft>
                <a:spcPts val="0"/>
              </a:spcAft>
              <a:buClr>
                <a:schemeClr val="accent2"/>
              </a:buClr>
              <a:buSzPts val="2800"/>
              <a:buFont typeface="Quicksand"/>
              <a:buNone/>
              <a:defRPr sz="2800" b="1" i="0" u="none" strike="noStrike" cap="none">
                <a:solidFill>
                  <a:schemeClr val="accent2"/>
                </a:solidFill>
                <a:latin typeface="Quicksand"/>
                <a:ea typeface="Quicksand"/>
                <a:cs typeface="Quicksand"/>
                <a:sym typeface="Quicksand"/>
              </a:defRPr>
            </a:lvl6pPr>
            <a:lvl7pPr marR="0" lvl="6" algn="l" rtl="0">
              <a:lnSpc>
                <a:spcPct val="100000"/>
              </a:lnSpc>
              <a:spcBef>
                <a:spcPts val="0"/>
              </a:spcBef>
              <a:spcAft>
                <a:spcPts val="0"/>
              </a:spcAft>
              <a:buClr>
                <a:schemeClr val="accent2"/>
              </a:buClr>
              <a:buSzPts val="2800"/>
              <a:buFont typeface="Quicksand"/>
              <a:buNone/>
              <a:defRPr sz="2800" b="1" i="0" u="none" strike="noStrike" cap="none">
                <a:solidFill>
                  <a:schemeClr val="accent2"/>
                </a:solidFill>
                <a:latin typeface="Quicksand"/>
                <a:ea typeface="Quicksand"/>
                <a:cs typeface="Quicksand"/>
                <a:sym typeface="Quicksand"/>
              </a:defRPr>
            </a:lvl7pPr>
            <a:lvl8pPr marR="0" lvl="7" algn="l" rtl="0">
              <a:lnSpc>
                <a:spcPct val="100000"/>
              </a:lnSpc>
              <a:spcBef>
                <a:spcPts val="0"/>
              </a:spcBef>
              <a:spcAft>
                <a:spcPts val="0"/>
              </a:spcAft>
              <a:buClr>
                <a:schemeClr val="accent2"/>
              </a:buClr>
              <a:buSzPts val="2800"/>
              <a:buFont typeface="Quicksand"/>
              <a:buNone/>
              <a:defRPr sz="2800" b="1" i="0" u="none" strike="noStrike" cap="none">
                <a:solidFill>
                  <a:schemeClr val="accent2"/>
                </a:solidFill>
                <a:latin typeface="Quicksand"/>
                <a:ea typeface="Quicksand"/>
                <a:cs typeface="Quicksand"/>
                <a:sym typeface="Quicksand"/>
              </a:defRPr>
            </a:lvl8pPr>
            <a:lvl9pPr marR="0" lvl="8" algn="l" rtl="0">
              <a:lnSpc>
                <a:spcPct val="100000"/>
              </a:lnSpc>
              <a:spcBef>
                <a:spcPts val="0"/>
              </a:spcBef>
              <a:spcAft>
                <a:spcPts val="0"/>
              </a:spcAft>
              <a:buClr>
                <a:schemeClr val="accent2"/>
              </a:buClr>
              <a:buSzPts val="2800"/>
              <a:buFont typeface="Quicksand"/>
              <a:buNone/>
              <a:defRPr sz="2800" b="1" i="0" u="none" strike="noStrike" cap="none">
                <a:solidFill>
                  <a:schemeClr val="accent2"/>
                </a:solidFill>
                <a:latin typeface="Quicksand"/>
                <a:ea typeface="Quicksand"/>
                <a:cs typeface="Quicksand"/>
                <a:sym typeface="Quicksand"/>
              </a:defRPr>
            </a:lvl9pPr>
          </a:lstStyle>
          <a:p>
            <a:pPr algn="ctr"/>
            <a:r>
              <a:rPr lang="en-US" sz="2667">
                <a:solidFill>
                  <a:srgbClr val="1E5797"/>
                </a:solidFill>
                <a:latin typeface="+mn-lt"/>
              </a:rPr>
              <a:t>National Association of School Psychologists (NASP)</a:t>
            </a:r>
            <a:endParaRPr lang="en-US" sz="2667" dirty="0">
              <a:solidFill>
                <a:srgbClr val="1E5797"/>
              </a:solidFill>
              <a:latin typeface="+mn-lt"/>
            </a:endParaRPr>
          </a:p>
        </p:txBody>
      </p:sp>
      <p:pic>
        <p:nvPicPr>
          <p:cNvPr id="4098" name="Picture 2" descr="National Association of School Psychologists (NASP)">
            <a:extLst>
              <a:ext uri="{FF2B5EF4-FFF2-40B4-BE49-F238E27FC236}">
                <a16:creationId xmlns:a16="http://schemas.microsoft.com/office/drawing/2014/main" id="{957F25DD-8067-47E9-90C6-2AFEBDEE9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06" y="2261418"/>
            <a:ext cx="2365520" cy="236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678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Freeform: Shape 18">
            <a:extLst>
              <a:ext uri="{FF2B5EF4-FFF2-40B4-BE49-F238E27FC236}">
                <a16:creationId xmlns:a16="http://schemas.microsoft.com/office/drawing/2014/main" id="{2587169E-2A0C-4EEA-BF70-71E2BC404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29686" cy="3469184"/>
          </a:xfrm>
          <a:custGeom>
            <a:avLst/>
            <a:gdLst>
              <a:gd name="connsiteX0" fmla="*/ 0 w 4229686"/>
              <a:gd name="connsiteY0" fmla="*/ 0 h 3469184"/>
              <a:gd name="connsiteX1" fmla="*/ 3937282 w 4229686"/>
              <a:gd name="connsiteY1" fmla="*/ 0 h 3469184"/>
              <a:gd name="connsiteX2" fmla="*/ 3947509 w 4229686"/>
              <a:gd name="connsiteY2" fmla="*/ 16834 h 3469184"/>
              <a:gd name="connsiteX3" fmla="*/ 4229686 w 4229686"/>
              <a:gd name="connsiteY3" fmla="*/ 1131238 h 3469184"/>
              <a:gd name="connsiteX4" fmla="*/ 1891740 w 4229686"/>
              <a:gd name="connsiteY4" fmla="*/ 3469184 h 3469184"/>
              <a:gd name="connsiteX5" fmla="*/ 87667 w 4229686"/>
              <a:gd name="connsiteY5" fmla="*/ 2618389 h 3469184"/>
              <a:gd name="connsiteX6" fmla="*/ 0 w 4229686"/>
              <a:gd name="connsiteY6" fmla="*/ 2501153 h 346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9686" h="3469184">
                <a:moveTo>
                  <a:pt x="0" y="0"/>
                </a:moveTo>
                <a:lnTo>
                  <a:pt x="3937282" y="0"/>
                </a:lnTo>
                <a:lnTo>
                  <a:pt x="3947509" y="16834"/>
                </a:lnTo>
                <a:cubicBezTo>
                  <a:pt x="4127466" y="348105"/>
                  <a:pt x="4229686" y="727734"/>
                  <a:pt x="4229686" y="1131238"/>
                </a:cubicBezTo>
                <a:cubicBezTo>
                  <a:pt x="4229686" y="2422450"/>
                  <a:pt x="3182952" y="3469184"/>
                  <a:pt x="1891740" y="3469184"/>
                </a:cubicBezTo>
                <a:cubicBezTo>
                  <a:pt x="1165433" y="3469184"/>
                  <a:pt x="516481" y="3137991"/>
                  <a:pt x="87667" y="2618389"/>
                </a:cubicBezTo>
                <a:lnTo>
                  <a:pt x="0" y="25011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val 20">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1645" y="3853046"/>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EB9B19-D8F1-4EB1-AA3B-A92D9BCE2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94561" y="2928977"/>
            <a:ext cx="5010226" cy="3929025"/>
          </a:xfrm>
          <a:custGeom>
            <a:avLst/>
            <a:gdLst>
              <a:gd name="connsiteX0" fmla="*/ 2505113 w 5010226"/>
              <a:gd name="connsiteY0" fmla="*/ 0 h 3929025"/>
              <a:gd name="connsiteX1" fmla="*/ 5010226 w 5010226"/>
              <a:gd name="connsiteY1" fmla="*/ 2505113 h 3929025"/>
              <a:gd name="connsiteX2" fmla="*/ 4582392 w 5010226"/>
              <a:gd name="connsiteY2" fmla="*/ 3905746 h 3929025"/>
              <a:gd name="connsiteX3" fmla="*/ 4564985 w 5010226"/>
              <a:gd name="connsiteY3" fmla="*/ 3929025 h 3929025"/>
              <a:gd name="connsiteX4" fmla="*/ 445242 w 5010226"/>
              <a:gd name="connsiteY4" fmla="*/ 3929025 h 3929025"/>
              <a:gd name="connsiteX5" fmla="*/ 427834 w 5010226"/>
              <a:gd name="connsiteY5" fmla="*/ 3905746 h 3929025"/>
              <a:gd name="connsiteX6" fmla="*/ 0 w 5010226"/>
              <a:gd name="connsiteY6" fmla="*/ 2505113 h 3929025"/>
              <a:gd name="connsiteX7" fmla="*/ 2505113 w 5010226"/>
              <a:gd name="connsiteY7" fmla="*/ 0 h 39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0226" h="3929025">
                <a:moveTo>
                  <a:pt x="2505113" y="0"/>
                </a:moveTo>
                <a:cubicBezTo>
                  <a:pt x="3888649" y="0"/>
                  <a:pt x="5010226" y="1121577"/>
                  <a:pt x="5010226" y="2505113"/>
                </a:cubicBezTo>
                <a:cubicBezTo>
                  <a:pt x="5010226" y="3023939"/>
                  <a:pt x="4852505" y="3505927"/>
                  <a:pt x="4582392" y="3905746"/>
                </a:cubicBezTo>
                <a:lnTo>
                  <a:pt x="4564985" y="3929025"/>
                </a:lnTo>
                <a:lnTo>
                  <a:pt x="445242" y="3929025"/>
                </a:lnTo>
                <a:lnTo>
                  <a:pt x="427834" y="3905746"/>
                </a:lnTo>
                <a:cubicBezTo>
                  <a:pt x="157722" y="3505927"/>
                  <a:pt x="0" y="3023939"/>
                  <a:pt x="0" y="2505113"/>
                </a:cubicBezTo>
                <a:cubicBezTo>
                  <a:pt x="0" y="1121577"/>
                  <a:pt x="1121577" y="0"/>
                  <a:pt x="25051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Arc 24">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915428">
            <a:off x="8549639" y="1895148"/>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DAED3822-97E8-47F2-BC27-EF11C515C4AA}"/>
              </a:ext>
            </a:extLst>
          </p:cNvPr>
          <p:cNvSpPr txBox="1">
            <a:spLocks/>
          </p:cNvSpPr>
          <p:nvPr/>
        </p:nvSpPr>
        <p:spPr>
          <a:xfrm>
            <a:off x="5736771" y="774936"/>
            <a:ext cx="5793567" cy="1380435"/>
          </a:xfrm>
          <a:prstGeom prst="rect">
            <a:avLst/>
          </a:prstGeom>
        </p:spPr>
        <p:txBody>
          <a:bodyPr vert="horz" lIns="91440" tIns="45720" rIns="91440" bIns="45720" rtlCol="0" anchor="b">
            <a:normAutofit/>
          </a:bodyP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spcAft>
                <a:spcPts val="600"/>
              </a:spcAft>
            </a:pPr>
            <a:r>
              <a:rPr lang="en-US" sz="2900" b="1" spc="-40" dirty="0"/>
              <a:t>NHẬN DIỆN NHỮNG VẤN ĐỀ/ KHÓ KHĂN CỦA  HỌC SINH CẤP TIỂU HỌC </a:t>
            </a:r>
            <a:endParaRPr lang="en-US" sz="2900" b="1" i="1" spc="-40" dirty="0"/>
          </a:p>
        </p:txBody>
      </p:sp>
      <p:pic>
        <p:nvPicPr>
          <p:cNvPr id="2" name="Picture 1">
            <a:extLst>
              <a:ext uri="{FF2B5EF4-FFF2-40B4-BE49-F238E27FC236}">
                <a16:creationId xmlns:a16="http://schemas.microsoft.com/office/drawing/2014/main" id="{42524628-904A-D0E4-CC18-453D55744B3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1662" y="552535"/>
            <a:ext cx="2638324" cy="1936997"/>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ình ảnh 2">
            <a:extLst>
              <a:ext uri="{FF2B5EF4-FFF2-40B4-BE49-F238E27FC236}">
                <a16:creationId xmlns:a16="http://schemas.microsoft.com/office/drawing/2014/main" id="{89635724-E9BF-40AA-9CC2-38AC0C94F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245" y="3564384"/>
            <a:ext cx="6121373" cy="31984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84659878"/>
      </p:ext>
    </p:extLst>
  </p:cSld>
  <p:clrMapOvr>
    <a:masterClrMapping/>
  </p:clrMapOvr>
  <p:transition spd="med">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410" y="498929"/>
            <a:ext cx="7971180" cy="775778"/>
          </a:xfrm>
        </p:spPr>
        <p:txBody>
          <a:bodyPr>
            <a:normAutofit/>
          </a:bodyPr>
          <a:lstStyle/>
          <a:p>
            <a:pPr algn="ctr"/>
            <a:r>
              <a:rPr lang="en-US" sz="2800" b="1">
                <a:solidFill>
                  <a:srgbClr val="0066CC"/>
                </a:solidFill>
                <a:latin typeface="+mn-lt"/>
              </a:rPr>
              <a:t>KHỞI ĐỘNG 1: XEM PHIM NGẮN VÀ CHIA SẺ</a:t>
            </a:r>
            <a:endParaRPr lang="vi-VN" sz="2800" b="1">
              <a:solidFill>
                <a:srgbClr val="0066CC"/>
              </a:solidFill>
              <a:latin typeface="+mn-lt"/>
            </a:endParaRPr>
          </a:p>
        </p:txBody>
      </p:sp>
      <p:sp>
        <p:nvSpPr>
          <p:cNvPr id="9" name="Chỗ dành sẵn cho Nội dung 8">
            <a:extLst>
              <a:ext uri="{FF2B5EF4-FFF2-40B4-BE49-F238E27FC236}">
                <a16:creationId xmlns:a16="http://schemas.microsoft.com/office/drawing/2014/main" id="{BDBE8598-DA97-40D1-9D27-41514DC460FE}"/>
              </a:ext>
            </a:extLst>
          </p:cNvPr>
          <p:cNvSpPr>
            <a:spLocks noGrp="1"/>
          </p:cNvSpPr>
          <p:nvPr>
            <p:ph idx="4294967295"/>
          </p:nvPr>
        </p:nvSpPr>
        <p:spPr>
          <a:xfrm>
            <a:off x="443949" y="1937992"/>
            <a:ext cx="6271589" cy="3498850"/>
          </a:xfrm>
        </p:spPr>
        <p:txBody>
          <a:bodyPr>
            <a:normAutofit fontScale="92500"/>
          </a:bodyPr>
          <a:lstStyle/>
          <a:p>
            <a:pPr marL="0" indent="517525" algn="just">
              <a:lnSpc>
                <a:spcPct val="150000"/>
              </a:lnSpc>
              <a:buNone/>
            </a:pPr>
            <a:r>
              <a:rPr lang="en-US" sz="2800" b="1" dirty="0">
                <a:latin typeface="+mn-lt"/>
              </a:rPr>
              <a:t>1- </a:t>
            </a:r>
            <a:r>
              <a:rPr lang="en-US" sz="2800" b="1" dirty="0" err="1">
                <a:latin typeface="+mn-lt"/>
              </a:rPr>
              <a:t>Những</a:t>
            </a:r>
            <a:r>
              <a:rPr lang="en-US" sz="2800" b="1" dirty="0">
                <a:latin typeface="+mn-lt"/>
              </a:rPr>
              <a:t> </a:t>
            </a:r>
            <a:r>
              <a:rPr lang="en-US" sz="2800" b="1" dirty="0" err="1">
                <a:latin typeface="+mn-lt"/>
              </a:rPr>
              <a:t>công</a:t>
            </a:r>
            <a:r>
              <a:rPr lang="en-US" sz="2800" b="1" dirty="0">
                <a:latin typeface="+mn-lt"/>
              </a:rPr>
              <a:t> </a:t>
            </a:r>
            <a:r>
              <a:rPr lang="en-US" sz="2800" b="1" dirty="0" err="1">
                <a:latin typeface="+mn-lt"/>
              </a:rPr>
              <a:t>việc</a:t>
            </a:r>
            <a:r>
              <a:rPr lang="en-US" sz="2800" b="1" dirty="0">
                <a:latin typeface="+mn-lt"/>
              </a:rPr>
              <a:t> </a:t>
            </a:r>
            <a:r>
              <a:rPr lang="en-US" sz="2800" b="1" dirty="0" err="1">
                <a:latin typeface="+mn-lt"/>
              </a:rPr>
              <a:t>mà</a:t>
            </a:r>
            <a:r>
              <a:rPr lang="en-US" sz="2800" b="1" dirty="0">
                <a:latin typeface="+mn-lt"/>
              </a:rPr>
              <a:t> </a:t>
            </a:r>
            <a:r>
              <a:rPr lang="en-US" sz="2800" b="1" dirty="0" err="1">
                <a:latin typeface="+mn-lt"/>
              </a:rPr>
              <a:t>người</a:t>
            </a:r>
            <a:r>
              <a:rPr lang="en-US" sz="2800" b="1" dirty="0">
                <a:latin typeface="+mn-lt"/>
              </a:rPr>
              <a:t> </a:t>
            </a:r>
            <a:r>
              <a:rPr lang="en-US" sz="2800" b="1" dirty="0" err="1">
                <a:latin typeface="+mn-lt"/>
              </a:rPr>
              <a:t>giáo</a:t>
            </a:r>
            <a:r>
              <a:rPr lang="en-US" sz="2800" b="1" dirty="0">
                <a:latin typeface="+mn-lt"/>
              </a:rPr>
              <a:t> </a:t>
            </a:r>
            <a:r>
              <a:rPr lang="en-US" sz="2800" b="1" dirty="0" err="1">
                <a:latin typeface="+mn-lt"/>
              </a:rPr>
              <a:t>viên</a:t>
            </a:r>
            <a:r>
              <a:rPr lang="en-US" sz="2800" b="1" dirty="0">
                <a:latin typeface="+mn-lt"/>
              </a:rPr>
              <a:t> </a:t>
            </a:r>
            <a:r>
              <a:rPr lang="en-US" sz="2800" b="1" dirty="0" err="1">
                <a:latin typeface="+mn-lt"/>
              </a:rPr>
              <a:t>đã</a:t>
            </a:r>
            <a:r>
              <a:rPr lang="en-US" sz="2800" b="1" dirty="0">
                <a:latin typeface="+mn-lt"/>
              </a:rPr>
              <a:t> </a:t>
            </a:r>
            <a:r>
              <a:rPr lang="en-US" sz="2800" b="1" dirty="0" err="1">
                <a:latin typeface="+mn-lt"/>
              </a:rPr>
              <a:t>làm</a:t>
            </a:r>
            <a:r>
              <a:rPr lang="en-US" sz="2800" b="1" dirty="0">
                <a:latin typeface="+mn-lt"/>
              </a:rPr>
              <a:t> </a:t>
            </a:r>
            <a:r>
              <a:rPr lang="en-US" sz="2800" b="1" dirty="0" err="1">
                <a:latin typeface="+mn-lt"/>
              </a:rPr>
              <a:t>trong</a:t>
            </a:r>
            <a:r>
              <a:rPr lang="en-US" sz="2800" b="1" dirty="0">
                <a:latin typeface="+mn-lt"/>
              </a:rPr>
              <a:t> </a:t>
            </a:r>
            <a:r>
              <a:rPr lang="en-US" sz="2800" b="1" dirty="0" err="1">
                <a:latin typeface="+mn-lt"/>
              </a:rPr>
              <a:t>đoạn</a:t>
            </a:r>
            <a:r>
              <a:rPr lang="en-US" sz="2800" b="1" dirty="0">
                <a:latin typeface="+mn-lt"/>
              </a:rPr>
              <a:t> </a:t>
            </a:r>
            <a:r>
              <a:rPr lang="en-US" sz="2800" b="1" dirty="0" err="1">
                <a:latin typeface="+mn-lt"/>
              </a:rPr>
              <a:t>phim</a:t>
            </a:r>
            <a:r>
              <a:rPr lang="en-US" sz="2800" b="1" dirty="0">
                <a:latin typeface="+mn-lt"/>
              </a:rPr>
              <a:t>?</a:t>
            </a:r>
          </a:p>
          <a:p>
            <a:pPr marL="0" indent="517525" algn="just">
              <a:lnSpc>
                <a:spcPct val="150000"/>
              </a:lnSpc>
              <a:buNone/>
            </a:pPr>
            <a:r>
              <a:rPr lang="en-US" sz="2800" b="1" dirty="0">
                <a:latin typeface="+mn-lt"/>
              </a:rPr>
              <a:t>2- </a:t>
            </a:r>
            <a:r>
              <a:rPr lang="en-US" sz="2800" b="1" dirty="0" err="1">
                <a:latin typeface="+mn-lt"/>
              </a:rPr>
              <a:t>Các</a:t>
            </a:r>
            <a:r>
              <a:rPr lang="en-US" sz="2800" b="1" dirty="0">
                <a:latin typeface="+mn-lt"/>
              </a:rPr>
              <a:t> </a:t>
            </a:r>
            <a:r>
              <a:rPr lang="en-US" sz="2800" b="1" dirty="0" err="1">
                <a:latin typeface="+mn-lt"/>
              </a:rPr>
              <a:t>thầy</a:t>
            </a:r>
            <a:r>
              <a:rPr lang="en-US" sz="2800" b="1" dirty="0">
                <a:latin typeface="+mn-lt"/>
              </a:rPr>
              <a:t>/ </a:t>
            </a:r>
            <a:r>
              <a:rPr lang="en-US" sz="2800" b="1" dirty="0" err="1">
                <a:latin typeface="+mn-lt"/>
              </a:rPr>
              <a:t>cô</a:t>
            </a:r>
            <a:r>
              <a:rPr lang="en-US" sz="2800" b="1" dirty="0">
                <a:latin typeface="+mn-lt"/>
              </a:rPr>
              <a:t> </a:t>
            </a:r>
            <a:r>
              <a:rPr lang="en-US" sz="2800" b="1" dirty="0" err="1">
                <a:latin typeface="+mn-lt"/>
              </a:rPr>
              <a:t>có</a:t>
            </a:r>
            <a:r>
              <a:rPr lang="en-US" sz="2800" b="1" dirty="0">
                <a:latin typeface="+mn-lt"/>
              </a:rPr>
              <a:t> </a:t>
            </a:r>
            <a:r>
              <a:rPr lang="en-US" sz="2800" b="1" dirty="0" err="1">
                <a:latin typeface="+mn-lt"/>
              </a:rPr>
              <a:t>gặp</a:t>
            </a:r>
            <a:r>
              <a:rPr lang="en-US" sz="2800" b="1" dirty="0">
                <a:latin typeface="+mn-lt"/>
              </a:rPr>
              <a:t> </a:t>
            </a:r>
            <a:r>
              <a:rPr lang="en-US" sz="2800" b="1" dirty="0" err="1">
                <a:latin typeface="+mn-lt"/>
              </a:rPr>
              <a:t>những</a:t>
            </a:r>
            <a:r>
              <a:rPr lang="en-US" sz="2800" b="1" dirty="0">
                <a:latin typeface="+mn-lt"/>
              </a:rPr>
              <a:t> </a:t>
            </a:r>
            <a:r>
              <a:rPr lang="en-US" sz="2800" b="1" dirty="0" err="1">
                <a:latin typeface="+mn-lt"/>
              </a:rPr>
              <a:t>tình</a:t>
            </a:r>
            <a:r>
              <a:rPr lang="en-US" sz="2800" b="1" dirty="0">
                <a:latin typeface="+mn-lt"/>
              </a:rPr>
              <a:t> </a:t>
            </a:r>
            <a:r>
              <a:rPr lang="en-US" sz="2800" b="1" dirty="0" err="1">
                <a:latin typeface="+mn-lt"/>
              </a:rPr>
              <a:t>huống</a:t>
            </a:r>
            <a:r>
              <a:rPr lang="en-US" sz="2800" b="1" dirty="0">
                <a:latin typeface="+mn-lt"/>
              </a:rPr>
              <a:t> </a:t>
            </a:r>
            <a:r>
              <a:rPr lang="en-US" sz="2800" b="1" dirty="0" err="1">
                <a:latin typeface="+mn-lt"/>
              </a:rPr>
              <a:t>tương</a:t>
            </a:r>
            <a:r>
              <a:rPr lang="en-US" sz="2800" b="1" dirty="0">
                <a:latin typeface="+mn-lt"/>
              </a:rPr>
              <a:t> </a:t>
            </a:r>
            <a:r>
              <a:rPr lang="en-US" sz="2800" b="1" dirty="0" err="1">
                <a:latin typeface="+mn-lt"/>
              </a:rPr>
              <a:t>tự</a:t>
            </a:r>
            <a:r>
              <a:rPr lang="en-US" sz="2800" b="1" dirty="0">
                <a:latin typeface="+mn-lt"/>
              </a:rPr>
              <a:t> </a:t>
            </a:r>
            <a:r>
              <a:rPr lang="en-US" sz="2800" b="1" dirty="0" err="1">
                <a:latin typeface="+mn-lt"/>
              </a:rPr>
              <a:t>như</a:t>
            </a:r>
            <a:r>
              <a:rPr lang="en-US" sz="2800" b="1" dirty="0">
                <a:latin typeface="+mn-lt"/>
              </a:rPr>
              <a:t> </a:t>
            </a:r>
            <a:r>
              <a:rPr lang="en-US" sz="2800" b="1" dirty="0" err="1">
                <a:latin typeface="+mn-lt"/>
              </a:rPr>
              <a:t>vậy</a:t>
            </a:r>
            <a:r>
              <a:rPr lang="en-US" sz="2800" b="1" dirty="0">
                <a:latin typeface="+mn-lt"/>
              </a:rPr>
              <a:t> </a:t>
            </a:r>
            <a:r>
              <a:rPr lang="en-US" sz="2800" b="1" dirty="0" err="1">
                <a:latin typeface="+mn-lt"/>
              </a:rPr>
              <a:t>trong</a:t>
            </a:r>
            <a:r>
              <a:rPr lang="en-US" sz="2800" b="1" dirty="0">
                <a:latin typeface="+mn-lt"/>
              </a:rPr>
              <a:t> </a:t>
            </a:r>
            <a:r>
              <a:rPr lang="en-US" sz="2800" b="1" dirty="0" err="1">
                <a:latin typeface="+mn-lt"/>
              </a:rPr>
              <a:t>thực</a:t>
            </a:r>
            <a:r>
              <a:rPr lang="en-US" sz="2800" b="1" dirty="0">
                <a:latin typeface="+mn-lt"/>
              </a:rPr>
              <a:t> </a:t>
            </a:r>
            <a:r>
              <a:rPr lang="en-US" sz="2800" b="1" dirty="0" err="1">
                <a:latin typeface="+mn-lt"/>
              </a:rPr>
              <a:t>tiễn</a:t>
            </a:r>
            <a:r>
              <a:rPr lang="en-US" sz="2800" b="1" dirty="0">
                <a:latin typeface="+mn-lt"/>
              </a:rPr>
              <a:t> </a:t>
            </a:r>
            <a:r>
              <a:rPr lang="en-US" sz="2800" b="1" dirty="0" err="1">
                <a:latin typeface="+mn-lt"/>
              </a:rPr>
              <a:t>công</a:t>
            </a:r>
            <a:r>
              <a:rPr lang="en-US" sz="2800" b="1" dirty="0">
                <a:latin typeface="+mn-lt"/>
              </a:rPr>
              <a:t> </a:t>
            </a:r>
            <a:r>
              <a:rPr lang="en-US" sz="2800" b="1" dirty="0" err="1">
                <a:latin typeface="+mn-lt"/>
              </a:rPr>
              <a:t>việc</a:t>
            </a:r>
            <a:r>
              <a:rPr lang="en-US" sz="2800" b="1" dirty="0">
                <a:latin typeface="+mn-lt"/>
              </a:rPr>
              <a:t> </a:t>
            </a:r>
            <a:r>
              <a:rPr lang="en-US" sz="2800" b="1" dirty="0" err="1">
                <a:latin typeface="+mn-lt"/>
              </a:rPr>
              <a:t>của</a:t>
            </a:r>
            <a:r>
              <a:rPr lang="en-US" sz="2800" b="1" dirty="0">
                <a:latin typeface="+mn-lt"/>
              </a:rPr>
              <a:t> </a:t>
            </a:r>
            <a:r>
              <a:rPr lang="en-US" sz="2800" b="1" dirty="0" err="1">
                <a:latin typeface="+mn-lt"/>
              </a:rPr>
              <a:t>mình</a:t>
            </a:r>
            <a:r>
              <a:rPr lang="en-US" sz="2800" b="1" dirty="0">
                <a:latin typeface="+mn-lt"/>
              </a:rPr>
              <a:t> hay </a:t>
            </a:r>
            <a:r>
              <a:rPr lang="en-US" sz="2800" b="1" dirty="0" err="1">
                <a:latin typeface="+mn-lt"/>
              </a:rPr>
              <a:t>không</a:t>
            </a:r>
            <a:r>
              <a:rPr lang="en-US" sz="2800" b="1" dirty="0">
                <a:latin typeface="+mn-lt"/>
              </a:rPr>
              <a:t>?</a:t>
            </a:r>
          </a:p>
        </p:txBody>
      </p:sp>
      <p:pic>
        <p:nvPicPr>
          <p:cNvPr id="5" name="Hình ảnh 4">
            <a:extLst>
              <a:ext uri="{FF2B5EF4-FFF2-40B4-BE49-F238E27FC236}">
                <a16:creationId xmlns:a16="http://schemas.microsoft.com/office/drawing/2014/main" id="{6371E46F-936E-4ED7-BA48-3657274ED9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5890" y="2047461"/>
            <a:ext cx="4682161" cy="338938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1">
            <a:extLst>
              <a:ext uri="{FF2B5EF4-FFF2-40B4-BE49-F238E27FC236}">
                <a16:creationId xmlns:a16="http://schemas.microsoft.com/office/drawing/2014/main" id="{66101211-913B-F9E9-4FAF-AE61ED51A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07" y="178524"/>
            <a:ext cx="1460098" cy="109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2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6380C-87E2-4308-8793-764F0C44D7D7}"/>
              </a:ext>
            </a:extLst>
          </p:cNvPr>
          <p:cNvSpPr>
            <a:spLocks noGrp="1"/>
          </p:cNvSpPr>
          <p:nvPr>
            <p:ph type="title"/>
          </p:nvPr>
        </p:nvSpPr>
        <p:spPr>
          <a:xfrm>
            <a:off x="7060558" y="268357"/>
            <a:ext cx="4293242" cy="1996680"/>
          </a:xfrm>
        </p:spPr>
        <p:txBody>
          <a:bodyPr>
            <a:norm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CÂY KỲ VỌNG</a:t>
            </a:r>
          </a:p>
        </p:txBody>
      </p:sp>
      <p:sp>
        <p:nvSpPr>
          <p:cNvPr id="9" name="Content Placeholder 8">
            <a:extLst>
              <a:ext uri="{FF2B5EF4-FFF2-40B4-BE49-F238E27FC236}">
                <a16:creationId xmlns:a16="http://schemas.microsoft.com/office/drawing/2014/main" id="{36094D21-0456-4FB3-9E7B-238D0A73BB42}"/>
              </a:ext>
            </a:extLst>
          </p:cNvPr>
          <p:cNvSpPr>
            <a:spLocks noGrp="1"/>
          </p:cNvSpPr>
          <p:nvPr>
            <p:ph idx="1"/>
          </p:nvPr>
        </p:nvSpPr>
        <p:spPr>
          <a:xfrm>
            <a:off x="6331351" y="1807029"/>
            <a:ext cx="5378601" cy="4321628"/>
          </a:xfrm>
        </p:spPr>
        <p:txBody>
          <a:bodyPr>
            <a:noAutofit/>
          </a:bodyPr>
          <a:lstStyle/>
          <a:p>
            <a:r>
              <a:rPr lang="en-US" sz="3200" dirty="0" err="1"/>
              <a:t>Rễ</a:t>
            </a:r>
            <a:r>
              <a:rPr lang="en-US" sz="3200" dirty="0"/>
              <a:t>: Sticker cam: Anh/</a:t>
            </a:r>
            <a:r>
              <a:rPr lang="en-US" sz="3200" dirty="0" err="1"/>
              <a:t>chị</a:t>
            </a:r>
            <a:r>
              <a:rPr lang="en-US" sz="3200" dirty="0"/>
              <a:t> </a:t>
            </a:r>
            <a:r>
              <a:rPr lang="en-US" sz="3200" dirty="0" err="1"/>
              <a:t>mang</a:t>
            </a:r>
            <a:r>
              <a:rPr lang="en-US" sz="3200" dirty="0"/>
              <a:t> </a:t>
            </a:r>
            <a:r>
              <a:rPr lang="en-US" sz="3200" dirty="0" err="1"/>
              <a:t>điều</a:t>
            </a:r>
            <a:r>
              <a:rPr lang="en-US" sz="3200" dirty="0"/>
              <a:t> </a:t>
            </a:r>
            <a:r>
              <a:rPr lang="en-US" sz="3200" dirty="0" err="1"/>
              <a:t>gì</a:t>
            </a:r>
            <a:r>
              <a:rPr lang="en-US" sz="3200" dirty="0"/>
              <a:t> </a:t>
            </a:r>
            <a:r>
              <a:rPr lang="en-US" sz="3200" dirty="0" err="1"/>
              <a:t>tới</a:t>
            </a:r>
            <a:r>
              <a:rPr lang="en-US" sz="3200" dirty="0"/>
              <a:t> lớp </a:t>
            </a:r>
            <a:r>
              <a:rPr lang="en-US" sz="3200" dirty="0" err="1"/>
              <a:t>tập</a:t>
            </a:r>
            <a:r>
              <a:rPr lang="en-US" sz="3200" dirty="0"/>
              <a:t> </a:t>
            </a:r>
            <a:r>
              <a:rPr lang="en-US" sz="3200" dirty="0" err="1"/>
              <a:t>huấn</a:t>
            </a:r>
            <a:r>
              <a:rPr lang="en-US" sz="3200" dirty="0"/>
              <a:t> (</a:t>
            </a:r>
            <a:r>
              <a:rPr lang="en-US" sz="3200" dirty="0" err="1"/>
              <a:t>kiến</a:t>
            </a:r>
            <a:r>
              <a:rPr lang="en-US" sz="3200" dirty="0"/>
              <a:t> </a:t>
            </a:r>
            <a:r>
              <a:rPr lang="en-US" sz="3200" dirty="0" err="1"/>
              <a:t>thức</a:t>
            </a:r>
            <a:r>
              <a:rPr lang="en-US" sz="3200" dirty="0"/>
              <a:t>, </a:t>
            </a:r>
            <a:r>
              <a:rPr lang="en-US" sz="3200" dirty="0" err="1"/>
              <a:t>kỹ</a:t>
            </a:r>
            <a:r>
              <a:rPr lang="en-US" sz="3200" dirty="0"/>
              <a:t> </a:t>
            </a:r>
            <a:r>
              <a:rPr lang="en-US" sz="3200" dirty="0" err="1"/>
              <a:t>năng</a:t>
            </a:r>
            <a:r>
              <a:rPr lang="en-US" sz="3200" dirty="0"/>
              <a:t>, </a:t>
            </a:r>
            <a:r>
              <a:rPr lang="en-US" sz="3200" dirty="0" err="1"/>
              <a:t>thái</a:t>
            </a:r>
            <a:r>
              <a:rPr lang="en-US" sz="3200" dirty="0"/>
              <a:t> </a:t>
            </a:r>
            <a:r>
              <a:rPr lang="en-US" sz="3200" dirty="0" err="1"/>
              <a:t>độ</a:t>
            </a:r>
            <a:r>
              <a:rPr lang="en-US" sz="3200" dirty="0"/>
              <a:t>)</a:t>
            </a:r>
          </a:p>
          <a:p>
            <a:r>
              <a:rPr lang="en-US" sz="3200" dirty="0" err="1"/>
              <a:t>Thân</a:t>
            </a:r>
            <a:r>
              <a:rPr lang="en-US" sz="3200" dirty="0"/>
              <a:t>: Sticker </a:t>
            </a:r>
            <a:r>
              <a:rPr lang="en-US" sz="3200" dirty="0" err="1"/>
              <a:t>vàng</a:t>
            </a:r>
            <a:r>
              <a:rPr lang="en-US" sz="3200" dirty="0"/>
              <a:t>: </a:t>
            </a:r>
            <a:r>
              <a:rPr lang="en-US" sz="3200" dirty="0" err="1"/>
              <a:t>Nội</a:t>
            </a:r>
            <a:r>
              <a:rPr lang="en-US" sz="3200" dirty="0"/>
              <a:t> </a:t>
            </a:r>
            <a:r>
              <a:rPr lang="en-US" sz="3200" dirty="0" err="1"/>
              <a:t>quy</a:t>
            </a:r>
            <a:r>
              <a:rPr lang="en-US" sz="3200" dirty="0"/>
              <a:t> </a:t>
            </a:r>
            <a:r>
              <a:rPr lang="en-US" sz="3200" dirty="0" err="1"/>
              <a:t>cho</a:t>
            </a:r>
            <a:r>
              <a:rPr lang="en-US" sz="3200" dirty="0"/>
              <a:t> </a:t>
            </a:r>
            <a:r>
              <a:rPr lang="en-US" sz="3200" dirty="0" err="1"/>
              <a:t>khóa</a:t>
            </a:r>
            <a:r>
              <a:rPr lang="en-US" sz="3200" dirty="0"/>
              <a:t> </a:t>
            </a:r>
            <a:r>
              <a:rPr lang="en-US" sz="3200" dirty="0" err="1"/>
              <a:t>tập</a:t>
            </a:r>
            <a:r>
              <a:rPr lang="en-US" sz="3200" dirty="0"/>
              <a:t> </a:t>
            </a:r>
            <a:r>
              <a:rPr lang="en-US" sz="3200" dirty="0" err="1"/>
              <a:t>huấn</a:t>
            </a:r>
            <a:endParaRPr lang="en-US" sz="3200" dirty="0"/>
          </a:p>
          <a:p>
            <a:r>
              <a:rPr lang="en-US" sz="3200" dirty="0" err="1"/>
              <a:t>Lá</a:t>
            </a:r>
            <a:r>
              <a:rPr lang="en-US" sz="3200" dirty="0"/>
              <a:t>/</a:t>
            </a:r>
            <a:r>
              <a:rPr lang="en-US" sz="3200" dirty="0" err="1"/>
              <a:t>quả</a:t>
            </a:r>
            <a:r>
              <a:rPr lang="en-US" sz="3200" dirty="0"/>
              <a:t>: Sticker </a:t>
            </a:r>
            <a:r>
              <a:rPr lang="en-US" sz="3200" dirty="0" err="1"/>
              <a:t>hồng</a:t>
            </a:r>
            <a:r>
              <a:rPr lang="en-US" sz="3200" dirty="0"/>
              <a:t>: </a:t>
            </a:r>
            <a:r>
              <a:rPr lang="en-US" sz="3200" dirty="0" err="1"/>
              <a:t>Mong</a:t>
            </a:r>
            <a:r>
              <a:rPr lang="en-US" sz="3200" dirty="0"/>
              <a:t> </a:t>
            </a:r>
            <a:r>
              <a:rPr lang="en-US" sz="3200" dirty="0" err="1"/>
              <a:t>đợi</a:t>
            </a:r>
            <a:r>
              <a:rPr lang="en-US" sz="3200" dirty="0"/>
              <a:t> </a:t>
            </a:r>
            <a:r>
              <a:rPr lang="en-US" sz="3200" dirty="0" err="1"/>
              <a:t>có</a:t>
            </a:r>
            <a:r>
              <a:rPr lang="en-US" sz="3200" dirty="0"/>
              <a:t> </a:t>
            </a:r>
            <a:r>
              <a:rPr lang="en-US" sz="3200" dirty="0" err="1"/>
              <a:t>được</a:t>
            </a:r>
            <a:r>
              <a:rPr lang="en-US" sz="3200" dirty="0"/>
              <a:t> sau lớp </a:t>
            </a:r>
            <a:r>
              <a:rPr lang="en-US" sz="3200" dirty="0" err="1"/>
              <a:t>tập</a:t>
            </a:r>
            <a:r>
              <a:rPr lang="en-US" sz="3200" dirty="0"/>
              <a:t> </a:t>
            </a:r>
            <a:r>
              <a:rPr lang="en-US" sz="3200" dirty="0" err="1"/>
              <a:t>huấn</a:t>
            </a:r>
            <a:endParaRPr lang="en-US" sz="3200" dirty="0"/>
          </a:p>
        </p:txBody>
      </p:sp>
      <p:pic>
        <p:nvPicPr>
          <p:cNvPr id="5" name="Content Placeholder 4" descr="Diagram&#10;&#10;Description automatically generated">
            <a:extLst>
              <a:ext uri="{FF2B5EF4-FFF2-40B4-BE49-F238E27FC236}">
                <a16:creationId xmlns:a16="http://schemas.microsoft.com/office/drawing/2014/main" id="{534B6410-BC9E-4797-A72B-D6F25631D961}"/>
              </a:ext>
            </a:extLst>
          </p:cNvPr>
          <p:cNvPicPr>
            <a:picLocks noChangeAspect="1"/>
          </p:cNvPicPr>
          <p:nvPr/>
        </p:nvPicPr>
        <p:blipFill rotWithShape="1">
          <a:blip r:embed="rId2">
            <a:extLst>
              <a:ext uri="{28A0092B-C50C-407E-A947-70E740481C1C}">
                <a14:useLocalDpi xmlns:a14="http://schemas.microsoft.com/office/drawing/2010/main" val="0"/>
              </a:ext>
            </a:extLst>
          </a:blip>
          <a:srcRect l="18426" t="2541" r="19225" b="6216"/>
          <a:stretch/>
        </p:blipFill>
        <p:spPr>
          <a:xfrm>
            <a:off x="482047" y="268357"/>
            <a:ext cx="5521187" cy="6445526"/>
          </a:xfrm>
          <a:prstGeom prst="rect">
            <a:avLst/>
          </a:prstGeom>
        </p:spPr>
      </p:pic>
    </p:spTree>
    <p:extLst>
      <p:ext uri="{BB962C8B-B14F-4D97-AF65-F5344CB8AC3E}">
        <p14:creationId xmlns:p14="http://schemas.microsoft.com/office/powerpoint/2010/main" val="553911286"/>
      </p:ext>
    </p:extLst>
  </p:cSld>
  <p:clrMapOvr>
    <a:masterClrMapping/>
  </p:clrMapOvr>
  <p:transition spd="med">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CF560A0-71AF-444F-93F6-13995289C0CB}"/>
              </a:ext>
            </a:extLst>
          </p:cNvPr>
          <p:cNvGrpSpPr/>
          <p:nvPr/>
        </p:nvGrpSpPr>
        <p:grpSpPr>
          <a:xfrm>
            <a:off x="4748032" y="1701647"/>
            <a:ext cx="2824509" cy="2745100"/>
            <a:chOff x="4572629" y="2361290"/>
            <a:chExt cx="3382444" cy="3433935"/>
          </a:xfrm>
        </p:grpSpPr>
        <p:grpSp>
          <p:nvGrpSpPr>
            <p:cNvPr id="1225" name="Group 1224">
              <a:extLst>
                <a:ext uri="{FF2B5EF4-FFF2-40B4-BE49-F238E27FC236}">
                  <a16:creationId xmlns:a16="http://schemas.microsoft.com/office/drawing/2014/main" id="{5719164B-FEF6-42F8-A159-CCA60198B542}"/>
                </a:ext>
              </a:extLst>
            </p:cNvPr>
            <p:cNvGrpSpPr/>
            <p:nvPr/>
          </p:nvGrpSpPr>
          <p:grpSpPr>
            <a:xfrm>
              <a:off x="5001950" y="2847406"/>
              <a:ext cx="2434820" cy="2455760"/>
              <a:chOff x="10007603" y="2705880"/>
              <a:chExt cx="1441774" cy="1441774"/>
            </a:xfrm>
          </p:grpSpPr>
          <p:sp>
            <p:nvSpPr>
              <p:cNvPr id="1226" name="Oval 1225">
                <a:extLst>
                  <a:ext uri="{FF2B5EF4-FFF2-40B4-BE49-F238E27FC236}">
                    <a16:creationId xmlns:a16="http://schemas.microsoft.com/office/drawing/2014/main" id="{0B773314-7D33-452E-A6D3-4C4C5B389AA2}"/>
                  </a:ext>
                </a:extLst>
              </p:cNvPr>
              <p:cNvSpPr>
                <a:spLocks noChangeAspect="1"/>
              </p:cNvSpPr>
              <p:nvPr/>
            </p:nvSpPr>
            <p:spPr>
              <a:xfrm>
                <a:off x="10007603" y="2705880"/>
                <a:ext cx="1441774" cy="1441774"/>
              </a:xfrm>
              <a:prstGeom prst="ellipse">
                <a:avLst/>
              </a:prstGeom>
              <a:solidFill>
                <a:schemeClr val="bg1"/>
              </a:solid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Arial"/>
                    <a:ea typeface="Arial Unicode MS"/>
                  </a:rPr>
                  <a:t>Khóa</a:t>
                </a:r>
                <a:r>
                  <a:rPr lang="en-US" sz="2400" dirty="0">
                    <a:solidFill>
                      <a:srgbClr val="FF0000"/>
                    </a:solidFill>
                    <a:latin typeface="Arial"/>
                    <a:ea typeface="Arial Unicode MS"/>
                  </a:rPr>
                  <a:t> </a:t>
                </a:r>
                <a:r>
                  <a:rPr lang="en-US" sz="2400" dirty="0" err="1">
                    <a:solidFill>
                      <a:srgbClr val="FF0000"/>
                    </a:solidFill>
                    <a:latin typeface="Arial"/>
                    <a:ea typeface="Arial Unicode MS"/>
                  </a:rPr>
                  <a:t>khăn</a:t>
                </a:r>
                <a:r>
                  <a:rPr lang="en-US" sz="2400" dirty="0">
                    <a:solidFill>
                      <a:srgbClr val="FF0000"/>
                    </a:solidFill>
                    <a:latin typeface="Arial"/>
                    <a:ea typeface="Arial Unicode MS"/>
                  </a:rPr>
                  <a:t> </a:t>
                </a:r>
                <a:r>
                  <a:rPr lang="en-US" sz="2400" dirty="0" err="1">
                    <a:solidFill>
                      <a:srgbClr val="FF0000"/>
                    </a:solidFill>
                    <a:latin typeface="Arial"/>
                    <a:ea typeface="Arial Unicode MS"/>
                  </a:rPr>
                  <a:t>của</a:t>
                </a:r>
                <a:r>
                  <a:rPr lang="en-US" sz="2400" dirty="0">
                    <a:solidFill>
                      <a:srgbClr val="FF0000"/>
                    </a:solidFill>
                    <a:latin typeface="Arial"/>
                    <a:ea typeface="Arial Unicode MS"/>
                  </a:rPr>
                  <a:t> HS</a:t>
                </a:r>
                <a:endParaRPr kumimoji="0" lang="en-US" sz="2400" b="0" i="0" u="none" strike="noStrike" kern="1200" cap="none" spc="0" normalizeH="0" baseline="0" noProof="0" dirty="0">
                  <a:ln>
                    <a:noFill/>
                  </a:ln>
                  <a:solidFill>
                    <a:srgbClr val="FF0000"/>
                  </a:solidFill>
                  <a:effectLst/>
                  <a:uLnTx/>
                  <a:uFillTx/>
                  <a:latin typeface="Arial"/>
                  <a:ea typeface="Arial Unicode MS"/>
                  <a:cs typeface="+mn-cs"/>
                </a:endParaRPr>
              </a:p>
            </p:txBody>
          </p:sp>
          <p:sp>
            <p:nvSpPr>
              <p:cNvPr id="1229" name="Oval 1228">
                <a:extLst>
                  <a:ext uri="{FF2B5EF4-FFF2-40B4-BE49-F238E27FC236}">
                    <a16:creationId xmlns:a16="http://schemas.microsoft.com/office/drawing/2014/main" id="{06C86A05-3171-42A9-A425-C8BB81F921F5}"/>
                  </a:ext>
                </a:extLst>
              </p:cNvPr>
              <p:cNvSpPr>
                <a:spLocks noChangeAspect="1"/>
              </p:cNvSpPr>
              <p:nvPr/>
            </p:nvSpPr>
            <p:spPr>
              <a:xfrm>
                <a:off x="10584313" y="3282590"/>
                <a:ext cx="288355" cy="288355"/>
              </a:xfrm>
              <a:prstGeom prst="ellipse">
                <a:avLst/>
              </a:prstGeom>
              <a:solidFill>
                <a:schemeClr val="accent3"/>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grpSp>
          <p:nvGrpSpPr>
            <p:cNvPr id="1230" name="Group 1229">
              <a:extLst>
                <a:ext uri="{FF2B5EF4-FFF2-40B4-BE49-F238E27FC236}">
                  <a16:creationId xmlns:a16="http://schemas.microsoft.com/office/drawing/2014/main" id="{9B092C8F-D48C-4421-9759-E4D58F62B1E5}"/>
                </a:ext>
              </a:extLst>
            </p:cNvPr>
            <p:cNvGrpSpPr/>
            <p:nvPr/>
          </p:nvGrpSpPr>
          <p:grpSpPr>
            <a:xfrm rot="309025">
              <a:off x="6188792" y="3232146"/>
              <a:ext cx="1766281" cy="843161"/>
              <a:chOff x="1719925" y="2674433"/>
              <a:chExt cx="2010031" cy="955598"/>
            </a:xfrm>
          </p:grpSpPr>
          <p:sp>
            <p:nvSpPr>
              <p:cNvPr id="1231" name="Parallelogram 1230">
                <a:extLst>
                  <a:ext uri="{FF2B5EF4-FFF2-40B4-BE49-F238E27FC236}">
                    <a16:creationId xmlns:a16="http://schemas.microsoft.com/office/drawing/2014/main" id="{1BC4CCC1-188C-44BC-B808-6476AED5418B}"/>
                  </a:ext>
                </a:extLst>
              </p:cNvPr>
              <p:cNvSpPr/>
              <p:nvPr/>
            </p:nvSpPr>
            <p:spPr>
              <a:xfrm rot="8894940">
                <a:off x="2608993" y="2707412"/>
                <a:ext cx="1054848" cy="208549"/>
              </a:xfrm>
              <a:prstGeom prst="parallelogram">
                <a:avLst>
                  <a:gd name="adj" fmla="val 19222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32" name="Rectangle 34">
                <a:extLst>
                  <a:ext uri="{FF2B5EF4-FFF2-40B4-BE49-F238E27FC236}">
                    <a16:creationId xmlns:a16="http://schemas.microsoft.com/office/drawing/2014/main" id="{C2CBEE24-92AC-427E-A583-D1CA98FF3030}"/>
                  </a:ext>
                </a:extLst>
              </p:cNvPr>
              <p:cNvSpPr/>
              <p:nvPr/>
            </p:nvSpPr>
            <p:spPr>
              <a:xfrm rot="19800000">
                <a:off x="1719925" y="3606561"/>
                <a:ext cx="459118" cy="23470"/>
              </a:xfrm>
              <a:custGeom>
                <a:avLst/>
                <a:gdLst/>
                <a:ahLst/>
                <a:cxnLst/>
                <a:rect l="l" t="t" r="r" b="b"/>
                <a:pathLst>
                  <a:path w="704227" h="36000">
                    <a:moveTo>
                      <a:pt x="0" y="0"/>
                    </a:moveTo>
                    <a:lnTo>
                      <a:pt x="704227" y="0"/>
                    </a:lnTo>
                    <a:lnTo>
                      <a:pt x="704227" y="36000"/>
                    </a:lnTo>
                    <a:lnTo>
                      <a:pt x="0" y="3600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nvGrpSpPr>
              <p:cNvPr id="1233" name="Group 1232">
                <a:extLst>
                  <a:ext uri="{FF2B5EF4-FFF2-40B4-BE49-F238E27FC236}">
                    <a16:creationId xmlns:a16="http://schemas.microsoft.com/office/drawing/2014/main" id="{B979F242-2F63-4CFB-A97B-388F360374DB}"/>
                  </a:ext>
                </a:extLst>
              </p:cNvPr>
              <p:cNvGrpSpPr/>
              <p:nvPr/>
            </p:nvGrpSpPr>
            <p:grpSpPr>
              <a:xfrm rot="19800000">
                <a:off x="1953215" y="2674433"/>
                <a:ext cx="1776741" cy="851760"/>
                <a:chOff x="1475656" y="3328868"/>
                <a:chExt cx="2725289" cy="1306488"/>
              </a:xfrm>
            </p:grpSpPr>
            <p:sp>
              <p:nvSpPr>
                <p:cNvPr id="1234" name="Parallelogram 1233">
                  <a:extLst>
                    <a:ext uri="{FF2B5EF4-FFF2-40B4-BE49-F238E27FC236}">
                      <a16:creationId xmlns:a16="http://schemas.microsoft.com/office/drawing/2014/main" id="{02CCB67E-71F2-4E56-98B8-FF26E2C81B1B}"/>
                    </a:ext>
                  </a:extLst>
                </p:cNvPr>
                <p:cNvSpPr/>
                <p:nvPr/>
              </p:nvSpPr>
              <p:spPr>
                <a:xfrm rot="10680000" flipH="1">
                  <a:off x="2793781" y="4038221"/>
                  <a:ext cx="1201834" cy="597135"/>
                </a:xfrm>
                <a:prstGeom prst="parallelogram">
                  <a:avLst>
                    <a:gd name="adj" fmla="val 62269"/>
                  </a:avLst>
                </a:prstGeom>
                <a:gradFill>
                  <a:gsLst>
                    <a:gs pos="0">
                      <a:schemeClr val="accent1">
                        <a:lumMod val="60000"/>
                      </a:schemeClr>
                    </a:gs>
                    <a:gs pos="100000">
                      <a:schemeClr val="accent1">
                        <a:lumMod val="6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35" name="Parallelogram 1234">
                  <a:extLst>
                    <a:ext uri="{FF2B5EF4-FFF2-40B4-BE49-F238E27FC236}">
                      <a16:creationId xmlns:a16="http://schemas.microsoft.com/office/drawing/2014/main" id="{7067CFE4-CF22-49D1-8061-A6C3066FB875}"/>
                    </a:ext>
                  </a:extLst>
                </p:cNvPr>
                <p:cNvSpPr/>
                <p:nvPr/>
              </p:nvSpPr>
              <p:spPr>
                <a:xfrm rot="10920000">
                  <a:off x="2794939" y="3328868"/>
                  <a:ext cx="1201834" cy="597136"/>
                </a:xfrm>
                <a:prstGeom prst="parallelogram">
                  <a:avLst>
                    <a:gd name="adj" fmla="val 6226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grpSp>
              <p:nvGrpSpPr>
                <p:cNvPr id="1236" name="Group 1235">
                  <a:extLst>
                    <a:ext uri="{FF2B5EF4-FFF2-40B4-BE49-F238E27FC236}">
                      <a16:creationId xmlns:a16="http://schemas.microsoft.com/office/drawing/2014/main" id="{A65A5AAF-AFDD-449E-BBD9-4CA8468626A8}"/>
                    </a:ext>
                  </a:extLst>
                </p:cNvPr>
                <p:cNvGrpSpPr/>
                <p:nvPr/>
              </p:nvGrpSpPr>
              <p:grpSpPr>
                <a:xfrm>
                  <a:off x="1475656" y="3862964"/>
                  <a:ext cx="2152334" cy="246090"/>
                  <a:chOff x="1688158" y="3440846"/>
                  <a:chExt cx="1659706" cy="379529"/>
                </a:xfrm>
              </p:grpSpPr>
              <p:sp>
                <p:nvSpPr>
                  <p:cNvPr id="1238" name="Trapezoid 33">
                    <a:extLst>
                      <a:ext uri="{FF2B5EF4-FFF2-40B4-BE49-F238E27FC236}">
                        <a16:creationId xmlns:a16="http://schemas.microsoft.com/office/drawing/2014/main" id="{76F05AA1-A444-4686-9FFA-9D08FB87FF71}"/>
                      </a:ext>
                    </a:extLst>
                  </p:cNvPr>
                  <p:cNvSpPr/>
                  <p:nvPr/>
                </p:nvSpPr>
                <p:spPr>
                  <a:xfrm rot="5400000" flipH="1">
                    <a:off x="2653493" y="3090551"/>
                    <a:ext cx="308621" cy="1080120"/>
                  </a:xfrm>
                  <a:custGeom>
                    <a:avLst/>
                    <a:gdLst/>
                    <a:ahLst/>
                    <a:cxnLst/>
                    <a:rect l="l" t="t" r="r" b="b"/>
                    <a:pathLst>
                      <a:path w="308621" h="1080120">
                        <a:moveTo>
                          <a:pt x="308621" y="1080120"/>
                        </a:moveTo>
                        <a:lnTo>
                          <a:pt x="232649" y="0"/>
                        </a:lnTo>
                        <a:lnTo>
                          <a:pt x="75972" y="0"/>
                        </a:lnTo>
                        <a:lnTo>
                          <a:pt x="0" y="108012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39" name="Chord 1238">
                    <a:extLst>
                      <a:ext uri="{FF2B5EF4-FFF2-40B4-BE49-F238E27FC236}">
                        <a16:creationId xmlns:a16="http://schemas.microsoft.com/office/drawing/2014/main" id="{62938FC2-AD92-466B-868A-11A63EB7B527}"/>
                      </a:ext>
                    </a:extLst>
                  </p:cNvPr>
                  <p:cNvSpPr/>
                  <p:nvPr/>
                </p:nvSpPr>
                <p:spPr>
                  <a:xfrm>
                    <a:off x="1688158" y="3454556"/>
                    <a:ext cx="155575" cy="352111"/>
                  </a:xfrm>
                  <a:prstGeom prst="chord">
                    <a:avLst>
                      <a:gd name="adj1" fmla="val 5391179"/>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40" name="Trapezoid 37">
                    <a:extLst>
                      <a:ext uri="{FF2B5EF4-FFF2-40B4-BE49-F238E27FC236}">
                        <a16:creationId xmlns:a16="http://schemas.microsoft.com/office/drawing/2014/main" id="{A20E06E4-D3CC-4081-B12F-0A984E80E3C8}"/>
                      </a:ext>
                    </a:extLst>
                  </p:cNvPr>
                  <p:cNvSpPr/>
                  <p:nvPr/>
                </p:nvSpPr>
                <p:spPr>
                  <a:xfrm rot="5400000" flipH="1">
                    <a:off x="1825951" y="3378583"/>
                    <a:ext cx="379529" cy="504056"/>
                  </a:xfrm>
                  <a:custGeom>
                    <a:avLst/>
                    <a:gdLst/>
                    <a:ahLst/>
                    <a:cxnLst/>
                    <a:rect l="l" t="t" r="r" b="b"/>
                    <a:pathLst>
                      <a:path w="379529" h="504056">
                        <a:moveTo>
                          <a:pt x="379529" y="504056"/>
                        </a:moveTo>
                        <a:lnTo>
                          <a:pt x="344075" y="0"/>
                        </a:lnTo>
                        <a:lnTo>
                          <a:pt x="35454" y="0"/>
                        </a:lnTo>
                        <a:lnTo>
                          <a:pt x="0" y="5040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grpSp>
            <p:sp>
              <p:nvSpPr>
                <p:cNvPr id="1237" name="Parallelogram 1236">
                  <a:extLst>
                    <a:ext uri="{FF2B5EF4-FFF2-40B4-BE49-F238E27FC236}">
                      <a16:creationId xmlns:a16="http://schemas.microsoft.com/office/drawing/2014/main" id="{BF84AF24-66B4-4734-8288-89323F9545C1}"/>
                    </a:ext>
                  </a:extLst>
                </p:cNvPr>
                <p:cNvSpPr/>
                <p:nvPr/>
              </p:nvSpPr>
              <p:spPr>
                <a:xfrm rot="10800000" flipH="1">
                  <a:off x="2788579" y="3979133"/>
                  <a:ext cx="1412366" cy="268133"/>
                </a:xfrm>
                <a:prstGeom prst="parallelogram">
                  <a:avLst>
                    <a:gd name="adj" fmla="val 20586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grpSp>
        <p:sp>
          <p:nvSpPr>
            <p:cNvPr id="1241" name="Oval 1240">
              <a:extLst>
                <a:ext uri="{FF2B5EF4-FFF2-40B4-BE49-F238E27FC236}">
                  <a16:creationId xmlns:a16="http://schemas.microsoft.com/office/drawing/2014/main" id="{4F691189-E93B-4DAB-BBF6-275DDBFFE2F3}"/>
                </a:ext>
              </a:extLst>
            </p:cNvPr>
            <p:cNvSpPr/>
            <p:nvPr/>
          </p:nvSpPr>
          <p:spPr>
            <a:xfrm>
              <a:off x="4572629" y="2361290"/>
              <a:ext cx="3340943" cy="3433935"/>
            </a:xfrm>
            <a:prstGeom prst="ellipse">
              <a:avLst/>
            </a:prstGeom>
            <a:noFill/>
            <a:ln w="222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ea typeface="Arial Unicode MS"/>
                <a:cs typeface="+mn-cs"/>
              </a:endParaRPr>
            </a:p>
          </p:txBody>
        </p:sp>
      </p:grpSp>
      <p:sp>
        <p:nvSpPr>
          <p:cNvPr id="1242" name="Oval 1241">
            <a:extLst>
              <a:ext uri="{FF2B5EF4-FFF2-40B4-BE49-F238E27FC236}">
                <a16:creationId xmlns:a16="http://schemas.microsoft.com/office/drawing/2014/main" id="{C4FDEA2A-CA51-43A6-812B-3D15A28B00E5}"/>
              </a:ext>
            </a:extLst>
          </p:cNvPr>
          <p:cNvSpPr/>
          <p:nvPr/>
        </p:nvSpPr>
        <p:spPr>
          <a:xfrm rot="19800000">
            <a:off x="4975262" y="1816428"/>
            <a:ext cx="292379" cy="29237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43" name="Oval 1242">
            <a:extLst>
              <a:ext uri="{FF2B5EF4-FFF2-40B4-BE49-F238E27FC236}">
                <a16:creationId xmlns:a16="http://schemas.microsoft.com/office/drawing/2014/main" id="{8BB78813-D9CD-496A-A429-ADDE7EEF4A85}"/>
              </a:ext>
            </a:extLst>
          </p:cNvPr>
          <p:cNvSpPr/>
          <p:nvPr/>
        </p:nvSpPr>
        <p:spPr>
          <a:xfrm rot="19800000">
            <a:off x="7360331" y="3647800"/>
            <a:ext cx="292379" cy="2923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44" name="Oval 1243">
            <a:extLst>
              <a:ext uri="{FF2B5EF4-FFF2-40B4-BE49-F238E27FC236}">
                <a16:creationId xmlns:a16="http://schemas.microsoft.com/office/drawing/2014/main" id="{4A3C469D-8A12-403D-8F00-DDE20B3FEB01}"/>
              </a:ext>
            </a:extLst>
          </p:cNvPr>
          <p:cNvSpPr/>
          <p:nvPr/>
        </p:nvSpPr>
        <p:spPr>
          <a:xfrm rot="19800000">
            <a:off x="5980327" y="4474783"/>
            <a:ext cx="292379" cy="29237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45" name="Oval 1244">
            <a:extLst>
              <a:ext uri="{FF2B5EF4-FFF2-40B4-BE49-F238E27FC236}">
                <a16:creationId xmlns:a16="http://schemas.microsoft.com/office/drawing/2014/main" id="{C2778E64-AC47-4090-A977-CB36A417E5C3}"/>
              </a:ext>
            </a:extLst>
          </p:cNvPr>
          <p:cNvSpPr/>
          <p:nvPr/>
        </p:nvSpPr>
        <p:spPr>
          <a:xfrm rot="19800000">
            <a:off x="7039485" y="1812940"/>
            <a:ext cx="292379" cy="292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46" name="Oval 1245">
            <a:extLst>
              <a:ext uri="{FF2B5EF4-FFF2-40B4-BE49-F238E27FC236}">
                <a16:creationId xmlns:a16="http://schemas.microsoft.com/office/drawing/2014/main" id="{D02EC456-5786-464A-AE57-AE1095BD3C32}"/>
              </a:ext>
            </a:extLst>
          </p:cNvPr>
          <p:cNvSpPr/>
          <p:nvPr/>
        </p:nvSpPr>
        <p:spPr>
          <a:xfrm rot="19800000">
            <a:off x="4683173" y="3705765"/>
            <a:ext cx="292379" cy="2923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50" name="TextBox 1249">
            <a:extLst>
              <a:ext uri="{FF2B5EF4-FFF2-40B4-BE49-F238E27FC236}">
                <a16:creationId xmlns:a16="http://schemas.microsoft.com/office/drawing/2014/main" id="{975AC58A-1008-4D45-9804-B1DAEF87FF2D}"/>
              </a:ext>
            </a:extLst>
          </p:cNvPr>
          <p:cNvSpPr txBox="1"/>
          <p:nvPr/>
        </p:nvSpPr>
        <p:spPr>
          <a:xfrm>
            <a:off x="7824797" y="3560259"/>
            <a:ext cx="4115267" cy="830997"/>
          </a:xfrm>
          <a:prstGeom prst="rect">
            <a:avLst/>
          </a:prstGeom>
          <a:noFill/>
        </p:spPr>
        <p:txBody>
          <a:bodyPr wrap="square" rtlCol="0">
            <a:spAutoFit/>
          </a:bodyPr>
          <a:lstStyle/>
          <a:p>
            <a:pPr lvl="0" algn="ctr" defTabSz="914400"/>
            <a:r>
              <a:rPr lang="en-US" sz="2400" b="1" spc="-30" dirty="0">
                <a:solidFill>
                  <a:srgbClr val="07A398"/>
                </a:solidFill>
                <a:ea typeface="Times New Roman" panose="02020603050405020304" pitchFamily="18" charset="0"/>
              </a:rPr>
              <a:t>4. </a:t>
            </a:r>
            <a:r>
              <a:rPr lang="en-US" sz="2400" b="1" spc="-30" dirty="0" err="1">
                <a:solidFill>
                  <a:srgbClr val="07A398"/>
                </a:solidFill>
                <a:ea typeface="Times New Roman" panose="02020603050405020304" pitchFamily="18" charset="0"/>
              </a:rPr>
              <a:t>Khó</a:t>
            </a:r>
            <a:r>
              <a:rPr lang="en-US" sz="2400" b="1" spc="-30" dirty="0">
                <a:solidFill>
                  <a:srgbClr val="07A398"/>
                </a:solidFill>
                <a:ea typeface="Times New Roman" panose="02020603050405020304" pitchFamily="18" charset="0"/>
              </a:rPr>
              <a:t> </a:t>
            </a:r>
            <a:r>
              <a:rPr lang="en-US" sz="2400" b="1" spc="-30" dirty="0" err="1">
                <a:solidFill>
                  <a:srgbClr val="07A398"/>
                </a:solidFill>
                <a:ea typeface="Times New Roman" panose="02020603050405020304" pitchFamily="18" charset="0"/>
              </a:rPr>
              <a:t>khăn</a:t>
            </a:r>
            <a:r>
              <a:rPr lang="en-US" sz="2400" b="1" spc="-30" dirty="0">
                <a:solidFill>
                  <a:srgbClr val="07A398"/>
                </a:solidFill>
                <a:ea typeface="Times New Roman" panose="02020603050405020304" pitchFamily="18" charset="0"/>
              </a:rPr>
              <a:t> </a:t>
            </a:r>
            <a:r>
              <a:rPr lang="en-US" sz="2400" b="1" spc="-30" dirty="0" err="1">
                <a:solidFill>
                  <a:srgbClr val="07A398"/>
                </a:solidFill>
                <a:ea typeface="Times New Roman" panose="02020603050405020304" pitchFamily="18" charset="0"/>
              </a:rPr>
              <a:t>trong</a:t>
            </a:r>
            <a:r>
              <a:rPr lang="en-US" sz="2400" b="1" spc="-30" dirty="0">
                <a:solidFill>
                  <a:srgbClr val="07A398"/>
                </a:solidFill>
                <a:ea typeface="Times New Roman" panose="02020603050405020304" pitchFamily="18" charset="0"/>
              </a:rPr>
              <a:t> </a:t>
            </a:r>
            <a:r>
              <a:rPr lang="en-US" sz="2400" b="1" spc="-30" dirty="0" err="1">
                <a:solidFill>
                  <a:srgbClr val="07A398"/>
                </a:solidFill>
                <a:ea typeface="Times New Roman" panose="02020603050405020304" pitchFamily="18" charset="0"/>
              </a:rPr>
              <a:t>phát</a:t>
            </a:r>
            <a:r>
              <a:rPr lang="en-US" sz="2400" b="1" spc="-30" dirty="0">
                <a:solidFill>
                  <a:srgbClr val="07A398"/>
                </a:solidFill>
                <a:ea typeface="Times New Roman" panose="02020603050405020304" pitchFamily="18" charset="0"/>
              </a:rPr>
              <a:t> </a:t>
            </a:r>
            <a:r>
              <a:rPr lang="en-US" sz="2400" b="1" spc="-30" dirty="0" err="1">
                <a:solidFill>
                  <a:srgbClr val="07A398"/>
                </a:solidFill>
                <a:ea typeface="Times New Roman" panose="02020603050405020304" pitchFamily="18" charset="0"/>
              </a:rPr>
              <a:t>triển</a:t>
            </a:r>
            <a:r>
              <a:rPr lang="en-US" sz="2400" b="1" spc="-30" dirty="0">
                <a:solidFill>
                  <a:srgbClr val="07A398"/>
                </a:solidFill>
                <a:ea typeface="Times New Roman" panose="02020603050405020304" pitchFamily="18" charset="0"/>
              </a:rPr>
              <a:t> </a:t>
            </a:r>
            <a:r>
              <a:rPr lang="en-US" sz="2400" b="1" spc="-30" dirty="0" err="1">
                <a:solidFill>
                  <a:srgbClr val="07A398"/>
                </a:solidFill>
                <a:ea typeface="Times New Roman" panose="02020603050405020304" pitchFamily="18" charset="0"/>
              </a:rPr>
              <a:t>bản</a:t>
            </a:r>
            <a:r>
              <a:rPr lang="en-US" sz="2400" b="1" spc="-30" dirty="0">
                <a:solidFill>
                  <a:srgbClr val="07A398"/>
                </a:solidFill>
                <a:ea typeface="Times New Roman" panose="02020603050405020304" pitchFamily="18" charset="0"/>
              </a:rPr>
              <a:t> </a:t>
            </a:r>
            <a:r>
              <a:rPr lang="en-US" sz="2400" b="1" spc="-30" dirty="0" err="1">
                <a:solidFill>
                  <a:srgbClr val="07A398"/>
                </a:solidFill>
                <a:ea typeface="Times New Roman" panose="02020603050405020304" pitchFamily="18" charset="0"/>
              </a:rPr>
              <a:t>thân</a:t>
            </a:r>
            <a:endParaRPr kumimoji="0" lang="ko-KR" altLang="en-US" sz="2400" b="1" i="0" u="none" strike="noStrike" kern="1200" cap="none" spc="0" normalizeH="0" baseline="0" noProof="0" dirty="0">
              <a:ln>
                <a:noFill/>
              </a:ln>
              <a:solidFill>
                <a:srgbClr val="07A398"/>
              </a:solidFill>
              <a:effectLst/>
              <a:uLnTx/>
              <a:uFillTx/>
              <a:latin typeface="Arial"/>
              <a:ea typeface="Arial Unicode MS"/>
              <a:cs typeface="Arial" pitchFamily="34" charset="0"/>
            </a:endParaRPr>
          </a:p>
        </p:txBody>
      </p:sp>
      <p:sp>
        <p:nvSpPr>
          <p:cNvPr id="1253" name="TextBox 1252">
            <a:extLst>
              <a:ext uri="{FF2B5EF4-FFF2-40B4-BE49-F238E27FC236}">
                <a16:creationId xmlns:a16="http://schemas.microsoft.com/office/drawing/2014/main" id="{A2DF52B4-C76B-40A4-9ECC-69C57649A79D}"/>
              </a:ext>
            </a:extLst>
          </p:cNvPr>
          <p:cNvSpPr txBox="1"/>
          <p:nvPr/>
        </p:nvSpPr>
        <p:spPr>
          <a:xfrm>
            <a:off x="7691915" y="1375839"/>
            <a:ext cx="4234039" cy="1200329"/>
          </a:xfrm>
          <a:prstGeom prst="rect">
            <a:avLst/>
          </a:prstGeom>
          <a:noFill/>
        </p:spPr>
        <p:txBody>
          <a:bodyPr wrap="square" rtlCol="0">
            <a:spAutoFit/>
          </a:bodyPr>
          <a:lstStyle/>
          <a:p>
            <a:pPr lvl="0" defTabSz="914400"/>
            <a:r>
              <a:rPr lang="en-US" sz="2400" b="1" spc="-30" dirty="0">
                <a:solidFill>
                  <a:srgbClr val="0680C3"/>
                </a:solidFill>
                <a:ea typeface="Times New Roman" panose="02020603050405020304" pitchFamily="18" charset="0"/>
              </a:rPr>
              <a:t>5. </a:t>
            </a:r>
            <a:r>
              <a:rPr lang="en-US" sz="2400" b="1" spc="-30" dirty="0" err="1">
                <a:solidFill>
                  <a:srgbClr val="0680C3"/>
                </a:solidFill>
                <a:ea typeface="Times New Roman" panose="02020603050405020304" pitchFamily="18" charset="0"/>
              </a:rPr>
              <a:t>Các</a:t>
            </a:r>
            <a:r>
              <a:rPr lang="en-US" sz="2400" b="1" spc="-30" dirty="0">
                <a:solidFill>
                  <a:srgbClr val="0680C3"/>
                </a:solidFill>
                <a:ea typeface="Times New Roman" panose="02020603050405020304" pitchFamily="18" charset="0"/>
              </a:rPr>
              <a:t> </a:t>
            </a:r>
            <a:r>
              <a:rPr lang="en-US" sz="2400" b="1" spc="-30" dirty="0" err="1">
                <a:solidFill>
                  <a:srgbClr val="0680C3"/>
                </a:solidFill>
                <a:ea typeface="Times New Roman" panose="02020603050405020304" pitchFamily="18" charset="0"/>
              </a:rPr>
              <a:t>vấn</a:t>
            </a:r>
            <a:r>
              <a:rPr lang="en-US" sz="2400" b="1" spc="-30" dirty="0">
                <a:solidFill>
                  <a:srgbClr val="0680C3"/>
                </a:solidFill>
                <a:ea typeface="Times New Roman" panose="02020603050405020304" pitchFamily="18" charset="0"/>
              </a:rPr>
              <a:t> </a:t>
            </a:r>
            <a:r>
              <a:rPr lang="en-US" sz="2400" b="1" spc="-30" dirty="0" err="1">
                <a:solidFill>
                  <a:srgbClr val="0680C3"/>
                </a:solidFill>
                <a:ea typeface="Times New Roman" panose="02020603050405020304" pitchFamily="18" charset="0"/>
              </a:rPr>
              <a:t>đề</a:t>
            </a:r>
            <a:r>
              <a:rPr lang="en-US" sz="2400" b="1" spc="-30" dirty="0">
                <a:solidFill>
                  <a:srgbClr val="0680C3"/>
                </a:solidFill>
                <a:ea typeface="Times New Roman" panose="02020603050405020304" pitchFamily="18" charset="0"/>
              </a:rPr>
              <a:t> XH: </a:t>
            </a:r>
            <a:r>
              <a:rPr lang="en-US" sz="2400" b="1" spc="-30" dirty="0" err="1">
                <a:solidFill>
                  <a:srgbClr val="0680C3"/>
                </a:solidFill>
                <a:ea typeface="Times New Roman" panose="02020603050405020304" pitchFamily="18" charset="0"/>
              </a:rPr>
              <a:t>Lạm</a:t>
            </a:r>
            <a:r>
              <a:rPr lang="en-US" sz="2400" b="1" spc="-30" dirty="0">
                <a:solidFill>
                  <a:srgbClr val="0680C3"/>
                </a:solidFill>
                <a:ea typeface="Times New Roman" panose="02020603050405020304" pitchFamily="18" charset="0"/>
              </a:rPr>
              <a:t> </a:t>
            </a:r>
            <a:r>
              <a:rPr lang="en-US" sz="2400" b="1" spc="-30" dirty="0" err="1">
                <a:solidFill>
                  <a:srgbClr val="0680C3"/>
                </a:solidFill>
                <a:ea typeface="Times New Roman" panose="02020603050405020304" pitchFamily="18" charset="0"/>
              </a:rPr>
              <a:t>dụng</a:t>
            </a:r>
            <a:r>
              <a:rPr lang="en-US" sz="2400" b="1" spc="-30" dirty="0">
                <a:solidFill>
                  <a:srgbClr val="0680C3"/>
                </a:solidFill>
                <a:ea typeface="Times New Roman" panose="02020603050405020304" pitchFamily="18" charset="0"/>
              </a:rPr>
              <a:t> internet/ game; </a:t>
            </a:r>
            <a:r>
              <a:rPr lang="en-US" sz="2400" b="1" spc="-30" dirty="0" err="1">
                <a:solidFill>
                  <a:srgbClr val="0680C3"/>
                </a:solidFill>
                <a:ea typeface="Times New Roman" panose="02020603050405020304" pitchFamily="18" charset="0"/>
              </a:rPr>
              <a:t>bắt</a:t>
            </a:r>
            <a:r>
              <a:rPr lang="en-US" sz="2400" b="1" spc="-30" dirty="0">
                <a:solidFill>
                  <a:srgbClr val="0680C3"/>
                </a:solidFill>
                <a:ea typeface="Times New Roman" panose="02020603050405020304" pitchFamily="18" charset="0"/>
              </a:rPr>
              <a:t> </a:t>
            </a:r>
            <a:r>
              <a:rPr lang="en-US" sz="2400" b="1" spc="-30" dirty="0" err="1">
                <a:solidFill>
                  <a:srgbClr val="0680C3"/>
                </a:solidFill>
                <a:ea typeface="Times New Roman" panose="02020603050405020304" pitchFamily="18" charset="0"/>
              </a:rPr>
              <a:t>nạt</a:t>
            </a:r>
            <a:r>
              <a:rPr lang="en-US" sz="2400" b="1" spc="-30" dirty="0">
                <a:solidFill>
                  <a:srgbClr val="0680C3"/>
                </a:solidFill>
                <a:ea typeface="Times New Roman" panose="02020603050405020304" pitchFamily="18" charset="0"/>
              </a:rPr>
              <a:t>, </a:t>
            </a:r>
            <a:r>
              <a:rPr lang="en-US" sz="2400" b="1" spc="-30" dirty="0" err="1">
                <a:solidFill>
                  <a:srgbClr val="0680C3"/>
                </a:solidFill>
                <a:ea typeface="Times New Roman" panose="02020603050405020304" pitchFamily="18" charset="0"/>
              </a:rPr>
              <a:t>xâm</a:t>
            </a:r>
            <a:r>
              <a:rPr lang="en-US" sz="2400" b="1" spc="-30" dirty="0">
                <a:solidFill>
                  <a:srgbClr val="0680C3"/>
                </a:solidFill>
                <a:ea typeface="Times New Roman" panose="02020603050405020304" pitchFamily="18" charset="0"/>
              </a:rPr>
              <a:t> </a:t>
            </a:r>
            <a:r>
              <a:rPr lang="en-US" sz="2400" b="1" spc="-30" dirty="0" err="1">
                <a:solidFill>
                  <a:srgbClr val="0680C3"/>
                </a:solidFill>
                <a:ea typeface="Times New Roman" panose="02020603050405020304" pitchFamily="18" charset="0"/>
              </a:rPr>
              <a:t>hại</a:t>
            </a:r>
            <a:r>
              <a:rPr lang="en-US" sz="2400" b="1" spc="-30" dirty="0">
                <a:solidFill>
                  <a:srgbClr val="0680C3"/>
                </a:solidFill>
                <a:ea typeface="Times New Roman" panose="02020603050405020304" pitchFamily="18" charset="0"/>
              </a:rPr>
              <a:t> …</a:t>
            </a:r>
            <a:endParaRPr kumimoji="0" lang="ko-KR" altLang="en-US" sz="2400" b="1" i="0" u="none" strike="noStrike" kern="1200" cap="none" spc="0" normalizeH="0" baseline="0" noProof="0" dirty="0">
              <a:ln>
                <a:noFill/>
              </a:ln>
              <a:solidFill>
                <a:srgbClr val="0680C3"/>
              </a:solidFill>
              <a:effectLst/>
              <a:uLnTx/>
              <a:uFillTx/>
              <a:latin typeface="Arial"/>
              <a:ea typeface="Arial Unicode MS"/>
              <a:cs typeface="Arial" pitchFamily="34" charset="0"/>
            </a:endParaRPr>
          </a:p>
        </p:txBody>
      </p:sp>
      <p:sp>
        <p:nvSpPr>
          <p:cNvPr id="1255" name="TextBox 1254">
            <a:extLst>
              <a:ext uri="{FF2B5EF4-FFF2-40B4-BE49-F238E27FC236}">
                <a16:creationId xmlns:a16="http://schemas.microsoft.com/office/drawing/2014/main" id="{CCF0FE71-3F8B-4699-AEA6-16A95BC6670B}"/>
              </a:ext>
            </a:extLst>
          </p:cNvPr>
          <p:cNvSpPr txBox="1"/>
          <p:nvPr/>
        </p:nvSpPr>
        <p:spPr>
          <a:xfrm>
            <a:off x="1545772" y="1800289"/>
            <a:ext cx="3097862" cy="467051"/>
          </a:xfrm>
          <a:prstGeom prst="rect">
            <a:avLst/>
          </a:prstGeom>
          <a:noFill/>
        </p:spPr>
        <p:txBody>
          <a:bodyPr wrap="square" rtlCol="0">
            <a:spAutoFit/>
          </a:bodyPr>
          <a:lstStyle/>
          <a:p>
            <a:pPr algn="just" defTabSz="914400">
              <a:lnSpc>
                <a:spcPct val="110000"/>
              </a:lnSpc>
              <a:spcBef>
                <a:spcPts val="600"/>
              </a:spcBef>
              <a:spcAft>
                <a:spcPts val="0"/>
              </a:spcAft>
              <a:tabLst>
                <a:tab pos="450215" algn="l"/>
                <a:tab pos="540385" algn="l"/>
              </a:tabLst>
            </a:pPr>
            <a:r>
              <a:rPr lang="en-US" sz="2400" b="1" spc="-30" dirty="0">
                <a:solidFill>
                  <a:srgbClr val="FF0000"/>
                </a:solidFill>
              </a:rPr>
              <a:t>1. </a:t>
            </a:r>
            <a:r>
              <a:rPr lang="en-US" sz="2400" b="1" spc="-30" dirty="0" err="1">
                <a:solidFill>
                  <a:srgbClr val="FF0000"/>
                </a:solidFill>
              </a:rPr>
              <a:t>Khó</a:t>
            </a:r>
            <a:r>
              <a:rPr lang="en-US" sz="2400" b="1" spc="-30" dirty="0">
                <a:solidFill>
                  <a:srgbClr val="FF0000"/>
                </a:solidFill>
              </a:rPr>
              <a:t> </a:t>
            </a:r>
            <a:r>
              <a:rPr lang="en-US" sz="2400" b="1" spc="-30" dirty="0" err="1">
                <a:solidFill>
                  <a:srgbClr val="FF0000"/>
                </a:solidFill>
              </a:rPr>
              <a:t>khăn</a:t>
            </a:r>
            <a:r>
              <a:rPr lang="en-US" sz="2400" b="1" spc="-30" dirty="0">
                <a:solidFill>
                  <a:srgbClr val="FF0000"/>
                </a:solidFill>
              </a:rPr>
              <a:t> </a:t>
            </a:r>
            <a:r>
              <a:rPr lang="en-US" sz="2400" b="1" spc="-30" dirty="0" err="1">
                <a:solidFill>
                  <a:srgbClr val="FF0000"/>
                </a:solidFill>
              </a:rPr>
              <a:t>tâm</a:t>
            </a:r>
            <a:r>
              <a:rPr lang="en-US" sz="2400" b="1" spc="-30" dirty="0">
                <a:solidFill>
                  <a:srgbClr val="FF0000"/>
                </a:solidFill>
              </a:rPr>
              <a:t> </a:t>
            </a:r>
            <a:r>
              <a:rPr lang="en-US" sz="2400" b="1" spc="-30" dirty="0" err="1">
                <a:solidFill>
                  <a:srgbClr val="FF0000"/>
                </a:solidFill>
              </a:rPr>
              <a:t>lý</a:t>
            </a:r>
            <a:endParaRPr lang="en-US" sz="2400" b="1" spc="-30" dirty="0">
              <a:solidFill>
                <a:srgbClr val="FF0000"/>
              </a:solidFill>
            </a:endParaRPr>
          </a:p>
        </p:txBody>
      </p:sp>
      <p:sp>
        <p:nvSpPr>
          <p:cNvPr id="1259" name="TextBox 1258">
            <a:extLst>
              <a:ext uri="{FF2B5EF4-FFF2-40B4-BE49-F238E27FC236}">
                <a16:creationId xmlns:a16="http://schemas.microsoft.com/office/drawing/2014/main" id="{51A0037C-E0C5-46CB-830A-35654EB29C9A}"/>
              </a:ext>
            </a:extLst>
          </p:cNvPr>
          <p:cNvSpPr txBox="1"/>
          <p:nvPr/>
        </p:nvSpPr>
        <p:spPr>
          <a:xfrm>
            <a:off x="1300000" y="3663663"/>
            <a:ext cx="3199720" cy="840433"/>
          </a:xfrm>
          <a:prstGeom prst="rect">
            <a:avLst/>
          </a:prstGeom>
          <a:noFill/>
        </p:spPr>
        <p:txBody>
          <a:bodyPr wrap="square" rtlCol="0">
            <a:spAutoFit/>
          </a:bodyPr>
          <a:lstStyle/>
          <a:p>
            <a:pPr lvl="0" algn="r" defTabSz="914400"/>
            <a:r>
              <a:rPr kumimoji="0" lang="en-US" altLang="ko-KR" sz="2300" b="1" i="0" u="none" strike="noStrike" kern="1200" cap="none" spc="0" normalizeH="0" baseline="0" noProof="0" dirty="0">
                <a:ln>
                  <a:noFill/>
                </a:ln>
                <a:solidFill>
                  <a:srgbClr val="E62601"/>
                </a:solidFill>
                <a:effectLst/>
                <a:uLnTx/>
                <a:uFillTx/>
                <a:latin typeface="Arial"/>
                <a:ea typeface="Arial Unicode MS"/>
                <a:cs typeface="Arial" pitchFamily="34" charset="0"/>
              </a:rPr>
              <a:t>2. </a:t>
            </a:r>
            <a:r>
              <a:rPr kumimoji="0" lang="en-US" altLang="ko-KR" sz="2300" b="1" i="0" u="none" strike="noStrike" kern="1200" cap="none" spc="0" normalizeH="0" baseline="0" noProof="0" dirty="0" err="1">
                <a:ln>
                  <a:noFill/>
                </a:ln>
                <a:solidFill>
                  <a:srgbClr val="E62601"/>
                </a:solidFill>
                <a:effectLst/>
                <a:uLnTx/>
                <a:uFillTx/>
                <a:latin typeface="Arial"/>
                <a:ea typeface="Arial Unicode MS"/>
                <a:cs typeface="Arial" pitchFamily="34" charset="0"/>
              </a:rPr>
              <a:t>Khó</a:t>
            </a:r>
            <a:r>
              <a:rPr kumimoji="0" lang="en-US" altLang="ko-KR" sz="2300" b="1" i="0" u="none" strike="noStrike" kern="1200" cap="none" spc="0" normalizeH="0" baseline="0" noProof="0" dirty="0">
                <a:ln>
                  <a:noFill/>
                </a:ln>
                <a:solidFill>
                  <a:srgbClr val="E62601"/>
                </a:solidFill>
                <a:effectLst/>
                <a:uLnTx/>
                <a:uFillTx/>
                <a:latin typeface="Arial"/>
                <a:ea typeface="Arial Unicode MS"/>
                <a:cs typeface="Arial" pitchFamily="34" charset="0"/>
              </a:rPr>
              <a:t> </a:t>
            </a:r>
            <a:r>
              <a:rPr kumimoji="0" lang="en-US" altLang="ko-KR" sz="2300" b="1" i="0" u="none" strike="noStrike" kern="1200" cap="none" spc="0" normalizeH="0" baseline="0" noProof="0" dirty="0" err="1">
                <a:ln>
                  <a:noFill/>
                </a:ln>
                <a:solidFill>
                  <a:srgbClr val="E62601"/>
                </a:solidFill>
                <a:effectLst/>
                <a:uLnTx/>
                <a:uFillTx/>
                <a:latin typeface="Arial"/>
                <a:ea typeface="Arial Unicode MS"/>
                <a:cs typeface="Arial" pitchFamily="34" charset="0"/>
              </a:rPr>
              <a:t>khăn</a:t>
            </a:r>
            <a:r>
              <a:rPr kumimoji="0" lang="en-US" altLang="ko-KR" sz="2300" b="1" i="0" u="none" strike="noStrike" kern="1200" cap="none" spc="0" normalizeH="0" baseline="0" noProof="0" dirty="0">
                <a:ln>
                  <a:noFill/>
                </a:ln>
                <a:solidFill>
                  <a:srgbClr val="E62601"/>
                </a:solidFill>
                <a:effectLst/>
                <a:uLnTx/>
                <a:uFillTx/>
                <a:latin typeface="Arial"/>
                <a:ea typeface="Arial Unicode MS"/>
                <a:cs typeface="Arial" pitchFamily="34" charset="0"/>
              </a:rPr>
              <a:t> </a:t>
            </a:r>
            <a:r>
              <a:rPr kumimoji="0" lang="en-US" altLang="ko-KR" sz="2300" b="1" i="0" u="none" strike="noStrike" kern="1200" cap="none" spc="0" normalizeH="0" baseline="0" noProof="0" dirty="0" err="1">
                <a:ln>
                  <a:noFill/>
                </a:ln>
                <a:solidFill>
                  <a:srgbClr val="E62601"/>
                </a:solidFill>
                <a:effectLst/>
                <a:uLnTx/>
                <a:uFillTx/>
                <a:latin typeface="Arial"/>
                <a:ea typeface="Arial Unicode MS"/>
                <a:cs typeface="Arial" pitchFamily="34" charset="0"/>
              </a:rPr>
              <a:t>trong</a:t>
            </a:r>
            <a:r>
              <a:rPr kumimoji="0" lang="en-US" altLang="ko-KR" sz="2300" b="1" i="0" u="none" strike="noStrike" kern="1200" cap="none" spc="0" normalizeH="0" baseline="0" noProof="0" dirty="0">
                <a:ln>
                  <a:noFill/>
                </a:ln>
                <a:solidFill>
                  <a:srgbClr val="E62601"/>
                </a:solidFill>
                <a:effectLst/>
                <a:uLnTx/>
                <a:uFillTx/>
                <a:latin typeface="Arial"/>
                <a:ea typeface="Arial Unicode MS"/>
                <a:cs typeface="Arial" pitchFamily="34" charset="0"/>
              </a:rPr>
              <a:t> </a:t>
            </a:r>
            <a:r>
              <a:rPr kumimoji="0" lang="en-US" altLang="ko-KR" sz="2300" b="1" i="0" u="none" strike="noStrike" kern="1200" cap="none" spc="0" normalizeH="0" baseline="0" noProof="0" dirty="0" err="1">
                <a:ln>
                  <a:noFill/>
                </a:ln>
                <a:solidFill>
                  <a:srgbClr val="E62601"/>
                </a:solidFill>
                <a:effectLst/>
                <a:uLnTx/>
                <a:uFillTx/>
                <a:latin typeface="Arial"/>
                <a:ea typeface="Arial Unicode MS"/>
                <a:cs typeface="Arial" pitchFamily="34" charset="0"/>
              </a:rPr>
              <a:t>học</a:t>
            </a:r>
            <a:r>
              <a:rPr kumimoji="0" lang="en-US" altLang="ko-KR" sz="2300" b="1" i="0" u="none" strike="noStrike" kern="1200" cap="none" spc="0" normalizeH="0" baseline="0" noProof="0" dirty="0">
                <a:ln>
                  <a:noFill/>
                </a:ln>
                <a:solidFill>
                  <a:srgbClr val="E62601"/>
                </a:solidFill>
                <a:effectLst/>
                <a:uLnTx/>
                <a:uFillTx/>
                <a:latin typeface="Arial"/>
                <a:ea typeface="Arial Unicode MS"/>
                <a:cs typeface="Arial" pitchFamily="34" charset="0"/>
              </a:rPr>
              <a:t> </a:t>
            </a:r>
            <a:r>
              <a:rPr kumimoji="0" lang="en-US" altLang="ko-KR" sz="2300" b="1" i="0" u="none" strike="noStrike" kern="1200" cap="none" spc="0" normalizeH="0" baseline="0" noProof="0" dirty="0" err="1">
                <a:ln>
                  <a:noFill/>
                </a:ln>
                <a:solidFill>
                  <a:srgbClr val="E62601"/>
                </a:solidFill>
                <a:effectLst/>
                <a:uLnTx/>
                <a:uFillTx/>
                <a:latin typeface="Arial"/>
                <a:ea typeface="Arial Unicode MS"/>
                <a:cs typeface="Arial" pitchFamily="34" charset="0"/>
              </a:rPr>
              <a:t>tập</a:t>
            </a:r>
            <a:endParaRPr kumimoji="0" lang="ko-KR" altLang="en-US" sz="2300" b="1" i="0" u="none" strike="noStrike" kern="1200" cap="none" spc="0" normalizeH="0" baseline="0" noProof="0" dirty="0">
              <a:ln>
                <a:noFill/>
              </a:ln>
              <a:solidFill>
                <a:srgbClr val="FF0000"/>
              </a:solidFill>
              <a:effectLst/>
              <a:uLnTx/>
              <a:uFillTx/>
              <a:latin typeface="Arial"/>
              <a:ea typeface="Arial Unicode MS"/>
              <a:cs typeface="Arial" pitchFamily="34" charset="0"/>
            </a:endParaRPr>
          </a:p>
        </p:txBody>
      </p:sp>
      <p:sp>
        <p:nvSpPr>
          <p:cNvPr id="1262" name="TextBox 1261">
            <a:extLst>
              <a:ext uri="{FF2B5EF4-FFF2-40B4-BE49-F238E27FC236}">
                <a16:creationId xmlns:a16="http://schemas.microsoft.com/office/drawing/2014/main" id="{B880EFFB-97D4-4761-BB12-F360DC0EAFE2}"/>
              </a:ext>
            </a:extLst>
          </p:cNvPr>
          <p:cNvSpPr txBox="1"/>
          <p:nvPr/>
        </p:nvSpPr>
        <p:spPr>
          <a:xfrm flipH="1">
            <a:off x="3583172" y="4972067"/>
            <a:ext cx="3933707" cy="830997"/>
          </a:xfrm>
          <a:prstGeom prst="rect">
            <a:avLst/>
          </a:prstGeom>
          <a:noFill/>
        </p:spPr>
        <p:txBody>
          <a:bodyPr wrap="square" rtlCol="0">
            <a:spAutoFit/>
          </a:bodyPr>
          <a:lstStyle/>
          <a:p>
            <a:pPr lvl="0" algn="ctr" defTabSz="914400"/>
            <a:r>
              <a:rPr lang="en-US" sz="2400" b="1" spc="-30" dirty="0">
                <a:solidFill>
                  <a:schemeClr val="accent3">
                    <a:lumMod val="50000"/>
                  </a:schemeClr>
                </a:solidFill>
                <a:ea typeface="Times New Roman" panose="02020603050405020304" pitchFamily="18" charset="0"/>
              </a:rPr>
              <a:t>3. </a:t>
            </a:r>
            <a:r>
              <a:rPr lang="en-US" sz="2400" b="1" spc="-30" dirty="0" err="1">
                <a:solidFill>
                  <a:schemeClr val="accent3">
                    <a:lumMod val="50000"/>
                  </a:schemeClr>
                </a:solidFill>
                <a:ea typeface="Times New Roman" panose="02020603050405020304" pitchFamily="18" charset="0"/>
              </a:rPr>
              <a:t>Khó</a:t>
            </a:r>
            <a:r>
              <a:rPr lang="en-US" sz="2400" b="1" spc="-30" dirty="0">
                <a:solidFill>
                  <a:schemeClr val="accent3">
                    <a:lumMod val="50000"/>
                  </a:schemeClr>
                </a:solidFill>
                <a:ea typeface="Times New Roman" panose="02020603050405020304" pitchFamily="18" charset="0"/>
              </a:rPr>
              <a:t> </a:t>
            </a:r>
            <a:r>
              <a:rPr lang="en-US" sz="2400" b="1" spc="-30" dirty="0" err="1">
                <a:solidFill>
                  <a:schemeClr val="accent3">
                    <a:lumMod val="50000"/>
                  </a:schemeClr>
                </a:solidFill>
                <a:ea typeface="Times New Roman" panose="02020603050405020304" pitchFamily="18" charset="0"/>
              </a:rPr>
              <a:t>khăn</a:t>
            </a:r>
            <a:r>
              <a:rPr lang="en-US" sz="2400" b="1" spc="-30" dirty="0">
                <a:solidFill>
                  <a:schemeClr val="accent3">
                    <a:lumMod val="50000"/>
                  </a:schemeClr>
                </a:solidFill>
                <a:ea typeface="Times New Roman" panose="02020603050405020304" pitchFamily="18" charset="0"/>
              </a:rPr>
              <a:t> </a:t>
            </a:r>
            <a:r>
              <a:rPr lang="en-US" sz="2400" b="1" spc="-30" dirty="0" err="1">
                <a:solidFill>
                  <a:schemeClr val="accent3">
                    <a:lumMod val="50000"/>
                  </a:schemeClr>
                </a:solidFill>
                <a:ea typeface="Times New Roman" panose="02020603050405020304" pitchFamily="18" charset="0"/>
              </a:rPr>
              <a:t>trong</a:t>
            </a:r>
            <a:r>
              <a:rPr lang="en-US" sz="2400" b="1" spc="-30" dirty="0">
                <a:solidFill>
                  <a:schemeClr val="accent3">
                    <a:lumMod val="50000"/>
                  </a:schemeClr>
                </a:solidFill>
                <a:ea typeface="Times New Roman" panose="02020603050405020304" pitchFamily="18" charset="0"/>
              </a:rPr>
              <a:t> </a:t>
            </a:r>
            <a:r>
              <a:rPr lang="en-US" sz="2400" b="1" spc="-30" dirty="0" err="1">
                <a:solidFill>
                  <a:schemeClr val="accent3">
                    <a:lumMod val="50000"/>
                  </a:schemeClr>
                </a:solidFill>
                <a:ea typeface="Times New Roman" panose="02020603050405020304" pitchFamily="18" charset="0"/>
              </a:rPr>
              <a:t>giao</a:t>
            </a:r>
            <a:r>
              <a:rPr lang="en-US" sz="2400" b="1" spc="-30" dirty="0">
                <a:solidFill>
                  <a:schemeClr val="accent3">
                    <a:lumMod val="50000"/>
                  </a:schemeClr>
                </a:solidFill>
                <a:ea typeface="Times New Roman" panose="02020603050405020304" pitchFamily="18" charset="0"/>
              </a:rPr>
              <a:t> </a:t>
            </a:r>
            <a:r>
              <a:rPr lang="en-US" sz="2400" b="1" spc="-30" dirty="0" err="1">
                <a:solidFill>
                  <a:schemeClr val="accent3">
                    <a:lumMod val="50000"/>
                  </a:schemeClr>
                </a:solidFill>
                <a:ea typeface="Times New Roman" panose="02020603050405020304" pitchFamily="18" charset="0"/>
              </a:rPr>
              <a:t>tiếp</a:t>
            </a:r>
            <a:endParaRPr kumimoji="0" lang="ko-KR" altLang="en-US" sz="2400" b="1" i="0" u="none" strike="noStrike" kern="1200" cap="none" spc="0" normalizeH="0" baseline="0" noProof="0" dirty="0">
              <a:ln>
                <a:noFill/>
              </a:ln>
              <a:solidFill>
                <a:schemeClr val="accent3">
                  <a:lumMod val="50000"/>
                </a:schemeClr>
              </a:solidFill>
              <a:effectLst/>
              <a:uLnTx/>
              <a:uFillTx/>
              <a:latin typeface="Arial"/>
              <a:ea typeface="Arial Unicode MS"/>
              <a:cs typeface="Arial" pitchFamily="34" charset="0"/>
            </a:endParaRPr>
          </a:p>
        </p:txBody>
      </p:sp>
      <p:sp>
        <p:nvSpPr>
          <p:cNvPr id="41" name="Title 3">
            <a:extLst>
              <a:ext uri="{FF2B5EF4-FFF2-40B4-BE49-F238E27FC236}">
                <a16:creationId xmlns:a16="http://schemas.microsoft.com/office/drawing/2014/main" id="{E62B56EA-4EDB-4A50-A9DF-00F5CAE8C696}"/>
              </a:ext>
            </a:extLst>
          </p:cNvPr>
          <p:cNvSpPr txBox="1">
            <a:spLocks/>
          </p:cNvSpPr>
          <p:nvPr/>
        </p:nvSpPr>
        <p:spPr>
          <a:xfrm>
            <a:off x="1173964" y="256175"/>
            <a:ext cx="11018036" cy="4453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Arial" panose="020B0604020202020204" pitchFamily="34" charset="0"/>
                <a:cs typeface="Arial" panose="020B0604020202020204" pitchFamily="34" charset="0"/>
              </a:rPr>
              <a:t>NHỮNG VẤN ĐỀ/ KHÓ KHĂN CỦA HỌC SINH TIỂU HỌC</a:t>
            </a:r>
          </a:p>
        </p:txBody>
      </p:sp>
      <p:pic>
        <p:nvPicPr>
          <p:cNvPr id="2" name="Picture 1">
            <a:extLst>
              <a:ext uri="{FF2B5EF4-FFF2-40B4-BE49-F238E27FC236}">
                <a16:creationId xmlns:a16="http://schemas.microsoft.com/office/drawing/2014/main" id="{1FA99385-AB15-CEB2-AC55-60B8CB156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4" y="170798"/>
            <a:ext cx="1460098" cy="109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196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42"/>
                                        </p:tgtEl>
                                        <p:attrNameLst>
                                          <p:attrName>style.visibility</p:attrName>
                                        </p:attrNameLst>
                                      </p:cBhvr>
                                      <p:to>
                                        <p:strVal val="visible"/>
                                      </p:to>
                                    </p:set>
                                    <p:anim calcmode="lin" valueType="num">
                                      <p:cBhvr additive="base">
                                        <p:cTn id="13" dur="500" fill="hold"/>
                                        <p:tgtEl>
                                          <p:spTgt spid="1242"/>
                                        </p:tgtEl>
                                        <p:attrNameLst>
                                          <p:attrName>ppt_x</p:attrName>
                                        </p:attrNameLst>
                                      </p:cBhvr>
                                      <p:tavLst>
                                        <p:tav tm="0">
                                          <p:val>
                                            <p:strVal val="#ppt_x"/>
                                          </p:val>
                                        </p:tav>
                                        <p:tav tm="100000">
                                          <p:val>
                                            <p:strVal val="#ppt_x"/>
                                          </p:val>
                                        </p:tav>
                                      </p:tavLst>
                                    </p:anim>
                                    <p:anim calcmode="lin" valueType="num">
                                      <p:cBhvr additive="base">
                                        <p:cTn id="14" dur="500" fill="hold"/>
                                        <p:tgtEl>
                                          <p:spTgt spid="12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46"/>
                                        </p:tgtEl>
                                        <p:attrNameLst>
                                          <p:attrName>style.visibility</p:attrName>
                                        </p:attrNameLst>
                                      </p:cBhvr>
                                      <p:to>
                                        <p:strVal val="visible"/>
                                      </p:to>
                                    </p:set>
                                    <p:anim calcmode="lin" valueType="num">
                                      <p:cBhvr additive="base">
                                        <p:cTn id="19" dur="500" fill="hold"/>
                                        <p:tgtEl>
                                          <p:spTgt spid="1246"/>
                                        </p:tgtEl>
                                        <p:attrNameLst>
                                          <p:attrName>ppt_x</p:attrName>
                                        </p:attrNameLst>
                                      </p:cBhvr>
                                      <p:tavLst>
                                        <p:tav tm="0">
                                          <p:val>
                                            <p:strVal val="#ppt_x"/>
                                          </p:val>
                                        </p:tav>
                                        <p:tav tm="100000">
                                          <p:val>
                                            <p:strVal val="#ppt_x"/>
                                          </p:val>
                                        </p:tav>
                                      </p:tavLst>
                                    </p:anim>
                                    <p:anim calcmode="lin" valueType="num">
                                      <p:cBhvr additive="base">
                                        <p:cTn id="20" dur="500" fill="hold"/>
                                        <p:tgtEl>
                                          <p:spTgt spid="12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44"/>
                                        </p:tgtEl>
                                        <p:attrNameLst>
                                          <p:attrName>style.visibility</p:attrName>
                                        </p:attrNameLst>
                                      </p:cBhvr>
                                      <p:to>
                                        <p:strVal val="visible"/>
                                      </p:to>
                                    </p:set>
                                    <p:anim calcmode="lin" valueType="num">
                                      <p:cBhvr additive="base">
                                        <p:cTn id="25" dur="500" fill="hold"/>
                                        <p:tgtEl>
                                          <p:spTgt spid="1244"/>
                                        </p:tgtEl>
                                        <p:attrNameLst>
                                          <p:attrName>ppt_x</p:attrName>
                                        </p:attrNameLst>
                                      </p:cBhvr>
                                      <p:tavLst>
                                        <p:tav tm="0">
                                          <p:val>
                                            <p:strVal val="#ppt_x"/>
                                          </p:val>
                                        </p:tav>
                                        <p:tav tm="100000">
                                          <p:val>
                                            <p:strVal val="#ppt_x"/>
                                          </p:val>
                                        </p:tav>
                                      </p:tavLst>
                                    </p:anim>
                                    <p:anim calcmode="lin" valueType="num">
                                      <p:cBhvr additive="base">
                                        <p:cTn id="26" dur="500" fill="hold"/>
                                        <p:tgtEl>
                                          <p:spTgt spid="12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43"/>
                                        </p:tgtEl>
                                        <p:attrNameLst>
                                          <p:attrName>style.visibility</p:attrName>
                                        </p:attrNameLst>
                                      </p:cBhvr>
                                      <p:to>
                                        <p:strVal val="visible"/>
                                      </p:to>
                                    </p:set>
                                    <p:anim calcmode="lin" valueType="num">
                                      <p:cBhvr additive="base">
                                        <p:cTn id="31" dur="500" fill="hold"/>
                                        <p:tgtEl>
                                          <p:spTgt spid="1243"/>
                                        </p:tgtEl>
                                        <p:attrNameLst>
                                          <p:attrName>ppt_x</p:attrName>
                                        </p:attrNameLst>
                                      </p:cBhvr>
                                      <p:tavLst>
                                        <p:tav tm="0">
                                          <p:val>
                                            <p:strVal val="#ppt_x"/>
                                          </p:val>
                                        </p:tav>
                                        <p:tav tm="100000">
                                          <p:val>
                                            <p:strVal val="#ppt_x"/>
                                          </p:val>
                                        </p:tav>
                                      </p:tavLst>
                                    </p:anim>
                                    <p:anim calcmode="lin" valueType="num">
                                      <p:cBhvr additive="base">
                                        <p:cTn id="32" dur="500" fill="hold"/>
                                        <p:tgtEl>
                                          <p:spTgt spid="124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45"/>
                                        </p:tgtEl>
                                        <p:attrNameLst>
                                          <p:attrName>style.visibility</p:attrName>
                                        </p:attrNameLst>
                                      </p:cBhvr>
                                      <p:to>
                                        <p:strVal val="visible"/>
                                      </p:to>
                                    </p:set>
                                    <p:anim calcmode="lin" valueType="num">
                                      <p:cBhvr additive="base">
                                        <p:cTn id="35" dur="500" fill="hold"/>
                                        <p:tgtEl>
                                          <p:spTgt spid="1245"/>
                                        </p:tgtEl>
                                        <p:attrNameLst>
                                          <p:attrName>ppt_x</p:attrName>
                                        </p:attrNameLst>
                                      </p:cBhvr>
                                      <p:tavLst>
                                        <p:tav tm="0">
                                          <p:val>
                                            <p:strVal val="#ppt_x"/>
                                          </p:val>
                                        </p:tav>
                                        <p:tav tm="100000">
                                          <p:val>
                                            <p:strVal val="#ppt_x"/>
                                          </p:val>
                                        </p:tav>
                                      </p:tavLst>
                                    </p:anim>
                                    <p:anim calcmode="lin" valueType="num">
                                      <p:cBhvr additive="base">
                                        <p:cTn id="36" dur="500" fill="hold"/>
                                        <p:tgtEl>
                                          <p:spTgt spid="1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2" grpId="0" animBg="1"/>
      <p:bldP spid="1243" grpId="0" animBg="1"/>
      <p:bldP spid="1244" grpId="0" animBg="1"/>
      <p:bldP spid="1245" grpId="0" animBg="1"/>
      <p:bldP spid="124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CF560A0-71AF-444F-93F6-13995289C0CB}"/>
              </a:ext>
            </a:extLst>
          </p:cNvPr>
          <p:cNvGrpSpPr/>
          <p:nvPr/>
        </p:nvGrpSpPr>
        <p:grpSpPr>
          <a:xfrm>
            <a:off x="4748032" y="1701647"/>
            <a:ext cx="2824509" cy="2745100"/>
            <a:chOff x="4572629" y="2361290"/>
            <a:chExt cx="3382444" cy="3433935"/>
          </a:xfrm>
        </p:grpSpPr>
        <p:grpSp>
          <p:nvGrpSpPr>
            <p:cNvPr id="1225" name="Group 1224">
              <a:extLst>
                <a:ext uri="{FF2B5EF4-FFF2-40B4-BE49-F238E27FC236}">
                  <a16:creationId xmlns:a16="http://schemas.microsoft.com/office/drawing/2014/main" id="{5719164B-FEF6-42F8-A159-CCA60198B542}"/>
                </a:ext>
              </a:extLst>
            </p:cNvPr>
            <p:cNvGrpSpPr/>
            <p:nvPr/>
          </p:nvGrpSpPr>
          <p:grpSpPr>
            <a:xfrm>
              <a:off x="5001950" y="2847406"/>
              <a:ext cx="2434820" cy="2455760"/>
              <a:chOff x="10007603" y="2705880"/>
              <a:chExt cx="1441774" cy="1441774"/>
            </a:xfrm>
          </p:grpSpPr>
          <p:sp>
            <p:nvSpPr>
              <p:cNvPr id="1226" name="Oval 1225">
                <a:extLst>
                  <a:ext uri="{FF2B5EF4-FFF2-40B4-BE49-F238E27FC236}">
                    <a16:creationId xmlns:a16="http://schemas.microsoft.com/office/drawing/2014/main" id="{0B773314-7D33-452E-A6D3-4C4C5B389AA2}"/>
                  </a:ext>
                </a:extLst>
              </p:cNvPr>
              <p:cNvSpPr>
                <a:spLocks noChangeAspect="1"/>
              </p:cNvSpPr>
              <p:nvPr/>
            </p:nvSpPr>
            <p:spPr>
              <a:xfrm>
                <a:off x="10007603" y="2705880"/>
                <a:ext cx="1441774" cy="1441774"/>
              </a:xfrm>
              <a:prstGeom prst="ellipse">
                <a:avLst/>
              </a:prstGeom>
              <a:solidFill>
                <a:schemeClr val="bg1"/>
              </a:solid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Arial"/>
                    <a:ea typeface="Arial Unicode MS"/>
                  </a:rPr>
                  <a:t>Khóa</a:t>
                </a:r>
                <a:r>
                  <a:rPr lang="en-US" sz="2400" dirty="0">
                    <a:solidFill>
                      <a:srgbClr val="FF0000"/>
                    </a:solidFill>
                    <a:latin typeface="Arial"/>
                    <a:ea typeface="Arial Unicode MS"/>
                  </a:rPr>
                  <a:t> </a:t>
                </a:r>
                <a:r>
                  <a:rPr lang="en-US" sz="2400" dirty="0" err="1">
                    <a:solidFill>
                      <a:srgbClr val="FF0000"/>
                    </a:solidFill>
                    <a:latin typeface="Arial"/>
                    <a:ea typeface="Arial Unicode MS"/>
                  </a:rPr>
                  <a:t>khăn</a:t>
                </a:r>
                <a:r>
                  <a:rPr lang="en-US" sz="2400" dirty="0">
                    <a:solidFill>
                      <a:srgbClr val="FF0000"/>
                    </a:solidFill>
                    <a:latin typeface="Arial"/>
                    <a:ea typeface="Arial Unicode MS"/>
                  </a:rPr>
                  <a:t> </a:t>
                </a:r>
                <a:r>
                  <a:rPr lang="en-US" sz="2400" dirty="0" err="1">
                    <a:solidFill>
                      <a:srgbClr val="FF0000"/>
                    </a:solidFill>
                    <a:latin typeface="Arial"/>
                    <a:ea typeface="Arial Unicode MS"/>
                  </a:rPr>
                  <a:t>của</a:t>
                </a:r>
                <a:r>
                  <a:rPr lang="en-US" sz="2400" dirty="0">
                    <a:solidFill>
                      <a:srgbClr val="FF0000"/>
                    </a:solidFill>
                    <a:latin typeface="Arial"/>
                    <a:ea typeface="Arial Unicode MS"/>
                  </a:rPr>
                  <a:t> HS</a:t>
                </a:r>
                <a:endParaRPr kumimoji="0" lang="en-US" sz="2400" b="0" i="0" u="none" strike="noStrike" kern="1200" cap="none" spc="0" normalizeH="0" baseline="0" noProof="0" dirty="0">
                  <a:ln>
                    <a:noFill/>
                  </a:ln>
                  <a:solidFill>
                    <a:srgbClr val="FF0000"/>
                  </a:solidFill>
                  <a:effectLst/>
                  <a:uLnTx/>
                  <a:uFillTx/>
                  <a:latin typeface="Arial"/>
                  <a:ea typeface="Arial Unicode MS"/>
                  <a:cs typeface="+mn-cs"/>
                </a:endParaRPr>
              </a:p>
            </p:txBody>
          </p:sp>
          <p:sp>
            <p:nvSpPr>
              <p:cNvPr id="1229" name="Oval 1228">
                <a:extLst>
                  <a:ext uri="{FF2B5EF4-FFF2-40B4-BE49-F238E27FC236}">
                    <a16:creationId xmlns:a16="http://schemas.microsoft.com/office/drawing/2014/main" id="{06C86A05-3171-42A9-A425-C8BB81F921F5}"/>
                  </a:ext>
                </a:extLst>
              </p:cNvPr>
              <p:cNvSpPr>
                <a:spLocks noChangeAspect="1"/>
              </p:cNvSpPr>
              <p:nvPr/>
            </p:nvSpPr>
            <p:spPr>
              <a:xfrm>
                <a:off x="10584313" y="3282590"/>
                <a:ext cx="288355" cy="288355"/>
              </a:xfrm>
              <a:prstGeom prst="ellipse">
                <a:avLst/>
              </a:prstGeom>
              <a:solidFill>
                <a:schemeClr val="accent3"/>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grpSp>
          <p:nvGrpSpPr>
            <p:cNvPr id="1230" name="Group 1229">
              <a:extLst>
                <a:ext uri="{FF2B5EF4-FFF2-40B4-BE49-F238E27FC236}">
                  <a16:creationId xmlns:a16="http://schemas.microsoft.com/office/drawing/2014/main" id="{9B092C8F-D48C-4421-9759-E4D58F62B1E5}"/>
                </a:ext>
              </a:extLst>
            </p:cNvPr>
            <p:cNvGrpSpPr/>
            <p:nvPr/>
          </p:nvGrpSpPr>
          <p:grpSpPr>
            <a:xfrm rot="309025">
              <a:off x="6188792" y="3232146"/>
              <a:ext cx="1766281" cy="843161"/>
              <a:chOff x="1719925" y="2674433"/>
              <a:chExt cx="2010031" cy="955598"/>
            </a:xfrm>
          </p:grpSpPr>
          <p:sp>
            <p:nvSpPr>
              <p:cNvPr id="1231" name="Parallelogram 1230">
                <a:extLst>
                  <a:ext uri="{FF2B5EF4-FFF2-40B4-BE49-F238E27FC236}">
                    <a16:creationId xmlns:a16="http://schemas.microsoft.com/office/drawing/2014/main" id="{1BC4CCC1-188C-44BC-B808-6476AED5418B}"/>
                  </a:ext>
                </a:extLst>
              </p:cNvPr>
              <p:cNvSpPr/>
              <p:nvPr/>
            </p:nvSpPr>
            <p:spPr>
              <a:xfrm rot="8894940">
                <a:off x="2608993" y="2707412"/>
                <a:ext cx="1054848" cy="208549"/>
              </a:xfrm>
              <a:prstGeom prst="parallelogram">
                <a:avLst>
                  <a:gd name="adj" fmla="val 19222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32" name="Rectangle 34">
                <a:extLst>
                  <a:ext uri="{FF2B5EF4-FFF2-40B4-BE49-F238E27FC236}">
                    <a16:creationId xmlns:a16="http://schemas.microsoft.com/office/drawing/2014/main" id="{C2CBEE24-92AC-427E-A583-D1CA98FF3030}"/>
                  </a:ext>
                </a:extLst>
              </p:cNvPr>
              <p:cNvSpPr/>
              <p:nvPr/>
            </p:nvSpPr>
            <p:spPr>
              <a:xfrm rot="19800000">
                <a:off x="1719925" y="3606561"/>
                <a:ext cx="459118" cy="23470"/>
              </a:xfrm>
              <a:custGeom>
                <a:avLst/>
                <a:gdLst/>
                <a:ahLst/>
                <a:cxnLst/>
                <a:rect l="l" t="t" r="r" b="b"/>
                <a:pathLst>
                  <a:path w="704227" h="36000">
                    <a:moveTo>
                      <a:pt x="0" y="0"/>
                    </a:moveTo>
                    <a:lnTo>
                      <a:pt x="704227" y="0"/>
                    </a:lnTo>
                    <a:lnTo>
                      <a:pt x="704227" y="36000"/>
                    </a:lnTo>
                    <a:lnTo>
                      <a:pt x="0" y="3600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nvGrpSpPr>
              <p:cNvPr id="1233" name="Group 1232">
                <a:extLst>
                  <a:ext uri="{FF2B5EF4-FFF2-40B4-BE49-F238E27FC236}">
                    <a16:creationId xmlns:a16="http://schemas.microsoft.com/office/drawing/2014/main" id="{B979F242-2F63-4CFB-A97B-388F360374DB}"/>
                  </a:ext>
                </a:extLst>
              </p:cNvPr>
              <p:cNvGrpSpPr/>
              <p:nvPr/>
            </p:nvGrpSpPr>
            <p:grpSpPr>
              <a:xfrm rot="19800000">
                <a:off x="1953215" y="2674433"/>
                <a:ext cx="1776741" cy="851760"/>
                <a:chOff x="1475656" y="3328868"/>
                <a:chExt cx="2725289" cy="1306488"/>
              </a:xfrm>
            </p:grpSpPr>
            <p:sp>
              <p:nvSpPr>
                <p:cNvPr id="1234" name="Parallelogram 1233">
                  <a:extLst>
                    <a:ext uri="{FF2B5EF4-FFF2-40B4-BE49-F238E27FC236}">
                      <a16:creationId xmlns:a16="http://schemas.microsoft.com/office/drawing/2014/main" id="{02CCB67E-71F2-4E56-98B8-FF26E2C81B1B}"/>
                    </a:ext>
                  </a:extLst>
                </p:cNvPr>
                <p:cNvSpPr/>
                <p:nvPr/>
              </p:nvSpPr>
              <p:spPr>
                <a:xfrm rot="10680000" flipH="1">
                  <a:off x="2793781" y="4038221"/>
                  <a:ext cx="1201834" cy="597135"/>
                </a:xfrm>
                <a:prstGeom prst="parallelogram">
                  <a:avLst>
                    <a:gd name="adj" fmla="val 62269"/>
                  </a:avLst>
                </a:prstGeom>
                <a:gradFill>
                  <a:gsLst>
                    <a:gs pos="0">
                      <a:schemeClr val="accent1">
                        <a:lumMod val="60000"/>
                      </a:schemeClr>
                    </a:gs>
                    <a:gs pos="100000">
                      <a:schemeClr val="accent1">
                        <a:lumMod val="6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35" name="Parallelogram 1234">
                  <a:extLst>
                    <a:ext uri="{FF2B5EF4-FFF2-40B4-BE49-F238E27FC236}">
                      <a16:creationId xmlns:a16="http://schemas.microsoft.com/office/drawing/2014/main" id="{7067CFE4-CF22-49D1-8061-A6C3066FB875}"/>
                    </a:ext>
                  </a:extLst>
                </p:cNvPr>
                <p:cNvSpPr/>
                <p:nvPr/>
              </p:nvSpPr>
              <p:spPr>
                <a:xfrm rot="10920000">
                  <a:off x="2794939" y="3328868"/>
                  <a:ext cx="1201834" cy="597136"/>
                </a:xfrm>
                <a:prstGeom prst="parallelogram">
                  <a:avLst>
                    <a:gd name="adj" fmla="val 6226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grpSp>
              <p:nvGrpSpPr>
                <p:cNvPr id="1236" name="Group 1235">
                  <a:extLst>
                    <a:ext uri="{FF2B5EF4-FFF2-40B4-BE49-F238E27FC236}">
                      <a16:creationId xmlns:a16="http://schemas.microsoft.com/office/drawing/2014/main" id="{A65A5AAF-AFDD-449E-BBD9-4CA8468626A8}"/>
                    </a:ext>
                  </a:extLst>
                </p:cNvPr>
                <p:cNvGrpSpPr/>
                <p:nvPr/>
              </p:nvGrpSpPr>
              <p:grpSpPr>
                <a:xfrm>
                  <a:off x="1475656" y="3862964"/>
                  <a:ext cx="2152334" cy="246090"/>
                  <a:chOff x="1688158" y="3440846"/>
                  <a:chExt cx="1659706" cy="379529"/>
                </a:xfrm>
              </p:grpSpPr>
              <p:sp>
                <p:nvSpPr>
                  <p:cNvPr id="1238" name="Trapezoid 33">
                    <a:extLst>
                      <a:ext uri="{FF2B5EF4-FFF2-40B4-BE49-F238E27FC236}">
                        <a16:creationId xmlns:a16="http://schemas.microsoft.com/office/drawing/2014/main" id="{76F05AA1-A444-4686-9FFA-9D08FB87FF71}"/>
                      </a:ext>
                    </a:extLst>
                  </p:cNvPr>
                  <p:cNvSpPr/>
                  <p:nvPr/>
                </p:nvSpPr>
                <p:spPr>
                  <a:xfrm rot="5400000" flipH="1">
                    <a:off x="2653493" y="3090551"/>
                    <a:ext cx="308621" cy="1080120"/>
                  </a:xfrm>
                  <a:custGeom>
                    <a:avLst/>
                    <a:gdLst/>
                    <a:ahLst/>
                    <a:cxnLst/>
                    <a:rect l="l" t="t" r="r" b="b"/>
                    <a:pathLst>
                      <a:path w="308621" h="1080120">
                        <a:moveTo>
                          <a:pt x="308621" y="1080120"/>
                        </a:moveTo>
                        <a:lnTo>
                          <a:pt x="232649" y="0"/>
                        </a:lnTo>
                        <a:lnTo>
                          <a:pt x="75972" y="0"/>
                        </a:lnTo>
                        <a:lnTo>
                          <a:pt x="0" y="108012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39" name="Chord 1238">
                    <a:extLst>
                      <a:ext uri="{FF2B5EF4-FFF2-40B4-BE49-F238E27FC236}">
                        <a16:creationId xmlns:a16="http://schemas.microsoft.com/office/drawing/2014/main" id="{62938FC2-AD92-466B-868A-11A63EB7B527}"/>
                      </a:ext>
                    </a:extLst>
                  </p:cNvPr>
                  <p:cNvSpPr/>
                  <p:nvPr/>
                </p:nvSpPr>
                <p:spPr>
                  <a:xfrm>
                    <a:off x="1688158" y="3454556"/>
                    <a:ext cx="155575" cy="352111"/>
                  </a:xfrm>
                  <a:prstGeom prst="chord">
                    <a:avLst>
                      <a:gd name="adj1" fmla="val 5391179"/>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40" name="Trapezoid 37">
                    <a:extLst>
                      <a:ext uri="{FF2B5EF4-FFF2-40B4-BE49-F238E27FC236}">
                        <a16:creationId xmlns:a16="http://schemas.microsoft.com/office/drawing/2014/main" id="{A20E06E4-D3CC-4081-B12F-0A984E80E3C8}"/>
                      </a:ext>
                    </a:extLst>
                  </p:cNvPr>
                  <p:cNvSpPr/>
                  <p:nvPr/>
                </p:nvSpPr>
                <p:spPr>
                  <a:xfrm rot="5400000" flipH="1">
                    <a:off x="1825951" y="3378583"/>
                    <a:ext cx="379529" cy="504056"/>
                  </a:xfrm>
                  <a:custGeom>
                    <a:avLst/>
                    <a:gdLst/>
                    <a:ahLst/>
                    <a:cxnLst/>
                    <a:rect l="l" t="t" r="r" b="b"/>
                    <a:pathLst>
                      <a:path w="379529" h="504056">
                        <a:moveTo>
                          <a:pt x="379529" y="504056"/>
                        </a:moveTo>
                        <a:lnTo>
                          <a:pt x="344075" y="0"/>
                        </a:lnTo>
                        <a:lnTo>
                          <a:pt x="35454" y="0"/>
                        </a:lnTo>
                        <a:lnTo>
                          <a:pt x="0" y="5040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grpSp>
            <p:sp>
              <p:nvSpPr>
                <p:cNvPr id="1237" name="Parallelogram 1236">
                  <a:extLst>
                    <a:ext uri="{FF2B5EF4-FFF2-40B4-BE49-F238E27FC236}">
                      <a16:creationId xmlns:a16="http://schemas.microsoft.com/office/drawing/2014/main" id="{BF84AF24-66B4-4734-8288-89323F9545C1}"/>
                    </a:ext>
                  </a:extLst>
                </p:cNvPr>
                <p:cNvSpPr/>
                <p:nvPr/>
              </p:nvSpPr>
              <p:spPr>
                <a:xfrm rot="10800000" flipH="1">
                  <a:off x="2788579" y="3979133"/>
                  <a:ext cx="1412366" cy="268133"/>
                </a:xfrm>
                <a:prstGeom prst="parallelogram">
                  <a:avLst>
                    <a:gd name="adj" fmla="val 20586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grpSp>
        <p:sp>
          <p:nvSpPr>
            <p:cNvPr id="1241" name="Oval 1240">
              <a:extLst>
                <a:ext uri="{FF2B5EF4-FFF2-40B4-BE49-F238E27FC236}">
                  <a16:creationId xmlns:a16="http://schemas.microsoft.com/office/drawing/2014/main" id="{4F691189-E93B-4DAB-BBF6-275DDBFFE2F3}"/>
                </a:ext>
              </a:extLst>
            </p:cNvPr>
            <p:cNvSpPr/>
            <p:nvPr/>
          </p:nvSpPr>
          <p:spPr>
            <a:xfrm>
              <a:off x="4572629" y="2361290"/>
              <a:ext cx="3340943" cy="3433935"/>
            </a:xfrm>
            <a:prstGeom prst="ellipse">
              <a:avLst/>
            </a:prstGeom>
            <a:noFill/>
            <a:ln w="222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ea typeface="Arial Unicode MS"/>
                <a:cs typeface="+mn-cs"/>
              </a:endParaRPr>
            </a:p>
          </p:txBody>
        </p:sp>
      </p:grpSp>
      <p:sp>
        <p:nvSpPr>
          <p:cNvPr id="1242" name="Oval 1241">
            <a:extLst>
              <a:ext uri="{FF2B5EF4-FFF2-40B4-BE49-F238E27FC236}">
                <a16:creationId xmlns:a16="http://schemas.microsoft.com/office/drawing/2014/main" id="{C4FDEA2A-CA51-43A6-812B-3D15A28B00E5}"/>
              </a:ext>
            </a:extLst>
          </p:cNvPr>
          <p:cNvSpPr/>
          <p:nvPr/>
        </p:nvSpPr>
        <p:spPr>
          <a:xfrm rot="19800000">
            <a:off x="4975262" y="1816428"/>
            <a:ext cx="292379" cy="29237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43" name="Oval 1242">
            <a:extLst>
              <a:ext uri="{FF2B5EF4-FFF2-40B4-BE49-F238E27FC236}">
                <a16:creationId xmlns:a16="http://schemas.microsoft.com/office/drawing/2014/main" id="{8BB78813-D9CD-496A-A429-ADDE7EEF4A85}"/>
              </a:ext>
            </a:extLst>
          </p:cNvPr>
          <p:cNvSpPr/>
          <p:nvPr/>
        </p:nvSpPr>
        <p:spPr>
          <a:xfrm rot="19800000">
            <a:off x="7360331" y="3647800"/>
            <a:ext cx="292379" cy="2923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44" name="Oval 1243">
            <a:extLst>
              <a:ext uri="{FF2B5EF4-FFF2-40B4-BE49-F238E27FC236}">
                <a16:creationId xmlns:a16="http://schemas.microsoft.com/office/drawing/2014/main" id="{4A3C469D-8A12-403D-8F00-DDE20B3FEB01}"/>
              </a:ext>
            </a:extLst>
          </p:cNvPr>
          <p:cNvSpPr/>
          <p:nvPr/>
        </p:nvSpPr>
        <p:spPr>
          <a:xfrm rot="19800000">
            <a:off x="5980327" y="4474783"/>
            <a:ext cx="292379" cy="29237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45" name="Oval 1244">
            <a:extLst>
              <a:ext uri="{FF2B5EF4-FFF2-40B4-BE49-F238E27FC236}">
                <a16:creationId xmlns:a16="http://schemas.microsoft.com/office/drawing/2014/main" id="{C2778E64-AC47-4090-A977-CB36A417E5C3}"/>
              </a:ext>
            </a:extLst>
          </p:cNvPr>
          <p:cNvSpPr/>
          <p:nvPr/>
        </p:nvSpPr>
        <p:spPr>
          <a:xfrm rot="19800000">
            <a:off x="7039485" y="1812940"/>
            <a:ext cx="292379" cy="292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46" name="Oval 1245">
            <a:extLst>
              <a:ext uri="{FF2B5EF4-FFF2-40B4-BE49-F238E27FC236}">
                <a16:creationId xmlns:a16="http://schemas.microsoft.com/office/drawing/2014/main" id="{D02EC456-5786-464A-AE57-AE1095BD3C32}"/>
              </a:ext>
            </a:extLst>
          </p:cNvPr>
          <p:cNvSpPr/>
          <p:nvPr/>
        </p:nvSpPr>
        <p:spPr>
          <a:xfrm rot="19800000">
            <a:off x="4683173" y="3705765"/>
            <a:ext cx="292379" cy="2923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50" name="TextBox 1249">
            <a:extLst>
              <a:ext uri="{FF2B5EF4-FFF2-40B4-BE49-F238E27FC236}">
                <a16:creationId xmlns:a16="http://schemas.microsoft.com/office/drawing/2014/main" id="{975AC58A-1008-4D45-9804-B1DAEF87FF2D}"/>
              </a:ext>
            </a:extLst>
          </p:cNvPr>
          <p:cNvSpPr txBox="1"/>
          <p:nvPr/>
        </p:nvSpPr>
        <p:spPr>
          <a:xfrm>
            <a:off x="7824797" y="3560259"/>
            <a:ext cx="4115267" cy="830997"/>
          </a:xfrm>
          <a:prstGeom prst="rect">
            <a:avLst/>
          </a:prstGeom>
          <a:noFill/>
        </p:spPr>
        <p:txBody>
          <a:bodyPr wrap="square" rtlCol="0">
            <a:spAutoFit/>
          </a:bodyPr>
          <a:lstStyle/>
          <a:p>
            <a:pPr lvl="0" algn="ctr" defTabSz="914400"/>
            <a:r>
              <a:rPr lang="en-US" sz="2400" b="1" spc="-30" dirty="0">
                <a:solidFill>
                  <a:srgbClr val="07A398"/>
                </a:solidFill>
                <a:ea typeface="Times New Roman" panose="02020603050405020304" pitchFamily="18" charset="0"/>
              </a:rPr>
              <a:t>4. </a:t>
            </a:r>
            <a:r>
              <a:rPr lang="en-US" sz="2400" b="1" spc="-30" dirty="0" err="1">
                <a:solidFill>
                  <a:srgbClr val="07A398"/>
                </a:solidFill>
                <a:ea typeface="Times New Roman" panose="02020603050405020304" pitchFamily="18" charset="0"/>
              </a:rPr>
              <a:t>Khó</a:t>
            </a:r>
            <a:r>
              <a:rPr lang="en-US" sz="2400" b="1" spc="-30" dirty="0">
                <a:solidFill>
                  <a:srgbClr val="07A398"/>
                </a:solidFill>
                <a:ea typeface="Times New Roman" panose="02020603050405020304" pitchFamily="18" charset="0"/>
              </a:rPr>
              <a:t> </a:t>
            </a:r>
            <a:r>
              <a:rPr lang="en-US" sz="2400" b="1" spc="-30" dirty="0" err="1">
                <a:solidFill>
                  <a:srgbClr val="07A398"/>
                </a:solidFill>
                <a:ea typeface="Times New Roman" panose="02020603050405020304" pitchFamily="18" charset="0"/>
              </a:rPr>
              <a:t>khăn</a:t>
            </a:r>
            <a:r>
              <a:rPr lang="en-US" sz="2400" b="1" spc="-30" dirty="0">
                <a:solidFill>
                  <a:srgbClr val="07A398"/>
                </a:solidFill>
                <a:ea typeface="Times New Roman" panose="02020603050405020304" pitchFamily="18" charset="0"/>
              </a:rPr>
              <a:t> </a:t>
            </a:r>
            <a:r>
              <a:rPr lang="en-US" sz="2400" b="1" spc="-30" dirty="0" err="1">
                <a:solidFill>
                  <a:srgbClr val="07A398"/>
                </a:solidFill>
                <a:ea typeface="Times New Roman" panose="02020603050405020304" pitchFamily="18" charset="0"/>
              </a:rPr>
              <a:t>trong</a:t>
            </a:r>
            <a:r>
              <a:rPr lang="en-US" sz="2400" b="1" spc="-30" dirty="0">
                <a:solidFill>
                  <a:srgbClr val="07A398"/>
                </a:solidFill>
                <a:ea typeface="Times New Roman" panose="02020603050405020304" pitchFamily="18" charset="0"/>
              </a:rPr>
              <a:t> </a:t>
            </a:r>
            <a:r>
              <a:rPr lang="en-US" sz="2400" b="1" spc="-30" dirty="0" err="1">
                <a:solidFill>
                  <a:srgbClr val="07A398"/>
                </a:solidFill>
                <a:ea typeface="Times New Roman" panose="02020603050405020304" pitchFamily="18" charset="0"/>
              </a:rPr>
              <a:t>phát</a:t>
            </a:r>
            <a:r>
              <a:rPr lang="en-US" sz="2400" b="1" spc="-30" dirty="0">
                <a:solidFill>
                  <a:srgbClr val="07A398"/>
                </a:solidFill>
                <a:ea typeface="Times New Roman" panose="02020603050405020304" pitchFamily="18" charset="0"/>
              </a:rPr>
              <a:t> </a:t>
            </a:r>
            <a:r>
              <a:rPr lang="en-US" sz="2400" b="1" spc="-30" dirty="0" err="1">
                <a:solidFill>
                  <a:srgbClr val="07A398"/>
                </a:solidFill>
                <a:ea typeface="Times New Roman" panose="02020603050405020304" pitchFamily="18" charset="0"/>
              </a:rPr>
              <a:t>triển</a:t>
            </a:r>
            <a:r>
              <a:rPr lang="en-US" sz="2400" b="1" spc="-30" dirty="0">
                <a:solidFill>
                  <a:srgbClr val="07A398"/>
                </a:solidFill>
                <a:ea typeface="Times New Roman" panose="02020603050405020304" pitchFamily="18" charset="0"/>
              </a:rPr>
              <a:t> </a:t>
            </a:r>
            <a:r>
              <a:rPr lang="en-US" sz="2400" b="1" spc="-30" dirty="0" err="1">
                <a:solidFill>
                  <a:srgbClr val="07A398"/>
                </a:solidFill>
                <a:ea typeface="Times New Roman" panose="02020603050405020304" pitchFamily="18" charset="0"/>
              </a:rPr>
              <a:t>bản</a:t>
            </a:r>
            <a:r>
              <a:rPr lang="en-US" sz="2400" b="1" spc="-30" dirty="0">
                <a:solidFill>
                  <a:srgbClr val="07A398"/>
                </a:solidFill>
                <a:ea typeface="Times New Roman" panose="02020603050405020304" pitchFamily="18" charset="0"/>
              </a:rPr>
              <a:t> </a:t>
            </a:r>
            <a:r>
              <a:rPr lang="en-US" sz="2400" b="1" spc="-30" dirty="0" err="1">
                <a:solidFill>
                  <a:srgbClr val="07A398"/>
                </a:solidFill>
                <a:ea typeface="Times New Roman" panose="02020603050405020304" pitchFamily="18" charset="0"/>
              </a:rPr>
              <a:t>thân</a:t>
            </a:r>
            <a:endParaRPr kumimoji="0" lang="ko-KR" altLang="en-US" sz="2400" b="1" i="0" u="none" strike="noStrike" kern="1200" cap="none" spc="0" normalizeH="0" baseline="0" noProof="0" dirty="0">
              <a:ln>
                <a:noFill/>
              </a:ln>
              <a:solidFill>
                <a:srgbClr val="07A398"/>
              </a:solidFill>
              <a:effectLst/>
              <a:uLnTx/>
              <a:uFillTx/>
              <a:latin typeface="Arial"/>
              <a:ea typeface="Arial Unicode MS"/>
              <a:cs typeface="Arial" pitchFamily="34" charset="0"/>
            </a:endParaRPr>
          </a:p>
        </p:txBody>
      </p:sp>
      <p:sp>
        <p:nvSpPr>
          <p:cNvPr id="1253" name="TextBox 1252">
            <a:extLst>
              <a:ext uri="{FF2B5EF4-FFF2-40B4-BE49-F238E27FC236}">
                <a16:creationId xmlns:a16="http://schemas.microsoft.com/office/drawing/2014/main" id="{A2DF52B4-C76B-40A4-9ECC-69C57649A79D}"/>
              </a:ext>
            </a:extLst>
          </p:cNvPr>
          <p:cNvSpPr txBox="1"/>
          <p:nvPr/>
        </p:nvSpPr>
        <p:spPr>
          <a:xfrm>
            <a:off x="7691915" y="1375839"/>
            <a:ext cx="4234039" cy="1569660"/>
          </a:xfrm>
          <a:prstGeom prst="rect">
            <a:avLst/>
          </a:prstGeom>
          <a:noFill/>
        </p:spPr>
        <p:txBody>
          <a:bodyPr wrap="square" rtlCol="0">
            <a:spAutoFit/>
          </a:bodyPr>
          <a:lstStyle/>
          <a:p>
            <a:pPr lvl="0" defTabSz="914400"/>
            <a:r>
              <a:rPr lang="en-US" sz="2400" b="1" spc="-30" dirty="0">
                <a:solidFill>
                  <a:srgbClr val="0680C3"/>
                </a:solidFill>
                <a:ea typeface="Times New Roman" panose="02020603050405020304" pitchFamily="18" charset="0"/>
              </a:rPr>
              <a:t>5. </a:t>
            </a:r>
            <a:r>
              <a:rPr lang="en-US" sz="2400" b="1" spc="-30" dirty="0" err="1">
                <a:solidFill>
                  <a:srgbClr val="0680C3"/>
                </a:solidFill>
                <a:ea typeface="Times New Roman" panose="02020603050405020304" pitchFamily="18" charset="0"/>
              </a:rPr>
              <a:t>Các</a:t>
            </a:r>
            <a:r>
              <a:rPr lang="en-US" sz="2400" b="1" spc="-30" dirty="0">
                <a:solidFill>
                  <a:srgbClr val="0680C3"/>
                </a:solidFill>
                <a:ea typeface="Times New Roman" panose="02020603050405020304" pitchFamily="18" charset="0"/>
              </a:rPr>
              <a:t> </a:t>
            </a:r>
            <a:r>
              <a:rPr lang="en-US" sz="2400" b="1" spc="-30" dirty="0" err="1">
                <a:solidFill>
                  <a:srgbClr val="0680C3"/>
                </a:solidFill>
                <a:ea typeface="Times New Roman" panose="02020603050405020304" pitchFamily="18" charset="0"/>
              </a:rPr>
              <a:t>vấn</a:t>
            </a:r>
            <a:r>
              <a:rPr lang="en-US" sz="2400" b="1" spc="-30" dirty="0">
                <a:solidFill>
                  <a:srgbClr val="0680C3"/>
                </a:solidFill>
                <a:ea typeface="Times New Roman" panose="02020603050405020304" pitchFamily="18" charset="0"/>
              </a:rPr>
              <a:t> </a:t>
            </a:r>
            <a:r>
              <a:rPr lang="en-US" sz="2400" b="1" spc="-30" dirty="0" err="1">
                <a:solidFill>
                  <a:srgbClr val="0680C3"/>
                </a:solidFill>
                <a:ea typeface="Times New Roman" panose="02020603050405020304" pitchFamily="18" charset="0"/>
              </a:rPr>
              <a:t>đề</a:t>
            </a:r>
            <a:r>
              <a:rPr lang="en-US" sz="2400" b="1" spc="-30" dirty="0">
                <a:solidFill>
                  <a:srgbClr val="0680C3"/>
                </a:solidFill>
                <a:ea typeface="Times New Roman" panose="02020603050405020304" pitchFamily="18" charset="0"/>
              </a:rPr>
              <a:t> XH: </a:t>
            </a:r>
            <a:r>
              <a:rPr lang="en-US" sz="2400" b="1" spc="-30" dirty="0" err="1">
                <a:solidFill>
                  <a:srgbClr val="0680C3"/>
                </a:solidFill>
                <a:ea typeface="Times New Roman" panose="02020603050405020304" pitchFamily="18" charset="0"/>
              </a:rPr>
              <a:t>Lạm</a:t>
            </a:r>
            <a:r>
              <a:rPr lang="en-US" sz="2400" b="1" spc="-30" dirty="0">
                <a:solidFill>
                  <a:srgbClr val="0680C3"/>
                </a:solidFill>
                <a:ea typeface="Times New Roman" panose="02020603050405020304" pitchFamily="18" charset="0"/>
              </a:rPr>
              <a:t> </a:t>
            </a:r>
            <a:r>
              <a:rPr lang="en-US" sz="2400" b="1" spc="-30" dirty="0" err="1">
                <a:solidFill>
                  <a:srgbClr val="0680C3"/>
                </a:solidFill>
                <a:ea typeface="Times New Roman" panose="02020603050405020304" pitchFamily="18" charset="0"/>
              </a:rPr>
              <a:t>dụng</a:t>
            </a:r>
            <a:r>
              <a:rPr lang="en-US" sz="2400" b="1" spc="-30" dirty="0">
                <a:solidFill>
                  <a:srgbClr val="0680C3"/>
                </a:solidFill>
                <a:ea typeface="Times New Roman" panose="02020603050405020304" pitchFamily="18" charset="0"/>
              </a:rPr>
              <a:t> internet/ game; </a:t>
            </a:r>
            <a:r>
              <a:rPr lang="en-US" sz="2400" b="1" spc="-30" dirty="0" err="1">
                <a:solidFill>
                  <a:srgbClr val="0680C3"/>
                </a:solidFill>
                <a:ea typeface="Times New Roman" panose="02020603050405020304" pitchFamily="18" charset="0"/>
              </a:rPr>
              <a:t>bắt</a:t>
            </a:r>
            <a:r>
              <a:rPr lang="en-US" sz="2400" b="1" spc="-30" dirty="0">
                <a:solidFill>
                  <a:srgbClr val="0680C3"/>
                </a:solidFill>
                <a:ea typeface="Times New Roman" panose="02020603050405020304" pitchFamily="18" charset="0"/>
              </a:rPr>
              <a:t> </a:t>
            </a:r>
            <a:r>
              <a:rPr lang="en-US" sz="2400" b="1" spc="-30" dirty="0" err="1">
                <a:solidFill>
                  <a:srgbClr val="0680C3"/>
                </a:solidFill>
                <a:ea typeface="Times New Roman" panose="02020603050405020304" pitchFamily="18" charset="0"/>
              </a:rPr>
              <a:t>nạt</a:t>
            </a:r>
            <a:r>
              <a:rPr lang="en-US" sz="2400" b="1" spc="-30" dirty="0">
                <a:solidFill>
                  <a:srgbClr val="0680C3"/>
                </a:solidFill>
                <a:ea typeface="Times New Roman" panose="02020603050405020304" pitchFamily="18" charset="0"/>
              </a:rPr>
              <a:t>, </a:t>
            </a:r>
            <a:r>
              <a:rPr lang="en-US" sz="2400" b="1" spc="-30" dirty="0" err="1">
                <a:solidFill>
                  <a:srgbClr val="0680C3"/>
                </a:solidFill>
                <a:ea typeface="Times New Roman" panose="02020603050405020304" pitchFamily="18" charset="0"/>
              </a:rPr>
              <a:t>xâm</a:t>
            </a:r>
            <a:r>
              <a:rPr lang="en-US" sz="2400" b="1" spc="-30" dirty="0">
                <a:solidFill>
                  <a:srgbClr val="0680C3"/>
                </a:solidFill>
                <a:ea typeface="Times New Roman" panose="02020603050405020304" pitchFamily="18" charset="0"/>
              </a:rPr>
              <a:t> </a:t>
            </a:r>
            <a:r>
              <a:rPr lang="en-US" sz="2400" b="1" spc="-30" dirty="0" err="1">
                <a:solidFill>
                  <a:srgbClr val="0680C3"/>
                </a:solidFill>
                <a:ea typeface="Times New Roman" panose="02020603050405020304" pitchFamily="18" charset="0"/>
              </a:rPr>
              <a:t>hại</a:t>
            </a:r>
            <a:r>
              <a:rPr lang="en-US" sz="2400" b="1" spc="-30" dirty="0">
                <a:solidFill>
                  <a:srgbClr val="0680C3"/>
                </a:solidFill>
                <a:ea typeface="Times New Roman" panose="02020603050405020304" pitchFamily="18" charset="0"/>
              </a:rPr>
              <a:t>, </a:t>
            </a:r>
            <a:r>
              <a:rPr lang="en-US" sz="2400" b="1" spc="-30" dirty="0" err="1">
                <a:solidFill>
                  <a:srgbClr val="0680C3"/>
                </a:solidFill>
                <a:ea typeface="Times New Roman" panose="02020603050405020304" pitchFamily="18" charset="0"/>
              </a:rPr>
              <a:t>giáo</a:t>
            </a:r>
            <a:r>
              <a:rPr lang="en-US" sz="2400" b="1" spc="-30" dirty="0">
                <a:solidFill>
                  <a:srgbClr val="0680C3"/>
                </a:solidFill>
                <a:ea typeface="Times New Roman" panose="02020603050405020304" pitchFamily="18" charset="0"/>
              </a:rPr>
              <a:t> </a:t>
            </a:r>
            <a:r>
              <a:rPr lang="en-US" sz="2400" b="1" spc="-30" dirty="0" err="1">
                <a:solidFill>
                  <a:srgbClr val="0680C3"/>
                </a:solidFill>
                <a:ea typeface="Times New Roman" panose="02020603050405020304" pitchFamily="18" charset="0"/>
              </a:rPr>
              <a:t>dục</a:t>
            </a:r>
            <a:r>
              <a:rPr lang="en-US" sz="2400" b="1" spc="-30" dirty="0">
                <a:solidFill>
                  <a:srgbClr val="0680C3"/>
                </a:solidFill>
                <a:ea typeface="Times New Roman" panose="02020603050405020304" pitchFamily="18" charset="0"/>
              </a:rPr>
              <a:t> GT, SKSS, </a:t>
            </a:r>
            <a:r>
              <a:rPr lang="en-US" sz="2400" b="1" spc="-30" dirty="0" err="1">
                <a:solidFill>
                  <a:srgbClr val="0680C3"/>
                </a:solidFill>
                <a:ea typeface="Times New Roman" panose="02020603050405020304" pitchFamily="18" charset="0"/>
              </a:rPr>
              <a:t>bắt</a:t>
            </a:r>
            <a:r>
              <a:rPr lang="en-US" sz="2400" b="1" spc="-30" dirty="0">
                <a:solidFill>
                  <a:srgbClr val="0680C3"/>
                </a:solidFill>
                <a:ea typeface="Times New Roman" panose="02020603050405020304" pitchFamily="18" charset="0"/>
              </a:rPr>
              <a:t> </a:t>
            </a:r>
            <a:r>
              <a:rPr lang="en-US" sz="2400" b="1" spc="-30" dirty="0" err="1">
                <a:solidFill>
                  <a:srgbClr val="0680C3"/>
                </a:solidFill>
                <a:ea typeface="Times New Roman" panose="02020603050405020304" pitchFamily="18" charset="0"/>
              </a:rPr>
              <a:t>nạt</a:t>
            </a:r>
            <a:r>
              <a:rPr lang="en-US" sz="2400" b="1" spc="-30" dirty="0">
                <a:solidFill>
                  <a:srgbClr val="0680C3"/>
                </a:solidFill>
                <a:ea typeface="Times New Roman" panose="02020603050405020304" pitchFamily="18" charset="0"/>
              </a:rPr>
              <a:t>/ XHTD qua </a:t>
            </a:r>
            <a:r>
              <a:rPr lang="en-US" sz="2400" b="1" spc="-30" dirty="0" err="1">
                <a:solidFill>
                  <a:srgbClr val="0680C3"/>
                </a:solidFill>
                <a:ea typeface="Times New Roman" panose="02020603050405020304" pitchFamily="18" charset="0"/>
              </a:rPr>
              <a:t>mạng</a:t>
            </a:r>
            <a:r>
              <a:rPr lang="en-US" sz="2400" b="1" spc="-30" dirty="0">
                <a:solidFill>
                  <a:srgbClr val="0680C3"/>
                </a:solidFill>
                <a:ea typeface="Times New Roman" panose="02020603050405020304" pitchFamily="18" charset="0"/>
              </a:rPr>
              <a:t> …</a:t>
            </a:r>
            <a:endParaRPr kumimoji="0" lang="ko-KR" altLang="en-US" sz="2400" b="1" i="0" u="none" strike="noStrike" kern="1200" cap="none" spc="0" normalizeH="0" baseline="0" noProof="0" dirty="0">
              <a:ln>
                <a:noFill/>
              </a:ln>
              <a:solidFill>
                <a:srgbClr val="0680C3"/>
              </a:solidFill>
              <a:effectLst/>
              <a:uLnTx/>
              <a:uFillTx/>
              <a:latin typeface="Arial"/>
              <a:ea typeface="Arial Unicode MS"/>
              <a:cs typeface="Arial" pitchFamily="34" charset="0"/>
            </a:endParaRPr>
          </a:p>
        </p:txBody>
      </p:sp>
      <p:sp>
        <p:nvSpPr>
          <p:cNvPr id="1255" name="TextBox 1254">
            <a:extLst>
              <a:ext uri="{FF2B5EF4-FFF2-40B4-BE49-F238E27FC236}">
                <a16:creationId xmlns:a16="http://schemas.microsoft.com/office/drawing/2014/main" id="{CCF0FE71-3F8B-4699-AEA6-16A95BC6670B}"/>
              </a:ext>
            </a:extLst>
          </p:cNvPr>
          <p:cNvSpPr txBox="1"/>
          <p:nvPr/>
        </p:nvSpPr>
        <p:spPr>
          <a:xfrm>
            <a:off x="435429" y="1800289"/>
            <a:ext cx="4208205" cy="1279581"/>
          </a:xfrm>
          <a:prstGeom prst="rect">
            <a:avLst/>
          </a:prstGeom>
          <a:noFill/>
        </p:spPr>
        <p:txBody>
          <a:bodyPr wrap="square" rtlCol="0">
            <a:spAutoFit/>
          </a:bodyPr>
          <a:lstStyle/>
          <a:p>
            <a:pPr algn="just" defTabSz="914400">
              <a:lnSpc>
                <a:spcPct val="110000"/>
              </a:lnSpc>
              <a:spcBef>
                <a:spcPts val="600"/>
              </a:spcBef>
              <a:spcAft>
                <a:spcPts val="0"/>
              </a:spcAft>
              <a:tabLst>
                <a:tab pos="450215" algn="l"/>
                <a:tab pos="540385" algn="l"/>
              </a:tabLst>
            </a:pPr>
            <a:r>
              <a:rPr lang="en-US" sz="2400" b="1" spc="-30" dirty="0">
                <a:solidFill>
                  <a:srgbClr val="FF0000"/>
                </a:solidFill>
              </a:rPr>
              <a:t>1. </a:t>
            </a:r>
            <a:r>
              <a:rPr lang="en-US" sz="2400" b="1" spc="-30" dirty="0" err="1">
                <a:solidFill>
                  <a:srgbClr val="FF0000"/>
                </a:solidFill>
              </a:rPr>
              <a:t>Khó</a:t>
            </a:r>
            <a:r>
              <a:rPr lang="en-US" sz="2400" b="1" spc="-30" dirty="0">
                <a:solidFill>
                  <a:srgbClr val="FF0000"/>
                </a:solidFill>
              </a:rPr>
              <a:t> </a:t>
            </a:r>
            <a:r>
              <a:rPr lang="en-US" sz="2400" b="1" spc="-30" dirty="0" err="1">
                <a:solidFill>
                  <a:srgbClr val="FF0000"/>
                </a:solidFill>
              </a:rPr>
              <a:t>khăn</a:t>
            </a:r>
            <a:r>
              <a:rPr lang="en-US" sz="2400" b="1" spc="-30" dirty="0">
                <a:solidFill>
                  <a:srgbClr val="FF0000"/>
                </a:solidFill>
              </a:rPr>
              <a:t> </a:t>
            </a:r>
            <a:r>
              <a:rPr lang="en-US" sz="2400" b="1" spc="-30" dirty="0" err="1">
                <a:solidFill>
                  <a:srgbClr val="FF0000"/>
                </a:solidFill>
              </a:rPr>
              <a:t>tâm</a:t>
            </a:r>
            <a:r>
              <a:rPr lang="en-US" sz="2400" b="1" spc="-30" dirty="0">
                <a:solidFill>
                  <a:srgbClr val="FF0000"/>
                </a:solidFill>
              </a:rPr>
              <a:t> </a:t>
            </a:r>
            <a:r>
              <a:rPr lang="en-US" sz="2400" b="1" spc="-30" dirty="0" err="1">
                <a:solidFill>
                  <a:srgbClr val="FF0000"/>
                </a:solidFill>
              </a:rPr>
              <a:t>lý</a:t>
            </a:r>
            <a:r>
              <a:rPr lang="en-US" sz="2400" b="1" spc="-30" dirty="0">
                <a:solidFill>
                  <a:srgbClr val="FF0000"/>
                </a:solidFill>
              </a:rPr>
              <a:t>/ SKTT (</a:t>
            </a:r>
            <a:r>
              <a:rPr lang="en-US" sz="2400" b="1" spc="-30" dirty="0" err="1">
                <a:solidFill>
                  <a:srgbClr val="FF0000"/>
                </a:solidFill>
              </a:rPr>
              <a:t>rối</a:t>
            </a:r>
            <a:r>
              <a:rPr lang="en-US" sz="2400" b="1" spc="-30" dirty="0">
                <a:solidFill>
                  <a:srgbClr val="FF0000"/>
                </a:solidFill>
              </a:rPr>
              <a:t> </a:t>
            </a:r>
            <a:r>
              <a:rPr lang="en-US" sz="2400" b="1" spc="-30" dirty="0" err="1">
                <a:solidFill>
                  <a:srgbClr val="FF0000"/>
                </a:solidFill>
              </a:rPr>
              <a:t>loạn</a:t>
            </a:r>
            <a:r>
              <a:rPr lang="en-US" sz="2400" b="1" spc="-30" dirty="0">
                <a:solidFill>
                  <a:srgbClr val="FF0000"/>
                </a:solidFill>
              </a:rPr>
              <a:t> </a:t>
            </a:r>
            <a:r>
              <a:rPr lang="en-US" sz="2400" b="1" spc="-30" dirty="0" err="1">
                <a:solidFill>
                  <a:srgbClr val="FF0000"/>
                </a:solidFill>
              </a:rPr>
              <a:t>cảm</a:t>
            </a:r>
            <a:r>
              <a:rPr lang="en-US" sz="2400" b="1" spc="-30" dirty="0">
                <a:solidFill>
                  <a:srgbClr val="FF0000"/>
                </a:solidFill>
              </a:rPr>
              <a:t> </a:t>
            </a:r>
            <a:r>
              <a:rPr lang="en-US" sz="2400" b="1" spc="-30" dirty="0" err="1">
                <a:solidFill>
                  <a:srgbClr val="FF0000"/>
                </a:solidFill>
              </a:rPr>
              <a:t>xúc</a:t>
            </a:r>
            <a:r>
              <a:rPr lang="en-US" sz="2400" b="1" spc="-30" dirty="0">
                <a:solidFill>
                  <a:srgbClr val="FF0000"/>
                </a:solidFill>
              </a:rPr>
              <a:t>, </a:t>
            </a:r>
            <a:r>
              <a:rPr lang="en-US" sz="2400" b="1" spc="-30" dirty="0" err="1">
                <a:solidFill>
                  <a:srgbClr val="FF0000"/>
                </a:solidFill>
              </a:rPr>
              <a:t>trầm</a:t>
            </a:r>
            <a:r>
              <a:rPr lang="en-US" sz="2400" b="1" spc="-30" dirty="0">
                <a:solidFill>
                  <a:srgbClr val="FF0000"/>
                </a:solidFill>
              </a:rPr>
              <a:t> </a:t>
            </a:r>
            <a:r>
              <a:rPr lang="en-US" sz="2400" b="1" spc="-30" dirty="0" err="1">
                <a:solidFill>
                  <a:srgbClr val="FF0000"/>
                </a:solidFill>
              </a:rPr>
              <a:t>cảm</a:t>
            </a:r>
            <a:r>
              <a:rPr lang="en-US" sz="2400" b="1" spc="-30" dirty="0">
                <a:solidFill>
                  <a:srgbClr val="FF0000"/>
                </a:solidFill>
              </a:rPr>
              <a:t>, lo </a:t>
            </a:r>
            <a:r>
              <a:rPr lang="en-US" sz="2400" b="1" spc="-30" dirty="0" err="1">
                <a:solidFill>
                  <a:srgbClr val="FF0000"/>
                </a:solidFill>
              </a:rPr>
              <a:t>âu</a:t>
            </a:r>
            <a:r>
              <a:rPr lang="en-US" sz="2400" b="1" spc="-30" dirty="0">
                <a:solidFill>
                  <a:srgbClr val="FF0000"/>
                </a:solidFill>
              </a:rPr>
              <a:t>, </a:t>
            </a:r>
            <a:r>
              <a:rPr lang="en-US" sz="2400" b="1" spc="-30" dirty="0" err="1">
                <a:solidFill>
                  <a:srgbClr val="FF0000"/>
                </a:solidFill>
              </a:rPr>
              <a:t>rối</a:t>
            </a:r>
            <a:r>
              <a:rPr lang="en-US" sz="2400" b="1" spc="-30" dirty="0">
                <a:solidFill>
                  <a:srgbClr val="FF0000"/>
                </a:solidFill>
              </a:rPr>
              <a:t> </a:t>
            </a:r>
            <a:r>
              <a:rPr lang="en-US" sz="2400" b="1" spc="-30" dirty="0" err="1">
                <a:solidFill>
                  <a:srgbClr val="FF0000"/>
                </a:solidFill>
              </a:rPr>
              <a:t>loạn</a:t>
            </a:r>
            <a:r>
              <a:rPr lang="en-US" sz="2400" b="1" spc="-30" dirty="0">
                <a:solidFill>
                  <a:srgbClr val="FF0000"/>
                </a:solidFill>
              </a:rPr>
              <a:t> </a:t>
            </a:r>
            <a:r>
              <a:rPr lang="en-US" sz="2400" b="1" spc="-30" dirty="0" err="1">
                <a:solidFill>
                  <a:srgbClr val="FF0000"/>
                </a:solidFill>
              </a:rPr>
              <a:t>hành</a:t>
            </a:r>
            <a:r>
              <a:rPr lang="en-US" sz="2400" b="1" spc="-30" dirty="0">
                <a:solidFill>
                  <a:srgbClr val="FF0000"/>
                </a:solidFill>
              </a:rPr>
              <a:t> vi …</a:t>
            </a:r>
          </a:p>
        </p:txBody>
      </p:sp>
      <p:sp>
        <p:nvSpPr>
          <p:cNvPr id="1259" name="TextBox 1258">
            <a:extLst>
              <a:ext uri="{FF2B5EF4-FFF2-40B4-BE49-F238E27FC236}">
                <a16:creationId xmlns:a16="http://schemas.microsoft.com/office/drawing/2014/main" id="{51A0037C-E0C5-46CB-830A-35654EB29C9A}"/>
              </a:ext>
            </a:extLst>
          </p:cNvPr>
          <p:cNvSpPr txBox="1"/>
          <p:nvPr/>
        </p:nvSpPr>
        <p:spPr>
          <a:xfrm>
            <a:off x="1300000" y="3663663"/>
            <a:ext cx="3199720" cy="840433"/>
          </a:xfrm>
          <a:prstGeom prst="rect">
            <a:avLst/>
          </a:prstGeom>
          <a:noFill/>
        </p:spPr>
        <p:txBody>
          <a:bodyPr wrap="square" rtlCol="0">
            <a:spAutoFit/>
          </a:bodyPr>
          <a:lstStyle/>
          <a:p>
            <a:pPr lvl="0" algn="r" defTabSz="914400"/>
            <a:r>
              <a:rPr kumimoji="0" lang="en-US" altLang="ko-KR" sz="2300" b="1" i="0" u="none" strike="noStrike" kern="1200" cap="none" spc="0" normalizeH="0" baseline="0" noProof="0" dirty="0">
                <a:ln>
                  <a:noFill/>
                </a:ln>
                <a:solidFill>
                  <a:srgbClr val="E62601"/>
                </a:solidFill>
                <a:effectLst/>
                <a:uLnTx/>
                <a:uFillTx/>
                <a:latin typeface="Arial"/>
                <a:ea typeface="Arial Unicode MS"/>
                <a:cs typeface="Arial" pitchFamily="34" charset="0"/>
              </a:rPr>
              <a:t>2. </a:t>
            </a:r>
            <a:r>
              <a:rPr kumimoji="0" lang="en-US" altLang="ko-KR" sz="2300" b="1" i="0" u="none" strike="noStrike" kern="1200" cap="none" spc="0" normalizeH="0" baseline="0" noProof="0" dirty="0" err="1">
                <a:ln>
                  <a:noFill/>
                </a:ln>
                <a:solidFill>
                  <a:srgbClr val="E62601"/>
                </a:solidFill>
                <a:effectLst/>
                <a:uLnTx/>
                <a:uFillTx/>
                <a:latin typeface="Arial"/>
                <a:ea typeface="Arial Unicode MS"/>
                <a:cs typeface="Arial" pitchFamily="34" charset="0"/>
              </a:rPr>
              <a:t>Khó</a:t>
            </a:r>
            <a:r>
              <a:rPr kumimoji="0" lang="en-US" altLang="ko-KR" sz="2300" b="1" i="0" u="none" strike="noStrike" kern="1200" cap="none" spc="0" normalizeH="0" baseline="0" noProof="0" dirty="0">
                <a:ln>
                  <a:noFill/>
                </a:ln>
                <a:solidFill>
                  <a:srgbClr val="E62601"/>
                </a:solidFill>
                <a:effectLst/>
                <a:uLnTx/>
                <a:uFillTx/>
                <a:latin typeface="Arial"/>
                <a:ea typeface="Arial Unicode MS"/>
                <a:cs typeface="Arial" pitchFamily="34" charset="0"/>
              </a:rPr>
              <a:t> </a:t>
            </a:r>
            <a:r>
              <a:rPr kumimoji="0" lang="en-US" altLang="ko-KR" sz="2300" b="1" i="0" u="none" strike="noStrike" kern="1200" cap="none" spc="0" normalizeH="0" baseline="0" noProof="0" dirty="0" err="1">
                <a:ln>
                  <a:noFill/>
                </a:ln>
                <a:solidFill>
                  <a:srgbClr val="E62601"/>
                </a:solidFill>
                <a:effectLst/>
                <a:uLnTx/>
                <a:uFillTx/>
                <a:latin typeface="Arial"/>
                <a:ea typeface="Arial Unicode MS"/>
                <a:cs typeface="Arial" pitchFamily="34" charset="0"/>
              </a:rPr>
              <a:t>khăn</a:t>
            </a:r>
            <a:r>
              <a:rPr kumimoji="0" lang="en-US" altLang="ko-KR" sz="2300" b="1" i="0" u="none" strike="noStrike" kern="1200" cap="none" spc="0" normalizeH="0" baseline="0" noProof="0" dirty="0">
                <a:ln>
                  <a:noFill/>
                </a:ln>
                <a:solidFill>
                  <a:srgbClr val="E62601"/>
                </a:solidFill>
                <a:effectLst/>
                <a:uLnTx/>
                <a:uFillTx/>
                <a:latin typeface="Arial"/>
                <a:ea typeface="Arial Unicode MS"/>
                <a:cs typeface="Arial" pitchFamily="34" charset="0"/>
              </a:rPr>
              <a:t> </a:t>
            </a:r>
            <a:r>
              <a:rPr kumimoji="0" lang="en-US" altLang="ko-KR" sz="2300" b="1" i="0" u="none" strike="noStrike" kern="1200" cap="none" spc="0" normalizeH="0" baseline="0" noProof="0" dirty="0" err="1">
                <a:ln>
                  <a:noFill/>
                </a:ln>
                <a:solidFill>
                  <a:srgbClr val="E62601"/>
                </a:solidFill>
                <a:effectLst/>
                <a:uLnTx/>
                <a:uFillTx/>
                <a:latin typeface="Arial"/>
                <a:ea typeface="Arial Unicode MS"/>
                <a:cs typeface="Arial" pitchFamily="34" charset="0"/>
              </a:rPr>
              <a:t>trong</a:t>
            </a:r>
            <a:r>
              <a:rPr kumimoji="0" lang="en-US" altLang="ko-KR" sz="2300" b="1" i="0" u="none" strike="noStrike" kern="1200" cap="none" spc="0" normalizeH="0" baseline="0" noProof="0" dirty="0">
                <a:ln>
                  <a:noFill/>
                </a:ln>
                <a:solidFill>
                  <a:srgbClr val="E62601"/>
                </a:solidFill>
                <a:effectLst/>
                <a:uLnTx/>
                <a:uFillTx/>
                <a:latin typeface="Arial"/>
                <a:ea typeface="Arial Unicode MS"/>
                <a:cs typeface="Arial" pitchFamily="34" charset="0"/>
              </a:rPr>
              <a:t> </a:t>
            </a:r>
            <a:r>
              <a:rPr kumimoji="0" lang="en-US" altLang="ko-KR" sz="2300" b="1" i="0" u="none" strike="noStrike" kern="1200" cap="none" spc="0" normalizeH="0" baseline="0" noProof="0" dirty="0" err="1">
                <a:ln>
                  <a:noFill/>
                </a:ln>
                <a:solidFill>
                  <a:srgbClr val="E62601"/>
                </a:solidFill>
                <a:effectLst/>
                <a:uLnTx/>
                <a:uFillTx/>
                <a:latin typeface="Arial"/>
                <a:ea typeface="Arial Unicode MS"/>
                <a:cs typeface="Arial" pitchFamily="34" charset="0"/>
              </a:rPr>
              <a:t>học</a:t>
            </a:r>
            <a:r>
              <a:rPr kumimoji="0" lang="en-US" altLang="ko-KR" sz="2300" b="1" i="0" u="none" strike="noStrike" kern="1200" cap="none" spc="0" normalizeH="0" baseline="0" noProof="0" dirty="0">
                <a:ln>
                  <a:noFill/>
                </a:ln>
                <a:solidFill>
                  <a:srgbClr val="E62601"/>
                </a:solidFill>
                <a:effectLst/>
                <a:uLnTx/>
                <a:uFillTx/>
                <a:latin typeface="Arial"/>
                <a:ea typeface="Arial Unicode MS"/>
                <a:cs typeface="Arial" pitchFamily="34" charset="0"/>
              </a:rPr>
              <a:t> </a:t>
            </a:r>
            <a:r>
              <a:rPr kumimoji="0" lang="en-US" altLang="ko-KR" sz="2300" b="1" i="0" u="none" strike="noStrike" kern="1200" cap="none" spc="0" normalizeH="0" baseline="0" noProof="0" dirty="0" err="1">
                <a:ln>
                  <a:noFill/>
                </a:ln>
                <a:solidFill>
                  <a:srgbClr val="E62601"/>
                </a:solidFill>
                <a:effectLst/>
                <a:uLnTx/>
                <a:uFillTx/>
                <a:latin typeface="Arial"/>
                <a:ea typeface="Arial Unicode MS"/>
                <a:cs typeface="Arial" pitchFamily="34" charset="0"/>
              </a:rPr>
              <a:t>tập</a:t>
            </a:r>
            <a:endParaRPr kumimoji="0" lang="ko-KR" altLang="en-US" sz="2300" b="1" i="0" u="none" strike="noStrike" kern="1200" cap="none" spc="0" normalizeH="0" baseline="0" noProof="0" dirty="0">
              <a:ln>
                <a:noFill/>
              </a:ln>
              <a:solidFill>
                <a:srgbClr val="FF0000"/>
              </a:solidFill>
              <a:effectLst/>
              <a:uLnTx/>
              <a:uFillTx/>
              <a:latin typeface="Arial"/>
              <a:ea typeface="Arial Unicode MS"/>
              <a:cs typeface="Arial" pitchFamily="34" charset="0"/>
            </a:endParaRPr>
          </a:p>
        </p:txBody>
      </p:sp>
      <p:sp>
        <p:nvSpPr>
          <p:cNvPr id="1262" name="TextBox 1261">
            <a:extLst>
              <a:ext uri="{FF2B5EF4-FFF2-40B4-BE49-F238E27FC236}">
                <a16:creationId xmlns:a16="http://schemas.microsoft.com/office/drawing/2014/main" id="{B880EFFB-97D4-4761-BB12-F360DC0EAFE2}"/>
              </a:ext>
            </a:extLst>
          </p:cNvPr>
          <p:cNvSpPr txBox="1"/>
          <p:nvPr/>
        </p:nvSpPr>
        <p:spPr>
          <a:xfrm flipH="1">
            <a:off x="3583172" y="4972067"/>
            <a:ext cx="3933707" cy="830997"/>
          </a:xfrm>
          <a:prstGeom prst="rect">
            <a:avLst/>
          </a:prstGeom>
          <a:noFill/>
        </p:spPr>
        <p:txBody>
          <a:bodyPr wrap="square" rtlCol="0">
            <a:spAutoFit/>
          </a:bodyPr>
          <a:lstStyle/>
          <a:p>
            <a:pPr lvl="0" algn="ctr" defTabSz="914400"/>
            <a:r>
              <a:rPr lang="en-US" sz="2400" b="1" spc="-30" dirty="0">
                <a:solidFill>
                  <a:schemeClr val="accent3">
                    <a:lumMod val="50000"/>
                  </a:schemeClr>
                </a:solidFill>
                <a:ea typeface="Times New Roman" panose="02020603050405020304" pitchFamily="18" charset="0"/>
              </a:rPr>
              <a:t>3. </a:t>
            </a:r>
            <a:r>
              <a:rPr lang="en-US" sz="2400" b="1" spc="-30" dirty="0" err="1">
                <a:solidFill>
                  <a:schemeClr val="accent3">
                    <a:lumMod val="50000"/>
                  </a:schemeClr>
                </a:solidFill>
                <a:ea typeface="Times New Roman" panose="02020603050405020304" pitchFamily="18" charset="0"/>
              </a:rPr>
              <a:t>Khó</a:t>
            </a:r>
            <a:r>
              <a:rPr lang="en-US" sz="2400" b="1" spc="-30" dirty="0">
                <a:solidFill>
                  <a:schemeClr val="accent3">
                    <a:lumMod val="50000"/>
                  </a:schemeClr>
                </a:solidFill>
                <a:ea typeface="Times New Roman" panose="02020603050405020304" pitchFamily="18" charset="0"/>
              </a:rPr>
              <a:t> </a:t>
            </a:r>
            <a:r>
              <a:rPr lang="en-US" sz="2400" b="1" spc="-30" dirty="0" err="1">
                <a:solidFill>
                  <a:schemeClr val="accent3">
                    <a:lumMod val="50000"/>
                  </a:schemeClr>
                </a:solidFill>
                <a:ea typeface="Times New Roman" panose="02020603050405020304" pitchFamily="18" charset="0"/>
              </a:rPr>
              <a:t>khăn</a:t>
            </a:r>
            <a:r>
              <a:rPr lang="en-US" sz="2400" b="1" spc="-30" dirty="0">
                <a:solidFill>
                  <a:schemeClr val="accent3">
                    <a:lumMod val="50000"/>
                  </a:schemeClr>
                </a:solidFill>
                <a:ea typeface="Times New Roman" panose="02020603050405020304" pitchFamily="18" charset="0"/>
              </a:rPr>
              <a:t> </a:t>
            </a:r>
            <a:r>
              <a:rPr lang="en-US" sz="2400" b="1" spc="-30" dirty="0" err="1">
                <a:solidFill>
                  <a:schemeClr val="accent3">
                    <a:lumMod val="50000"/>
                  </a:schemeClr>
                </a:solidFill>
                <a:ea typeface="Times New Roman" panose="02020603050405020304" pitchFamily="18" charset="0"/>
              </a:rPr>
              <a:t>trong</a:t>
            </a:r>
            <a:r>
              <a:rPr lang="en-US" sz="2400" b="1" spc="-30" dirty="0">
                <a:solidFill>
                  <a:schemeClr val="accent3">
                    <a:lumMod val="50000"/>
                  </a:schemeClr>
                </a:solidFill>
                <a:ea typeface="Times New Roman" panose="02020603050405020304" pitchFamily="18" charset="0"/>
              </a:rPr>
              <a:t> </a:t>
            </a:r>
            <a:r>
              <a:rPr lang="en-US" sz="2400" b="1" spc="-30" dirty="0" err="1">
                <a:solidFill>
                  <a:schemeClr val="accent3">
                    <a:lumMod val="50000"/>
                  </a:schemeClr>
                </a:solidFill>
                <a:ea typeface="Times New Roman" panose="02020603050405020304" pitchFamily="18" charset="0"/>
              </a:rPr>
              <a:t>giao</a:t>
            </a:r>
            <a:r>
              <a:rPr lang="en-US" sz="2400" b="1" spc="-30" dirty="0">
                <a:solidFill>
                  <a:schemeClr val="accent3">
                    <a:lumMod val="50000"/>
                  </a:schemeClr>
                </a:solidFill>
                <a:ea typeface="Times New Roman" panose="02020603050405020304" pitchFamily="18" charset="0"/>
              </a:rPr>
              <a:t> </a:t>
            </a:r>
            <a:r>
              <a:rPr lang="en-US" sz="2400" b="1" spc="-30" dirty="0" err="1">
                <a:solidFill>
                  <a:schemeClr val="accent3">
                    <a:lumMod val="50000"/>
                  </a:schemeClr>
                </a:solidFill>
                <a:ea typeface="Times New Roman" panose="02020603050405020304" pitchFamily="18" charset="0"/>
              </a:rPr>
              <a:t>tiếp</a:t>
            </a:r>
            <a:endParaRPr kumimoji="0" lang="ko-KR" altLang="en-US" sz="2400" b="1" i="0" u="none" strike="noStrike" kern="1200" cap="none" spc="0" normalizeH="0" baseline="0" noProof="0" dirty="0">
              <a:ln>
                <a:noFill/>
              </a:ln>
              <a:solidFill>
                <a:schemeClr val="accent3">
                  <a:lumMod val="50000"/>
                </a:schemeClr>
              </a:solidFill>
              <a:effectLst/>
              <a:uLnTx/>
              <a:uFillTx/>
              <a:latin typeface="Arial"/>
              <a:ea typeface="Arial Unicode MS"/>
              <a:cs typeface="Arial" pitchFamily="34" charset="0"/>
            </a:endParaRPr>
          </a:p>
        </p:txBody>
      </p:sp>
      <p:sp>
        <p:nvSpPr>
          <p:cNvPr id="41" name="Title 3">
            <a:extLst>
              <a:ext uri="{FF2B5EF4-FFF2-40B4-BE49-F238E27FC236}">
                <a16:creationId xmlns:a16="http://schemas.microsoft.com/office/drawing/2014/main" id="{E62B56EA-4EDB-4A50-A9DF-00F5CAE8C696}"/>
              </a:ext>
            </a:extLst>
          </p:cNvPr>
          <p:cNvSpPr txBox="1">
            <a:spLocks/>
          </p:cNvSpPr>
          <p:nvPr/>
        </p:nvSpPr>
        <p:spPr>
          <a:xfrm>
            <a:off x="1173964" y="256175"/>
            <a:ext cx="11018036" cy="4453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Arial" panose="020B0604020202020204" pitchFamily="34" charset="0"/>
                <a:cs typeface="Arial" panose="020B0604020202020204" pitchFamily="34" charset="0"/>
              </a:rPr>
              <a:t>NHỮNG VẤN ĐỀ/ KHÓ KHĂN CỦA HỌC SINH THCS</a:t>
            </a:r>
          </a:p>
        </p:txBody>
      </p:sp>
      <p:pic>
        <p:nvPicPr>
          <p:cNvPr id="2" name="Picture 1">
            <a:extLst>
              <a:ext uri="{FF2B5EF4-FFF2-40B4-BE49-F238E27FC236}">
                <a16:creationId xmlns:a16="http://schemas.microsoft.com/office/drawing/2014/main" id="{1FA99385-AB15-CEB2-AC55-60B8CB156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4" y="170798"/>
            <a:ext cx="1460098" cy="109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539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42"/>
                                        </p:tgtEl>
                                        <p:attrNameLst>
                                          <p:attrName>style.visibility</p:attrName>
                                        </p:attrNameLst>
                                      </p:cBhvr>
                                      <p:to>
                                        <p:strVal val="visible"/>
                                      </p:to>
                                    </p:set>
                                    <p:anim calcmode="lin" valueType="num">
                                      <p:cBhvr additive="base">
                                        <p:cTn id="13" dur="500" fill="hold"/>
                                        <p:tgtEl>
                                          <p:spTgt spid="1242"/>
                                        </p:tgtEl>
                                        <p:attrNameLst>
                                          <p:attrName>ppt_x</p:attrName>
                                        </p:attrNameLst>
                                      </p:cBhvr>
                                      <p:tavLst>
                                        <p:tav tm="0">
                                          <p:val>
                                            <p:strVal val="#ppt_x"/>
                                          </p:val>
                                        </p:tav>
                                        <p:tav tm="100000">
                                          <p:val>
                                            <p:strVal val="#ppt_x"/>
                                          </p:val>
                                        </p:tav>
                                      </p:tavLst>
                                    </p:anim>
                                    <p:anim calcmode="lin" valueType="num">
                                      <p:cBhvr additive="base">
                                        <p:cTn id="14" dur="500" fill="hold"/>
                                        <p:tgtEl>
                                          <p:spTgt spid="12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46"/>
                                        </p:tgtEl>
                                        <p:attrNameLst>
                                          <p:attrName>style.visibility</p:attrName>
                                        </p:attrNameLst>
                                      </p:cBhvr>
                                      <p:to>
                                        <p:strVal val="visible"/>
                                      </p:to>
                                    </p:set>
                                    <p:anim calcmode="lin" valueType="num">
                                      <p:cBhvr additive="base">
                                        <p:cTn id="19" dur="500" fill="hold"/>
                                        <p:tgtEl>
                                          <p:spTgt spid="1246"/>
                                        </p:tgtEl>
                                        <p:attrNameLst>
                                          <p:attrName>ppt_x</p:attrName>
                                        </p:attrNameLst>
                                      </p:cBhvr>
                                      <p:tavLst>
                                        <p:tav tm="0">
                                          <p:val>
                                            <p:strVal val="#ppt_x"/>
                                          </p:val>
                                        </p:tav>
                                        <p:tav tm="100000">
                                          <p:val>
                                            <p:strVal val="#ppt_x"/>
                                          </p:val>
                                        </p:tav>
                                      </p:tavLst>
                                    </p:anim>
                                    <p:anim calcmode="lin" valueType="num">
                                      <p:cBhvr additive="base">
                                        <p:cTn id="20" dur="500" fill="hold"/>
                                        <p:tgtEl>
                                          <p:spTgt spid="12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44"/>
                                        </p:tgtEl>
                                        <p:attrNameLst>
                                          <p:attrName>style.visibility</p:attrName>
                                        </p:attrNameLst>
                                      </p:cBhvr>
                                      <p:to>
                                        <p:strVal val="visible"/>
                                      </p:to>
                                    </p:set>
                                    <p:anim calcmode="lin" valueType="num">
                                      <p:cBhvr additive="base">
                                        <p:cTn id="25" dur="500" fill="hold"/>
                                        <p:tgtEl>
                                          <p:spTgt spid="1244"/>
                                        </p:tgtEl>
                                        <p:attrNameLst>
                                          <p:attrName>ppt_x</p:attrName>
                                        </p:attrNameLst>
                                      </p:cBhvr>
                                      <p:tavLst>
                                        <p:tav tm="0">
                                          <p:val>
                                            <p:strVal val="#ppt_x"/>
                                          </p:val>
                                        </p:tav>
                                        <p:tav tm="100000">
                                          <p:val>
                                            <p:strVal val="#ppt_x"/>
                                          </p:val>
                                        </p:tav>
                                      </p:tavLst>
                                    </p:anim>
                                    <p:anim calcmode="lin" valueType="num">
                                      <p:cBhvr additive="base">
                                        <p:cTn id="26" dur="500" fill="hold"/>
                                        <p:tgtEl>
                                          <p:spTgt spid="12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43"/>
                                        </p:tgtEl>
                                        <p:attrNameLst>
                                          <p:attrName>style.visibility</p:attrName>
                                        </p:attrNameLst>
                                      </p:cBhvr>
                                      <p:to>
                                        <p:strVal val="visible"/>
                                      </p:to>
                                    </p:set>
                                    <p:anim calcmode="lin" valueType="num">
                                      <p:cBhvr additive="base">
                                        <p:cTn id="31" dur="500" fill="hold"/>
                                        <p:tgtEl>
                                          <p:spTgt spid="1243"/>
                                        </p:tgtEl>
                                        <p:attrNameLst>
                                          <p:attrName>ppt_x</p:attrName>
                                        </p:attrNameLst>
                                      </p:cBhvr>
                                      <p:tavLst>
                                        <p:tav tm="0">
                                          <p:val>
                                            <p:strVal val="#ppt_x"/>
                                          </p:val>
                                        </p:tav>
                                        <p:tav tm="100000">
                                          <p:val>
                                            <p:strVal val="#ppt_x"/>
                                          </p:val>
                                        </p:tav>
                                      </p:tavLst>
                                    </p:anim>
                                    <p:anim calcmode="lin" valueType="num">
                                      <p:cBhvr additive="base">
                                        <p:cTn id="32" dur="500" fill="hold"/>
                                        <p:tgtEl>
                                          <p:spTgt spid="124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45"/>
                                        </p:tgtEl>
                                        <p:attrNameLst>
                                          <p:attrName>style.visibility</p:attrName>
                                        </p:attrNameLst>
                                      </p:cBhvr>
                                      <p:to>
                                        <p:strVal val="visible"/>
                                      </p:to>
                                    </p:set>
                                    <p:anim calcmode="lin" valueType="num">
                                      <p:cBhvr additive="base">
                                        <p:cTn id="35" dur="500" fill="hold"/>
                                        <p:tgtEl>
                                          <p:spTgt spid="1245"/>
                                        </p:tgtEl>
                                        <p:attrNameLst>
                                          <p:attrName>ppt_x</p:attrName>
                                        </p:attrNameLst>
                                      </p:cBhvr>
                                      <p:tavLst>
                                        <p:tav tm="0">
                                          <p:val>
                                            <p:strVal val="#ppt_x"/>
                                          </p:val>
                                        </p:tav>
                                        <p:tav tm="100000">
                                          <p:val>
                                            <p:strVal val="#ppt_x"/>
                                          </p:val>
                                        </p:tav>
                                      </p:tavLst>
                                    </p:anim>
                                    <p:anim calcmode="lin" valueType="num">
                                      <p:cBhvr additive="base">
                                        <p:cTn id="36" dur="500" fill="hold"/>
                                        <p:tgtEl>
                                          <p:spTgt spid="1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2" grpId="0" animBg="1"/>
      <p:bldP spid="1243" grpId="0" animBg="1"/>
      <p:bldP spid="1244" grpId="0" animBg="1"/>
      <p:bldP spid="1245" grpId="0" animBg="1"/>
      <p:bldP spid="124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ỗ dành sẵn cho Văn bản 3">
            <a:extLst>
              <a:ext uri="{FF2B5EF4-FFF2-40B4-BE49-F238E27FC236}">
                <a16:creationId xmlns:a16="http://schemas.microsoft.com/office/drawing/2014/main" id="{820D05D6-484D-412F-8854-BE3D6751AFAC}"/>
              </a:ext>
            </a:extLst>
          </p:cNvPr>
          <p:cNvSpPr>
            <a:spLocks noGrp="1"/>
          </p:cNvSpPr>
          <p:nvPr>
            <p:ph type="body" sz="quarter" idx="13"/>
          </p:nvPr>
        </p:nvSpPr>
        <p:spPr>
          <a:xfrm>
            <a:off x="304800" y="106210"/>
            <a:ext cx="11671696" cy="418296"/>
          </a:xfrm>
        </p:spPr>
        <p:txBody>
          <a:bodyPr/>
          <a:lstStyle/>
          <a:p>
            <a:pPr algn="ctr"/>
            <a:r>
              <a:rPr lang="en-US" sz="2800" dirty="0" err="1">
                <a:solidFill>
                  <a:srgbClr val="0066CC"/>
                </a:solidFill>
              </a:rPr>
              <a:t>Những</a:t>
            </a:r>
            <a:r>
              <a:rPr lang="en-US" sz="2800" dirty="0">
                <a:solidFill>
                  <a:srgbClr val="0066CC"/>
                </a:solidFill>
              </a:rPr>
              <a:t> </a:t>
            </a:r>
            <a:r>
              <a:rPr lang="en-US" sz="2800" dirty="0" err="1">
                <a:solidFill>
                  <a:srgbClr val="0066CC"/>
                </a:solidFill>
              </a:rPr>
              <a:t>khó</a:t>
            </a:r>
            <a:r>
              <a:rPr lang="en-US" sz="2800" dirty="0">
                <a:solidFill>
                  <a:srgbClr val="0066CC"/>
                </a:solidFill>
              </a:rPr>
              <a:t> </a:t>
            </a:r>
            <a:r>
              <a:rPr lang="en-US" sz="2800" dirty="0" err="1">
                <a:solidFill>
                  <a:srgbClr val="0066CC"/>
                </a:solidFill>
              </a:rPr>
              <a:t>khăn</a:t>
            </a:r>
            <a:r>
              <a:rPr lang="en-US" sz="2800" dirty="0">
                <a:solidFill>
                  <a:srgbClr val="0066CC"/>
                </a:solidFill>
              </a:rPr>
              <a:t> </a:t>
            </a:r>
            <a:r>
              <a:rPr lang="en-US" sz="2800" dirty="0" err="1">
                <a:solidFill>
                  <a:srgbClr val="0066CC"/>
                </a:solidFill>
              </a:rPr>
              <a:t>của</a:t>
            </a:r>
            <a:r>
              <a:rPr lang="en-US" sz="2800" dirty="0">
                <a:solidFill>
                  <a:srgbClr val="0066CC"/>
                </a:solidFill>
              </a:rPr>
              <a:t> </a:t>
            </a:r>
            <a:r>
              <a:rPr lang="en-US" sz="2800" dirty="0" err="1">
                <a:solidFill>
                  <a:srgbClr val="0066CC"/>
                </a:solidFill>
              </a:rPr>
              <a:t>học</a:t>
            </a:r>
            <a:r>
              <a:rPr lang="en-US" sz="2800" dirty="0">
                <a:solidFill>
                  <a:srgbClr val="0066CC"/>
                </a:solidFill>
              </a:rPr>
              <a:t> </a:t>
            </a:r>
            <a:r>
              <a:rPr lang="en-US" sz="2800" dirty="0" err="1">
                <a:solidFill>
                  <a:srgbClr val="0066CC"/>
                </a:solidFill>
              </a:rPr>
              <a:t>sinh</a:t>
            </a:r>
            <a:endParaRPr lang="en-US" sz="2800" dirty="0">
              <a:solidFill>
                <a:srgbClr val="0066CC"/>
              </a:solidFill>
            </a:endParaRPr>
          </a:p>
        </p:txBody>
      </p:sp>
      <p:sp>
        <p:nvSpPr>
          <p:cNvPr id="6" name="Freeform 11">
            <a:extLst>
              <a:ext uri="{FF2B5EF4-FFF2-40B4-BE49-F238E27FC236}">
                <a16:creationId xmlns:a16="http://schemas.microsoft.com/office/drawing/2014/main" id="{BA7E3742-7DB5-4A02-B37F-B9AFAEFF0554}"/>
              </a:ext>
            </a:extLst>
          </p:cNvPr>
          <p:cNvSpPr>
            <a:spLocks/>
          </p:cNvSpPr>
          <p:nvPr/>
        </p:nvSpPr>
        <p:spPr bwMode="auto">
          <a:xfrm>
            <a:off x="1201606" y="2549512"/>
            <a:ext cx="3519597" cy="294415"/>
          </a:xfrm>
          <a:custGeom>
            <a:avLst/>
            <a:gdLst>
              <a:gd name="T0" fmla="*/ 1409 w 1409"/>
              <a:gd name="T1" fmla="*/ 245 h 245"/>
              <a:gd name="T2" fmla="*/ 1146 w 1409"/>
              <a:gd name="T3" fmla="*/ 0 h 245"/>
              <a:gd name="T4" fmla="*/ 0 w 1409"/>
              <a:gd name="T5" fmla="*/ 0 h 245"/>
              <a:gd name="T6" fmla="*/ 0 w 1409"/>
              <a:gd name="T7" fmla="*/ 54 h 245"/>
            </a:gdLst>
            <a:ahLst/>
            <a:cxnLst>
              <a:cxn ang="0">
                <a:pos x="T0" y="T1"/>
              </a:cxn>
              <a:cxn ang="0">
                <a:pos x="T2" y="T3"/>
              </a:cxn>
              <a:cxn ang="0">
                <a:pos x="T4" y="T5"/>
              </a:cxn>
              <a:cxn ang="0">
                <a:pos x="T6" y="T7"/>
              </a:cxn>
            </a:cxnLst>
            <a:rect l="0" t="0" r="r" b="b"/>
            <a:pathLst>
              <a:path w="1409" h="245">
                <a:moveTo>
                  <a:pt x="1409" y="245"/>
                </a:moveTo>
                <a:lnTo>
                  <a:pt x="1146" y="0"/>
                </a:lnTo>
                <a:lnTo>
                  <a:pt x="0" y="0"/>
                </a:lnTo>
                <a:lnTo>
                  <a:pt x="0" y="54"/>
                </a:lnTo>
              </a:path>
            </a:pathLst>
          </a:custGeom>
          <a:noFill/>
          <a:ln w="22225" cap="flat">
            <a:solidFill>
              <a:srgbClr val="96333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7" name="Freeform 12">
            <a:extLst>
              <a:ext uri="{FF2B5EF4-FFF2-40B4-BE49-F238E27FC236}">
                <a16:creationId xmlns:a16="http://schemas.microsoft.com/office/drawing/2014/main" id="{A77BB993-2307-4794-8D47-9E47BB862095}"/>
              </a:ext>
            </a:extLst>
          </p:cNvPr>
          <p:cNvSpPr>
            <a:spLocks/>
          </p:cNvSpPr>
          <p:nvPr/>
        </p:nvSpPr>
        <p:spPr bwMode="auto">
          <a:xfrm>
            <a:off x="6405398" y="1932720"/>
            <a:ext cx="4429183" cy="268754"/>
          </a:xfrm>
          <a:custGeom>
            <a:avLst/>
            <a:gdLst>
              <a:gd name="T0" fmla="*/ 0 w 1408"/>
              <a:gd name="T1" fmla="*/ 245 h 245"/>
              <a:gd name="T2" fmla="*/ 265 w 1408"/>
              <a:gd name="T3" fmla="*/ 0 h 245"/>
              <a:gd name="T4" fmla="*/ 1408 w 1408"/>
              <a:gd name="T5" fmla="*/ 0 h 245"/>
              <a:gd name="T6" fmla="*/ 1408 w 1408"/>
              <a:gd name="T7" fmla="*/ 54 h 245"/>
            </a:gdLst>
            <a:ahLst/>
            <a:cxnLst>
              <a:cxn ang="0">
                <a:pos x="T0" y="T1"/>
              </a:cxn>
              <a:cxn ang="0">
                <a:pos x="T2" y="T3"/>
              </a:cxn>
              <a:cxn ang="0">
                <a:pos x="T4" y="T5"/>
              </a:cxn>
              <a:cxn ang="0">
                <a:pos x="T6" y="T7"/>
              </a:cxn>
            </a:cxnLst>
            <a:rect l="0" t="0" r="r" b="b"/>
            <a:pathLst>
              <a:path w="1408" h="245">
                <a:moveTo>
                  <a:pt x="0" y="245"/>
                </a:moveTo>
                <a:lnTo>
                  <a:pt x="265" y="0"/>
                </a:lnTo>
                <a:lnTo>
                  <a:pt x="1408" y="0"/>
                </a:lnTo>
                <a:lnTo>
                  <a:pt x="1408" y="54"/>
                </a:lnTo>
              </a:path>
            </a:pathLst>
          </a:custGeom>
          <a:noFill/>
          <a:ln w="2222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8" name="Freeform 17">
            <a:extLst>
              <a:ext uri="{FF2B5EF4-FFF2-40B4-BE49-F238E27FC236}">
                <a16:creationId xmlns:a16="http://schemas.microsoft.com/office/drawing/2014/main" id="{1E56A1E5-5645-4D77-98BA-5FCDF7CB8476}"/>
              </a:ext>
            </a:extLst>
          </p:cNvPr>
          <p:cNvSpPr>
            <a:spLocks/>
          </p:cNvSpPr>
          <p:nvPr/>
        </p:nvSpPr>
        <p:spPr bwMode="auto">
          <a:xfrm>
            <a:off x="5964986" y="2308185"/>
            <a:ext cx="915869" cy="1059692"/>
          </a:xfrm>
          <a:custGeom>
            <a:avLst/>
            <a:gdLst>
              <a:gd name="T0" fmla="*/ 1 w 507"/>
              <a:gd name="T1" fmla="*/ 587 h 587"/>
              <a:gd name="T2" fmla="*/ 507 w 507"/>
              <a:gd name="T3" fmla="*/ 297 h 587"/>
              <a:gd name="T4" fmla="*/ 292 w 507"/>
              <a:gd name="T5" fmla="*/ 79 h 587"/>
              <a:gd name="T6" fmla="*/ 0 w 507"/>
              <a:gd name="T7" fmla="*/ 0 h 587"/>
              <a:gd name="T8" fmla="*/ 1 w 507"/>
              <a:gd name="T9" fmla="*/ 587 h 587"/>
            </a:gdLst>
            <a:ahLst/>
            <a:cxnLst>
              <a:cxn ang="0">
                <a:pos x="T0" y="T1"/>
              </a:cxn>
              <a:cxn ang="0">
                <a:pos x="T2" y="T3"/>
              </a:cxn>
              <a:cxn ang="0">
                <a:pos x="T4" y="T5"/>
              </a:cxn>
              <a:cxn ang="0">
                <a:pos x="T6" y="T7"/>
              </a:cxn>
              <a:cxn ang="0">
                <a:pos x="T8" y="T9"/>
              </a:cxn>
            </a:cxnLst>
            <a:rect l="0" t="0" r="r" b="b"/>
            <a:pathLst>
              <a:path w="507" h="587">
                <a:moveTo>
                  <a:pt x="1" y="587"/>
                </a:moveTo>
                <a:cubicBezTo>
                  <a:pt x="507" y="297"/>
                  <a:pt x="507" y="297"/>
                  <a:pt x="507" y="297"/>
                </a:cubicBezTo>
                <a:cubicBezTo>
                  <a:pt x="458" y="209"/>
                  <a:pt x="385" y="133"/>
                  <a:pt x="292" y="79"/>
                </a:cubicBezTo>
                <a:cubicBezTo>
                  <a:pt x="200" y="26"/>
                  <a:pt x="99" y="1"/>
                  <a:pt x="0" y="0"/>
                </a:cubicBezTo>
                <a:lnTo>
                  <a:pt x="1" y="587"/>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9" name="Freeform 19">
            <a:extLst>
              <a:ext uri="{FF2B5EF4-FFF2-40B4-BE49-F238E27FC236}">
                <a16:creationId xmlns:a16="http://schemas.microsoft.com/office/drawing/2014/main" id="{9BCEED06-AC87-4D22-8C47-45202356ADA9}"/>
              </a:ext>
            </a:extLst>
          </p:cNvPr>
          <p:cNvSpPr>
            <a:spLocks/>
          </p:cNvSpPr>
          <p:nvPr/>
        </p:nvSpPr>
        <p:spPr bwMode="auto">
          <a:xfrm>
            <a:off x="4852366" y="2834004"/>
            <a:ext cx="1114921" cy="1063144"/>
          </a:xfrm>
          <a:custGeom>
            <a:avLst/>
            <a:gdLst>
              <a:gd name="T0" fmla="*/ 618 w 618"/>
              <a:gd name="T1" fmla="*/ 296 h 589"/>
              <a:gd name="T2" fmla="*/ 110 w 618"/>
              <a:gd name="T3" fmla="*/ 0 h 589"/>
              <a:gd name="T4" fmla="*/ 109 w 618"/>
              <a:gd name="T5" fmla="*/ 1 h 589"/>
              <a:gd name="T6" fmla="*/ 110 w 618"/>
              <a:gd name="T7" fmla="*/ 589 h 589"/>
              <a:gd name="T8" fmla="*/ 618 w 618"/>
              <a:gd name="T9" fmla="*/ 296 h 589"/>
            </a:gdLst>
            <a:ahLst/>
            <a:cxnLst>
              <a:cxn ang="0">
                <a:pos x="T0" y="T1"/>
              </a:cxn>
              <a:cxn ang="0">
                <a:pos x="T2" y="T3"/>
              </a:cxn>
              <a:cxn ang="0">
                <a:pos x="T4" y="T5"/>
              </a:cxn>
              <a:cxn ang="0">
                <a:pos x="T6" y="T7"/>
              </a:cxn>
              <a:cxn ang="0">
                <a:pos x="T8" y="T9"/>
              </a:cxn>
            </a:cxnLst>
            <a:rect l="0" t="0" r="r" b="b"/>
            <a:pathLst>
              <a:path w="618" h="589">
                <a:moveTo>
                  <a:pt x="618" y="296"/>
                </a:moveTo>
                <a:cubicBezTo>
                  <a:pt x="110" y="0"/>
                  <a:pt x="110" y="0"/>
                  <a:pt x="110" y="0"/>
                </a:cubicBezTo>
                <a:cubicBezTo>
                  <a:pt x="109" y="0"/>
                  <a:pt x="109" y="1"/>
                  <a:pt x="109" y="1"/>
                </a:cubicBezTo>
                <a:cubicBezTo>
                  <a:pt x="0" y="190"/>
                  <a:pt x="7" y="414"/>
                  <a:pt x="110" y="589"/>
                </a:cubicBezTo>
                <a:lnTo>
                  <a:pt x="618" y="296"/>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0" name="Freeform 21">
            <a:extLst>
              <a:ext uri="{FF2B5EF4-FFF2-40B4-BE49-F238E27FC236}">
                <a16:creationId xmlns:a16="http://schemas.microsoft.com/office/drawing/2014/main" id="{9CC01D2C-1AA4-46AE-A52E-BA2CAABAEF81}"/>
              </a:ext>
            </a:extLst>
          </p:cNvPr>
          <p:cNvSpPr>
            <a:spLocks/>
          </p:cNvSpPr>
          <p:nvPr/>
        </p:nvSpPr>
        <p:spPr bwMode="auto">
          <a:xfrm>
            <a:off x="5961533" y="3367876"/>
            <a:ext cx="915869" cy="1055090"/>
          </a:xfrm>
          <a:custGeom>
            <a:avLst/>
            <a:gdLst>
              <a:gd name="T0" fmla="*/ 506 w 507"/>
              <a:gd name="T1" fmla="*/ 292 h 584"/>
              <a:gd name="T2" fmla="*/ 507 w 507"/>
              <a:gd name="T3" fmla="*/ 291 h 584"/>
              <a:gd name="T4" fmla="*/ 3 w 507"/>
              <a:gd name="T5" fmla="*/ 0 h 584"/>
              <a:gd name="T6" fmla="*/ 0 w 507"/>
              <a:gd name="T7" fmla="*/ 584 h 584"/>
              <a:gd name="T8" fmla="*/ 506 w 507"/>
              <a:gd name="T9" fmla="*/ 292 h 584"/>
            </a:gdLst>
            <a:ahLst/>
            <a:cxnLst>
              <a:cxn ang="0">
                <a:pos x="T0" y="T1"/>
              </a:cxn>
              <a:cxn ang="0">
                <a:pos x="T2" y="T3"/>
              </a:cxn>
              <a:cxn ang="0">
                <a:pos x="T4" y="T5"/>
              </a:cxn>
              <a:cxn ang="0">
                <a:pos x="T6" y="T7"/>
              </a:cxn>
              <a:cxn ang="0">
                <a:pos x="T8" y="T9"/>
              </a:cxn>
            </a:cxnLst>
            <a:rect l="0" t="0" r="r" b="b"/>
            <a:pathLst>
              <a:path w="507" h="584">
                <a:moveTo>
                  <a:pt x="506" y="292"/>
                </a:moveTo>
                <a:cubicBezTo>
                  <a:pt x="507" y="292"/>
                  <a:pt x="507" y="291"/>
                  <a:pt x="507" y="291"/>
                </a:cubicBezTo>
                <a:cubicBezTo>
                  <a:pt x="3" y="0"/>
                  <a:pt x="3" y="0"/>
                  <a:pt x="3" y="0"/>
                </a:cubicBezTo>
                <a:cubicBezTo>
                  <a:pt x="0" y="584"/>
                  <a:pt x="0" y="584"/>
                  <a:pt x="0" y="584"/>
                </a:cubicBezTo>
                <a:cubicBezTo>
                  <a:pt x="202" y="584"/>
                  <a:pt x="398" y="479"/>
                  <a:pt x="506" y="292"/>
                </a:cubicBez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en-US" sz="1350"/>
          </a:p>
        </p:txBody>
      </p:sp>
      <p:grpSp>
        <p:nvGrpSpPr>
          <p:cNvPr id="11" name="Group 3">
            <a:extLst>
              <a:ext uri="{FF2B5EF4-FFF2-40B4-BE49-F238E27FC236}">
                <a16:creationId xmlns:a16="http://schemas.microsoft.com/office/drawing/2014/main" id="{158723D5-46A7-4A7F-9B36-7B259F9ED10F}"/>
              </a:ext>
            </a:extLst>
          </p:cNvPr>
          <p:cNvGrpSpPr/>
          <p:nvPr/>
        </p:nvGrpSpPr>
        <p:grpSpPr>
          <a:xfrm>
            <a:off x="5964986" y="2067712"/>
            <a:ext cx="1121825" cy="770894"/>
            <a:chOff x="6092933" y="2343949"/>
            <a:chExt cx="1495766" cy="1027859"/>
          </a:xfrm>
        </p:grpSpPr>
        <p:sp>
          <p:nvSpPr>
            <p:cNvPr id="12" name="Freeform 5">
              <a:extLst>
                <a:ext uri="{FF2B5EF4-FFF2-40B4-BE49-F238E27FC236}">
                  <a16:creationId xmlns:a16="http://schemas.microsoft.com/office/drawing/2014/main" id="{19F87102-52C4-4340-B32C-17AA7D028D94}"/>
                </a:ext>
              </a:extLst>
            </p:cNvPr>
            <p:cNvSpPr>
              <a:spLocks/>
            </p:cNvSpPr>
            <p:nvPr/>
          </p:nvSpPr>
          <p:spPr bwMode="auto">
            <a:xfrm>
              <a:off x="6092933" y="2343949"/>
              <a:ext cx="1495766" cy="1027859"/>
            </a:xfrm>
            <a:custGeom>
              <a:avLst/>
              <a:gdLst>
                <a:gd name="T0" fmla="*/ 621 w 621"/>
                <a:gd name="T1" fmla="*/ 361 h 427"/>
                <a:gd name="T2" fmla="*/ 572 w 621"/>
                <a:gd name="T3" fmla="*/ 286 h 427"/>
                <a:gd name="T4" fmla="*/ 358 w 621"/>
                <a:gd name="T5" fmla="*/ 97 h 427"/>
                <a:gd name="T6" fmla="*/ 88 w 621"/>
                <a:gd name="T7" fmla="*/ 6 h 427"/>
                <a:gd name="T8" fmla="*/ 0 w 621"/>
                <a:gd name="T9" fmla="*/ 0 h 427"/>
                <a:gd name="T10" fmla="*/ 0 w 621"/>
                <a:gd name="T11" fmla="*/ 27 h 427"/>
                <a:gd name="T12" fmla="*/ 0 w 621"/>
                <a:gd name="T13" fmla="*/ 27 h 427"/>
                <a:gd name="T14" fmla="*/ 0 w 621"/>
                <a:gd name="T15" fmla="*/ 60 h 427"/>
                <a:gd name="T16" fmla="*/ 0 w 621"/>
                <a:gd name="T17" fmla="*/ 60 h 427"/>
                <a:gd name="T18" fmla="*/ 0 w 621"/>
                <a:gd name="T19" fmla="*/ 133 h 427"/>
                <a:gd name="T20" fmla="*/ 292 w 621"/>
                <a:gd name="T21" fmla="*/ 212 h 427"/>
                <a:gd name="T22" fmla="*/ 506 w 621"/>
                <a:gd name="T23" fmla="*/ 427 h 427"/>
                <a:gd name="T24" fmla="*/ 531 w 621"/>
                <a:gd name="T25" fmla="*/ 412 h 427"/>
                <a:gd name="T26" fmla="*/ 531 w 621"/>
                <a:gd name="T27" fmla="*/ 413 h 427"/>
                <a:gd name="T28" fmla="*/ 552 w 621"/>
                <a:gd name="T29" fmla="*/ 401 h 427"/>
                <a:gd name="T30" fmla="*/ 552 w 621"/>
                <a:gd name="T31" fmla="*/ 401 h 427"/>
                <a:gd name="T32" fmla="*/ 621 w 621"/>
                <a:gd name="T33" fmla="*/ 36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1" h="427">
                  <a:moveTo>
                    <a:pt x="621" y="361"/>
                  </a:moveTo>
                  <a:cubicBezTo>
                    <a:pt x="606" y="335"/>
                    <a:pt x="590" y="310"/>
                    <a:pt x="572" y="286"/>
                  </a:cubicBezTo>
                  <a:cubicBezTo>
                    <a:pt x="514" y="210"/>
                    <a:pt x="442" y="146"/>
                    <a:pt x="358" y="97"/>
                  </a:cubicBezTo>
                  <a:cubicBezTo>
                    <a:pt x="274" y="49"/>
                    <a:pt x="184" y="18"/>
                    <a:pt x="88" y="6"/>
                  </a:cubicBezTo>
                  <a:cubicBezTo>
                    <a:pt x="59" y="2"/>
                    <a:pt x="29" y="0"/>
                    <a:pt x="0" y="0"/>
                  </a:cubicBezTo>
                  <a:cubicBezTo>
                    <a:pt x="0" y="27"/>
                    <a:pt x="0" y="27"/>
                    <a:pt x="0" y="27"/>
                  </a:cubicBezTo>
                  <a:cubicBezTo>
                    <a:pt x="0" y="27"/>
                    <a:pt x="0" y="27"/>
                    <a:pt x="0" y="27"/>
                  </a:cubicBezTo>
                  <a:cubicBezTo>
                    <a:pt x="0" y="60"/>
                    <a:pt x="0" y="60"/>
                    <a:pt x="0" y="60"/>
                  </a:cubicBezTo>
                  <a:cubicBezTo>
                    <a:pt x="0" y="60"/>
                    <a:pt x="0" y="60"/>
                    <a:pt x="0" y="60"/>
                  </a:cubicBezTo>
                  <a:cubicBezTo>
                    <a:pt x="0" y="133"/>
                    <a:pt x="0" y="133"/>
                    <a:pt x="0" y="133"/>
                  </a:cubicBezTo>
                  <a:cubicBezTo>
                    <a:pt x="101" y="133"/>
                    <a:pt x="201" y="160"/>
                    <a:pt x="292" y="212"/>
                  </a:cubicBezTo>
                  <a:cubicBezTo>
                    <a:pt x="382" y="265"/>
                    <a:pt x="455" y="339"/>
                    <a:pt x="506" y="427"/>
                  </a:cubicBezTo>
                  <a:cubicBezTo>
                    <a:pt x="531" y="412"/>
                    <a:pt x="531" y="412"/>
                    <a:pt x="531" y="412"/>
                  </a:cubicBezTo>
                  <a:cubicBezTo>
                    <a:pt x="531" y="413"/>
                    <a:pt x="531" y="413"/>
                    <a:pt x="531" y="413"/>
                  </a:cubicBezTo>
                  <a:cubicBezTo>
                    <a:pt x="552" y="401"/>
                    <a:pt x="552" y="401"/>
                    <a:pt x="552" y="401"/>
                  </a:cubicBezTo>
                  <a:cubicBezTo>
                    <a:pt x="552" y="401"/>
                    <a:pt x="552" y="401"/>
                    <a:pt x="552" y="401"/>
                  </a:cubicBezTo>
                  <a:lnTo>
                    <a:pt x="621" y="361"/>
                  </a:lnTo>
                  <a:close/>
                </a:path>
              </a:pathLst>
            </a:custGeom>
            <a:solidFill>
              <a:schemeClr val="accent2">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 name="Freeform 23">
              <a:extLst>
                <a:ext uri="{FF2B5EF4-FFF2-40B4-BE49-F238E27FC236}">
                  <a16:creationId xmlns:a16="http://schemas.microsoft.com/office/drawing/2014/main" id="{5966F91B-54DC-4B33-99D1-07E319A8600C}"/>
                </a:ext>
              </a:extLst>
            </p:cNvPr>
            <p:cNvSpPr>
              <a:spLocks/>
            </p:cNvSpPr>
            <p:nvPr/>
          </p:nvSpPr>
          <p:spPr bwMode="auto">
            <a:xfrm>
              <a:off x="6092933" y="2343949"/>
              <a:ext cx="1495766" cy="964961"/>
            </a:xfrm>
            <a:custGeom>
              <a:avLst/>
              <a:gdLst>
                <a:gd name="T0" fmla="*/ 318 w 621"/>
                <a:gd name="T1" fmla="*/ 167 h 401"/>
                <a:gd name="T2" fmla="*/ 552 w 621"/>
                <a:gd name="T3" fmla="*/ 401 h 401"/>
                <a:gd name="T4" fmla="*/ 621 w 621"/>
                <a:gd name="T5" fmla="*/ 361 h 401"/>
                <a:gd name="T6" fmla="*/ 572 w 621"/>
                <a:gd name="T7" fmla="*/ 286 h 401"/>
                <a:gd name="T8" fmla="*/ 358 w 621"/>
                <a:gd name="T9" fmla="*/ 97 h 401"/>
                <a:gd name="T10" fmla="*/ 88 w 621"/>
                <a:gd name="T11" fmla="*/ 6 h 401"/>
                <a:gd name="T12" fmla="*/ 0 w 621"/>
                <a:gd name="T13" fmla="*/ 0 h 401"/>
                <a:gd name="T14" fmla="*/ 0 w 621"/>
                <a:gd name="T15" fmla="*/ 80 h 401"/>
                <a:gd name="T16" fmla="*/ 318 w 621"/>
                <a:gd name="T17" fmla="*/ 16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401">
                  <a:moveTo>
                    <a:pt x="318" y="167"/>
                  </a:moveTo>
                  <a:cubicBezTo>
                    <a:pt x="417" y="224"/>
                    <a:pt x="496" y="304"/>
                    <a:pt x="552" y="401"/>
                  </a:cubicBezTo>
                  <a:cubicBezTo>
                    <a:pt x="621" y="361"/>
                    <a:pt x="621" y="361"/>
                    <a:pt x="621" y="361"/>
                  </a:cubicBezTo>
                  <a:cubicBezTo>
                    <a:pt x="606" y="335"/>
                    <a:pt x="590" y="310"/>
                    <a:pt x="572" y="286"/>
                  </a:cubicBezTo>
                  <a:cubicBezTo>
                    <a:pt x="514" y="210"/>
                    <a:pt x="442" y="146"/>
                    <a:pt x="358" y="97"/>
                  </a:cubicBezTo>
                  <a:cubicBezTo>
                    <a:pt x="274" y="49"/>
                    <a:pt x="184" y="18"/>
                    <a:pt x="88" y="6"/>
                  </a:cubicBezTo>
                  <a:cubicBezTo>
                    <a:pt x="59" y="2"/>
                    <a:pt x="29" y="0"/>
                    <a:pt x="0" y="0"/>
                  </a:cubicBezTo>
                  <a:cubicBezTo>
                    <a:pt x="0" y="80"/>
                    <a:pt x="0" y="80"/>
                    <a:pt x="0" y="80"/>
                  </a:cubicBezTo>
                  <a:cubicBezTo>
                    <a:pt x="111" y="81"/>
                    <a:pt x="220" y="110"/>
                    <a:pt x="318" y="167"/>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350"/>
            </a:p>
          </p:txBody>
        </p:sp>
      </p:grpSp>
      <p:grpSp>
        <p:nvGrpSpPr>
          <p:cNvPr id="14" name="Group 2">
            <a:extLst>
              <a:ext uri="{FF2B5EF4-FFF2-40B4-BE49-F238E27FC236}">
                <a16:creationId xmlns:a16="http://schemas.microsoft.com/office/drawing/2014/main" id="{F6B573AA-7C3D-4F74-8DA0-1FD3A8F08BB4}"/>
              </a:ext>
            </a:extLst>
          </p:cNvPr>
          <p:cNvGrpSpPr/>
          <p:nvPr/>
        </p:nvGrpSpPr>
        <p:grpSpPr>
          <a:xfrm>
            <a:off x="4839711" y="2067712"/>
            <a:ext cx="1125276" cy="769744"/>
            <a:chOff x="4592566" y="2343949"/>
            <a:chExt cx="1500368" cy="1026325"/>
          </a:xfrm>
        </p:grpSpPr>
        <p:sp>
          <p:nvSpPr>
            <p:cNvPr id="15" name="Freeform 6">
              <a:extLst>
                <a:ext uri="{FF2B5EF4-FFF2-40B4-BE49-F238E27FC236}">
                  <a16:creationId xmlns:a16="http://schemas.microsoft.com/office/drawing/2014/main" id="{62BCA7A7-A9B8-4349-AA34-3B8772E98602}"/>
                </a:ext>
              </a:extLst>
            </p:cNvPr>
            <p:cNvSpPr>
              <a:spLocks/>
            </p:cNvSpPr>
            <p:nvPr/>
          </p:nvSpPr>
          <p:spPr bwMode="auto">
            <a:xfrm>
              <a:off x="4592566" y="2343949"/>
              <a:ext cx="1500368" cy="1026325"/>
            </a:xfrm>
            <a:custGeom>
              <a:avLst/>
              <a:gdLst>
                <a:gd name="T0" fmla="*/ 624 w 624"/>
                <a:gd name="T1" fmla="*/ 80 h 426"/>
                <a:gd name="T2" fmla="*/ 624 w 624"/>
                <a:gd name="T3" fmla="*/ 80 h 426"/>
                <a:gd name="T4" fmla="*/ 624 w 624"/>
                <a:gd name="T5" fmla="*/ 0 h 426"/>
                <a:gd name="T6" fmla="*/ 438 w 624"/>
                <a:gd name="T7" fmla="*/ 25 h 426"/>
                <a:gd name="T8" fmla="*/ 304 w 624"/>
                <a:gd name="T9" fmla="*/ 75 h 426"/>
                <a:gd name="T10" fmla="*/ 225 w 624"/>
                <a:gd name="T11" fmla="*/ 120 h 426"/>
                <a:gd name="T12" fmla="*/ 190 w 624"/>
                <a:gd name="T13" fmla="*/ 145 h 426"/>
                <a:gd name="T14" fmla="*/ 1 w 624"/>
                <a:gd name="T15" fmla="*/ 358 h 426"/>
                <a:gd name="T16" fmla="*/ 0 w 624"/>
                <a:gd name="T17" fmla="*/ 360 h 426"/>
                <a:gd name="T18" fmla="*/ 23 w 624"/>
                <a:gd name="T19" fmla="*/ 373 h 426"/>
                <a:gd name="T20" fmla="*/ 23 w 624"/>
                <a:gd name="T21" fmla="*/ 373 h 426"/>
                <a:gd name="T22" fmla="*/ 52 w 624"/>
                <a:gd name="T23" fmla="*/ 390 h 426"/>
                <a:gd name="T24" fmla="*/ 52 w 624"/>
                <a:gd name="T25" fmla="*/ 390 h 426"/>
                <a:gd name="T26" fmla="*/ 115 w 624"/>
                <a:gd name="T27" fmla="*/ 426 h 426"/>
                <a:gd name="T28" fmla="*/ 116 w 624"/>
                <a:gd name="T29" fmla="*/ 425 h 426"/>
                <a:gd name="T30" fmla="*/ 472 w 624"/>
                <a:gd name="T31" fmla="*/ 153 h 426"/>
                <a:gd name="T32" fmla="*/ 624 w 624"/>
                <a:gd name="T33" fmla="*/ 133 h 426"/>
                <a:gd name="T34" fmla="*/ 624 w 624"/>
                <a:gd name="T35" fmla="*/ 104 h 426"/>
                <a:gd name="T36" fmla="*/ 624 w 624"/>
                <a:gd name="T37" fmla="*/ 104 h 426"/>
                <a:gd name="T38" fmla="*/ 624 w 624"/>
                <a:gd name="T39" fmla="*/ 8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4" h="426">
                  <a:moveTo>
                    <a:pt x="624" y="80"/>
                  </a:moveTo>
                  <a:cubicBezTo>
                    <a:pt x="624" y="80"/>
                    <a:pt x="624" y="80"/>
                    <a:pt x="624" y="80"/>
                  </a:cubicBezTo>
                  <a:cubicBezTo>
                    <a:pt x="624" y="0"/>
                    <a:pt x="624" y="0"/>
                    <a:pt x="624" y="0"/>
                  </a:cubicBezTo>
                  <a:cubicBezTo>
                    <a:pt x="561" y="0"/>
                    <a:pt x="499" y="8"/>
                    <a:pt x="438" y="25"/>
                  </a:cubicBezTo>
                  <a:cubicBezTo>
                    <a:pt x="391" y="37"/>
                    <a:pt x="347" y="54"/>
                    <a:pt x="304" y="75"/>
                  </a:cubicBezTo>
                  <a:cubicBezTo>
                    <a:pt x="225" y="120"/>
                    <a:pt x="225" y="120"/>
                    <a:pt x="225" y="120"/>
                  </a:cubicBezTo>
                  <a:cubicBezTo>
                    <a:pt x="213" y="128"/>
                    <a:pt x="202" y="136"/>
                    <a:pt x="190" y="145"/>
                  </a:cubicBezTo>
                  <a:cubicBezTo>
                    <a:pt x="113" y="203"/>
                    <a:pt x="50" y="275"/>
                    <a:pt x="1" y="358"/>
                  </a:cubicBezTo>
                  <a:cubicBezTo>
                    <a:pt x="1" y="359"/>
                    <a:pt x="0" y="360"/>
                    <a:pt x="0" y="360"/>
                  </a:cubicBezTo>
                  <a:cubicBezTo>
                    <a:pt x="23" y="373"/>
                    <a:pt x="23" y="373"/>
                    <a:pt x="23" y="373"/>
                  </a:cubicBezTo>
                  <a:cubicBezTo>
                    <a:pt x="23" y="373"/>
                    <a:pt x="23" y="373"/>
                    <a:pt x="23" y="373"/>
                  </a:cubicBezTo>
                  <a:cubicBezTo>
                    <a:pt x="52" y="390"/>
                    <a:pt x="52" y="390"/>
                    <a:pt x="52" y="390"/>
                  </a:cubicBezTo>
                  <a:cubicBezTo>
                    <a:pt x="52" y="390"/>
                    <a:pt x="52" y="390"/>
                    <a:pt x="52" y="390"/>
                  </a:cubicBezTo>
                  <a:cubicBezTo>
                    <a:pt x="115" y="426"/>
                    <a:pt x="115" y="426"/>
                    <a:pt x="115" y="426"/>
                  </a:cubicBezTo>
                  <a:cubicBezTo>
                    <a:pt x="116" y="426"/>
                    <a:pt x="116" y="426"/>
                    <a:pt x="116" y="425"/>
                  </a:cubicBezTo>
                  <a:cubicBezTo>
                    <a:pt x="194" y="290"/>
                    <a:pt x="321" y="193"/>
                    <a:pt x="472" y="153"/>
                  </a:cubicBezTo>
                  <a:cubicBezTo>
                    <a:pt x="522" y="140"/>
                    <a:pt x="573" y="133"/>
                    <a:pt x="624" y="133"/>
                  </a:cubicBezTo>
                  <a:cubicBezTo>
                    <a:pt x="624" y="104"/>
                    <a:pt x="624" y="104"/>
                    <a:pt x="624" y="104"/>
                  </a:cubicBezTo>
                  <a:cubicBezTo>
                    <a:pt x="624" y="104"/>
                    <a:pt x="624" y="104"/>
                    <a:pt x="624" y="104"/>
                  </a:cubicBezTo>
                  <a:lnTo>
                    <a:pt x="624" y="80"/>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6" name="Freeform 24">
              <a:extLst>
                <a:ext uri="{FF2B5EF4-FFF2-40B4-BE49-F238E27FC236}">
                  <a16:creationId xmlns:a16="http://schemas.microsoft.com/office/drawing/2014/main" id="{0336F870-F863-431F-BDC8-1399560D3253}"/>
                </a:ext>
              </a:extLst>
            </p:cNvPr>
            <p:cNvSpPr>
              <a:spLocks/>
            </p:cNvSpPr>
            <p:nvPr/>
          </p:nvSpPr>
          <p:spPr bwMode="auto">
            <a:xfrm>
              <a:off x="4592566" y="2343949"/>
              <a:ext cx="1500368" cy="963426"/>
            </a:xfrm>
            <a:custGeom>
              <a:avLst/>
              <a:gdLst>
                <a:gd name="T0" fmla="*/ 70 w 624"/>
                <a:gd name="T1" fmla="*/ 399 h 400"/>
                <a:gd name="T2" fmla="*/ 458 w 624"/>
                <a:gd name="T3" fmla="*/ 102 h 400"/>
                <a:gd name="T4" fmla="*/ 624 w 624"/>
                <a:gd name="T5" fmla="*/ 80 h 400"/>
                <a:gd name="T6" fmla="*/ 624 w 624"/>
                <a:gd name="T7" fmla="*/ 0 h 400"/>
                <a:gd name="T8" fmla="*/ 438 w 624"/>
                <a:gd name="T9" fmla="*/ 25 h 400"/>
                <a:gd name="T10" fmla="*/ 304 w 624"/>
                <a:gd name="T11" fmla="*/ 75 h 400"/>
                <a:gd name="T12" fmla="*/ 225 w 624"/>
                <a:gd name="T13" fmla="*/ 120 h 400"/>
                <a:gd name="T14" fmla="*/ 190 w 624"/>
                <a:gd name="T15" fmla="*/ 145 h 400"/>
                <a:gd name="T16" fmla="*/ 1 w 624"/>
                <a:gd name="T17" fmla="*/ 358 h 400"/>
                <a:gd name="T18" fmla="*/ 0 w 624"/>
                <a:gd name="T19" fmla="*/ 360 h 400"/>
                <a:gd name="T20" fmla="*/ 70 w 624"/>
                <a:gd name="T21" fmla="*/ 400 h 400"/>
                <a:gd name="T22" fmla="*/ 70 w 624"/>
                <a:gd name="T23" fmla="*/ 39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4" h="400">
                  <a:moveTo>
                    <a:pt x="70" y="399"/>
                  </a:moveTo>
                  <a:cubicBezTo>
                    <a:pt x="156" y="251"/>
                    <a:pt x="294" y="146"/>
                    <a:pt x="458" y="102"/>
                  </a:cubicBezTo>
                  <a:cubicBezTo>
                    <a:pt x="513" y="88"/>
                    <a:pt x="568" y="80"/>
                    <a:pt x="624" y="80"/>
                  </a:cubicBezTo>
                  <a:cubicBezTo>
                    <a:pt x="624" y="0"/>
                    <a:pt x="624" y="0"/>
                    <a:pt x="624" y="0"/>
                  </a:cubicBezTo>
                  <a:cubicBezTo>
                    <a:pt x="561" y="0"/>
                    <a:pt x="499" y="8"/>
                    <a:pt x="438" y="25"/>
                  </a:cubicBezTo>
                  <a:cubicBezTo>
                    <a:pt x="391" y="37"/>
                    <a:pt x="347" y="54"/>
                    <a:pt x="304" y="75"/>
                  </a:cubicBezTo>
                  <a:cubicBezTo>
                    <a:pt x="225" y="120"/>
                    <a:pt x="225" y="120"/>
                    <a:pt x="225" y="120"/>
                  </a:cubicBezTo>
                  <a:cubicBezTo>
                    <a:pt x="213" y="128"/>
                    <a:pt x="202" y="136"/>
                    <a:pt x="190" y="145"/>
                  </a:cubicBezTo>
                  <a:cubicBezTo>
                    <a:pt x="113" y="203"/>
                    <a:pt x="50" y="275"/>
                    <a:pt x="1" y="358"/>
                  </a:cubicBezTo>
                  <a:cubicBezTo>
                    <a:pt x="1" y="359"/>
                    <a:pt x="0" y="360"/>
                    <a:pt x="0" y="360"/>
                  </a:cubicBezTo>
                  <a:cubicBezTo>
                    <a:pt x="70" y="400"/>
                    <a:pt x="70" y="400"/>
                    <a:pt x="70" y="400"/>
                  </a:cubicBezTo>
                  <a:cubicBezTo>
                    <a:pt x="70" y="400"/>
                    <a:pt x="70" y="399"/>
                    <a:pt x="70" y="399"/>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grpSp>
      <p:grpSp>
        <p:nvGrpSpPr>
          <p:cNvPr id="17" name="Group 33">
            <a:extLst>
              <a:ext uri="{FF2B5EF4-FFF2-40B4-BE49-F238E27FC236}">
                <a16:creationId xmlns:a16="http://schemas.microsoft.com/office/drawing/2014/main" id="{881C6904-F4A4-4BA9-A380-30F70E8D84FD}"/>
              </a:ext>
            </a:extLst>
          </p:cNvPr>
          <p:cNvGrpSpPr/>
          <p:nvPr/>
        </p:nvGrpSpPr>
        <p:grpSpPr>
          <a:xfrm>
            <a:off x="4667122" y="2717794"/>
            <a:ext cx="383147" cy="1301316"/>
            <a:chOff x="4362448" y="3210725"/>
            <a:chExt cx="510862" cy="1735088"/>
          </a:xfrm>
          <a:solidFill>
            <a:srgbClr val="E24533"/>
          </a:solidFill>
        </p:grpSpPr>
        <p:sp>
          <p:nvSpPr>
            <p:cNvPr id="18" name="Freeform 7">
              <a:extLst>
                <a:ext uri="{FF2B5EF4-FFF2-40B4-BE49-F238E27FC236}">
                  <a16:creationId xmlns:a16="http://schemas.microsoft.com/office/drawing/2014/main" id="{6F38A1DA-4A4B-48C5-8A48-8E9E95A43CB2}"/>
                </a:ext>
              </a:extLst>
            </p:cNvPr>
            <p:cNvSpPr>
              <a:spLocks/>
            </p:cNvSpPr>
            <p:nvPr/>
          </p:nvSpPr>
          <p:spPr bwMode="auto">
            <a:xfrm>
              <a:off x="4362448" y="3210725"/>
              <a:ext cx="510862" cy="1735088"/>
            </a:xfrm>
            <a:custGeom>
              <a:avLst/>
              <a:gdLst>
                <a:gd name="T0" fmla="*/ 186 w 212"/>
                <a:gd name="T1" fmla="*/ 668 h 720"/>
                <a:gd name="T2" fmla="*/ 212 w 212"/>
                <a:gd name="T3" fmla="*/ 653 h 720"/>
                <a:gd name="T4" fmla="*/ 152 w 212"/>
                <a:gd name="T5" fmla="*/ 509 h 720"/>
                <a:gd name="T6" fmla="*/ 210 w 212"/>
                <a:gd name="T7" fmla="*/ 67 h 720"/>
                <a:gd name="T8" fmla="*/ 185 w 212"/>
                <a:gd name="T9" fmla="*/ 52 h 720"/>
                <a:gd name="T10" fmla="*/ 185 w 212"/>
                <a:gd name="T11" fmla="*/ 52 h 720"/>
                <a:gd name="T12" fmla="*/ 164 w 212"/>
                <a:gd name="T13" fmla="*/ 40 h 720"/>
                <a:gd name="T14" fmla="*/ 164 w 212"/>
                <a:gd name="T15" fmla="*/ 40 h 720"/>
                <a:gd name="T16" fmla="*/ 141 w 212"/>
                <a:gd name="T17" fmla="*/ 27 h 720"/>
                <a:gd name="T18" fmla="*/ 118 w 212"/>
                <a:gd name="T19" fmla="*/ 14 h 720"/>
                <a:gd name="T20" fmla="*/ 118 w 212"/>
                <a:gd name="T21" fmla="*/ 14 h 720"/>
                <a:gd name="T22" fmla="*/ 95 w 212"/>
                <a:gd name="T23" fmla="*/ 0 h 720"/>
                <a:gd name="T24" fmla="*/ 5 w 212"/>
                <a:gd name="T25" fmla="*/ 269 h 720"/>
                <a:gd name="T26" fmla="*/ 1 w 212"/>
                <a:gd name="T27" fmla="*/ 312 h 720"/>
                <a:gd name="T28" fmla="*/ 0 w 212"/>
                <a:gd name="T29" fmla="*/ 403 h 720"/>
                <a:gd name="T30" fmla="*/ 23 w 212"/>
                <a:gd name="T31" fmla="*/ 543 h 720"/>
                <a:gd name="T32" fmla="*/ 97 w 212"/>
                <a:gd name="T33" fmla="*/ 720 h 720"/>
                <a:gd name="T34" fmla="*/ 166 w 212"/>
                <a:gd name="T35" fmla="*/ 680 h 720"/>
                <a:gd name="T36" fmla="*/ 166 w 212"/>
                <a:gd name="T37" fmla="*/ 680 h 720"/>
                <a:gd name="T38" fmla="*/ 186 w 212"/>
                <a:gd name="T39" fmla="*/ 668 h 720"/>
                <a:gd name="T40" fmla="*/ 186 w 212"/>
                <a:gd name="T41" fmla="*/ 66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720">
                  <a:moveTo>
                    <a:pt x="186" y="668"/>
                  </a:moveTo>
                  <a:cubicBezTo>
                    <a:pt x="212" y="653"/>
                    <a:pt x="212" y="653"/>
                    <a:pt x="212" y="653"/>
                  </a:cubicBezTo>
                  <a:cubicBezTo>
                    <a:pt x="186" y="609"/>
                    <a:pt x="165" y="560"/>
                    <a:pt x="152" y="509"/>
                  </a:cubicBezTo>
                  <a:cubicBezTo>
                    <a:pt x="112" y="359"/>
                    <a:pt x="133" y="202"/>
                    <a:pt x="210" y="67"/>
                  </a:cubicBezTo>
                  <a:cubicBezTo>
                    <a:pt x="185" y="52"/>
                    <a:pt x="185" y="52"/>
                    <a:pt x="185" y="52"/>
                  </a:cubicBezTo>
                  <a:cubicBezTo>
                    <a:pt x="185" y="52"/>
                    <a:pt x="185" y="52"/>
                    <a:pt x="185" y="52"/>
                  </a:cubicBezTo>
                  <a:cubicBezTo>
                    <a:pt x="164" y="40"/>
                    <a:pt x="164" y="40"/>
                    <a:pt x="164" y="40"/>
                  </a:cubicBezTo>
                  <a:cubicBezTo>
                    <a:pt x="164" y="40"/>
                    <a:pt x="164" y="40"/>
                    <a:pt x="164" y="40"/>
                  </a:cubicBezTo>
                  <a:cubicBezTo>
                    <a:pt x="141" y="27"/>
                    <a:pt x="141" y="27"/>
                    <a:pt x="141" y="27"/>
                  </a:cubicBezTo>
                  <a:cubicBezTo>
                    <a:pt x="118" y="14"/>
                    <a:pt x="118" y="14"/>
                    <a:pt x="118" y="14"/>
                  </a:cubicBezTo>
                  <a:cubicBezTo>
                    <a:pt x="118" y="14"/>
                    <a:pt x="118" y="14"/>
                    <a:pt x="118" y="14"/>
                  </a:cubicBezTo>
                  <a:cubicBezTo>
                    <a:pt x="95" y="0"/>
                    <a:pt x="95" y="0"/>
                    <a:pt x="95" y="0"/>
                  </a:cubicBezTo>
                  <a:cubicBezTo>
                    <a:pt x="47" y="84"/>
                    <a:pt x="17" y="174"/>
                    <a:pt x="5" y="269"/>
                  </a:cubicBezTo>
                  <a:cubicBezTo>
                    <a:pt x="3" y="283"/>
                    <a:pt x="2" y="297"/>
                    <a:pt x="1" y="312"/>
                  </a:cubicBezTo>
                  <a:cubicBezTo>
                    <a:pt x="0" y="403"/>
                    <a:pt x="0" y="403"/>
                    <a:pt x="0" y="403"/>
                  </a:cubicBezTo>
                  <a:cubicBezTo>
                    <a:pt x="3" y="450"/>
                    <a:pt x="11" y="497"/>
                    <a:pt x="23" y="543"/>
                  </a:cubicBezTo>
                  <a:cubicBezTo>
                    <a:pt x="40" y="606"/>
                    <a:pt x="65" y="665"/>
                    <a:pt x="97" y="720"/>
                  </a:cubicBezTo>
                  <a:cubicBezTo>
                    <a:pt x="166" y="680"/>
                    <a:pt x="166" y="680"/>
                    <a:pt x="166" y="680"/>
                  </a:cubicBezTo>
                  <a:cubicBezTo>
                    <a:pt x="166" y="680"/>
                    <a:pt x="166" y="680"/>
                    <a:pt x="166" y="680"/>
                  </a:cubicBezTo>
                  <a:cubicBezTo>
                    <a:pt x="186" y="668"/>
                    <a:pt x="186" y="668"/>
                    <a:pt x="186" y="668"/>
                  </a:cubicBezTo>
                  <a:cubicBezTo>
                    <a:pt x="186" y="668"/>
                    <a:pt x="186" y="668"/>
                    <a:pt x="186" y="668"/>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9" name="Freeform 25">
              <a:extLst>
                <a:ext uri="{FF2B5EF4-FFF2-40B4-BE49-F238E27FC236}">
                  <a16:creationId xmlns:a16="http://schemas.microsoft.com/office/drawing/2014/main" id="{A98D648D-D2D6-4AC1-AFBE-749E7EE67188}"/>
                </a:ext>
              </a:extLst>
            </p:cNvPr>
            <p:cNvSpPr>
              <a:spLocks/>
            </p:cNvSpPr>
            <p:nvPr/>
          </p:nvSpPr>
          <p:spPr bwMode="auto">
            <a:xfrm>
              <a:off x="4362448" y="3210725"/>
              <a:ext cx="400405" cy="1735088"/>
            </a:xfrm>
            <a:custGeom>
              <a:avLst/>
              <a:gdLst>
                <a:gd name="T0" fmla="*/ 101 w 166"/>
                <a:gd name="T1" fmla="*/ 523 h 720"/>
                <a:gd name="T2" fmla="*/ 164 w 166"/>
                <a:gd name="T3" fmla="*/ 40 h 720"/>
                <a:gd name="T4" fmla="*/ 95 w 166"/>
                <a:gd name="T5" fmla="*/ 0 h 720"/>
                <a:gd name="T6" fmla="*/ 5 w 166"/>
                <a:gd name="T7" fmla="*/ 269 h 720"/>
                <a:gd name="T8" fmla="*/ 1 w 166"/>
                <a:gd name="T9" fmla="*/ 312 h 720"/>
                <a:gd name="T10" fmla="*/ 0 w 166"/>
                <a:gd name="T11" fmla="*/ 403 h 720"/>
                <a:gd name="T12" fmla="*/ 23 w 166"/>
                <a:gd name="T13" fmla="*/ 543 h 720"/>
                <a:gd name="T14" fmla="*/ 97 w 166"/>
                <a:gd name="T15" fmla="*/ 720 h 720"/>
                <a:gd name="T16" fmla="*/ 166 w 166"/>
                <a:gd name="T17" fmla="*/ 680 h 720"/>
                <a:gd name="T18" fmla="*/ 101 w 166"/>
                <a:gd name="T19" fmla="*/ 52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720">
                  <a:moveTo>
                    <a:pt x="101" y="523"/>
                  </a:moveTo>
                  <a:cubicBezTo>
                    <a:pt x="57" y="359"/>
                    <a:pt x="80" y="187"/>
                    <a:pt x="164" y="40"/>
                  </a:cubicBezTo>
                  <a:cubicBezTo>
                    <a:pt x="95" y="0"/>
                    <a:pt x="95" y="0"/>
                    <a:pt x="95" y="0"/>
                  </a:cubicBezTo>
                  <a:cubicBezTo>
                    <a:pt x="47" y="84"/>
                    <a:pt x="17" y="174"/>
                    <a:pt x="5" y="269"/>
                  </a:cubicBezTo>
                  <a:cubicBezTo>
                    <a:pt x="3" y="283"/>
                    <a:pt x="2" y="297"/>
                    <a:pt x="1" y="312"/>
                  </a:cubicBezTo>
                  <a:cubicBezTo>
                    <a:pt x="0" y="403"/>
                    <a:pt x="0" y="403"/>
                    <a:pt x="0" y="403"/>
                  </a:cubicBezTo>
                  <a:cubicBezTo>
                    <a:pt x="3" y="450"/>
                    <a:pt x="11" y="497"/>
                    <a:pt x="23" y="543"/>
                  </a:cubicBezTo>
                  <a:cubicBezTo>
                    <a:pt x="40" y="606"/>
                    <a:pt x="65" y="665"/>
                    <a:pt x="97" y="720"/>
                  </a:cubicBezTo>
                  <a:cubicBezTo>
                    <a:pt x="166" y="680"/>
                    <a:pt x="166" y="680"/>
                    <a:pt x="166" y="680"/>
                  </a:cubicBezTo>
                  <a:cubicBezTo>
                    <a:pt x="138" y="631"/>
                    <a:pt x="116" y="579"/>
                    <a:pt x="101" y="523"/>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grpSp>
        <p:nvGrpSpPr>
          <p:cNvPr id="20" name="Group 32">
            <a:extLst>
              <a:ext uri="{FF2B5EF4-FFF2-40B4-BE49-F238E27FC236}">
                <a16:creationId xmlns:a16="http://schemas.microsoft.com/office/drawing/2014/main" id="{13DBB512-273B-4616-AF9B-FD1E7630C6A2}"/>
              </a:ext>
            </a:extLst>
          </p:cNvPr>
          <p:cNvGrpSpPr/>
          <p:nvPr/>
        </p:nvGrpSpPr>
        <p:grpSpPr>
          <a:xfrm>
            <a:off x="4843162" y="3899449"/>
            <a:ext cx="1124126" cy="763991"/>
            <a:chOff x="4597168" y="4786265"/>
            <a:chExt cx="1498834" cy="1018654"/>
          </a:xfrm>
        </p:grpSpPr>
        <p:sp>
          <p:nvSpPr>
            <p:cNvPr id="21" name="Freeform 8">
              <a:extLst>
                <a:ext uri="{FF2B5EF4-FFF2-40B4-BE49-F238E27FC236}">
                  <a16:creationId xmlns:a16="http://schemas.microsoft.com/office/drawing/2014/main" id="{EF9DD959-CC3F-4BF3-A8C5-BC830DC277A2}"/>
                </a:ext>
              </a:extLst>
            </p:cNvPr>
            <p:cNvSpPr>
              <a:spLocks/>
            </p:cNvSpPr>
            <p:nvPr/>
          </p:nvSpPr>
          <p:spPr bwMode="auto">
            <a:xfrm>
              <a:off x="4597168" y="4786265"/>
              <a:ext cx="1498834" cy="1018654"/>
            </a:xfrm>
            <a:custGeom>
              <a:avLst/>
              <a:gdLst>
                <a:gd name="T0" fmla="*/ 623 w 623"/>
                <a:gd name="T1" fmla="*/ 343 h 423"/>
                <a:gd name="T2" fmla="*/ 623 w 623"/>
                <a:gd name="T3" fmla="*/ 343 h 423"/>
                <a:gd name="T4" fmla="*/ 623 w 623"/>
                <a:gd name="T5" fmla="*/ 319 h 423"/>
                <a:gd name="T6" fmla="*/ 623 w 623"/>
                <a:gd name="T7" fmla="*/ 319 h 423"/>
                <a:gd name="T8" fmla="*/ 623 w 623"/>
                <a:gd name="T9" fmla="*/ 290 h 423"/>
                <a:gd name="T10" fmla="*/ 327 w 623"/>
                <a:gd name="T11" fmla="*/ 211 h 423"/>
                <a:gd name="T12" fmla="*/ 115 w 623"/>
                <a:gd name="T13" fmla="*/ 0 h 423"/>
                <a:gd name="T14" fmla="*/ 51 w 623"/>
                <a:gd name="T15" fmla="*/ 37 h 423"/>
                <a:gd name="T16" fmla="*/ 51 w 623"/>
                <a:gd name="T17" fmla="*/ 37 h 423"/>
                <a:gd name="T18" fmla="*/ 23 w 623"/>
                <a:gd name="T19" fmla="*/ 53 h 423"/>
                <a:gd name="T20" fmla="*/ 23 w 623"/>
                <a:gd name="T21" fmla="*/ 53 h 423"/>
                <a:gd name="T22" fmla="*/ 0 w 623"/>
                <a:gd name="T23" fmla="*/ 67 h 423"/>
                <a:gd name="T24" fmla="*/ 47 w 623"/>
                <a:gd name="T25" fmla="*/ 137 h 423"/>
                <a:gd name="T26" fmla="*/ 260 w 623"/>
                <a:gd name="T27" fmla="*/ 326 h 423"/>
                <a:gd name="T28" fmla="*/ 530 w 623"/>
                <a:gd name="T29" fmla="*/ 417 h 423"/>
                <a:gd name="T30" fmla="*/ 623 w 623"/>
                <a:gd name="T31" fmla="*/ 423 h 423"/>
                <a:gd name="T32" fmla="*/ 623 w 623"/>
                <a:gd name="T33" fmla="*/ 34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3" h="423">
                  <a:moveTo>
                    <a:pt x="623" y="343"/>
                  </a:moveTo>
                  <a:cubicBezTo>
                    <a:pt x="623" y="343"/>
                    <a:pt x="623" y="343"/>
                    <a:pt x="623" y="343"/>
                  </a:cubicBezTo>
                  <a:cubicBezTo>
                    <a:pt x="623" y="319"/>
                    <a:pt x="623" y="319"/>
                    <a:pt x="623" y="319"/>
                  </a:cubicBezTo>
                  <a:cubicBezTo>
                    <a:pt x="623" y="319"/>
                    <a:pt x="623" y="319"/>
                    <a:pt x="623" y="319"/>
                  </a:cubicBezTo>
                  <a:cubicBezTo>
                    <a:pt x="623" y="290"/>
                    <a:pt x="623" y="290"/>
                    <a:pt x="623" y="290"/>
                  </a:cubicBezTo>
                  <a:cubicBezTo>
                    <a:pt x="520" y="290"/>
                    <a:pt x="418" y="264"/>
                    <a:pt x="327" y="211"/>
                  </a:cubicBezTo>
                  <a:cubicBezTo>
                    <a:pt x="238" y="159"/>
                    <a:pt x="165" y="87"/>
                    <a:pt x="115" y="0"/>
                  </a:cubicBezTo>
                  <a:cubicBezTo>
                    <a:pt x="51" y="37"/>
                    <a:pt x="51" y="37"/>
                    <a:pt x="51" y="37"/>
                  </a:cubicBezTo>
                  <a:cubicBezTo>
                    <a:pt x="51" y="37"/>
                    <a:pt x="51" y="37"/>
                    <a:pt x="51" y="37"/>
                  </a:cubicBezTo>
                  <a:cubicBezTo>
                    <a:pt x="23" y="53"/>
                    <a:pt x="23" y="53"/>
                    <a:pt x="23" y="53"/>
                  </a:cubicBezTo>
                  <a:cubicBezTo>
                    <a:pt x="23" y="53"/>
                    <a:pt x="23" y="53"/>
                    <a:pt x="23" y="53"/>
                  </a:cubicBezTo>
                  <a:cubicBezTo>
                    <a:pt x="0" y="67"/>
                    <a:pt x="0" y="67"/>
                    <a:pt x="0" y="67"/>
                  </a:cubicBezTo>
                  <a:cubicBezTo>
                    <a:pt x="14" y="91"/>
                    <a:pt x="30" y="114"/>
                    <a:pt x="47" y="137"/>
                  </a:cubicBezTo>
                  <a:cubicBezTo>
                    <a:pt x="104" y="214"/>
                    <a:pt x="176" y="277"/>
                    <a:pt x="260" y="326"/>
                  </a:cubicBezTo>
                  <a:cubicBezTo>
                    <a:pt x="344" y="374"/>
                    <a:pt x="435" y="405"/>
                    <a:pt x="530" y="417"/>
                  </a:cubicBezTo>
                  <a:cubicBezTo>
                    <a:pt x="561" y="421"/>
                    <a:pt x="592" y="423"/>
                    <a:pt x="623" y="423"/>
                  </a:cubicBezTo>
                  <a:lnTo>
                    <a:pt x="623" y="343"/>
                  </a:ln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2" name="Freeform 26">
              <a:extLst>
                <a:ext uri="{FF2B5EF4-FFF2-40B4-BE49-F238E27FC236}">
                  <a16:creationId xmlns:a16="http://schemas.microsoft.com/office/drawing/2014/main" id="{B815381D-376E-48C2-822E-6E96527250D3}"/>
                </a:ext>
              </a:extLst>
            </p:cNvPr>
            <p:cNvSpPr>
              <a:spLocks/>
            </p:cNvSpPr>
            <p:nvPr/>
          </p:nvSpPr>
          <p:spPr bwMode="auto">
            <a:xfrm>
              <a:off x="4597168" y="4849163"/>
              <a:ext cx="1498834" cy="955756"/>
            </a:xfrm>
            <a:custGeom>
              <a:avLst/>
              <a:gdLst>
                <a:gd name="T0" fmla="*/ 300 w 623"/>
                <a:gd name="T1" fmla="*/ 230 h 397"/>
                <a:gd name="T2" fmla="*/ 69 w 623"/>
                <a:gd name="T3" fmla="*/ 0 h 397"/>
                <a:gd name="T4" fmla="*/ 0 w 623"/>
                <a:gd name="T5" fmla="*/ 41 h 397"/>
                <a:gd name="T6" fmla="*/ 47 w 623"/>
                <a:gd name="T7" fmla="*/ 111 h 397"/>
                <a:gd name="T8" fmla="*/ 260 w 623"/>
                <a:gd name="T9" fmla="*/ 300 h 397"/>
                <a:gd name="T10" fmla="*/ 530 w 623"/>
                <a:gd name="T11" fmla="*/ 391 h 397"/>
                <a:gd name="T12" fmla="*/ 623 w 623"/>
                <a:gd name="T13" fmla="*/ 397 h 397"/>
                <a:gd name="T14" fmla="*/ 623 w 623"/>
                <a:gd name="T15" fmla="*/ 317 h 397"/>
                <a:gd name="T16" fmla="*/ 300 w 623"/>
                <a:gd name="T17" fmla="*/ 23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3" h="397">
                  <a:moveTo>
                    <a:pt x="300" y="230"/>
                  </a:moveTo>
                  <a:cubicBezTo>
                    <a:pt x="203" y="174"/>
                    <a:pt x="124" y="95"/>
                    <a:pt x="69" y="0"/>
                  </a:cubicBezTo>
                  <a:cubicBezTo>
                    <a:pt x="0" y="41"/>
                    <a:pt x="0" y="41"/>
                    <a:pt x="0" y="41"/>
                  </a:cubicBezTo>
                  <a:cubicBezTo>
                    <a:pt x="14" y="65"/>
                    <a:pt x="30" y="88"/>
                    <a:pt x="47" y="111"/>
                  </a:cubicBezTo>
                  <a:cubicBezTo>
                    <a:pt x="104" y="188"/>
                    <a:pt x="176" y="251"/>
                    <a:pt x="260" y="300"/>
                  </a:cubicBezTo>
                  <a:cubicBezTo>
                    <a:pt x="344" y="348"/>
                    <a:pt x="435" y="379"/>
                    <a:pt x="530" y="391"/>
                  </a:cubicBezTo>
                  <a:cubicBezTo>
                    <a:pt x="561" y="395"/>
                    <a:pt x="592" y="397"/>
                    <a:pt x="623" y="397"/>
                  </a:cubicBezTo>
                  <a:cubicBezTo>
                    <a:pt x="623" y="317"/>
                    <a:pt x="623" y="317"/>
                    <a:pt x="623" y="317"/>
                  </a:cubicBezTo>
                  <a:cubicBezTo>
                    <a:pt x="511" y="317"/>
                    <a:pt x="400" y="288"/>
                    <a:pt x="300" y="230"/>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n-US" sz="1350"/>
            </a:p>
          </p:txBody>
        </p:sp>
      </p:grpSp>
      <p:grpSp>
        <p:nvGrpSpPr>
          <p:cNvPr id="23" name="Group 31">
            <a:extLst>
              <a:ext uri="{FF2B5EF4-FFF2-40B4-BE49-F238E27FC236}">
                <a16:creationId xmlns:a16="http://schemas.microsoft.com/office/drawing/2014/main" id="{732C4C94-77A1-4040-8768-8DD6D5D8DFE5}"/>
              </a:ext>
            </a:extLst>
          </p:cNvPr>
          <p:cNvGrpSpPr/>
          <p:nvPr/>
        </p:nvGrpSpPr>
        <p:grpSpPr>
          <a:xfrm>
            <a:off x="5967287" y="3893696"/>
            <a:ext cx="1117222" cy="769744"/>
            <a:chOff x="6096001" y="4778594"/>
            <a:chExt cx="1489629" cy="1026325"/>
          </a:xfrm>
        </p:grpSpPr>
        <p:sp>
          <p:nvSpPr>
            <p:cNvPr id="24" name="Freeform 9">
              <a:extLst>
                <a:ext uri="{FF2B5EF4-FFF2-40B4-BE49-F238E27FC236}">
                  <a16:creationId xmlns:a16="http://schemas.microsoft.com/office/drawing/2014/main" id="{5BC01804-6B02-45F0-A8BC-191FFBC85F00}"/>
                </a:ext>
              </a:extLst>
            </p:cNvPr>
            <p:cNvSpPr>
              <a:spLocks/>
            </p:cNvSpPr>
            <p:nvPr/>
          </p:nvSpPr>
          <p:spPr bwMode="auto">
            <a:xfrm>
              <a:off x="6096001" y="4778594"/>
              <a:ext cx="1489629" cy="1026325"/>
            </a:xfrm>
            <a:custGeom>
              <a:avLst/>
              <a:gdLst>
                <a:gd name="T0" fmla="*/ 596 w 619"/>
                <a:gd name="T1" fmla="*/ 53 h 426"/>
                <a:gd name="T2" fmla="*/ 596 w 619"/>
                <a:gd name="T3" fmla="*/ 53 h 426"/>
                <a:gd name="T4" fmla="*/ 568 w 619"/>
                <a:gd name="T5" fmla="*/ 36 h 426"/>
                <a:gd name="T6" fmla="*/ 568 w 619"/>
                <a:gd name="T7" fmla="*/ 36 h 426"/>
                <a:gd name="T8" fmla="*/ 537 w 619"/>
                <a:gd name="T9" fmla="*/ 19 h 426"/>
                <a:gd name="T10" fmla="*/ 529 w 619"/>
                <a:gd name="T11" fmla="*/ 14 h 426"/>
                <a:gd name="T12" fmla="*/ 529 w 619"/>
                <a:gd name="T13" fmla="*/ 14 h 426"/>
                <a:gd name="T14" fmla="*/ 504 w 619"/>
                <a:gd name="T15" fmla="*/ 0 h 426"/>
                <a:gd name="T16" fmla="*/ 503 w 619"/>
                <a:gd name="T17" fmla="*/ 1 h 426"/>
                <a:gd name="T18" fmla="*/ 148 w 619"/>
                <a:gd name="T19" fmla="*/ 273 h 426"/>
                <a:gd name="T20" fmla="*/ 0 w 619"/>
                <a:gd name="T21" fmla="*/ 293 h 426"/>
                <a:gd name="T22" fmla="*/ 0 w 619"/>
                <a:gd name="T23" fmla="*/ 366 h 426"/>
                <a:gd name="T24" fmla="*/ 0 w 619"/>
                <a:gd name="T25" fmla="*/ 366 h 426"/>
                <a:gd name="T26" fmla="*/ 0 w 619"/>
                <a:gd name="T27" fmla="*/ 399 h 426"/>
                <a:gd name="T28" fmla="*/ 1 w 619"/>
                <a:gd name="T29" fmla="*/ 399 h 426"/>
                <a:gd name="T30" fmla="*/ 1 w 619"/>
                <a:gd name="T31" fmla="*/ 426 h 426"/>
                <a:gd name="T32" fmla="*/ 182 w 619"/>
                <a:gd name="T33" fmla="*/ 401 h 426"/>
                <a:gd name="T34" fmla="*/ 429 w 619"/>
                <a:gd name="T35" fmla="*/ 281 h 426"/>
                <a:gd name="T36" fmla="*/ 618 w 619"/>
                <a:gd name="T37" fmla="*/ 68 h 426"/>
                <a:gd name="T38" fmla="*/ 619 w 619"/>
                <a:gd name="T39" fmla="*/ 66 h 426"/>
                <a:gd name="T40" fmla="*/ 596 w 619"/>
                <a:gd name="T41" fmla="*/ 5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9" h="426">
                  <a:moveTo>
                    <a:pt x="596" y="53"/>
                  </a:moveTo>
                  <a:cubicBezTo>
                    <a:pt x="596" y="53"/>
                    <a:pt x="596" y="53"/>
                    <a:pt x="596" y="53"/>
                  </a:cubicBezTo>
                  <a:cubicBezTo>
                    <a:pt x="568" y="36"/>
                    <a:pt x="568" y="36"/>
                    <a:pt x="568" y="36"/>
                  </a:cubicBezTo>
                  <a:cubicBezTo>
                    <a:pt x="568" y="36"/>
                    <a:pt x="568" y="36"/>
                    <a:pt x="568" y="36"/>
                  </a:cubicBezTo>
                  <a:cubicBezTo>
                    <a:pt x="537" y="19"/>
                    <a:pt x="537" y="19"/>
                    <a:pt x="537" y="19"/>
                  </a:cubicBezTo>
                  <a:cubicBezTo>
                    <a:pt x="529" y="14"/>
                    <a:pt x="529" y="14"/>
                    <a:pt x="529" y="14"/>
                  </a:cubicBezTo>
                  <a:cubicBezTo>
                    <a:pt x="529" y="14"/>
                    <a:pt x="529" y="14"/>
                    <a:pt x="529" y="14"/>
                  </a:cubicBezTo>
                  <a:cubicBezTo>
                    <a:pt x="504" y="0"/>
                    <a:pt x="504" y="0"/>
                    <a:pt x="504" y="0"/>
                  </a:cubicBezTo>
                  <a:cubicBezTo>
                    <a:pt x="504" y="0"/>
                    <a:pt x="504" y="1"/>
                    <a:pt x="503" y="1"/>
                  </a:cubicBezTo>
                  <a:cubicBezTo>
                    <a:pt x="425" y="136"/>
                    <a:pt x="299" y="233"/>
                    <a:pt x="148" y="273"/>
                  </a:cubicBezTo>
                  <a:cubicBezTo>
                    <a:pt x="99" y="286"/>
                    <a:pt x="49" y="293"/>
                    <a:pt x="0" y="293"/>
                  </a:cubicBezTo>
                  <a:cubicBezTo>
                    <a:pt x="0" y="366"/>
                    <a:pt x="0" y="366"/>
                    <a:pt x="0" y="366"/>
                  </a:cubicBezTo>
                  <a:cubicBezTo>
                    <a:pt x="0" y="366"/>
                    <a:pt x="0" y="366"/>
                    <a:pt x="0" y="366"/>
                  </a:cubicBezTo>
                  <a:cubicBezTo>
                    <a:pt x="0" y="399"/>
                    <a:pt x="0" y="399"/>
                    <a:pt x="0" y="399"/>
                  </a:cubicBezTo>
                  <a:cubicBezTo>
                    <a:pt x="0" y="399"/>
                    <a:pt x="0" y="399"/>
                    <a:pt x="1" y="399"/>
                  </a:cubicBezTo>
                  <a:cubicBezTo>
                    <a:pt x="1" y="426"/>
                    <a:pt x="1" y="426"/>
                    <a:pt x="1" y="426"/>
                  </a:cubicBezTo>
                  <a:cubicBezTo>
                    <a:pt x="61" y="425"/>
                    <a:pt x="122" y="417"/>
                    <a:pt x="182" y="401"/>
                  </a:cubicBezTo>
                  <a:cubicBezTo>
                    <a:pt x="272" y="377"/>
                    <a:pt x="355" y="337"/>
                    <a:pt x="429" y="281"/>
                  </a:cubicBezTo>
                  <a:cubicBezTo>
                    <a:pt x="506" y="223"/>
                    <a:pt x="570" y="152"/>
                    <a:pt x="618" y="68"/>
                  </a:cubicBezTo>
                  <a:cubicBezTo>
                    <a:pt x="619" y="67"/>
                    <a:pt x="619" y="67"/>
                    <a:pt x="619" y="66"/>
                  </a:cubicBezTo>
                  <a:lnTo>
                    <a:pt x="596" y="53"/>
                  </a:lnTo>
                  <a:close/>
                </a:path>
              </a:pathLst>
            </a:custGeom>
            <a:solidFill>
              <a:schemeClr val="accent4">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5" name="Freeform 27">
              <a:extLst>
                <a:ext uri="{FF2B5EF4-FFF2-40B4-BE49-F238E27FC236}">
                  <a16:creationId xmlns:a16="http://schemas.microsoft.com/office/drawing/2014/main" id="{46076A58-05E1-4D3C-96EB-ABB27486F44F}"/>
                </a:ext>
              </a:extLst>
            </p:cNvPr>
            <p:cNvSpPr>
              <a:spLocks/>
            </p:cNvSpPr>
            <p:nvPr/>
          </p:nvSpPr>
          <p:spPr bwMode="auto">
            <a:xfrm>
              <a:off x="6096001" y="4841493"/>
              <a:ext cx="1489629" cy="963426"/>
            </a:xfrm>
            <a:custGeom>
              <a:avLst/>
              <a:gdLst>
                <a:gd name="T0" fmla="*/ 549 w 619"/>
                <a:gd name="T1" fmla="*/ 2 h 400"/>
                <a:gd name="T2" fmla="*/ 161 w 619"/>
                <a:gd name="T3" fmla="*/ 298 h 400"/>
                <a:gd name="T4" fmla="*/ 0 w 619"/>
                <a:gd name="T5" fmla="*/ 320 h 400"/>
                <a:gd name="T6" fmla="*/ 1 w 619"/>
                <a:gd name="T7" fmla="*/ 400 h 400"/>
                <a:gd name="T8" fmla="*/ 182 w 619"/>
                <a:gd name="T9" fmla="*/ 375 h 400"/>
                <a:gd name="T10" fmla="*/ 429 w 619"/>
                <a:gd name="T11" fmla="*/ 255 h 400"/>
                <a:gd name="T12" fmla="*/ 618 w 619"/>
                <a:gd name="T13" fmla="*/ 42 h 400"/>
                <a:gd name="T14" fmla="*/ 619 w 619"/>
                <a:gd name="T15" fmla="*/ 40 h 400"/>
                <a:gd name="T16" fmla="*/ 550 w 619"/>
                <a:gd name="T17" fmla="*/ 0 h 400"/>
                <a:gd name="T18" fmla="*/ 549 w 619"/>
                <a:gd name="T19" fmla="*/ 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9" h="400">
                  <a:moveTo>
                    <a:pt x="549" y="2"/>
                  </a:moveTo>
                  <a:cubicBezTo>
                    <a:pt x="464" y="149"/>
                    <a:pt x="326" y="254"/>
                    <a:pt x="161" y="298"/>
                  </a:cubicBezTo>
                  <a:cubicBezTo>
                    <a:pt x="108" y="312"/>
                    <a:pt x="54" y="319"/>
                    <a:pt x="0" y="320"/>
                  </a:cubicBezTo>
                  <a:cubicBezTo>
                    <a:pt x="1" y="400"/>
                    <a:pt x="1" y="400"/>
                    <a:pt x="1" y="400"/>
                  </a:cubicBezTo>
                  <a:cubicBezTo>
                    <a:pt x="61" y="399"/>
                    <a:pt x="122" y="391"/>
                    <a:pt x="182" y="375"/>
                  </a:cubicBezTo>
                  <a:cubicBezTo>
                    <a:pt x="272" y="351"/>
                    <a:pt x="355" y="311"/>
                    <a:pt x="429" y="255"/>
                  </a:cubicBezTo>
                  <a:cubicBezTo>
                    <a:pt x="506" y="197"/>
                    <a:pt x="570" y="126"/>
                    <a:pt x="618" y="42"/>
                  </a:cubicBezTo>
                  <a:cubicBezTo>
                    <a:pt x="619" y="41"/>
                    <a:pt x="619" y="41"/>
                    <a:pt x="619" y="40"/>
                  </a:cubicBezTo>
                  <a:cubicBezTo>
                    <a:pt x="550" y="0"/>
                    <a:pt x="550" y="0"/>
                    <a:pt x="550" y="0"/>
                  </a:cubicBezTo>
                  <a:cubicBezTo>
                    <a:pt x="550" y="1"/>
                    <a:pt x="549" y="1"/>
                    <a:pt x="549" y="2"/>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en-US" sz="1350"/>
            </a:p>
          </p:txBody>
        </p:sp>
      </p:grpSp>
      <p:grpSp>
        <p:nvGrpSpPr>
          <p:cNvPr id="26" name="Group 30">
            <a:extLst>
              <a:ext uri="{FF2B5EF4-FFF2-40B4-BE49-F238E27FC236}">
                <a16:creationId xmlns:a16="http://schemas.microsoft.com/office/drawing/2014/main" id="{66C6D0B9-569C-439D-9684-CBEF9CF77B19}"/>
              </a:ext>
            </a:extLst>
          </p:cNvPr>
          <p:cNvGrpSpPr/>
          <p:nvPr/>
        </p:nvGrpSpPr>
        <p:grpSpPr>
          <a:xfrm>
            <a:off x="6877402" y="2720095"/>
            <a:ext cx="391201" cy="1293261"/>
            <a:chOff x="7309488" y="3213793"/>
            <a:chExt cx="521601" cy="1724348"/>
          </a:xfrm>
        </p:grpSpPr>
        <p:sp>
          <p:nvSpPr>
            <p:cNvPr id="27" name="Freeform 10">
              <a:extLst>
                <a:ext uri="{FF2B5EF4-FFF2-40B4-BE49-F238E27FC236}">
                  <a16:creationId xmlns:a16="http://schemas.microsoft.com/office/drawing/2014/main" id="{2DC75DD6-42C3-45FA-A11F-1F37F669D058}"/>
                </a:ext>
              </a:extLst>
            </p:cNvPr>
            <p:cNvSpPr>
              <a:spLocks/>
            </p:cNvSpPr>
            <p:nvPr/>
          </p:nvSpPr>
          <p:spPr bwMode="auto">
            <a:xfrm>
              <a:off x="7309488" y="3213793"/>
              <a:ext cx="521600" cy="1724348"/>
            </a:xfrm>
            <a:custGeom>
              <a:avLst/>
              <a:gdLst>
                <a:gd name="T0" fmla="*/ 187 w 217"/>
                <a:gd name="T1" fmla="*/ 173 h 716"/>
                <a:gd name="T2" fmla="*/ 116 w 217"/>
                <a:gd name="T3" fmla="*/ 0 h 716"/>
                <a:gd name="T4" fmla="*/ 93 w 217"/>
                <a:gd name="T5" fmla="*/ 13 h 716"/>
                <a:gd name="T6" fmla="*/ 93 w 217"/>
                <a:gd name="T7" fmla="*/ 13 h 716"/>
                <a:gd name="T8" fmla="*/ 65 w 217"/>
                <a:gd name="T9" fmla="*/ 30 h 716"/>
                <a:gd name="T10" fmla="*/ 64 w 217"/>
                <a:gd name="T11" fmla="*/ 30 h 716"/>
                <a:gd name="T12" fmla="*/ 1 w 217"/>
                <a:gd name="T13" fmla="*/ 66 h 716"/>
                <a:gd name="T14" fmla="*/ 59 w 217"/>
                <a:gd name="T15" fmla="*/ 207 h 716"/>
                <a:gd name="T16" fmla="*/ 0 w 217"/>
                <a:gd name="T17" fmla="*/ 649 h 716"/>
                <a:gd name="T18" fmla="*/ 64 w 217"/>
                <a:gd name="T19" fmla="*/ 686 h 716"/>
                <a:gd name="T20" fmla="*/ 64 w 217"/>
                <a:gd name="T21" fmla="*/ 686 h 716"/>
                <a:gd name="T22" fmla="*/ 65 w 217"/>
                <a:gd name="T23" fmla="*/ 687 h 716"/>
                <a:gd name="T24" fmla="*/ 115 w 217"/>
                <a:gd name="T25" fmla="*/ 716 h 716"/>
                <a:gd name="T26" fmla="*/ 206 w 217"/>
                <a:gd name="T27" fmla="*/ 448 h 716"/>
                <a:gd name="T28" fmla="*/ 187 w 217"/>
                <a:gd name="T29" fmla="*/ 173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716">
                  <a:moveTo>
                    <a:pt x="187" y="173"/>
                  </a:moveTo>
                  <a:cubicBezTo>
                    <a:pt x="171" y="112"/>
                    <a:pt x="147" y="54"/>
                    <a:pt x="116" y="0"/>
                  </a:cubicBezTo>
                  <a:cubicBezTo>
                    <a:pt x="93" y="13"/>
                    <a:pt x="93" y="13"/>
                    <a:pt x="93" y="13"/>
                  </a:cubicBezTo>
                  <a:cubicBezTo>
                    <a:pt x="93" y="13"/>
                    <a:pt x="93" y="13"/>
                    <a:pt x="93" y="13"/>
                  </a:cubicBezTo>
                  <a:cubicBezTo>
                    <a:pt x="65" y="30"/>
                    <a:pt x="65" y="30"/>
                    <a:pt x="65" y="30"/>
                  </a:cubicBezTo>
                  <a:cubicBezTo>
                    <a:pt x="65" y="30"/>
                    <a:pt x="64" y="30"/>
                    <a:pt x="64" y="30"/>
                  </a:cubicBezTo>
                  <a:cubicBezTo>
                    <a:pt x="1" y="66"/>
                    <a:pt x="1" y="66"/>
                    <a:pt x="1" y="66"/>
                  </a:cubicBezTo>
                  <a:cubicBezTo>
                    <a:pt x="26" y="110"/>
                    <a:pt x="45" y="157"/>
                    <a:pt x="59" y="207"/>
                  </a:cubicBezTo>
                  <a:cubicBezTo>
                    <a:pt x="99" y="358"/>
                    <a:pt x="78" y="515"/>
                    <a:pt x="0" y="649"/>
                  </a:cubicBezTo>
                  <a:cubicBezTo>
                    <a:pt x="64" y="686"/>
                    <a:pt x="64" y="686"/>
                    <a:pt x="64" y="686"/>
                  </a:cubicBezTo>
                  <a:cubicBezTo>
                    <a:pt x="64" y="686"/>
                    <a:pt x="64" y="686"/>
                    <a:pt x="64" y="686"/>
                  </a:cubicBezTo>
                  <a:cubicBezTo>
                    <a:pt x="65" y="687"/>
                    <a:pt x="65" y="687"/>
                    <a:pt x="65" y="687"/>
                  </a:cubicBezTo>
                  <a:cubicBezTo>
                    <a:pt x="115" y="716"/>
                    <a:pt x="115" y="716"/>
                    <a:pt x="115" y="716"/>
                  </a:cubicBezTo>
                  <a:cubicBezTo>
                    <a:pt x="163" y="632"/>
                    <a:pt x="194" y="542"/>
                    <a:pt x="206" y="448"/>
                  </a:cubicBezTo>
                  <a:cubicBezTo>
                    <a:pt x="217" y="355"/>
                    <a:pt x="211" y="263"/>
                    <a:pt x="187" y="173"/>
                  </a:cubicBezTo>
                  <a:close/>
                </a:path>
              </a:pathLst>
            </a:custGeom>
            <a:solidFill>
              <a:schemeClr val="accent3">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8" name="Freeform 28">
              <a:extLst>
                <a:ext uri="{FF2B5EF4-FFF2-40B4-BE49-F238E27FC236}">
                  <a16:creationId xmlns:a16="http://schemas.microsoft.com/office/drawing/2014/main" id="{3D3ABE13-E35D-4D5C-8968-B114EC2A856A}"/>
                </a:ext>
              </a:extLst>
            </p:cNvPr>
            <p:cNvSpPr>
              <a:spLocks/>
            </p:cNvSpPr>
            <p:nvPr/>
          </p:nvSpPr>
          <p:spPr bwMode="auto">
            <a:xfrm>
              <a:off x="7419945" y="3213793"/>
              <a:ext cx="411144" cy="1724348"/>
            </a:xfrm>
            <a:custGeom>
              <a:avLst/>
              <a:gdLst>
                <a:gd name="T0" fmla="*/ 141 w 171"/>
                <a:gd name="T1" fmla="*/ 173 h 716"/>
                <a:gd name="T2" fmla="*/ 70 w 171"/>
                <a:gd name="T3" fmla="*/ 0 h 716"/>
                <a:gd name="T4" fmla="*/ 1 w 171"/>
                <a:gd name="T5" fmla="*/ 40 h 716"/>
                <a:gd name="T6" fmla="*/ 64 w 171"/>
                <a:gd name="T7" fmla="*/ 194 h 716"/>
                <a:gd name="T8" fmla="*/ 0 w 171"/>
                <a:gd name="T9" fmla="*/ 676 h 716"/>
                <a:gd name="T10" fmla="*/ 69 w 171"/>
                <a:gd name="T11" fmla="*/ 716 h 716"/>
                <a:gd name="T12" fmla="*/ 160 w 171"/>
                <a:gd name="T13" fmla="*/ 448 h 716"/>
                <a:gd name="T14" fmla="*/ 141 w 171"/>
                <a:gd name="T15" fmla="*/ 173 h 7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16">
                  <a:moveTo>
                    <a:pt x="141" y="173"/>
                  </a:moveTo>
                  <a:cubicBezTo>
                    <a:pt x="125" y="112"/>
                    <a:pt x="101" y="54"/>
                    <a:pt x="70" y="0"/>
                  </a:cubicBezTo>
                  <a:cubicBezTo>
                    <a:pt x="1" y="40"/>
                    <a:pt x="1" y="40"/>
                    <a:pt x="1" y="40"/>
                  </a:cubicBezTo>
                  <a:cubicBezTo>
                    <a:pt x="28" y="88"/>
                    <a:pt x="49" y="139"/>
                    <a:pt x="64" y="194"/>
                  </a:cubicBezTo>
                  <a:cubicBezTo>
                    <a:pt x="107" y="358"/>
                    <a:pt x="85" y="529"/>
                    <a:pt x="0" y="676"/>
                  </a:cubicBezTo>
                  <a:cubicBezTo>
                    <a:pt x="69" y="716"/>
                    <a:pt x="69" y="716"/>
                    <a:pt x="69" y="716"/>
                  </a:cubicBezTo>
                  <a:cubicBezTo>
                    <a:pt x="117" y="632"/>
                    <a:pt x="148" y="542"/>
                    <a:pt x="160" y="448"/>
                  </a:cubicBezTo>
                  <a:cubicBezTo>
                    <a:pt x="171" y="355"/>
                    <a:pt x="165" y="263"/>
                    <a:pt x="141" y="173"/>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29" name="Inhaltsplatzhalter 4">
            <a:extLst>
              <a:ext uri="{FF2B5EF4-FFF2-40B4-BE49-F238E27FC236}">
                <a16:creationId xmlns:a16="http://schemas.microsoft.com/office/drawing/2014/main" id="{033FDA39-B615-4399-A4DD-0F4078AA66BA}"/>
              </a:ext>
            </a:extLst>
          </p:cNvPr>
          <p:cNvSpPr txBox="1">
            <a:spLocks/>
          </p:cNvSpPr>
          <p:nvPr/>
        </p:nvSpPr>
        <p:spPr>
          <a:xfrm>
            <a:off x="429497" y="2870993"/>
            <a:ext cx="4298604" cy="152349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284163">
              <a:lnSpc>
                <a:spcPct val="100000"/>
              </a:lnSpc>
              <a:spcAft>
                <a:spcPts val="900"/>
              </a:spcAft>
              <a:buNone/>
            </a:pPr>
            <a:r>
              <a:rPr lang="en-US" sz="2400" b="1">
                <a:solidFill>
                  <a:schemeClr val="tx1">
                    <a:lumMod val="50000"/>
                  </a:schemeClr>
                </a:solidFill>
                <a:latin typeface="+mj-lt"/>
              </a:rPr>
              <a:t>Khó khăn trong học tập</a:t>
            </a:r>
          </a:p>
          <a:p>
            <a:pPr marL="0" indent="168275">
              <a:lnSpc>
                <a:spcPct val="100000"/>
              </a:lnSpc>
              <a:spcAft>
                <a:spcPts val="900"/>
              </a:spcAft>
              <a:buNone/>
            </a:pPr>
            <a:r>
              <a:rPr lang="en-US" sz="2000">
                <a:solidFill>
                  <a:schemeClr val="accent2">
                    <a:lumMod val="50000"/>
                  </a:schemeClr>
                </a:solidFill>
                <a:latin typeface="+mn-lt"/>
              </a:rPr>
              <a:t>- Khó khăn trong thích ứng với môi trường học tập mới;</a:t>
            </a:r>
          </a:p>
          <a:p>
            <a:pPr marL="0" indent="168275">
              <a:lnSpc>
                <a:spcPct val="100000"/>
              </a:lnSpc>
              <a:spcAft>
                <a:spcPts val="900"/>
              </a:spcAft>
              <a:buNone/>
            </a:pPr>
            <a:r>
              <a:rPr lang="en-US" sz="2000">
                <a:solidFill>
                  <a:schemeClr val="accent2">
                    <a:lumMod val="50000"/>
                  </a:schemeClr>
                </a:solidFill>
                <a:latin typeface="+mn-lt"/>
              </a:rPr>
              <a:t>- Khó khăn trong hoạt động học tập.</a:t>
            </a:r>
          </a:p>
        </p:txBody>
      </p:sp>
      <p:sp>
        <p:nvSpPr>
          <p:cNvPr id="30" name="Inhaltsplatzhalter 4">
            <a:extLst>
              <a:ext uri="{FF2B5EF4-FFF2-40B4-BE49-F238E27FC236}">
                <a16:creationId xmlns:a16="http://schemas.microsoft.com/office/drawing/2014/main" id="{E3F77C89-3F43-4E57-9752-B71D52D56F76}"/>
              </a:ext>
            </a:extLst>
          </p:cNvPr>
          <p:cNvSpPr txBox="1">
            <a:spLocks/>
          </p:cNvSpPr>
          <p:nvPr/>
        </p:nvSpPr>
        <p:spPr>
          <a:xfrm>
            <a:off x="7424275" y="2075214"/>
            <a:ext cx="4429183" cy="172098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00"/>
              </a:spcAft>
              <a:buNone/>
            </a:pPr>
            <a:r>
              <a:rPr lang="en-US" sz="2400" b="1">
                <a:solidFill>
                  <a:schemeClr val="accent2">
                    <a:lumMod val="75000"/>
                  </a:schemeClr>
                </a:solidFill>
                <a:latin typeface="+mj-lt"/>
              </a:rPr>
              <a:t>Khó khăn trong giao tiếp</a:t>
            </a:r>
          </a:p>
          <a:p>
            <a:pPr marL="0" indent="168275" algn="just">
              <a:buNone/>
            </a:pPr>
            <a:r>
              <a:rPr lang="en-US" sz="2000">
                <a:solidFill>
                  <a:schemeClr val="accent2">
                    <a:lumMod val="50000"/>
                  </a:schemeClr>
                </a:solidFill>
                <a:latin typeface="+mn-lt"/>
              </a:rPr>
              <a:t>- Khó khăn trong g.tiếp với người lớn</a:t>
            </a:r>
          </a:p>
          <a:p>
            <a:pPr marL="0" indent="168275" algn="just">
              <a:buNone/>
            </a:pPr>
            <a:r>
              <a:rPr lang="en-US" sz="2000">
                <a:solidFill>
                  <a:schemeClr val="accent2">
                    <a:lumMod val="50000"/>
                  </a:schemeClr>
                </a:solidFill>
                <a:latin typeface="+mn-lt"/>
              </a:rPr>
              <a:t>- Khó khăn trong giao tiếp với bạn (1- Bị bắt nạt; 2- Thích/ hoặc bị gán ghép là thích bạn khác giới).</a:t>
            </a:r>
          </a:p>
        </p:txBody>
      </p:sp>
      <p:sp>
        <p:nvSpPr>
          <p:cNvPr id="31" name="Inhaltsplatzhalter 4">
            <a:extLst>
              <a:ext uri="{FF2B5EF4-FFF2-40B4-BE49-F238E27FC236}">
                <a16:creationId xmlns:a16="http://schemas.microsoft.com/office/drawing/2014/main" id="{273261D3-CB01-49D1-9AD2-CFB8F99F4253}"/>
              </a:ext>
            </a:extLst>
          </p:cNvPr>
          <p:cNvSpPr txBox="1">
            <a:spLocks/>
          </p:cNvSpPr>
          <p:nvPr/>
        </p:nvSpPr>
        <p:spPr>
          <a:xfrm>
            <a:off x="5971360" y="4780023"/>
            <a:ext cx="5667018" cy="131574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00"/>
              </a:spcAft>
              <a:buNone/>
            </a:pPr>
            <a:r>
              <a:rPr lang="en-US" sz="2400" b="1">
                <a:solidFill>
                  <a:schemeClr val="accent4">
                    <a:lumMod val="75000"/>
                  </a:schemeClr>
                </a:solidFill>
                <a:latin typeface="+mj-lt"/>
              </a:rPr>
              <a:t>Khó khăn trong phát triển bản thân</a:t>
            </a:r>
          </a:p>
          <a:p>
            <a:pPr marL="0" indent="168275" algn="just">
              <a:buNone/>
            </a:pPr>
            <a:r>
              <a:rPr lang="en-US" sz="2000">
                <a:solidFill>
                  <a:schemeClr val="accent2">
                    <a:lumMod val="50000"/>
                  </a:schemeClr>
                </a:solidFill>
                <a:latin typeface="+mj-lt"/>
              </a:rPr>
              <a:t>(Rèn thói quen tự phục vụ; Tuân thủ nề nếp học tập; Tự nhận thức điểm mạnh/hạn chế của bản thân; Thể hiện bản thân trong các mối quan hệ…)</a:t>
            </a:r>
          </a:p>
        </p:txBody>
      </p:sp>
      <p:sp>
        <p:nvSpPr>
          <p:cNvPr id="32" name="Freeform 12">
            <a:extLst>
              <a:ext uri="{FF2B5EF4-FFF2-40B4-BE49-F238E27FC236}">
                <a16:creationId xmlns:a16="http://schemas.microsoft.com/office/drawing/2014/main" id="{2FD16C32-C482-48B8-BB6B-74F5FD57A114}"/>
              </a:ext>
            </a:extLst>
          </p:cNvPr>
          <p:cNvSpPr>
            <a:spLocks/>
          </p:cNvSpPr>
          <p:nvPr/>
        </p:nvSpPr>
        <p:spPr bwMode="auto">
          <a:xfrm>
            <a:off x="6149776" y="4172476"/>
            <a:ext cx="4895794" cy="472917"/>
          </a:xfrm>
          <a:custGeom>
            <a:avLst/>
            <a:gdLst>
              <a:gd name="T0" fmla="*/ 0 w 1408"/>
              <a:gd name="T1" fmla="*/ 245 h 245"/>
              <a:gd name="T2" fmla="*/ 265 w 1408"/>
              <a:gd name="T3" fmla="*/ 0 h 245"/>
              <a:gd name="T4" fmla="*/ 1408 w 1408"/>
              <a:gd name="T5" fmla="*/ 0 h 245"/>
              <a:gd name="T6" fmla="*/ 1408 w 1408"/>
              <a:gd name="T7" fmla="*/ 54 h 245"/>
            </a:gdLst>
            <a:ahLst/>
            <a:cxnLst>
              <a:cxn ang="0">
                <a:pos x="T0" y="T1"/>
              </a:cxn>
              <a:cxn ang="0">
                <a:pos x="T2" y="T3"/>
              </a:cxn>
              <a:cxn ang="0">
                <a:pos x="T4" y="T5"/>
              </a:cxn>
              <a:cxn ang="0">
                <a:pos x="T6" y="T7"/>
              </a:cxn>
            </a:cxnLst>
            <a:rect l="0" t="0" r="r" b="b"/>
            <a:pathLst>
              <a:path w="1408" h="245">
                <a:moveTo>
                  <a:pt x="0" y="245"/>
                </a:moveTo>
                <a:lnTo>
                  <a:pt x="265" y="0"/>
                </a:lnTo>
                <a:lnTo>
                  <a:pt x="1408" y="0"/>
                </a:lnTo>
                <a:lnTo>
                  <a:pt x="1408" y="54"/>
                </a:lnTo>
              </a:path>
            </a:pathLst>
          </a:custGeom>
          <a:noFill/>
          <a:ln w="22225" cap="flat">
            <a:solidFill>
              <a:srgbClr val="FBA2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chemeClr val="accent4">
                  <a:lumMod val="75000"/>
                </a:schemeClr>
              </a:solidFill>
            </a:endParaRPr>
          </a:p>
        </p:txBody>
      </p:sp>
      <p:pic>
        <p:nvPicPr>
          <p:cNvPr id="33" name="Picture 6">
            <a:extLst>
              <a:ext uri="{FF2B5EF4-FFF2-40B4-BE49-F238E27FC236}">
                <a16:creationId xmlns:a16="http://schemas.microsoft.com/office/drawing/2014/main" id="{9CD290BA-20F9-4F09-9BB5-875E3D7FA508}"/>
              </a:ext>
            </a:extLst>
          </p:cNvPr>
          <p:cNvPicPr>
            <a:picLocks noChangeAspect="1"/>
          </p:cNvPicPr>
          <p:nvPr/>
        </p:nvPicPr>
        <p:blipFill>
          <a:blip r:embed="rId2"/>
          <a:stretch>
            <a:fillRect/>
          </a:stretch>
        </p:blipFill>
        <p:spPr>
          <a:xfrm>
            <a:off x="4838647" y="2654343"/>
            <a:ext cx="2265426" cy="1399739"/>
          </a:xfrm>
          <a:prstGeom prst="ellipse">
            <a:avLst/>
          </a:prstGeom>
          <a:ln>
            <a:noFill/>
          </a:ln>
          <a:effectLst>
            <a:softEdge rad="112500"/>
          </a:effectLst>
        </p:spPr>
      </p:pic>
    </p:spTree>
    <p:extLst>
      <p:ext uri="{BB962C8B-B14F-4D97-AF65-F5344CB8AC3E}">
        <p14:creationId xmlns:p14="http://schemas.microsoft.com/office/powerpoint/2010/main" val="278184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9">
                                            <p:txEl>
                                              <p:pRg st="0" end="0"/>
                                            </p:txEl>
                                          </p:spTgt>
                                        </p:tgtEl>
                                        <p:attrNameLst>
                                          <p:attrName>style.visibility</p:attrName>
                                        </p:attrNameLst>
                                      </p:cBhvr>
                                      <p:to>
                                        <p:strVal val="visible"/>
                                      </p:to>
                                    </p:set>
                                    <p:anim calcmode="lin" valueType="num">
                                      <p:cBhvr additive="base">
                                        <p:cTn id="4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0">
                                            <p:txEl>
                                              <p:pRg st="0" end="0"/>
                                            </p:txEl>
                                          </p:spTgt>
                                        </p:tgtEl>
                                        <p:attrNameLst>
                                          <p:attrName>style.visibility</p:attrName>
                                        </p:attrNameLst>
                                      </p:cBhvr>
                                      <p:to>
                                        <p:strVal val="visible"/>
                                      </p:to>
                                    </p:set>
                                    <p:anim calcmode="lin" valueType="num">
                                      <p:cBhvr additive="base">
                                        <p:cTn id="59"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ppt_x"/>
                                          </p:val>
                                        </p:tav>
                                        <p:tav tm="100000">
                                          <p:val>
                                            <p:strVal val="#ppt_x"/>
                                          </p:val>
                                        </p:tav>
                                      </p:tavLst>
                                    </p:anim>
                                    <p:anim calcmode="lin" valueType="num">
                                      <p:cBhvr additive="base">
                                        <p:cTn id="7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31">
                                            <p:txEl>
                                              <p:pRg st="0" end="0"/>
                                            </p:txEl>
                                          </p:spTgt>
                                        </p:tgtEl>
                                        <p:attrNameLst>
                                          <p:attrName>style.visibility</p:attrName>
                                        </p:attrNameLst>
                                      </p:cBhvr>
                                      <p:to>
                                        <p:strVal val="visible"/>
                                      </p:to>
                                    </p:set>
                                    <p:anim calcmode="lin" valueType="num">
                                      <p:cBhvr additive="base">
                                        <p:cTn id="7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9">
                                            <p:txEl>
                                              <p:pRg st="1" end="1"/>
                                            </p:txEl>
                                          </p:spTgt>
                                        </p:tgtEl>
                                        <p:attrNameLst>
                                          <p:attrName>style.visibility</p:attrName>
                                        </p:attrNameLst>
                                      </p:cBhvr>
                                      <p:to>
                                        <p:strVal val="visible"/>
                                      </p:to>
                                    </p:set>
                                    <p:anim calcmode="lin" valueType="num">
                                      <p:cBhvr additive="base">
                                        <p:cTn id="81"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29">
                                            <p:txEl>
                                              <p:pRg st="1" end="1"/>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9">
                                            <p:txEl>
                                              <p:pRg st="2" end="2"/>
                                            </p:txEl>
                                          </p:spTgt>
                                        </p:tgtEl>
                                        <p:attrNameLst>
                                          <p:attrName>style.visibility</p:attrName>
                                        </p:attrNameLst>
                                      </p:cBhvr>
                                      <p:to>
                                        <p:strVal val="visible"/>
                                      </p:to>
                                    </p:set>
                                    <p:anim calcmode="lin" valueType="num">
                                      <p:cBhvr additive="base">
                                        <p:cTn id="85"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0">
                                            <p:txEl>
                                              <p:pRg st="1" end="1"/>
                                            </p:txEl>
                                          </p:spTgt>
                                        </p:tgtEl>
                                        <p:attrNameLst>
                                          <p:attrName>style.visibility</p:attrName>
                                        </p:attrNameLst>
                                      </p:cBhvr>
                                      <p:to>
                                        <p:strVal val="visible"/>
                                      </p:to>
                                    </p:set>
                                    <p:anim calcmode="lin" valueType="num">
                                      <p:cBhvr additive="base">
                                        <p:cTn id="91"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0">
                                            <p:txEl>
                                              <p:pRg st="1" end="1"/>
                                            </p:txEl>
                                          </p:spTgt>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30">
                                            <p:txEl>
                                              <p:pRg st="2" end="2"/>
                                            </p:txEl>
                                          </p:spTgt>
                                        </p:tgtEl>
                                        <p:attrNameLst>
                                          <p:attrName>style.visibility</p:attrName>
                                        </p:attrNameLst>
                                      </p:cBhvr>
                                      <p:to>
                                        <p:strVal val="visible"/>
                                      </p:to>
                                    </p:set>
                                    <p:anim calcmode="lin" valueType="num">
                                      <p:cBhvr additive="base">
                                        <p:cTn id="95"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31">
                                            <p:txEl>
                                              <p:pRg st="1" end="1"/>
                                            </p:txEl>
                                          </p:spTgt>
                                        </p:tgtEl>
                                        <p:attrNameLst>
                                          <p:attrName>style.visibility</p:attrName>
                                        </p:attrNameLst>
                                      </p:cBhvr>
                                      <p:to>
                                        <p:strVal val="visible"/>
                                      </p:to>
                                    </p:set>
                                    <p:anim calcmode="lin" valueType="num">
                                      <p:cBhvr additive="base">
                                        <p:cTn id="101"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3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3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3" name="Rectangle 1072">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76EAFCE-9C3E-3306-FF5F-E62CA9624E5C}"/>
              </a:ext>
            </a:extLst>
          </p:cNvPr>
          <p:cNvPicPr>
            <a:picLocks noChangeAspect="1"/>
          </p:cNvPicPr>
          <p:nvPr/>
        </p:nvPicPr>
        <p:blipFill rotWithShape="1">
          <a:blip r:embed="rId2"/>
          <a:srcRect t="1551" r="1" b="19089"/>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6" name="Content Placeholder 5">
            <a:extLst>
              <a:ext uri="{FF2B5EF4-FFF2-40B4-BE49-F238E27FC236}">
                <a16:creationId xmlns:a16="http://schemas.microsoft.com/office/drawing/2014/main" id="{B5DD4ECC-DC6F-F33F-297E-B821EEFB0CC4}"/>
              </a:ext>
            </a:extLst>
          </p:cNvPr>
          <p:cNvPicPr>
            <a:picLocks noChangeAspect="1"/>
          </p:cNvPicPr>
          <p:nvPr/>
        </p:nvPicPr>
        <p:blipFill rotWithShape="1">
          <a:blip r:embed="rId2"/>
          <a:srcRect l="17834" r="1" b="1"/>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026" name="Picture 2" descr="Chăm sóc sức khỏe tâm thần cho học sinh trong trường học: Chia sẻ và cảm  thông để “không còn sợ hãi”">
            <a:extLst>
              <a:ext uri="{FF2B5EF4-FFF2-40B4-BE49-F238E27FC236}">
                <a16:creationId xmlns:a16="http://schemas.microsoft.com/office/drawing/2014/main" id="{713FA8E4-01C1-4310-AF49-3C722EB11F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82" r="-1" b="32532"/>
          <a:stretch/>
        </p:blipFill>
        <p:spPr bwMode="auto">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216146-A5F0-C781-97C5-C159CE5A3573}"/>
              </a:ext>
            </a:extLst>
          </p:cNvPr>
          <p:cNvSpPr>
            <a:spLocks noGrp="1"/>
          </p:cNvSpPr>
          <p:nvPr>
            <p:ph type="title"/>
          </p:nvPr>
        </p:nvSpPr>
        <p:spPr>
          <a:xfrm>
            <a:off x="6343650" y="3996130"/>
            <a:ext cx="5505814" cy="1576910"/>
          </a:xfrm>
        </p:spPr>
        <p:txBody>
          <a:bodyPr vert="horz" lIns="91440" tIns="45720" rIns="91440" bIns="45720" rtlCol="0" anchor="b">
            <a:normAutofit/>
          </a:bodyPr>
          <a:lstStyle/>
          <a:p>
            <a:r>
              <a:rPr lang="en-US" sz="4400" kern="1200">
                <a:solidFill>
                  <a:schemeClr val="tx1"/>
                </a:solidFill>
                <a:latin typeface="+mj-lt"/>
                <a:ea typeface="+mj-ea"/>
                <a:cs typeface="+mj-cs"/>
              </a:rPr>
              <a:t>Hậu quả</a:t>
            </a:r>
          </a:p>
        </p:txBody>
      </p:sp>
    </p:spTree>
    <p:extLst>
      <p:ext uri="{BB962C8B-B14F-4D97-AF65-F5344CB8AC3E}">
        <p14:creationId xmlns:p14="http://schemas.microsoft.com/office/powerpoint/2010/main" val="227516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079" y="225571"/>
            <a:ext cx="10325000" cy="1442463"/>
          </a:xfrm>
        </p:spPr>
        <p:txBody>
          <a:bodyPr>
            <a:normAutofit/>
          </a:bodyPr>
          <a:lstStyle/>
          <a:p>
            <a:r>
              <a:rPr lang="en-US" sz="4000" b="1" dirty="0" err="1">
                <a:solidFill>
                  <a:schemeClr val="accent1">
                    <a:lumMod val="50000"/>
                  </a:schemeClr>
                </a:solidFill>
                <a:latin typeface="Times New Roman" pitchFamily="18" charset="0"/>
                <a:cs typeface="Times New Roman" pitchFamily="18" charset="0"/>
              </a:rPr>
              <a:t>Vấn</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đề</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sức</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khỏe</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tinh</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thần</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ở</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thanh</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thiếu</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niên</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hiện</a:t>
            </a:r>
            <a:r>
              <a:rPr lang="en-US" sz="4000" b="1" dirty="0">
                <a:solidFill>
                  <a:schemeClr val="accent1">
                    <a:lumMod val="50000"/>
                  </a:schemeClr>
                </a:solidFill>
                <a:latin typeface="Times New Roman" pitchFamily="18" charset="0"/>
                <a:cs typeface="Times New Roman" pitchFamily="18" charset="0"/>
              </a:rPr>
              <a:t> nay…</a:t>
            </a:r>
            <a:endParaRPr lang="en-US" sz="4000" dirty="0">
              <a:solidFill>
                <a:schemeClr val="accent1">
                  <a:lumMod val="50000"/>
                </a:schemeClr>
              </a:solidFill>
            </a:endParaRPr>
          </a:p>
        </p:txBody>
      </p:sp>
      <p:sp>
        <p:nvSpPr>
          <p:cNvPr id="3" name="Content Placeholder 2"/>
          <p:cNvSpPr>
            <a:spLocks noGrp="1"/>
          </p:cNvSpPr>
          <p:nvPr>
            <p:ph idx="1"/>
          </p:nvPr>
        </p:nvSpPr>
        <p:spPr/>
        <p:txBody>
          <a:bodyPr>
            <a:normAutofit/>
          </a:bodyPr>
          <a:lstStyle/>
          <a:p>
            <a:endParaRPr lang="en-US" dirty="0"/>
          </a:p>
          <a:p>
            <a:pPr marL="0" indent="0">
              <a:buNone/>
            </a:pPr>
            <a:endParaRPr lang="en-US" dirty="0"/>
          </a:p>
          <a:p>
            <a:endParaRPr lang="en-US" dirty="0"/>
          </a:p>
          <a:p>
            <a:endParaRPr lang="en-US" dirty="0"/>
          </a:p>
          <a:p>
            <a:endParaRPr lang="en-US" dirty="0"/>
          </a:p>
          <a:p>
            <a:endParaRPr lang="en-US" dirty="0"/>
          </a:p>
          <a:p>
            <a:pPr marL="0" indent="0">
              <a:buNone/>
            </a:pPr>
            <a:endParaRPr lang="en-US" dirty="0"/>
          </a:p>
          <a:p>
            <a:pPr marL="0" indent="0">
              <a:buNone/>
            </a:pPr>
            <a:r>
              <a:rPr lang="en-US" dirty="0"/>
              <a:t> </a:t>
            </a:r>
          </a:p>
        </p:txBody>
      </p:sp>
      <p:sp>
        <p:nvSpPr>
          <p:cNvPr id="5" name="Rectangle 4"/>
          <p:cNvSpPr/>
          <p:nvPr/>
        </p:nvSpPr>
        <p:spPr>
          <a:xfrm>
            <a:off x="822960" y="2712720"/>
            <a:ext cx="10668000" cy="289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Theo số liệu ước tính mới nhất, cứ 7 trẻ thì có hơn 1 trẻ vị thành niên từ 10-19 tuổi trên toàn cầu đã bị chẩn đoán mắc rối loạn tâm thần. Mỗi năm có gần 46.000 trẻ vị thành niên tử vong do tự tử, trở thành 1 trong 5 nguyên nhân gây tử vong hàng đầu ở nhóm tuổi này. </a:t>
            </a:r>
          </a:p>
          <a:p>
            <a:pPr algn="ctr"/>
            <a:endParaRPr lang="vi-VN" sz="2800" b="1" dirty="0"/>
          </a:p>
          <a:p>
            <a:pPr algn="ctr"/>
            <a:r>
              <a:rPr lang="vi-VN" sz="2800" b="1" dirty="0"/>
              <a:t>(Báo cáo của Quỹ Nhi đồng Liên hợp quốc, 2021)</a:t>
            </a:r>
            <a:r>
              <a:rPr lang="en-US" sz="2800" b="1" dirty="0"/>
              <a:t> </a:t>
            </a:r>
          </a:p>
        </p:txBody>
      </p:sp>
    </p:spTree>
    <p:extLst>
      <p:ext uri="{BB962C8B-B14F-4D97-AF65-F5344CB8AC3E}">
        <p14:creationId xmlns:p14="http://schemas.microsoft.com/office/powerpoint/2010/main" val="3236874685"/>
      </p:ext>
    </p:extLst>
  </p:cSld>
  <p:clrMapOvr>
    <a:masterClrMapping/>
  </p:clrMapOvr>
  <p:transition spd="med">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31403-A88B-8B46-8B74-79029F6DA2D9}"/>
              </a:ext>
            </a:extLst>
          </p:cNvPr>
          <p:cNvSpPr>
            <a:spLocks noGrp="1"/>
          </p:cNvSpPr>
          <p:nvPr>
            <p:ph type="title"/>
          </p:nvPr>
        </p:nvSpPr>
        <p:spPr>
          <a:xfrm>
            <a:off x="232012" y="518382"/>
            <a:ext cx="11822827" cy="791798"/>
          </a:xfrm>
        </p:spPr>
        <p:txBody>
          <a:bodyPr>
            <a:normAutofit fontScale="90000"/>
          </a:bodyPr>
          <a:lstStyle/>
          <a:p>
            <a:r>
              <a:rPr lang="en-US" b="1" dirty="0" err="1">
                <a:solidFill>
                  <a:schemeClr val="accent1">
                    <a:lumMod val="50000"/>
                  </a:schemeClr>
                </a:solidFill>
              </a:rPr>
              <a:t>Sức</a:t>
            </a:r>
            <a:r>
              <a:rPr lang="en-US" b="1" dirty="0">
                <a:solidFill>
                  <a:schemeClr val="accent1">
                    <a:lumMod val="50000"/>
                  </a:schemeClr>
                </a:solidFill>
              </a:rPr>
              <a:t> </a:t>
            </a:r>
            <a:r>
              <a:rPr lang="en-US" b="1" dirty="0" err="1">
                <a:solidFill>
                  <a:schemeClr val="accent1">
                    <a:lumMod val="50000"/>
                  </a:schemeClr>
                </a:solidFill>
              </a:rPr>
              <a:t>khoẻ</a:t>
            </a:r>
            <a:r>
              <a:rPr lang="en-US" b="1" dirty="0">
                <a:solidFill>
                  <a:schemeClr val="accent1">
                    <a:lumMod val="50000"/>
                  </a:schemeClr>
                </a:solidFill>
              </a:rPr>
              <a:t> </a:t>
            </a:r>
            <a:r>
              <a:rPr lang="en-US" b="1" dirty="0" err="1">
                <a:solidFill>
                  <a:schemeClr val="accent1">
                    <a:lumMod val="50000"/>
                  </a:schemeClr>
                </a:solidFill>
              </a:rPr>
              <a:t>tinh</a:t>
            </a:r>
            <a:r>
              <a:rPr lang="en-US" b="1" dirty="0">
                <a:solidFill>
                  <a:schemeClr val="accent1">
                    <a:lumMod val="50000"/>
                  </a:schemeClr>
                </a:solidFill>
              </a:rPr>
              <a:t> </a:t>
            </a:r>
            <a:r>
              <a:rPr lang="en-US" b="1" dirty="0" err="1">
                <a:solidFill>
                  <a:schemeClr val="accent1">
                    <a:lumMod val="50000"/>
                  </a:schemeClr>
                </a:solidFill>
              </a:rPr>
              <a:t>thần</a:t>
            </a:r>
            <a:r>
              <a:rPr lang="en-US" b="1" dirty="0">
                <a:solidFill>
                  <a:schemeClr val="accent1">
                    <a:lumMod val="50000"/>
                  </a:schemeClr>
                </a:solidFill>
              </a:rPr>
              <a:t> </a:t>
            </a:r>
            <a:r>
              <a:rPr lang="en-US" b="1" dirty="0" err="1">
                <a:solidFill>
                  <a:schemeClr val="accent1">
                    <a:lumMod val="50000"/>
                  </a:schemeClr>
                </a:solidFill>
              </a:rPr>
              <a:t>trẻ</a:t>
            </a:r>
            <a:r>
              <a:rPr lang="en-US" b="1" dirty="0">
                <a:solidFill>
                  <a:schemeClr val="accent1">
                    <a:lumMod val="50000"/>
                  </a:schemeClr>
                </a:solidFill>
              </a:rPr>
              <a:t> </a:t>
            </a:r>
            <a:r>
              <a:rPr lang="en-US" b="1" dirty="0" err="1">
                <a:solidFill>
                  <a:schemeClr val="accent1">
                    <a:lumMod val="50000"/>
                  </a:schemeClr>
                </a:solidFill>
              </a:rPr>
              <a:t>em</a:t>
            </a:r>
            <a:r>
              <a:rPr lang="en-US" b="1" dirty="0">
                <a:solidFill>
                  <a:schemeClr val="accent1">
                    <a:lumMod val="50000"/>
                  </a:schemeClr>
                </a:solidFill>
              </a:rPr>
              <a:t> </a:t>
            </a:r>
            <a:r>
              <a:rPr lang="en-US" b="1" dirty="0" err="1">
                <a:solidFill>
                  <a:schemeClr val="accent1">
                    <a:lumMod val="50000"/>
                  </a:schemeClr>
                </a:solidFill>
              </a:rPr>
              <a:t>trong</a:t>
            </a:r>
            <a:r>
              <a:rPr lang="en-US" b="1" dirty="0">
                <a:solidFill>
                  <a:schemeClr val="accent1">
                    <a:lumMod val="50000"/>
                  </a:schemeClr>
                </a:solidFill>
              </a:rPr>
              <a:t> </a:t>
            </a:r>
            <a:r>
              <a:rPr lang="en-US" b="1" dirty="0" err="1">
                <a:solidFill>
                  <a:schemeClr val="accent1">
                    <a:lumMod val="50000"/>
                  </a:schemeClr>
                </a:solidFill>
              </a:rPr>
              <a:t>đại</a:t>
            </a:r>
            <a:r>
              <a:rPr lang="en-US" b="1" dirty="0">
                <a:solidFill>
                  <a:schemeClr val="accent1">
                    <a:lumMod val="50000"/>
                  </a:schemeClr>
                </a:solidFill>
              </a:rPr>
              <a:t> </a:t>
            </a:r>
            <a:r>
              <a:rPr lang="en-US" b="1" dirty="0" err="1">
                <a:solidFill>
                  <a:schemeClr val="accent1">
                    <a:lumMod val="50000"/>
                  </a:schemeClr>
                </a:solidFill>
              </a:rPr>
              <a:t>dịch</a:t>
            </a:r>
            <a:r>
              <a:rPr lang="en-US" b="1" dirty="0">
                <a:solidFill>
                  <a:schemeClr val="accent1">
                    <a:lumMod val="50000"/>
                  </a:schemeClr>
                </a:solidFill>
              </a:rPr>
              <a:t> Covid-19</a:t>
            </a:r>
          </a:p>
        </p:txBody>
      </p:sp>
      <p:sp>
        <p:nvSpPr>
          <p:cNvPr id="3" name="Content Placeholder 2">
            <a:extLst>
              <a:ext uri="{FF2B5EF4-FFF2-40B4-BE49-F238E27FC236}">
                <a16:creationId xmlns:a16="http://schemas.microsoft.com/office/drawing/2014/main" id="{C9698AC5-1D25-7D4F-BA53-72D398EAFADC}"/>
              </a:ext>
            </a:extLst>
          </p:cNvPr>
          <p:cNvSpPr>
            <a:spLocks noGrp="1"/>
          </p:cNvSpPr>
          <p:nvPr>
            <p:ph idx="1"/>
          </p:nvPr>
        </p:nvSpPr>
        <p:spPr>
          <a:xfrm>
            <a:off x="6372958" y="1722120"/>
            <a:ext cx="5181599" cy="3962400"/>
          </a:xfrm>
        </p:spPr>
        <p:txBody>
          <a:bodyPr>
            <a:normAutofit fontScale="92500" lnSpcReduction="20000"/>
          </a:bodyPr>
          <a:lstStyle/>
          <a:p>
            <a:pPr marL="0" indent="0">
              <a:buNone/>
            </a:pPr>
            <a:r>
              <a:rPr lang="en-US" sz="3200" b="1" dirty="0" err="1">
                <a:solidFill>
                  <a:srgbClr val="0070C0"/>
                </a:solidFill>
                <a:latin typeface="+mj-lt"/>
              </a:rPr>
              <a:t>Khoảng</a:t>
            </a:r>
            <a:r>
              <a:rPr lang="en-US" sz="3200" b="1" dirty="0">
                <a:solidFill>
                  <a:srgbClr val="0070C0"/>
                </a:solidFill>
                <a:latin typeface="+mj-lt"/>
              </a:rPr>
              <a:t> 70% </a:t>
            </a:r>
            <a:r>
              <a:rPr lang="en-US" sz="3200" b="1" dirty="0" err="1">
                <a:solidFill>
                  <a:srgbClr val="0070C0"/>
                </a:solidFill>
                <a:latin typeface="+mj-lt"/>
              </a:rPr>
              <a:t>người</a:t>
            </a:r>
            <a:r>
              <a:rPr lang="en-US" sz="3200" b="1" dirty="0">
                <a:solidFill>
                  <a:srgbClr val="0070C0"/>
                </a:solidFill>
                <a:latin typeface="+mj-lt"/>
              </a:rPr>
              <a:t> </a:t>
            </a:r>
            <a:r>
              <a:rPr lang="en-US" sz="3200" b="1" dirty="0" err="1">
                <a:solidFill>
                  <a:srgbClr val="0070C0"/>
                </a:solidFill>
                <a:latin typeface="+mj-lt"/>
              </a:rPr>
              <a:t>trẻ</a:t>
            </a:r>
            <a:r>
              <a:rPr lang="en-US" sz="3200" b="1" dirty="0">
                <a:solidFill>
                  <a:srgbClr val="0070C0"/>
                </a:solidFill>
                <a:latin typeface="+mj-lt"/>
              </a:rPr>
              <a:t> </a:t>
            </a:r>
            <a:r>
              <a:rPr lang="en-US" sz="3200" b="1" dirty="0" err="1">
                <a:solidFill>
                  <a:srgbClr val="0070C0"/>
                </a:solidFill>
                <a:latin typeface="+mj-lt"/>
              </a:rPr>
              <a:t>cho</a:t>
            </a:r>
            <a:r>
              <a:rPr lang="en-US" sz="3200" b="1" dirty="0">
                <a:solidFill>
                  <a:srgbClr val="0070C0"/>
                </a:solidFill>
                <a:latin typeface="+mj-lt"/>
              </a:rPr>
              <a:t> </a:t>
            </a:r>
            <a:r>
              <a:rPr lang="en-US" sz="3200" b="1" dirty="0" err="1">
                <a:solidFill>
                  <a:srgbClr val="0070C0"/>
                </a:solidFill>
                <a:latin typeface="+mj-lt"/>
              </a:rPr>
              <a:t>biết</a:t>
            </a:r>
            <a:r>
              <a:rPr lang="en-US" sz="3200" b="1" dirty="0">
                <a:solidFill>
                  <a:srgbClr val="0070C0"/>
                </a:solidFill>
                <a:latin typeface="+mj-lt"/>
              </a:rPr>
              <a:t> </a:t>
            </a:r>
            <a:r>
              <a:rPr lang="en-US" sz="3200" b="1" dirty="0" err="1">
                <a:solidFill>
                  <a:srgbClr val="0070C0"/>
                </a:solidFill>
                <a:latin typeface="+mj-lt"/>
              </a:rPr>
              <a:t>họ</a:t>
            </a:r>
            <a:r>
              <a:rPr lang="en-US" sz="3200" b="1" dirty="0">
                <a:solidFill>
                  <a:srgbClr val="0070C0"/>
                </a:solidFill>
                <a:latin typeface="+mj-lt"/>
              </a:rPr>
              <a:t> </a:t>
            </a:r>
            <a:r>
              <a:rPr lang="en-US" sz="3200" b="1" dirty="0" err="1">
                <a:solidFill>
                  <a:srgbClr val="0070C0"/>
                </a:solidFill>
                <a:latin typeface="+mj-lt"/>
              </a:rPr>
              <a:t>cảm</a:t>
            </a:r>
            <a:r>
              <a:rPr lang="en-US" sz="3200" b="1" dirty="0">
                <a:solidFill>
                  <a:srgbClr val="0070C0"/>
                </a:solidFill>
                <a:latin typeface="+mj-lt"/>
              </a:rPr>
              <a:t> </a:t>
            </a:r>
            <a:r>
              <a:rPr lang="en-US" sz="3200" b="1" dirty="0" err="1">
                <a:solidFill>
                  <a:srgbClr val="0070C0"/>
                </a:solidFill>
                <a:latin typeface="+mj-lt"/>
              </a:rPr>
              <a:t>thấy</a:t>
            </a:r>
            <a:r>
              <a:rPr lang="en-US" sz="3200" b="1" dirty="0">
                <a:solidFill>
                  <a:srgbClr val="0070C0"/>
                </a:solidFill>
                <a:latin typeface="+mj-lt"/>
              </a:rPr>
              <a:t> </a:t>
            </a:r>
            <a:r>
              <a:rPr lang="en-US" sz="3200" b="1" dirty="0" err="1">
                <a:solidFill>
                  <a:srgbClr val="0070C0"/>
                </a:solidFill>
                <a:latin typeface="+mj-lt"/>
              </a:rPr>
              <a:t>tiêu</a:t>
            </a:r>
            <a:r>
              <a:rPr lang="en-US" sz="3200" b="1" dirty="0">
                <a:solidFill>
                  <a:srgbClr val="0070C0"/>
                </a:solidFill>
                <a:latin typeface="+mj-lt"/>
              </a:rPr>
              <a:t> </a:t>
            </a:r>
            <a:r>
              <a:rPr lang="en-US" sz="3200" b="1" dirty="0" err="1">
                <a:solidFill>
                  <a:srgbClr val="0070C0"/>
                </a:solidFill>
                <a:latin typeface="+mj-lt"/>
              </a:rPr>
              <a:t>cực</a:t>
            </a:r>
            <a:r>
              <a:rPr lang="en-US" sz="3200" b="1" dirty="0">
                <a:solidFill>
                  <a:srgbClr val="0070C0"/>
                </a:solidFill>
                <a:latin typeface="+mj-lt"/>
              </a:rPr>
              <a:t>, </a:t>
            </a:r>
            <a:r>
              <a:rPr lang="en-US" sz="3200" b="1" dirty="0" err="1">
                <a:solidFill>
                  <a:srgbClr val="0070C0"/>
                </a:solidFill>
                <a:latin typeface="+mj-lt"/>
              </a:rPr>
              <a:t>căng</a:t>
            </a:r>
            <a:r>
              <a:rPr lang="en-US" sz="3200" b="1" dirty="0">
                <a:solidFill>
                  <a:srgbClr val="0070C0"/>
                </a:solidFill>
                <a:latin typeface="+mj-lt"/>
              </a:rPr>
              <a:t> </a:t>
            </a:r>
            <a:r>
              <a:rPr lang="en-US" sz="3200" b="1" dirty="0" err="1">
                <a:solidFill>
                  <a:srgbClr val="0070C0"/>
                </a:solidFill>
                <a:latin typeface="+mj-lt"/>
              </a:rPr>
              <a:t>thẳng</a:t>
            </a:r>
            <a:r>
              <a:rPr lang="en-US" sz="3200" b="1" dirty="0">
                <a:solidFill>
                  <a:srgbClr val="0070C0"/>
                </a:solidFill>
                <a:latin typeface="+mj-lt"/>
              </a:rPr>
              <a:t>, lo </a:t>
            </a:r>
            <a:r>
              <a:rPr lang="en-US" sz="3200" b="1" dirty="0" err="1">
                <a:solidFill>
                  <a:srgbClr val="0070C0"/>
                </a:solidFill>
                <a:latin typeface="+mj-lt"/>
              </a:rPr>
              <a:t>âu</a:t>
            </a:r>
            <a:r>
              <a:rPr lang="en-US" sz="3200" b="1" dirty="0">
                <a:solidFill>
                  <a:srgbClr val="0070C0"/>
                </a:solidFill>
                <a:latin typeface="+mj-lt"/>
              </a:rPr>
              <a:t> </a:t>
            </a:r>
            <a:r>
              <a:rPr lang="en-US" sz="3200" b="1" dirty="0" err="1">
                <a:solidFill>
                  <a:srgbClr val="0070C0"/>
                </a:solidFill>
                <a:latin typeface="+mj-lt"/>
              </a:rPr>
              <a:t>trong</a:t>
            </a:r>
            <a:r>
              <a:rPr lang="en-US" sz="3200" b="1" dirty="0">
                <a:solidFill>
                  <a:srgbClr val="0070C0"/>
                </a:solidFill>
                <a:latin typeface="+mj-lt"/>
              </a:rPr>
              <a:t> </a:t>
            </a:r>
            <a:r>
              <a:rPr lang="en-US" sz="3200" b="1" dirty="0" err="1">
                <a:solidFill>
                  <a:srgbClr val="0070C0"/>
                </a:solidFill>
                <a:latin typeface="+mj-lt"/>
              </a:rPr>
              <a:t>đại</a:t>
            </a:r>
            <a:r>
              <a:rPr lang="en-US" sz="3200" b="1" dirty="0">
                <a:solidFill>
                  <a:srgbClr val="0070C0"/>
                </a:solidFill>
                <a:latin typeface="+mj-lt"/>
              </a:rPr>
              <a:t> </a:t>
            </a:r>
            <a:r>
              <a:rPr lang="en-US" sz="3200" b="1" dirty="0" err="1">
                <a:solidFill>
                  <a:srgbClr val="0070C0"/>
                </a:solidFill>
                <a:latin typeface="+mj-lt"/>
              </a:rPr>
              <a:t>dịch</a:t>
            </a:r>
            <a:r>
              <a:rPr lang="en-US" sz="3200" b="1" dirty="0">
                <a:solidFill>
                  <a:srgbClr val="0070C0"/>
                </a:solidFill>
                <a:latin typeface="+mj-lt"/>
              </a:rPr>
              <a:t> Covid-19 </a:t>
            </a:r>
          </a:p>
          <a:p>
            <a:pPr marL="0" indent="0">
              <a:buNone/>
            </a:pPr>
            <a:endParaRPr lang="en-US" sz="3200" b="1" dirty="0">
              <a:solidFill>
                <a:srgbClr val="0070C0"/>
              </a:solidFill>
              <a:latin typeface="+mj-lt"/>
            </a:endParaRPr>
          </a:p>
          <a:p>
            <a:pPr marL="0" indent="0">
              <a:buNone/>
            </a:pPr>
            <a:r>
              <a:rPr lang="en-US" sz="3200" b="1" dirty="0">
                <a:solidFill>
                  <a:srgbClr val="0070C0"/>
                </a:solidFill>
                <a:ea typeface="ＭＳ Ｐゴシック" charset="-128"/>
                <a:cs typeface="ＭＳ Ｐゴシック" charset="-128"/>
              </a:rPr>
              <a:t>Thanh </a:t>
            </a:r>
            <a:r>
              <a:rPr lang="en-US" sz="3200" b="1" dirty="0" err="1">
                <a:solidFill>
                  <a:srgbClr val="0070C0"/>
                </a:solidFill>
                <a:ea typeface="ＭＳ Ｐゴシック" charset="-128"/>
                <a:cs typeface="ＭＳ Ｐゴシック" charset="-128"/>
              </a:rPr>
              <a:t>thiếu</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niên</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trên</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thế</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giới</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có</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tỷ</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lệ</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mắc</a:t>
            </a:r>
            <a:r>
              <a:rPr lang="en-US" sz="3200" b="1" dirty="0">
                <a:solidFill>
                  <a:srgbClr val="0070C0"/>
                </a:solidFill>
                <a:ea typeface="ＭＳ Ｐゴシック" charset="-128"/>
                <a:cs typeface="ＭＳ Ｐゴシック" charset="-128"/>
              </a:rPr>
              <a:t> lo </a:t>
            </a:r>
            <a:r>
              <a:rPr lang="en-US" sz="3200" b="1" dirty="0" err="1">
                <a:solidFill>
                  <a:srgbClr val="0070C0"/>
                </a:solidFill>
                <a:ea typeface="ＭＳ Ｐゴシック" charset="-128"/>
                <a:cs typeface="ＭＳ Ｐゴシック" charset="-128"/>
              </a:rPr>
              <a:t>âu</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trầm</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cảm</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sử</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dụng</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rượu</a:t>
            </a:r>
            <a:r>
              <a:rPr lang="en-US" sz="3200" b="1" dirty="0">
                <a:solidFill>
                  <a:srgbClr val="0070C0"/>
                </a:solidFill>
                <a:ea typeface="ＭＳ Ｐゴシック" charset="-128"/>
                <a:cs typeface="ＭＳ Ｐゴシック" charset="-128"/>
              </a:rPr>
              <a:t>/</a:t>
            </a:r>
            <a:r>
              <a:rPr lang="en-US" sz="3200" b="1" dirty="0" err="1">
                <a:solidFill>
                  <a:srgbClr val="0070C0"/>
                </a:solidFill>
                <a:ea typeface="ＭＳ Ｐゴシック" charset="-128"/>
                <a:cs typeface="ＭＳ Ｐゴシック" charset="-128"/>
              </a:rPr>
              <a:t>chất</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gây</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nghiện</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cao</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hơn</a:t>
            </a:r>
            <a:r>
              <a:rPr lang="en-US" sz="3200" b="1" dirty="0">
                <a:solidFill>
                  <a:srgbClr val="0070C0"/>
                </a:solidFill>
                <a:ea typeface="ＭＳ Ｐゴシック" charset="-128"/>
                <a:cs typeface="ＭＳ Ｐゴシック" charset="-128"/>
              </a:rPr>
              <a:t> do </a:t>
            </a:r>
            <a:r>
              <a:rPr lang="en-US" sz="3200" b="1" dirty="0" err="1">
                <a:solidFill>
                  <a:srgbClr val="0070C0"/>
                </a:solidFill>
                <a:ea typeface="ＭＳ Ｐゴシック" charset="-128"/>
                <a:cs typeface="ＭＳ Ｐゴシック" charset="-128"/>
              </a:rPr>
              <a:t>Đại</a:t>
            </a:r>
            <a:r>
              <a:rPr lang="en-US" sz="3200" b="1" dirty="0">
                <a:solidFill>
                  <a:srgbClr val="0070C0"/>
                </a:solidFill>
                <a:ea typeface="ＭＳ Ｐゴシック" charset="-128"/>
                <a:cs typeface="ＭＳ Ｐゴシック" charset="-128"/>
              </a:rPr>
              <a:t> </a:t>
            </a:r>
            <a:r>
              <a:rPr lang="en-US" sz="3200" b="1" dirty="0" err="1">
                <a:solidFill>
                  <a:srgbClr val="0070C0"/>
                </a:solidFill>
                <a:ea typeface="ＭＳ Ｐゴシック" charset="-128"/>
                <a:cs typeface="ＭＳ Ｐゴシック" charset="-128"/>
              </a:rPr>
              <a:t>dịch</a:t>
            </a:r>
            <a:r>
              <a:rPr lang="en-US" sz="3200" b="1" dirty="0">
                <a:solidFill>
                  <a:srgbClr val="0070C0"/>
                </a:solidFill>
                <a:ea typeface="ＭＳ Ｐゴシック" charset="-128"/>
                <a:cs typeface="ＭＳ Ｐゴシック" charset="-128"/>
              </a:rPr>
              <a:t>. </a:t>
            </a:r>
          </a:p>
          <a:p>
            <a:pPr marL="0" indent="0">
              <a:buNone/>
            </a:pPr>
            <a:endParaRPr lang="en-US" sz="3200" b="1" dirty="0">
              <a:solidFill>
                <a:srgbClr val="0070C0"/>
              </a:solidFill>
              <a:latin typeface="+mj-lt"/>
            </a:endParaRPr>
          </a:p>
          <a:p>
            <a:endParaRPr lang="en-US" dirty="0"/>
          </a:p>
          <a:p>
            <a:endParaRPr lang="en-US" dirty="0"/>
          </a:p>
        </p:txBody>
      </p:sp>
      <p:pic>
        <p:nvPicPr>
          <p:cNvPr id="5" name="Picture 4">
            <a:extLst>
              <a:ext uri="{FF2B5EF4-FFF2-40B4-BE49-F238E27FC236}">
                <a16:creationId xmlns:a16="http://schemas.microsoft.com/office/drawing/2014/main" id="{374816F6-A47D-2847-8220-947CF03E7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65" y="2514600"/>
            <a:ext cx="5491314" cy="2607310"/>
          </a:xfrm>
          <a:prstGeom prst="rect">
            <a:avLst/>
          </a:prstGeom>
        </p:spPr>
      </p:pic>
    </p:spTree>
    <p:extLst>
      <p:ext uri="{BB962C8B-B14F-4D97-AF65-F5344CB8AC3E}">
        <p14:creationId xmlns:p14="http://schemas.microsoft.com/office/powerpoint/2010/main" val="3956131383"/>
      </p:ext>
    </p:extLst>
  </p:cSld>
  <p:clrMapOvr>
    <a:masterClrMapping/>
  </p:clrMapOvr>
  <p:transition spd="med">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F9665-6C70-41BA-B1E4-8D5099C6FB98}"/>
              </a:ext>
            </a:extLst>
          </p:cNvPr>
          <p:cNvSpPr>
            <a:spLocks noGrp="1"/>
          </p:cNvSpPr>
          <p:nvPr>
            <p:ph type="title"/>
          </p:nvPr>
        </p:nvSpPr>
        <p:spPr>
          <a:xfrm>
            <a:off x="691078" y="526377"/>
            <a:ext cx="10624807" cy="1036795"/>
          </a:xfrm>
        </p:spPr>
        <p:txBody>
          <a:bodyPr>
            <a:noAutofit/>
          </a:bodyPr>
          <a:lstStyle/>
          <a:p>
            <a:pPr algn="ctr">
              <a:lnSpc>
                <a:spcPct val="90000"/>
              </a:lnSpc>
            </a:pPr>
            <a:r>
              <a:rPr lang="en-US" b="1" dirty="0" err="1">
                <a:solidFill>
                  <a:schemeClr val="accent1">
                    <a:lumMod val="50000"/>
                  </a:schemeClr>
                </a:solidFill>
              </a:rPr>
              <a:t>Dấu</a:t>
            </a:r>
            <a:r>
              <a:rPr lang="en-US" b="1" dirty="0">
                <a:solidFill>
                  <a:schemeClr val="accent1">
                    <a:lumMod val="50000"/>
                  </a:schemeClr>
                </a:solidFill>
              </a:rPr>
              <a:t> </a:t>
            </a:r>
            <a:r>
              <a:rPr lang="en-US" b="1" dirty="0" err="1">
                <a:solidFill>
                  <a:schemeClr val="accent1">
                    <a:lumMod val="50000"/>
                  </a:schemeClr>
                </a:solidFill>
              </a:rPr>
              <a:t>hiệu</a:t>
            </a:r>
            <a:r>
              <a:rPr lang="en-US" b="1" dirty="0">
                <a:solidFill>
                  <a:schemeClr val="accent1">
                    <a:lumMod val="50000"/>
                  </a:schemeClr>
                </a:solidFill>
              </a:rPr>
              <a:t> </a:t>
            </a:r>
            <a:r>
              <a:rPr lang="en-US" b="1" dirty="0" err="1">
                <a:solidFill>
                  <a:schemeClr val="accent1">
                    <a:lumMod val="50000"/>
                  </a:schemeClr>
                </a:solidFill>
              </a:rPr>
              <a:t>nhận</a:t>
            </a:r>
            <a:r>
              <a:rPr lang="en-US" b="1" dirty="0">
                <a:solidFill>
                  <a:schemeClr val="accent1">
                    <a:lumMod val="50000"/>
                  </a:schemeClr>
                </a:solidFill>
              </a:rPr>
              <a:t> </a:t>
            </a:r>
            <a:r>
              <a:rPr lang="en-US" b="1" dirty="0" err="1">
                <a:solidFill>
                  <a:schemeClr val="accent1">
                    <a:lumMod val="50000"/>
                  </a:schemeClr>
                </a:solidFill>
              </a:rPr>
              <a:t>biết</a:t>
            </a:r>
            <a:r>
              <a:rPr lang="en-US" b="1" dirty="0">
                <a:solidFill>
                  <a:schemeClr val="accent1">
                    <a:lumMod val="50000"/>
                  </a:schemeClr>
                </a:solidFill>
              </a:rPr>
              <a:t>  </a:t>
            </a:r>
            <a:r>
              <a:rPr lang="en-US" b="1" dirty="0" err="1">
                <a:solidFill>
                  <a:schemeClr val="accent1">
                    <a:lumMod val="50000"/>
                  </a:schemeClr>
                </a:solidFill>
              </a:rPr>
              <a:t>gặp</a:t>
            </a:r>
            <a:r>
              <a:rPr lang="en-US" b="1" dirty="0">
                <a:solidFill>
                  <a:schemeClr val="accent1">
                    <a:lumMod val="50000"/>
                  </a:schemeClr>
                </a:solidFill>
              </a:rPr>
              <a:t> </a:t>
            </a:r>
            <a:r>
              <a:rPr lang="en-US" b="1" dirty="0" err="1">
                <a:solidFill>
                  <a:schemeClr val="accent1">
                    <a:lumMod val="50000"/>
                  </a:schemeClr>
                </a:solidFill>
              </a:rPr>
              <a:t>các</a:t>
            </a:r>
            <a:r>
              <a:rPr lang="en-US" b="1" dirty="0">
                <a:solidFill>
                  <a:schemeClr val="accent1">
                    <a:lumMod val="50000"/>
                  </a:schemeClr>
                </a:solidFill>
              </a:rPr>
              <a:t> </a:t>
            </a:r>
            <a:r>
              <a:rPr lang="en-US" b="1" dirty="0" err="1">
                <a:solidFill>
                  <a:schemeClr val="accent1">
                    <a:lumMod val="50000"/>
                  </a:schemeClr>
                </a:solidFill>
              </a:rPr>
              <a:t>vấn</a:t>
            </a:r>
            <a:r>
              <a:rPr lang="en-US" b="1" dirty="0">
                <a:solidFill>
                  <a:schemeClr val="accent1">
                    <a:lumMod val="50000"/>
                  </a:schemeClr>
                </a:solidFill>
              </a:rPr>
              <a:t> </a:t>
            </a:r>
            <a:r>
              <a:rPr lang="en-US" b="1" dirty="0" err="1">
                <a:solidFill>
                  <a:schemeClr val="accent1">
                    <a:lumMod val="50000"/>
                  </a:schemeClr>
                </a:solidFill>
              </a:rPr>
              <a:t>đề</a:t>
            </a:r>
            <a:r>
              <a:rPr lang="en-US" b="1" dirty="0">
                <a:solidFill>
                  <a:schemeClr val="accent1">
                    <a:lumMod val="50000"/>
                  </a:schemeClr>
                </a:solidFill>
              </a:rPr>
              <a:t> </a:t>
            </a:r>
            <a:r>
              <a:rPr lang="en-US" b="1" dirty="0" err="1">
                <a:solidFill>
                  <a:schemeClr val="accent1">
                    <a:lumMod val="50000"/>
                  </a:schemeClr>
                </a:solidFill>
              </a:rPr>
              <a:t>sức</a:t>
            </a:r>
            <a:r>
              <a:rPr lang="en-US" b="1" dirty="0">
                <a:solidFill>
                  <a:schemeClr val="accent1">
                    <a:lumMod val="50000"/>
                  </a:schemeClr>
                </a:solidFill>
              </a:rPr>
              <a:t> </a:t>
            </a:r>
            <a:r>
              <a:rPr lang="en-US" b="1" dirty="0" err="1">
                <a:solidFill>
                  <a:schemeClr val="accent1">
                    <a:lumMod val="50000"/>
                  </a:schemeClr>
                </a:solidFill>
              </a:rPr>
              <a:t>khỏe</a:t>
            </a:r>
            <a:r>
              <a:rPr lang="en-US" b="1" dirty="0">
                <a:solidFill>
                  <a:schemeClr val="accent1">
                    <a:lumMod val="50000"/>
                  </a:schemeClr>
                </a:solidFill>
              </a:rPr>
              <a:t> </a:t>
            </a:r>
            <a:r>
              <a:rPr lang="en-US" b="1" dirty="0" err="1">
                <a:solidFill>
                  <a:schemeClr val="accent1">
                    <a:lumMod val="50000"/>
                  </a:schemeClr>
                </a:solidFill>
              </a:rPr>
              <a:t>tâm</a:t>
            </a:r>
            <a:r>
              <a:rPr lang="en-US" b="1" dirty="0">
                <a:solidFill>
                  <a:schemeClr val="accent1">
                    <a:lumMod val="50000"/>
                  </a:schemeClr>
                </a:solidFill>
              </a:rPr>
              <a:t> </a:t>
            </a:r>
            <a:r>
              <a:rPr lang="en-US" b="1" dirty="0" err="1">
                <a:solidFill>
                  <a:schemeClr val="accent1">
                    <a:lumMod val="50000"/>
                  </a:schemeClr>
                </a:solidFill>
              </a:rPr>
              <a:t>thần</a:t>
            </a:r>
            <a:endParaRPr lang="en-US" b="1" dirty="0">
              <a:solidFill>
                <a:schemeClr val="accent1">
                  <a:lumMod val="50000"/>
                </a:schemeClr>
              </a:solidFill>
            </a:endParaRPr>
          </a:p>
        </p:txBody>
      </p:sp>
      <p:pic>
        <p:nvPicPr>
          <p:cNvPr id="5" name="Picture 4">
            <a:extLst>
              <a:ext uri="{FF2B5EF4-FFF2-40B4-BE49-F238E27FC236}">
                <a16:creationId xmlns:a16="http://schemas.microsoft.com/office/drawing/2014/main" id="{32D9E302-32C7-458F-87E8-88CB8014DBA7}"/>
              </a:ext>
            </a:extLst>
          </p:cNvPr>
          <p:cNvPicPr>
            <a:picLocks noChangeAspect="1"/>
          </p:cNvPicPr>
          <p:nvPr/>
        </p:nvPicPr>
        <p:blipFill>
          <a:blip r:embed="rId2"/>
          <a:stretch>
            <a:fillRect/>
          </a:stretch>
        </p:blipFill>
        <p:spPr>
          <a:xfrm>
            <a:off x="7251934" y="2808076"/>
            <a:ext cx="4416515" cy="2938990"/>
          </a:xfrm>
          <a:prstGeom prst="rect">
            <a:avLst/>
          </a:prstGeom>
        </p:spPr>
      </p:pic>
      <p:graphicFrame>
        <p:nvGraphicFramePr>
          <p:cNvPr id="4" name="Content Placeholder 3">
            <a:extLst>
              <a:ext uri="{FF2B5EF4-FFF2-40B4-BE49-F238E27FC236}">
                <a16:creationId xmlns:a16="http://schemas.microsoft.com/office/drawing/2014/main" id="{3426976B-2348-498C-83B0-665156D2E942}"/>
              </a:ext>
            </a:extLst>
          </p:cNvPr>
          <p:cNvGraphicFramePr>
            <a:graphicFrameLocks noGrp="1"/>
          </p:cNvGraphicFramePr>
          <p:nvPr>
            <p:ph idx="1"/>
          </p:nvPr>
        </p:nvGraphicFramePr>
        <p:xfrm>
          <a:off x="558141" y="2185060"/>
          <a:ext cx="6267918" cy="4329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484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18FAA6-8664-5A45-BE72-9AFB1F5942B6}"/>
              </a:ext>
            </a:extLst>
          </p:cNvPr>
          <p:cNvSpPr>
            <a:spLocks noGrp="1"/>
          </p:cNvSpPr>
          <p:nvPr>
            <p:ph type="ctrTitle"/>
          </p:nvPr>
        </p:nvSpPr>
        <p:spPr>
          <a:xfrm>
            <a:off x="374715" y="1280661"/>
            <a:ext cx="5878285" cy="1361409"/>
          </a:xfrm>
        </p:spPr>
        <p:txBody>
          <a:bodyPr/>
          <a:lstStyle/>
          <a:p>
            <a:br>
              <a:rPr lang="en-US" dirty="0">
                <a:solidFill>
                  <a:srgbClr val="0070C0"/>
                </a:solidFill>
              </a:rPr>
            </a:br>
            <a:br>
              <a:rPr lang="en-US" dirty="0">
                <a:solidFill>
                  <a:srgbClr val="0070C0"/>
                </a:solidFill>
              </a:rPr>
            </a:br>
            <a:endParaRPr lang="en-US" sz="2667" i="1" dirty="0">
              <a:solidFill>
                <a:schemeClr val="accent1">
                  <a:lumMod val="50000"/>
                </a:schemeClr>
              </a:solidFill>
            </a:endParaRPr>
          </a:p>
        </p:txBody>
      </p:sp>
      <p:sp>
        <p:nvSpPr>
          <p:cNvPr id="7" name="Title 5">
            <a:extLst>
              <a:ext uri="{FF2B5EF4-FFF2-40B4-BE49-F238E27FC236}">
                <a16:creationId xmlns:a16="http://schemas.microsoft.com/office/drawing/2014/main" id="{40439705-0164-F648-AE49-DDFFF422C0D5}"/>
              </a:ext>
            </a:extLst>
          </p:cNvPr>
          <p:cNvSpPr txBox="1">
            <a:spLocks/>
          </p:cNvSpPr>
          <p:nvPr/>
        </p:nvSpPr>
        <p:spPr>
          <a:xfrm>
            <a:off x="7049287" y="3685933"/>
            <a:ext cx="4696400" cy="136140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9pPr>
          </a:lstStyle>
          <a:p>
            <a:pPr lvl="0"/>
            <a:endParaRPr lang="en-US" sz="3200" dirty="0">
              <a:solidFill>
                <a:srgbClr val="0070C0"/>
              </a:solidFill>
            </a:endParaRPr>
          </a:p>
        </p:txBody>
      </p:sp>
      <p:pic>
        <p:nvPicPr>
          <p:cNvPr id="12" name="Picture 11">
            <a:extLst>
              <a:ext uri="{FF2B5EF4-FFF2-40B4-BE49-F238E27FC236}">
                <a16:creationId xmlns:a16="http://schemas.microsoft.com/office/drawing/2014/main" id="{C5D7F878-8781-E24E-AE86-F4C1E4088646}"/>
              </a:ext>
            </a:extLst>
          </p:cNvPr>
          <p:cNvPicPr>
            <a:picLocks noChangeAspect="1"/>
          </p:cNvPicPr>
          <p:nvPr/>
        </p:nvPicPr>
        <p:blipFill>
          <a:blip r:embed="rId2"/>
          <a:stretch>
            <a:fillRect/>
          </a:stretch>
        </p:blipFill>
        <p:spPr>
          <a:xfrm>
            <a:off x="394854" y="0"/>
            <a:ext cx="9716076" cy="6858000"/>
          </a:xfrm>
          <a:prstGeom prst="rect">
            <a:avLst/>
          </a:prstGeom>
        </p:spPr>
      </p:pic>
      <p:sp>
        <p:nvSpPr>
          <p:cNvPr id="13" name="Oval 12">
            <a:extLst>
              <a:ext uri="{FF2B5EF4-FFF2-40B4-BE49-F238E27FC236}">
                <a16:creationId xmlns:a16="http://schemas.microsoft.com/office/drawing/2014/main" id="{EF1A5297-0869-484E-B7D3-CAA14D0A0D10}"/>
              </a:ext>
            </a:extLst>
          </p:cNvPr>
          <p:cNvSpPr/>
          <p:nvPr/>
        </p:nvSpPr>
        <p:spPr>
          <a:xfrm>
            <a:off x="3506236" y="5507315"/>
            <a:ext cx="3268493" cy="9798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Ham </a:t>
            </a:r>
            <a:r>
              <a:rPr lang="en-US" sz="2400" dirty="0" err="1">
                <a:solidFill>
                  <a:srgbClr val="002060"/>
                </a:solidFill>
              </a:rPr>
              <a:t>muốn</a:t>
            </a:r>
            <a:r>
              <a:rPr lang="en-US" sz="2400" dirty="0">
                <a:solidFill>
                  <a:srgbClr val="002060"/>
                </a:solidFill>
              </a:rPr>
              <a:t> </a:t>
            </a:r>
            <a:r>
              <a:rPr lang="en-US" sz="2400" dirty="0" err="1">
                <a:solidFill>
                  <a:srgbClr val="002060"/>
                </a:solidFill>
              </a:rPr>
              <a:t>tình</a:t>
            </a:r>
            <a:r>
              <a:rPr lang="en-US" sz="2400" dirty="0">
                <a:solidFill>
                  <a:srgbClr val="002060"/>
                </a:solidFill>
              </a:rPr>
              <a:t> </a:t>
            </a:r>
            <a:r>
              <a:rPr lang="en-US" sz="2400" dirty="0" err="1">
                <a:solidFill>
                  <a:srgbClr val="002060"/>
                </a:solidFill>
              </a:rPr>
              <a:t>dục</a:t>
            </a:r>
            <a:r>
              <a:rPr lang="en-US" sz="2400" dirty="0">
                <a:solidFill>
                  <a:srgbClr val="002060"/>
                </a:solidFill>
              </a:rPr>
              <a:t> </a:t>
            </a:r>
            <a:r>
              <a:rPr lang="en-US" sz="2400" dirty="0" err="1">
                <a:solidFill>
                  <a:srgbClr val="002060"/>
                </a:solidFill>
              </a:rPr>
              <a:t>sớm</a:t>
            </a:r>
            <a:endParaRPr lang="en-US" sz="2400" dirty="0">
              <a:solidFill>
                <a:srgbClr val="002060"/>
              </a:solidFill>
            </a:endParaRPr>
          </a:p>
        </p:txBody>
      </p:sp>
      <p:sp>
        <p:nvSpPr>
          <p:cNvPr id="14" name="Oval 13">
            <a:extLst>
              <a:ext uri="{FF2B5EF4-FFF2-40B4-BE49-F238E27FC236}">
                <a16:creationId xmlns:a16="http://schemas.microsoft.com/office/drawing/2014/main" id="{41004572-D665-0C4F-A54F-E3A707EC367C}"/>
              </a:ext>
            </a:extLst>
          </p:cNvPr>
          <p:cNvSpPr/>
          <p:nvPr/>
        </p:nvSpPr>
        <p:spPr>
          <a:xfrm>
            <a:off x="31921" y="3892785"/>
            <a:ext cx="2268220" cy="74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Đau</a:t>
            </a:r>
            <a:r>
              <a:rPr lang="en-US" sz="2400" dirty="0">
                <a:solidFill>
                  <a:srgbClr val="002060"/>
                </a:solidFill>
              </a:rPr>
              <a:t> </a:t>
            </a:r>
            <a:r>
              <a:rPr lang="en-US" sz="2400" dirty="0" err="1">
                <a:solidFill>
                  <a:srgbClr val="002060"/>
                </a:solidFill>
              </a:rPr>
              <a:t>cơ</a:t>
            </a:r>
            <a:r>
              <a:rPr lang="en-US" sz="2400" dirty="0">
                <a:solidFill>
                  <a:srgbClr val="002060"/>
                </a:solidFill>
              </a:rPr>
              <a:t> </a:t>
            </a:r>
            <a:r>
              <a:rPr lang="en-US" sz="2400" dirty="0" err="1">
                <a:solidFill>
                  <a:srgbClr val="002060"/>
                </a:solidFill>
              </a:rPr>
              <a:t>bắp</a:t>
            </a:r>
            <a:endParaRPr lang="en-US" sz="2400" dirty="0">
              <a:solidFill>
                <a:srgbClr val="002060"/>
              </a:solidFill>
            </a:endParaRPr>
          </a:p>
        </p:txBody>
      </p:sp>
      <p:sp>
        <p:nvSpPr>
          <p:cNvPr id="15" name="Oval 14">
            <a:extLst>
              <a:ext uri="{FF2B5EF4-FFF2-40B4-BE49-F238E27FC236}">
                <a16:creationId xmlns:a16="http://schemas.microsoft.com/office/drawing/2014/main" id="{A343D6FD-1667-2745-99E1-C3E3670493BA}"/>
              </a:ext>
            </a:extLst>
          </p:cNvPr>
          <p:cNvSpPr/>
          <p:nvPr/>
        </p:nvSpPr>
        <p:spPr>
          <a:xfrm>
            <a:off x="4468070" y="4008459"/>
            <a:ext cx="1529364" cy="7415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Tè</a:t>
            </a:r>
            <a:r>
              <a:rPr lang="en-US" sz="2400" dirty="0">
                <a:solidFill>
                  <a:srgbClr val="002060"/>
                </a:solidFill>
              </a:rPr>
              <a:t> </a:t>
            </a:r>
            <a:r>
              <a:rPr lang="en-US" sz="2400" dirty="0" err="1">
                <a:solidFill>
                  <a:srgbClr val="002060"/>
                </a:solidFill>
              </a:rPr>
              <a:t>dầm</a:t>
            </a:r>
            <a:endParaRPr lang="en-US" sz="2400" dirty="0">
              <a:solidFill>
                <a:srgbClr val="002060"/>
              </a:solidFill>
            </a:endParaRPr>
          </a:p>
        </p:txBody>
      </p:sp>
      <p:sp>
        <p:nvSpPr>
          <p:cNvPr id="16" name="Oval 15">
            <a:extLst>
              <a:ext uri="{FF2B5EF4-FFF2-40B4-BE49-F238E27FC236}">
                <a16:creationId xmlns:a16="http://schemas.microsoft.com/office/drawing/2014/main" id="{1F877DBE-2BB1-8845-801E-B38D8FB5ED0F}"/>
              </a:ext>
            </a:extLst>
          </p:cNvPr>
          <p:cNvSpPr/>
          <p:nvPr/>
        </p:nvSpPr>
        <p:spPr>
          <a:xfrm>
            <a:off x="1322527" y="4401926"/>
            <a:ext cx="2976095" cy="74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Đầu</a:t>
            </a:r>
            <a:r>
              <a:rPr lang="en-US" sz="2400" dirty="0">
                <a:solidFill>
                  <a:srgbClr val="002060"/>
                </a:solidFill>
              </a:rPr>
              <a:t> </a:t>
            </a:r>
            <a:r>
              <a:rPr lang="en-US" sz="2400" dirty="0" err="1">
                <a:solidFill>
                  <a:srgbClr val="002060"/>
                </a:solidFill>
              </a:rPr>
              <a:t>gối</a:t>
            </a:r>
            <a:r>
              <a:rPr lang="en-US" sz="2400" dirty="0">
                <a:solidFill>
                  <a:srgbClr val="002060"/>
                </a:solidFill>
              </a:rPr>
              <a:t> co </a:t>
            </a:r>
            <a:r>
              <a:rPr lang="en-US" sz="2400" dirty="0" err="1">
                <a:solidFill>
                  <a:srgbClr val="002060"/>
                </a:solidFill>
              </a:rPr>
              <a:t>cứng</a:t>
            </a:r>
            <a:endParaRPr lang="en-US" sz="2400" dirty="0">
              <a:solidFill>
                <a:srgbClr val="002060"/>
              </a:solidFill>
            </a:endParaRPr>
          </a:p>
        </p:txBody>
      </p:sp>
      <p:sp>
        <p:nvSpPr>
          <p:cNvPr id="17" name="Oval 16">
            <a:extLst>
              <a:ext uri="{FF2B5EF4-FFF2-40B4-BE49-F238E27FC236}">
                <a16:creationId xmlns:a16="http://schemas.microsoft.com/office/drawing/2014/main" id="{379C5D3D-A642-AC4E-B889-F1CA317BEB43}"/>
              </a:ext>
            </a:extLst>
          </p:cNvPr>
          <p:cNvSpPr/>
          <p:nvPr/>
        </p:nvSpPr>
        <p:spPr>
          <a:xfrm>
            <a:off x="3644393" y="3066371"/>
            <a:ext cx="2421236" cy="6810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Cồn</a:t>
            </a:r>
            <a:r>
              <a:rPr lang="en-US" sz="2400" dirty="0">
                <a:solidFill>
                  <a:srgbClr val="002060"/>
                </a:solidFill>
              </a:rPr>
              <a:t> </a:t>
            </a:r>
            <a:r>
              <a:rPr lang="en-US" sz="2400" dirty="0" err="1">
                <a:solidFill>
                  <a:srgbClr val="002060"/>
                </a:solidFill>
              </a:rPr>
              <a:t>cào</a:t>
            </a:r>
            <a:r>
              <a:rPr lang="en-US" sz="2400" dirty="0">
                <a:solidFill>
                  <a:srgbClr val="002060"/>
                </a:solidFill>
              </a:rPr>
              <a:t> </a:t>
            </a:r>
            <a:r>
              <a:rPr lang="en-US" sz="2400" dirty="0" err="1">
                <a:solidFill>
                  <a:srgbClr val="002060"/>
                </a:solidFill>
              </a:rPr>
              <a:t>ruột</a:t>
            </a:r>
            <a:r>
              <a:rPr lang="en-US" sz="2400" dirty="0">
                <a:solidFill>
                  <a:srgbClr val="002060"/>
                </a:solidFill>
              </a:rPr>
              <a:t> </a:t>
            </a:r>
            <a:r>
              <a:rPr lang="en-US" sz="2400" dirty="0" err="1">
                <a:solidFill>
                  <a:srgbClr val="002060"/>
                </a:solidFill>
              </a:rPr>
              <a:t>gan</a:t>
            </a:r>
            <a:r>
              <a:rPr lang="en-US" sz="2400" dirty="0">
                <a:solidFill>
                  <a:srgbClr val="002060"/>
                </a:solidFill>
              </a:rPr>
              <a:t> </a:t>
            </a:r>
          </a:p>
        </p:txBody>
      </p:sp>
      <p:sp>
        <p:nvSpPr>
          <p:cNvPr id="18" name="Oval 17">
            <a:extLst>
              <a:ext uri="{FF2B5EF4-FFF2-40B4-BE49-F238E27FC236}">
                <a16:creationId xmlns:a16="http://schemas.microsoft.com/office/drawing/2014/main" id="{9B59E4CB-4980-FF41-99C7-C531E290C5DF}"/>
              </a:ext>
            </a:extLst>
          </p:cNvPr>
          <p:cNvSpPr/>
          <p:nvPr/>
        </p:nvSpPr>
        <p:spPr>
          <a:xfrm>
            <a:off x="5908396" y="4379246"/>
            <a:ext cx="2878317" cy="74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Mệt</a:t>
            </a:r>
            <a:r>
              <a:rPr lang="en-US" sz="2400" dirty="0">
                <a:solidFill>
                  <a:srgbClr val="002060"/>
                </a:solidFill>
              </a:rPr>
              <a:t> </a:t>
            </a:r>
            <a:r>
              <a:rPr lang="en-US" sz="2400" dirty="0" err="1">
                <a:solidFill>
                  <a:srgbClr val="002060"/>
                </a:solidFill>
              </a:rPr>
              <a:t>lả</a:t>
            </a:r>
            <a:r>
              <a:rPr lang="en-US" sz="2400" dirty="0">
                <a:solidFill>
                  <a:srgbClr val="002060"/>
                </a:solidFill>
              </a:rPr>
              <a:t> </a:t>
            </a:r>
            <a:r>
              <a:rPr lang="en-US" sz="2400" dirty="0" err="1">
                <a:solidFill>
                  <a:srgbClr val="002060"/>
                </a:solidFill>
              </a:rPr>
              <a:t>người</a:t>
            </a:r>
            <a:endParaRPr lang="en-US" sz="2400" dirty="0">
              <a:solidFill>
                <a:srgbClr val="002060"/>
              </a:solidFill>
            </a:endParaRPr>
          </a:p>
        </p:txBody>
      </p:sp>
      <p:sp>
        <p:nvSpPr>
          <p:cNvPr id="19" name="Oval 18">
            <a:extLst>
              <a:ext uri="{FF2B5EF4-FFF2-40B4-BE49-F238E27FC236}">
                <a16:creationId xmlns:a16="http://schemas.microsoft.com/office/drawing/2014/main" id="{3521883A-8AD7-854F-B4F6-46779DF71E98}"/>
              </a:ext>
            </a:extLst>
          </p:cNvPr>
          <p:cNvSpPr/>
          <p:nvPr/>
        </p:nvSpPr>
        <p:spPr>
          <a:xfrm>
            <a:off x="6673052" y="3498940"/>
            <a:ext cx="2878317" cy="74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Đổ</a:t>
            </a:r>
            <a:r>
              <a:rPr lang="en-US" sz="2400" dirty="0">
                <a:solidFill>
                  <a:srgbClr val="002060"/>
                </a:solidFill>
              </a:rPr>
              <a:t> </a:t>
            </a:r>
            <a:r>
              <a:rPr lang="en-US" sz="2400" dirty="0" err="1">
                <a:solidFill>
                  <a:srgbClr val="002060"/>
                </a:solidFill>
              </a:rPr>
              <a:t>mồ</a:t>
            </a:r>
            <a:r>
              <a:rPr lang="en-US" sz="2400" dirty="0">
                <a:solidFill>
                  <a:srgbClr val="002060"/>
                </a:solidFill>
              </a:rPr>
              <a:t> </a:t>
            </a:r>
            <a:r>
              <a:rPr lang="en-US" sz="2400" dirty="0" err="1">
                <a:solidFill>
                  <a:srgbClr val="002060"/>
                </a:solidFill>
              </a:rPr>
              <a:t>hôi</a:t>
            </a:r>
            <a:r>
              <a:rPr lang="en-US" sz="2400" dirty="0">
                <a:solidFill>
                  <a:srgbClr val="002060"/>
                </a:solidFill>
              </a:rPr>
              <a:t> </a:t>
            </a:r>
            <a:r>
              <a:rPr lang="en-US" sz="2400" dirty="0" err="1">
                <a:solidFill>
                  <a:srgbClr val="002060"/>
                </a:solidFill>
              </a:rPr>
              <a:t>bàn</a:t>
            </a:r>
            <a:r>
              <a:rPr lang="en-US" sz="2400" dirty="0">
                <a:solidFill>
                  <a:srgbClr val="002060"/>
                </a:solidFill>
              </a:rPr>
              <a:t> </a:t>
            </a:r>
            <a:r>
              <a:rPr lang="en-US" sz="2400" dirty="0" err="1">
                <a:solidFill>
                  <a:srgbClr val="002060"/>
                </a:solidFill>
              </a:rPr>
              <a:t>tay</a:t>
            </a:r>
            <a:endParaRPr lang="en-US" sz="2400" dirty="0">
              <a:solidFill>
                <a:srgbClr val="002060"/>
              </a:solidFill>
            </a:endParaRPr>
          </a:p>
        </p:txBody>
      </p:sp>
      <p:sp>
        <p:nvSpPr>
          <p:cNvPr id="20" name="Oval 19">
            <a:extLst>
              <a:ext uri="{FF2B5EF4-FFF2-40B4-BE49-F238E27FC236}">
                <a16:creationId xmlns:a16="http://schemas.microsoft.com/office/drawing/2014/main" id="{105819F4-1D3D-A642-9A5C-7C63D44FF72D}"/>
              </a:ext>
            </a:extLst>
          </p:cNvPr>
          <p:cNvSpPr/>
          <p:nvPr/>
        </p:nvSpPr>
        <p:spPr>
          <a:xfrm>
            <a:off x="6774729" y="2307093"/>
            <a:ext cx="3518924" cy="74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Ngộp</a:t>
            </a:r>
            <a:r>
              <a:rPr lang="en-US" sz="2400" dirty="0">
                <a:solidFill>
                  <a:srgbClr val="002060"/>
                </a:solidFill>
              </a:rPr>
              <a:t> </a:t>
            </a:r>
            <a:r>
              <a:rPr lang="en-US" sz="2400" dirty="0" err="1">
                <a:solidFill>
                  <a:srgbClr val="002060"/>
                </a:solidFill>
              </a:rPr>
              <a:t>thở</a:t>
            </a:r>
            <a:r>
              <a:rPr lang="en-US" sz="2400" dirty="0">
                <a:solidFill>
                  <a:srgbClr val="002060"/>
                </a:solidFill>
              </a:rPr>
              <a:t>, </a:t>
            </a:r>
            <a:r>
              <a:rPr lang="en-US" sz="2400" dirty="0" err="1">
                <a:solidFill>
                  <a:srgbClr val="002060"/>
                </a:solidFill>
              </a:rPr>
              <a:t>thở</a:t>
            </a:r>
            <a:r>
              <a:rPr lang="en-US" sz="2400" dirty="0">
                <a:solidFill>
                  <a:srgbClr val="002060"/>
                </a:solidFill>
              </a:rPr>
              <a:t> </a:t>
            </a:r>
            <a:r>
              <a:rPr lang="en-US" sz="2400" dirty="0" err="1">
                <a:solidFill>
                  <a:srgbClr val="002060"/>
                </a:solidFill>
              </a:rPr>
              <a:t>gấp</a:t>
            </a:r>
            <a:endParaRPr lang="en-US" sz="2400" dirty="0">
              <a:solidFill>
                <a:srgbClr val="002060"/>
              </a:solidFill>
            </a:endParaRPr>
          </a:p>
        </p:txBody>
      </p:sp>
      <p:sp>
        <p:nvSpPr>
          <p:cNvPr id="21" name="Oval 20">
            <a:extLst>
              <a:ext uri="{FF2B5EF4-FFF2-40B4-BE49-F238E27FC236}">
                <a16:creationId xmlns:a16="http://schemas.microsoft.com/office/drawing/2014/main" id="{9F0769EC-A3C4-EF49-9025-1D7D158F9B70}"/>
              </a:ext>
            </a:extLst>
          </p:cNvPr>
          <p:cNvSpPr/>
          <p:nvPr/>
        </p:nvSpPr>
        <p:spPr>
          <a:xfrm>
            <a:off x="5995471" y="1716542"/>
            <a:ext cx="2878317" cy="5905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Rụt</a:t>
            </a:r>
            <a:r>
              <a:rPr lang="en-US" sz="2400" dirty="0">
                <a:solidFill>
                  <a:srgbClr val="002060"/>
                </a:solidFill>
              </a:rPr>
              <a:t> </a:t>
            </a:r>
            <a:r>
              <a:rPr lang="en-US" sz="2400" dirty="0" err="1">
                <a:solidFill>
                  <a:srgbClr val="002060"/>
                </a:solidFill>
              </a:rPr>
              <a:t>vai</a:t>
            </a:r>
            <a:endParaRPr lang="en-US" sz="2400" dirty="0">
              <a:solidFill>
                <a:srgbClr val="002060"/>
              </a:solidFill>
            </a:endParaRPr>
          </a:p>
        </p:txBody>
      </p:sp>
      <p:sp>
        <p:nvSpPr>
          <p:cNvPr id="22" name="Oval 21">
            <a:extLst>
              <a:ext uri="{FF2B5EF4-FFF2-40B4-BE49-F238E27FC236}">
                <a16:creationId xmlns:a16="http://schemas.microsoft.com/office/drawing/2014/main" id="{7C16FF95-5100-4E46-9C2E-CDF8BDBB32BE}"/>
              </a:ext>
            </a:extLst>
          </p:cNvPr>
          <p:cNvSpPr/>
          <p:nvPr/>
        </p:nvSpPr>
        <p:spPr>
          <a:xfrm>
            <a:off x="7232612" y="345825"/>
            <a:ext cx="2878317" cy="74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Đau</a:t>
            </a:r>
            <a:r>
              <a:rPr lang="en-US" sz="2400" dirty="0">
                <a:solidFill>
                  <a:srgbClr val="002060"/>
                </a:solidFill>
              </a:rPr>
              <a:t> </a:t>
            </a:r>
            <a:r>
              <a:rPr lang="en-US" sz="2400" dirty="0" err="1">
                <a:solidFill>
                  <a:srgbClr val="002060"/>
                </a:solidFill>
              </a:rPr>
              <a:t>đầu</a:t>
            </a:r>
            <a:r>
              <a:rPr lang="en-US" sz="2400" dirty="0">
                <a:solidFill>
                  <a:srgbClr val="002060"/>
                </a:solidFill>
              </a:rPr>
              <a:t>, </a:t>
            </a:r>
            <a:r>
              <a:rPr lang="en-US" sz="2400" dirty="0" err="1">
                <a:solidFill>
                  <a:srgbClr val="002060"/>
                </a:solidFill>
              </a:rPr>
              <a:t>trợn</a:t>
            </a:r>
            <a:r>
              <a:rPr lang="en-US" sz="2400" dirty="0">
                <a:solidFill>
                  <a:srgbClr val="002060"/>
                </a:solidFill>
              </a:rPr>
              <a:t> </a:t>
            </a:r>
            <a:r>
              <a:rPr lang="en-US" sz="2400" dirty="0" err="1">
                <a:solidFill>
                  <a:srgbClr val="002060"/>
                </a:solidFill>
              </a:rPr>
              <a:t>mắt</a:t>
            </a:r>
            <a:endParaRPr lang="en-US" sz="2400" dirty="0">
              <a:solidFill>
                <a:srgbClr val="002060"/>
              </a:solidFill>
            </a:endParaRPr>
          </a:p>
        </p:txBody>
      </p:sp>
      <p:sp>
        <p:nvSpPr>
          <p:cNvPr id="23" name="Oval 22">
            <a:extLst>
              <a:ext uri="{FF2B5EF4-FFF2-40B4-BE49-F238E27FC236}">
                <a16:creationId xmlns:a16="http://schemas.microsoft.com/office/drawing/2014/main" id="{09C1CC08-FF53-1243-8462-F31A2AC91859}"/>
              </a:ext>
            </a:extLst>
          </p:cNvPr>
          <p:cNvSpPr/>
          <p:nvPr/>
        </p:nvSpPr>
        <p:spPr>
          <a:xfrm>
            <a:off x="3030079" y="243761"/>
            <a:ext cx="2878317" cy="74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Trán</a:t>
            </a:r>
            <a:r>
              <a:rPr lang="en-US" sz="2400" dirty="0">
                <a:solidFill>
                  <a:srgbClr val="002060"/>
                </a:solidFill>
              </a:rPr>
              <a:t> </a:t>
            </a:r>
            <a:r>
              <a:rPr lang="en-US" sz="2400" dirty="0" err="1">
                <a:solidFill>
                  <a:srgbClr val="002060"/>
                </a:solidFill>
              </a:rPr>
              <a:t>vã</a:t>
            </a:r>
            <a:r>
              <a:rPr lang="en-US" sz="2400" dirty="0">
                <a:solidFill>
                  <a:srgbClr val="002060"/>
                </a:solidFill>
              </a:rPr>
              <a:t> </a:t>
            </a:r>
            <a:r>
              <a:rPr lang="en-US" sz="2400" dirty="0" err="1">
                <a:solidFill>
                  <a:srgbClr val="002060"/>
                </a:solidFill>
              </a:rPr>
              <a:t>mồ</a:t>
            </a:r>
            <a:r>
              <a:rPr lang="en-US" sz="2400" dirty="0">
                <a:solidFill>
                  <a:srgbClr val="002060"/>
                </a:solidFill>
              </a:rPr>
              <a:t> </a:t>
            </a:r>
            <a:r>
              <a:rPr lang="en-US" sz="2400" dirty="0" err="1">
                <a:solidFill>
                  <a:srgbClr val="002060"/>
                </a:solidFill>
              </a:rPr>
              <a:t>hôi</a:t>
            </a:r>
            <a:endParaRPr lang="en-US" sz="2400" dirty="0">
              <a:solidFill>
                <a:srgbClr val="002060"/>
              </a:solidFill>
            </a:endParaRPr>
          </a:p>
        </p:txBody>
      </p:sp>
      <p:sp>
        <p:nvSpPr>
          <p:cNvPr id="24" name="Oval 23">
            <a:extLst>
              <a:ext uri="{FF2B5EF4-FFF2-40B4-BE49-F238E27FC236}">
                <a16:creationId xmlns:a16="http://schemas.microsoft.com/office/drawing/2014/main" id="{EFB562A4-C613-054F-AEEC-BCD5CAC70880}"/>
              </a:ext>
            </a:extLst>
          </p:cNvPr>
          <p:cNvSpPr/>
          <p:nvPr/>
        </p:nvSpPr>
        <p:spPr>
          <a:xfrm>
            <a:off x="930214" y="963478"/>
            <a:ext cx="2878317" cy="74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Má</a:t>
            </a:r>
            <a:r>
              <a:rPr lang="en-US" sz="2400" dirty="0">
                <a:solidFill>
                  <a:srgbClr val="002060"/>
                </a:solidFill>
              </a:rPr>
              <a:t> </a:t>
            </a:r>
            <a:r>
              <a:rPr lang="en-US" sz="2400" dirty="0" err="1">
                <a:solidFill>
                  <a:srgbClr val="002060"/>
                </a:solidFill>
              </a:rPr>
              <a:t>đỏ</a:t>
            </a:r>
            <a:r>
              <a:rPr lang="en-US" sz="2400" dirty="0">
                <a:solidFill>
                  <a:srgbClr val="002060"/>
                </a:solidFill>
              </a:rPr>
              <a:t> </a:t>
            </a:r>
          </a:p>
        </p:txBody>
      </p:sp>
      <p:sp>
        <p:nvSpPr>
          <p:cNvPr id="25" name="Oval 24">
            <a:extLst>
              <a:ext uri="{FF2B5EF4-FFF2-40B4-BE49-F238E27FC236}">
                <a16:creationId xmlns:a16="http://schemas.microsoft.com/office/drawing/2014/main" id="{15753780-BEC9-094D-BFF3-AFDB5EF3FA62}"/>
              </a:ext>
            </a:extLst>
          </p:cNvPr>
          <p:cNvSpPr/>
          <p:nvPr/>
        </p:nvSpPr>
        <p:spPr>
          <a:xfrm>
            <a:off x="0" y="365646"/>
            <a:ext cx="2878317" cy="74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Chóng</a:t>
            </a:r>
            <a:r>
              <a:rPr lang="en-US" sz="2400" dirty="0">
                <a:solidFill>
                  <a:srgbClr val="002060"/>
                </a:solidFill>
              </a:rPr>
              <a:t> </a:t>
            </a:r>
            <a:r>
              <a:rPr lang="en-US" sz="2400" dirty="0" err="1">
                <a:solidFill>
                  <a:srgbClr val="002060"/>
                </a:solidFill>
              </a:rPr>
              <a:t>mặt</a:t>
            </a:r>
            <a:r>
              <a:rPr lang="en-US" sz="2400" dirty="0">
                <a:solidFill>
                  <a:srgbClr val="002060"/>
                </a:solidFill>
              </a:rPr>
              <a:t> </a:t>
            </a:r>
          </a:p>
        </p:txBody>
      </p:sp>
      <p:sp>
        <p:nvSpPr>
          <p:cNvPr id="26" name="Oval 25">
            <a:extLst>
              <a:ext uri="{FF2B5EF4-FFF2-40B4-BE49-F238E27FC236}">
                <a16:creationId xmlns:a16="http://schemas.microsoft.com/office/drawing/2014/main" id="{2B5455D6-8E2A-0747-BA19-9905ADAE153D}"/>
              </a:ext>
            </a:extLst>
          </p:cNvPr>
          <p:cNvSpPr/>
          <p:nvPr/>
        </p:nvSpPr>
        <p:spPr>
          <a:xfrm>
            <a:off x="766075" y="1732035"/>
            <a:ext cx="2878317" cy="74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Họng</a:t>
            </a:r>
            <a:r>
              <a:rPr lang="en-US" sz="2400" dirty="0">
                <a:solidFill>
                  <a:srgbClr val="002060"/>
                </a:solidFill>
              </a:rPr>
              <a:t> </a:t>
            </a:r>
            <a:r>
              <a:rPr lang="en-US" sz="2400" dirty="0" err="1">
                <a:solidFill>
                  <a:srgbClr val="002060"/>
                </a:solidFill>
              </a:rPr>
              <a:t>khô</a:t>
            </a:r>
            <a:endParaRPr lang="en-US" sz="2400" dirty="0">
              <a:solidFill>
                <a:srgbClr val="002060"/>
              </a:solidFill>
            </a:endParaRPr>
          </a:p>
        </p:txBody>
      </p:sp>
      <p:sp>
        <p:nvSpPr>
          <p:cNvPr id="27" name="Oval 26">
            <a:extLst>
              <a:ext uri="{FF2B5EF4-FFF2-40B4-BE49-F238E27FC236}">
                <a16:creationId xmlns:a16="http://schemas.microsoft.com/office/drawing/2014/main" id="{A20936C8-82E8-7544-AF6F-935E28389321}"/>
              </a:ext>
            </a:extLst>
          </p:cNvPr>
          <p:cNvSpPr/>
          <p:nvPr/>
        </p:nvSpPr>
        <p:spPr>
          <a:xfrm>
            <a:off x="212131" y="2473610"/>
            <a:ext cx="2878317" cy="74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Vã</a:t>
            </a:r>
            <a:r>
              <a:rPr lang="en-US" sz="2400" dirty="0">
                <a:solidFill>
                  <a:srgbClr val="002060"/>
                </a:solidFill>
              </a:rPr>
              <a:t> </a:t>
            </a:r>
            <a:r>
              <a:rPr lang="en-US" sz="2400" dirty="0" err="1">
                <a:solidFill>
                  <a:srgbClr val="002060"/>
                </a:solidFill>
              </a:rPr>
              <a:t>mồ</a:t>
            </a:r>
            <a:r>
              <a:rPr lang="en-US" sz="2400" dirty="0">
                <a:solidFill>
                  <a:srgbClr val="002060"/>
                </a:solidFill>
              </a:rPr>
              <a:t> </a:t>
            </a:r>
            <a:r>
              <a:rPr lang="en-US" sz="2400" dirty="0" err="1">
                <a:solidFill>
                  <a:srgbClr val="002060"/>
                </a:solidFill>
              </a:rPr>
              <a:t>hôi</a:t>
            </a:r>
            <a:r>
              <a:rPr lang="en-US" sz="2400" dirty="0">
                <a:solidFill>
                  <a:srgbClr val="002060"/>
                </a:solidFill>
              </a:rPr>
              <a:t> </a:t>
            </a:r>
            <a:r>
              <a:rPr lang="en-US" sz="2400" dirty="0" err="1">
                <a:solidFill>
                  <a:srgbClr val="002060"/>
                </a:solidFill>
              </a:rPr>
              <a:t>nách</a:t>
            </a:r>
            <a:endParaRPr lang="en-US" sz="2400" dirty="0">
              <a:solidFill>
                <a:srgbClr val="002060"/>
              </a:solidFill>
            </a:endParaRPr>
          </a:p>
        </p:txBody>
      </p:sp>
      <p:sp>
        <p:nvSpPr>
          <p:cNvPr id="28" name="Oval 27">
            <a:extLst>
              <a:ext uri="{FF2B5EF4-FFF2-40B4-BE49-F238E27FC236}">
                <a16:creationId xmlns:a16="http://schemas.microsoft.com/office/drawing/2014/main" id="{3328AE86-6A12-2F4F-BA94-329B393E1AB1}"/>
              </a:ext>
            </a:extLst>
          </p:cNvPr>
          <p:cNvSpPr/>
          <p:nvPr/>
        </p:nvSpPr>
        <p:spPr>
          <a:xfrm>
            <a:off x="151762" y="3151210"/>
            <a:ext cx="2878317" cy="74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Tay </a:t>
            </a:r>
            <a:r>
              <a:rPr lang="en-US" sz="2400" dirty="0" err="1">
                <a:solidFill>
                  <a:srgbClr val="002060"/>
                </a:solidFill>
              </a:rPr>
              <a:t>nắm</a:t>
            </a:r>
            <a:r>
              <a:rPr lang="en-US" sz="2400" dirty="0">
                <a:solidFill>
                  <a:srgbClr val="002060"/>
                </a:solidFill>
              </a:rPr>
              <a:t> </a:t>
            </a:r>
            <a:r>
              <a:rPr lang="en-US" sz="2400" dirty="0" err="1">
                <a:solidFill>
                  <a:srgbClr val="002060"/>
                </a:solidFill>
              </a:rPr>
              <a:t>chặt</a:t>
            </a:r>
            <a:r>
              <a:rPr lang="en-US" sz="2400" dirty="0">
                <a:solidFill>
                  <a:srgbClr val="002060"/>
                </a:solidFill>
              </a:rPr>
              <a:t> </a:t>
            </a:r>
          </a:p>
        </p:txBody>
      </p:sp>
      <p:sp>
        <p:nvSpPr>
          <p:cNvPr id="30" name="Rectangle 29">
            <a:extLst>
              <a:ext uri="{FF2B5EF4-FFF2-40B4-BE49-F238E27FC236}">
                <a16:creationId xmlns:a16="http://schemas.microsoft.com/office/drawing/2014/main" id="{18685348-34C4-414E-B6BE-3F3391EA4B33}"/>
              </a:ext>
            </a:extLst>
          </p:cNvPr>
          <p:cNvSpPr/>
          <p:nvPr/>
        </p:nvSpPr>
        <p:spPr>
          <a:xfrm>
            <a:off x="10113874" y="1151079"/>
            <a:ext cx="2078127" cy="3896263"/>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800"/>
              </a:spcBef>
            </a:pPr>
            <a:r>
              <a:rPr lang="en-US" sz="2400" b="1" dirty="0">
                <a:solidFill>
                  <a:schemeClr val="bg1"/>
                </a:solidFill>
              </a:rPr>
              <a:t>NHỮNG BIỂU HIỆN CƠ THỂ KHI CÓ VẤN ĐỀ  SKTT</a:t>
            </a:r>
          </a:p>
        </p:txBody>
      </p:sp>
      <p:sp>
        <p:nvSpPr>
          <p:cNvPr id="31" name="Rectangle 30">
            <a:extLst>
              <a:ext uri="{FF2B5EF4-FFF2-40B4-BE49-F238E27FC236}">
                <a16:creationId xmlns:a16="http://schemas.microsoft.com/office/drawing/2014/main" id="{6C799130-7B2A-5D44-87ED-67514E8B296B}"/>
              </a:ext>
            </a:extLst>
          </p:cNvPr>
          <p:cNvSpPr/>
          <p:nvPr/>
        </p:nvSpPr>
        <p:spPr>
          <a:xfrm>
            <a:off x="140633" y="6079441"/>
            <a:ext cx="4129201" cy="805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err="1"/>
              <a:t>Nguồn</a:t>
            </a:r>
            <a:r>
              <a:rPr lang="en-US" sz="1600" b="1" i="1" dirty="0"/>
              <a:t>: </a:t>
            </a:r>
            <a:r>
              <a:rPr lang="en-US" sz="1600" b="1" i="1" dirty="0" err="1"/>
              <a:t>Trần</a:t>
            </a:r>
            <a:r>
              <a:rPr lang="en-US" sz="1600" b="1" i="1" dirty="0"/>
              <a:t> </a:t>
            </a:r>
            <a:r>
              <a:rPr lang="en-US" sz="1600" b="1" i="1" dirty="0" err="1"/>
              <a:t>Thị</a:t>
            </a:r>
            <a:r>
              <a:rPr lang="en-US" sz="1600" b="1" i="1" dirty="0"/>
              <a:t> Minh </a:t>
            </a:r>
            <a:r>
              <a:rPr lang="en-US" sz="1600" b="1" i="1" dirty="0" err="1"/>
              <a:t>Đức</a:t>
            </a:r>
            <a:r>
              <a:rPr lang="en-US" sz="1600" b="1" i="1" dirty="0"/>
              <a:t>, 2012</a:t>
            </a:r>
          </a:p>
        </p:txBody>
      </p:sp>
    </p:spTree>
    <p:extLst>
      <p:ext uri="{BB962C8B-B14F-4D97-AF65-F5344CB8AC3E}">
        <p14:creationId xmlns:p14="http://schemas.microsoft.com/office/powerpoint/2010/main" val="431073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59B360-1734-7D48-825C-C08C39D62E8C}"/>
              </a:ext>
            </a:extLst>
          </p:cNvPr>
          <p:cNvSpPr>
            <a:spLocks noGrp="1"/>
          </p:cNvSpPr>
          <p:nvPr>
            <p:ph type="sldNum" sz="quarter" idx="11"/>
          </p:nvPr>
        </p:nvSpPr>
        <p:spPr/>
        <p:txBody>
          <a:bodyPr/>
          <a:lstStyle>
            <a:lvl1pPr eaLnBrk="0" hangingPunct="0">
              <a:defRPr sz="3200" b="1">
                <a:solidFill>
                  <a:schemeClr val="tx1"/>
                </a:solidFill>
                <a:latin typeface="Times New Roman" panose="02020603050405020304" pitchFamily="18" charset="0"/>
                <a:ea typeface="Batang" panose="02030600000101010101" pitchFamily="18" charset="-127"/>
              </a:defRPr>
            </a:lvl1pPr>
            <a:lvl2pPr marL="742932" indent="-285744" eaLnBrk="0" hangingPunct="0">
              <a:defRPr sz="3200" b="1">
                <a:solidFill>
                  <a:schemeClr val="tx1"/>
                </a:solidFill>
                <a:latin typeface="Times New Roman" panose="02020603050405020304" pitchFamily="18" charset="0"/>
                <a:ea typeface="Batang" panose="02030600000101010101" pitchFamily="18" charset="-127"/>
              </a:defRPr>
            </a:lvl2pPr>
            <a:lvl3pPr marL="1142971" indent="-228594" eaLnBrk="0" hangingPunct="0">
              <a:defRPr sz="3200" b="1">
                <a:solidFill>
                  <a:schemeClr val="tx1"/>
                </a:solidFill>
                <a:latin typeface="Times New Roman" panose="02020603050405020304" pitchFamily="18" charset="0"/>
                <a:ea typeface="Batang" panose="02030600000101010101" pitchFamily="18" charset="-127"/>
              </a:defRPr>
            </a:lvl3pPr>
            <a:lvl4pPr marL="1600160" indent="-228594" eaLnBrk="0" hangingPunct="0">
              <a:defRPr sz="3200" b="1">
                <a:solidFill>
                  <a:schemeClr val="tx1"/>
                </a:solidFill>
                <a:latin typeface="Times New Roman" panose="02020603050405020304" pitchFamily="18" charset="0"/>
                <a:ea typeface="Batang" panose="02030600000101010101" pitchFamily="18" charset="-127"/>
              </a:defRPr>
            </a:lvl4pPr>
            <a:lvl5pPr marL="2057349" indent="-228594" eaLnBrk="0" hangingPunct="0">
              <a:defRPr sz="3200" b="1">
                <a:solidFill>
                  <a:schemeClr val="tx1"/>
                </a:solidFill>
                <a:latin typeface="Times New Roman" panose="02020603050405020304" pitchFamily="18" charset="0"/>
                <a:ea typeface="Batang" panose="02030600000101010101" pitchFamily="18" charset="-127"/>
              </a:defRPr>
            </a:lvl5pPr>
            <a:lvl6pPr marL="2514537" indent="-228594" algn="ctr" eaLnBrk="0" fontAlgn="base" hangingPunct="0">
              <a:spcBef>
                <a:spcPct val="0"/>
              </a:spcBef>
              <a:spcAft>
                <a:spcPct val="0"/>
              </a:spcAft>
              <a:defRPr sz="3200" b="1">
                <a:solidFill>
                  <a:schemeClr val="tx1"/>
                </a:solidFill>
                <a:latin typeface="Times New Roman" panose="02020603050405020304" pitchFamily="18" charset="0"/>
                <a:ea typeface="Batang" panose="02030600000101010101" pitchFamily="18" charset="-127"/>
              </a:defRPr>
            </a:lvl6pPr>
            <a:lvl7pPr marL="2971726" indent="-228594" algn="ctr" eaLnBrk="0" fontAlgn="base" hangingPunct="0">
              <a:spcBef>
                <a:spcPct val="0"/>
              </a:spcBef>
              <a:spcAft>
                <a:spcPct val="0"/>
              </a:spcAft>
              <a:defRPr sz="3200" b="1">
                <a:solidFill>
                  <a:schemeClr val="tx1"/>
                </a:solidFill>
                <a:latin typeface="Times New Roman" panose="02020603050405020304" pitchFamily="18" charset="0"/>
                <a:ea typeface="Batang" panose="02030600000101010101" pitchFamily="18" charset="-127"/>
              </a:defRPr>
            </a:lvl7pPr>
            <a:lvl8pPr marL="3428914" indent="-228594" algn="ctr" eaLnBrk="0" fontAlgn="base" hangingPunct="0">
              <a:spcBef>
                <a:spcPct val="0"/>
              </a:spcBef>
              <a:spcAft>
                <a:spcPct val="0"/>
              </a:spcAft>
              <a:defRPr sz="3200" b="1">
                <a:solidFill>
                  <a:schemeClr val="tx1"/>
                </a:solidFill>
                <a:latin typeface="Times New Roman" panose="02020603050405020304" pitchFamily="18" charset="0"/>
                <a:ea typeface="Batang" panose="02030600000101010101" pitchFamily="18" charset="-127"/>
              </a:defRPr>
            </a:lvl8pPr>
            <a:lvl9pPr marL="3886103" indent="-228594" algn="ctr" eaLnBrk="0" fontAlgn="base" hangingPunct="0">
              <a:spcBef>
                <a:spcPct val="0"/>
              </a:spcBef>
              <a:spcAft>
                <a:spcPct val="0"/>
              </a:spcAft>
              <a:defRPr sz="3200" b="1">
                <a:solidFill>
                  <a:schemeClr val="tx1"/>
                </a:solidFill>
                <a:latin typeface="Times New Roman" panose="02020603050405020304" pitchFamily="18" charset="0"/>
                <a:ea typeface="Batang" panose="02030600000101010101" pitchFamily="18" charset="-127"/>
              </a:defRPr>
            </a:lvl9pPr>
          </a:lstStyle>
          <a:p>
            <a:pPr eaLnBrk="1" hangingPunct="1"/>
            <a:fld id="{B8E2CD91-6D45-1E41-8F56-1BEA5D4EE8B9}" type="slidenum">
              <a:rPr lang="en-US" altLang="en-US" sz="1400" b="0">
                <a:solidFill>
                  <a:srgbClr val="A50021"/>
                </a:solidFill>
                <a:latin typeface="Arial" panose="020B0604020202020204" pitchFamily="34" charset="0"/>
              </a:rPr>
              <a:pPr eaLnBrk="1" hangingPunct="1"/>
              <a:t>48</a:t>
            </a:fld>
            <a:endParaRPr lang="en-US" altLang="en-US" sz="1400" b="0">
              <a:solidFill>
                <a:srgbClr val="A50021"/>
              </a:solidFill>
              <a:latin typeface="Arial" panose="020B0604020202020204" pitchFamily="34" charset="0"/>
            </a:endParaRPr>
          </a:p>
        </p:txBody>
      </p:sp>
      <p:cxnSp>
        <p:nvCxnSpPr>
          <p:cNvPr id="22535" name="Straight Arrow Connector 7">
            <a:extLst>
              <a:ext uri="{FF2B5EF4-FFF2-40B4-BE49-F238E27FC236}">
                <a16:creationId xmlns:a16="http://schemas.microsoft.com/office/drawing/2014/main" id="{D1B49F84-0903-6C4F-A050-785001219304}"/>
              </a:ext>
            </a:extLst>
          </p:cNvPr>
          <p:cNvCxnSpPr>
            <a:cxnSpLocks noChangeShapeType="1"/>
          </p:cNvCxnSpPr>
          <p:nvPr/>
        </p:nvCxnSpPr>
        <p:spPr bwMode="auto">
          <a:xfrm>
            <a:off x="4223658" y="2286000"/>
            <a:ext cx="2373085" cy="76200"/>
          </a:xfrm>
          <a:prstGeom prst="straightConnector1">
            <a:avLst/>
          </a:prstGeom>
          <a:noFill/>
          <a:ln>
            <a:noFill/>
          </a:ln>
          <a:effectLst>
            <a:prstShdw prst="shdw17" dist="17961" dir="2700000">
              <a:srgbClr val="7A995C"/>
            </a:prstShdw>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cxnSp>
        <p:nvCxnSpPr>
          <p:cNvPr id="22536" name="Straight Arrow Connector 9">
            <a:extLst>
              <a:ext uri="{FF2B5EF4-FFF2-40B4-BE49-F238E27FC236}">
                <a16:creationId xmlns:a16="http://schemas.microsoft.com/office/drawing/2014/main" id="{057179DF-7EED-3A41-9C61-460130B0E358}"/>
              </a:ext>
            </a:extLst>
          </p:cNvPr>
          <p:cNvCxnSpPr>
            <a:cxnSpLocks noChangeShapeType="1"/>
          </p:cNvCxnSpPr>
          <p:nvPr/>
        </p:nvCxnSpPr>
        <p:spPr bwMode="auto">
          <a:xfrm>
            <a:off x="5562600" y="2743201"/>
            <a:ext cx="838200" cy="1588"/>
          </a:xfrm>
          <a:prstGeom prst="straightConnector1">
            <a:avLst/>
          </a:prstGeom>
          <a:noFill/>
          <a:ln>
            <a:noFill/>
          </a:ln>
          <a:effectLst>
            <a:prstShdw prst="shdw17" dist="17961" dir="2700000">
              <a:srgbClr val="7A995C"/>
            </a:prstShdw>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cxnSp>
        <p:nvCxnSpPr>
          <p:cNvPr id="22537" name="Straight Arrow Connector 11">
            <a:extLst>
              <a:ext uri="{FF2B5EF4-FFF2-40B4-BE49-F238E27FC236}">
                <a16:creationId xmlns:a16="http://schemas.microsoft.com/office/drawing/2014/main" id="{858A800C-0285-894D-AD51-4835E282BA14}"/>
              </a:ext>
            </a:extLst>
          </p:cNvPr>
          <p:cNvCxnSpPr>
            <a:cxnSpLocks noChangeShapeType="1"/>
          </p:cNvCxnSpPr>
          <p:nvPr/>
        </p:nvCxnSpPr>
        <p:spPr bwMode="auto">
          <a:xfrm>
            <a:off x="5410200" y="2895601"/>
            <a:ext cx="1219200" cy="1588"/>
          </a:xfrm>
          <a:prstGeom prst="straightConnector1">
            <a:avLst/>
          </a:prstGeom>
          <a:noFill/>
          <a:ln>
            <a:noFill/>
          </a:ln>
          <a:effectLst>
            <a:prstShdw prst="shdw17" dist="17961" dir="2700000">
              <a:srgbClr val="7A995C"/>
            </a:prstShdw>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cxnSp>
        <p:nvCxnSpPr>
          <p:cNvPr id="22538" name="Straight Arrow Connector 15">
            <a:extLst>
              <a:ext uri="{FF2B5EF4-FFF2-40B4-BE49-F238E27FC236}">
                <a16:creationId xmlns:a16="http://schemas.microsoft.com/office/drawing/2014/main" id="{5119DAB8-53C5-2643-B26B-B18254D333CE}"/>
              </a:ext>
            </a:extLst>
          </p:cNvPr>
          <p:cNvCxnSpPr>
            <a:cxnSpLocks noChangeShapeType="1"/>
          </p:cNvCxnSpPr>
          <p:nvPr/>
        </p:nvCxnSpPr>
        <p:spPr bwMode="auto">
          <a:xfrm rot="10800000">
            <a:off x="5638800" y="2743201"/>
            <a:ext cx="990600" cy="1588"/>
          </a:xfrm>
          <a:prstGeom prst="straightConnector1">
            <a:avLst/>
          </a:prstGeom>
          <a:noFill/>
          <a:ln>
            <a:noFill/>
          </a:ln>
          <a:effectLst>
            <a:prstShdw prst="shdw17" dist="17961" dir="2700000">
              <a:srgbClr val="7A995C"/>
            </a:prstShdw>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sp>
        <p:nvSpPr>
          <p:cNvPr id="9" name="Rectangle 8">
            <a:extLst>
              <a:ext uri="{FF2B5EF4-FFF2-40B4-BE49-F238E27FC236}">
                <a16:creationId xmlns:a16="http://schemas.microsoft.com/office/drawing/2014/main" id="{FD65FDD8-D01A-734A-B9C3-0ED36CD8C0DE}"/>
              </a:ext>
            </a:extLst>
          </p:cNvPr>
          <p:cNvSpPr/>
          <p:nvPr/>
        </p:nvSpPr>
        <p:spPr>
          <a:xfrm>
            <a:off x="6596743" y="1268596"/>
            <a:ext cx="3656839" cy="648495"/>
          </a:xfrm>
          <a:prstGeom prst="rect">
            <a:avLst/>
          </a:prstGeom>
          <a:solidFill>
            <a:schemeClr val="accent5">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rPr>
              <a:t>Suy</a:t>
            </a:r>
            <a:r>
              <a:rPr lang="en-US" sz="2400" b="1" dirty="0">
                <a:solidFill>
                  <a:srgbClr val="0070C0"/>
                </a:solidFill>
              </a:rPr>
              <a:t> </a:t>
            </a:r>
            <a:r>
              <a:rPr lang="en-US" sz="2400" b="1" dirty="0" err="1">
                <a:solidFill>
                  <a:srgbClr val="0070C0"/>
                </a:solidFill>
              </a:rPr>
              <a:t>nghĩ</a:t>
            </a:r>
            <a:r>
              <a:rPr lang="en-US" sz="2400" b="1" dirty="0">
                <a:solidFill>
                  <a:srgbClr val="0070C0"/>
                </a:solidFill>
              </a:rPr>
              <a:t> </a:t>
            </a:r>
            <a:r>
              <a:rPr lang="en-US" sz="2400" b="1" dirty="0" err="1">
                <a:solidFill>
                  <a:srgbClr val="0070C0"/>
                </a:solidFill>
              </a:rPr>
              <a:t>chậm</a:t>
            </a:r>
            <a:endParaRPr lang="en-US" sz="2400" b="1" dirty="0">
              <a:solidFill>
                <a:srgbClr val="0070C0"/>
              </a:solidFill>
            </a:endParaRPr>
          </a:p>
        </p:txBody>
      </p:sp>
      <p:sp>
        <p:nvSpPr>
          <p:cNvPr id="20" name="Rectangle 19">
            <a:extLst>
              <a:ext uri="{FF2B5EF4-FFF2-40B4-BE49-F238E27FC236}">
                <a16:creationId xmlns:a16="http://schemas.microsoft.com/office/drawing/2014/main" id="{CAD52051-8384-7844-AD35-3D50C7C39880}"/>
              </a:ext>
            </a:extLst>
          </p:cNvPr>
          <p:cNvSpPr/>
          <p:nvPr/>
        </p:nvSpPr>
        <p:spPr>
          <a:xfrm>
            <a:off x="8471590" y="2404878"/>
            <a:ext cx="3029147" cy="648495"/>
          </a:xfrm>
          <a:prstGeom prst="rect">
            <a:avLst/>
          </a:prstGeom>
          <a:solidFill>
            <a:schemeClr val="accent5">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rPr>
              <a:t>Không</a:t>
            </a:r>
            <a:r>
              <a:rPr lang="en-US" sz="2400" b="1" dirty="0">
                <a:solidFill>
                  <a:srgbClr val="0070C0"/>
                </a:solidFill>
              </a:rPr>
              <a:t> </a:t>
            </a:r>
            <a:r>
              <a:rPr lang="en-US" sz="2400" b="1" dirty="0" err="1">
                <a:solidFill>
                  <a:srgbClr val="0070C0"/>
                </a:solidFill>
              </a:rPr>
              <a:t>nhớ</a:t>
            </a:r>
            <a:r>
              <a:rPr lang="en-US" sz="2400" b="1" dirty="0">
                <a:solidFill>
                  <a:srgbClr val="0070C0"/>
                </a:solidFill>
              </a:rPr>
              <a:t> </a:t>
            </a:r>
          </a:p>
        </p:txBody>
      </p:sp>
      <p:sp>
        <p:nvSpPr>
          <p:cNvPr id="21" name="Rectangle 20">
            <a:extLst>
              <a:ext uri="{FF2B5EF4-FFF2-40B4-BE49-F238E27FC236}">
                <a16:creationId xmlns:a16="http://schemas.microsoft.com/office/drawing/2014/main" id="{1558C020-52DE-6346-BF83-0838555BFC6E}"/>
              </a:ext>
            </a:extLst>
          </p:cNvPr>
          <p:cNvSpPr/>
          <p:nvPr/>
        </p:nvSpPr>
        <p:spPr>
          <a:xfrm>
            <a:off x="8185466" y="3389858"/>
            <a:ext cx="3029145" cy="648495"/>
          </a:xfrm>
          <a:prstGeom prst="rect">
            <a:avLst/>
          </a:prstGeom>
          <a:solidFill>
            <a:schemeClr val="accent5">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rPr>
              <a:t>Bị</a:t>
            </a:r>
            <a:r>
              <a:rPr lang="en-US" sz="2400" b="1" dirty="0">
                <a:solidFill>
                  <a:srgbClr val="0070C0"/>
                </a:solidFill>
              </a:rPr>
              <a:t> </a:t>
            </a:r>
            <a:r>
              <a:rPr lang="en-US" sz="2400" b="1" dirty="0" err="1">
                <a:solidFill>
                  <a:srgbClr val="0070C0"/>
                </a:solidFill>
              </a:rPr>
              <a:t>lẫn</a:t>
            </a:r>
            <a:r>
              <a:rPr lang="en-US" sz="2400" b="1" dirty="0">
                <a:solidFill>
                  <a:srgbClr val="0070C0"/>
                </a:solidFill>
              </a:rPr>
              <a:t> </a:t>
            </a:r>
            <a:r>
              <a:rPr lang="en-US" sz="2400" b="1" dirty="0" err="1">
                <a:solidFill>
                  <a:srgbClr val="0070C0"/>
                </a:solidFill>
              </a:rPr>
              <a:t>lộn</a:t>
            </a:r>
            <a:r>
              <a:rPr lang="en-US" sz="2400" b="1" dirty="0">
                <a:solidFill>
                  <a:srgbClr val="0070C0"/>
                </a:solidFill>
              </a:rPr>
              <a:t> </a:t>
            </a:r>
          </a:p>
        </p:txBody>
      </p:sp>
      <p:sp>
        <p:nvSpPr>
          <p:cNvPr id="22" name="Rectangle 21">
            <a:extLst>
              <a:ext uri="{FF2B5EF4-FFF2-40B4-BE49-F238E27FC236}">
                <a16:creationId xmlns:a16="http://schemas.microsoft.com/office/drawing/2014/main" id="{06195972-6F98-0E48-B90A-CCC32C55A845}"/>
              </a:ext>
            </a:extLst>
          </p:cNvPr>
          <p:cNvSpPr/>
          <p:nvPr/>
        </p:nvSpPr>
        <p:spPr>
          <a:xfrm>
            <a:off x="8471590" y="4691012"/>
            <a:ext cx="2687087" cy="648495"/>
          </a:xfrm>
          <a:prstGeom prst="rect">
            <a:avLst/>
          </a:prstGeom>
          <a:solidFill>
            <a:schemeClr val="accent5">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rPr>
              <a:t>Nghi</a:t>
            </a:r>
            <a:r>
              <a:rPr lang="en-US" sz="2400" b="1" dirty="0">
                <a:solidFill>
                  <a:srgbClr val="0070C0"/>
                </a:solidFill>
              </a:rPr>
              <a:t> </a:t>
            </a:r>
            <a:r>
              <a:rPr lang="en-US" sz="2400" b="1" dirty="0" err="1">
                <a:solidFill>
                  <a:srgbClr val="0070C0"/>
                </a:solidFill>
              </a:rPr>
              <a:t>ngờ</a:t>
            </a:r>
            <a:endParaRPr lang="en-US" sz="2400" b="1" dirty="0">
              <a:solidFill>
                <a:srgbClr val="0070C0"/>
              </a:solidFill>
            </a:endParaRPr>
          </a:p>
        </p:txBody>
      </p:sp>
      <p:sp>
        <p:nvSpPr>
          <p:cNvPr id="23" name="Rectangle 22">
            <a:extLst>
              <a:ext uri="{FF2B5EF4-FFF2-40B4-BE49-F238E27FC236}">
                <a16:creationId xmlns:a16="http://schemas.microsoft.com/office/drawing/2014/main" id="{F0B70CD0-18F5-1940-B11A-D45293C254B2}"/>
              </a:ext>
            </a:extLst>
          </p:cNvPr>
          <p:cNvSpPr/>
          <p:nvPr/>
        </p:nvSpPr>
        <p:spPr>
          <a:xfrm>
            <a:off x="7696961" y="6000240"/>
            <a:ext cx="2436829" cy="648495"/>
          </a:xfrm>
          <a:prstGeom prst="rect">
            <a:avLst/>
          </a:prstGeom>
          <a:solidFill>
            <a:schemeClr val="accent5">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rPr>
              <a:t>Khó</a:t>
            </a:r>
            <a:r>
              <a:rPr lang="en-US" sz="2400" b="1" dirty="0">
                <a:solidFill>
                  <a:srgbClr val="0070C0"/>
                </a:solidFill>
              </a:rPr>
              <a:t> </a:t>
            </a:r>
            <a:r>
              <a:rPr lang="en-US" sz="2400" b="1" dirty="0" err="1">
                <a:solidFill>
                  <a:srgbClr val="0070C0"/>
                </a:solidFill>
              </a:rPr>
              <a:t>tập</a:t>
            </a:r>
            <a:r>
              <a:rPr lang="en-US" sz="2400" b="1" dirty="0">
                <a:solidFill>
                  <a:srgbClr val="0070C0"/>
                </a:solidFill>
              </a:rPr>
              <a:t> </a:t>
            </a:r>
            <a:r>
              <a:rPr lang="en-US" sz="2400" b="1" dirty="0" err="1">
                <a:solidFill>
                  <a:srgbClr val="0070C0"/>
                </a:solidFill>
              </a:rPr>
              <a:t>trung</a:t>
            </a:r>
            <a:r>
              <a:rPr lang="en-US" sz="2400" b="1" dirty="0">
                <a:solidFill>
                  <a:srgbClr val="0070C0"/>
                </a:solidFill>
              </a:rPr>
              <a:t> </a:t>
            </a:r>
          </a:p>
        </p:txBody>
      </p:sp>
      <p:sp>
        <p:nvSpPr>
          <p:cNvPr id="24" name="Rectangle 23">
            <a:extLst>
              <a:ext uri="{FF2B5EF4-FFF2-40B4-BE49-F238E27FC236}">
                <a16:creationId xmlns:a16="http://schemas.microsoft.com/office/drawing/2014/main" id="{6B493728-1DF4-F54F-9333-E180A666A1CE}"/>
              </a:ext>
            </a:extLst>
          </p:cNvPr>
          <p:cNvSpPr/>
          <p:nvPr/>
        </p:nvSpPr>
        <p:spPr>
          <a:xfrm>
            <a:off x="2569591" y="5990431"/>
            <a:ext cx="3069209" cy="648495"/>
          </a:xfrm>
          <a:prstGeom prst="rect">
            <a:avLst/>
          </a:prstGeom>
          <a:solidFill>
            <a:schemeClr val="accent5">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rPr>
              <a:t>Hồi</a:t>
            </a:r>
            <a:r>
              <a:rPr lang="en-US" sz="2400" b="1" dirty="0">
                <a:solidFill>
                  <a:srgbClr val="0070C0"/>
                </a:solidFill>
              </a:rPr>
              <a:t> </a:t>
            </a:r>
            <a:r>
              <a:rPr lang="en-US" sz="2400" b="1" dirty="0" err="1">
                <a:solidFill>
                  <a:srgbClr val="0070C0"/>
                </a:solidFill>
              </a:rPr>
              <a:t>tưởng</a:t>
            </a:r>
            <a:r>
              <a:rPr lang="en-US" sz="2400" b="1" dirty="0">
                <a:solidFill>
                  <a:srgbClr val="0070C0"/>
                </a:solidFill>
              </a:rPr>
              <a:t> </a:t>
            </a:r>
            <a:r>
              <a:rPr lang="en-US" sz="2400" b="1" dirty="0" err="1">
                <a:solidFill>
                  <a:srgbClr val="0070C0"/>
                </a:solidFill>
              </a:rPr>
              <a:t>liên</a:t>
            </a:r>
            <a:r>
              <a:rPr lang="en-US" sz="2400" b="1" dirty="0">
                <a:solidFill>
                  <a:srgbClr val="0070C0"/>
                </a:solidFill>
              </a:rPr>
              <a:t> </a:t>
            </a:r>
            <a:r>
              <a:rPr lang="en-US" sz="2400" b="1" dirty="0" err="1">
                <a:solidFill>
                  <a:srgbClr val="0070C0"/>
                </a:solidFill>
              </a:rPr>
              <a:t>miên</a:t>
            </a:r>
            <a:r>
              <a:rPr lang="en-US" sz="2400" b="1" dirty="0">
                <a:solidFill>
                  <a:srgbClr val="0070C0"/>
                </a:solidFill>
              </a:rPr>
              <a:t> </a:t>
            </a:r>
          </a:p>
        </p:txBody>
      </p:sp>
      <p:sp>
        <p:nvSpPr>
          <p:cNvPr id="25" name="Rectangle 24">
            <a:extLst>
              <a:ext uri="{FF2B5EF4-FFF2-40B4-BE49-F238E27FC236}">
                <a16:creationId xmlns:a16="http://schemas.microsoft.com/office/drawing/2014/main" id="{BAF5A32A-1B0A-5C4F-BB9D-F48B03CF97A2}"/>
              </a:ext>
            </a:extLst>
          </p:cNvPr>
          <p:cNvSpPr/>
          <p:nvPr/>
        </p:nvSpPr>
        <p:spPr>
          <a:xfrm>
            <a:off x="400988" y="4722874"/>
            <a:ext cx="3503247" cy="648495"/>
          </a:xfrm>
          <a:prstGeom prst="rect">
            <a:avLst/>
          </a:prstGeom>
          <a:solidFill>
            <a:schemeClr val="accent5">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rPr>
              <a:t>Suy</a:t>
            </a:r>
            <a:r>
              <a:rPr lang="en-US" sz="2400" b="1" dirty="0">
                <a:solidFill>
                  <a:srgbClr val="0070C0"/>
                </a:solidFill>
              </a:rPr>
              <a:t> </a:t>
            </a:r>
            <a:r>
              <a:rPr lang="en-US" sz="2400" b="1" dirty="0" err="1">
                <a:solidFill>
                  <a:srgbClr val="0070C0"/>
                </a:solidFill>
              </a:rPr>
              <a:t>nghĩ</a:t>
            </a:r>
            <a:r>
              <a:rPr lang="en-US" sz="2400" b="1" dirty="0">
                <a:solidFill>
                  <a:srgbClr val="0070C0"/>
                </a:solidFill>
              </a:rPr>
              <a:t> </a:t>
            </a:r>
            <a:r>
              <a:rPr lang="en-US" sz="2400" b="1" dirty="0" err="1">
                <a:solidFill>
                  <a:srgbClr val="0070C0"/>
                </a:solidFill>
              </a:rPr>
              <a:t>tiêu</a:t>
            </a:r>
            <a:r>
              <a:rPr lang="en-US" sz="2400" b="1" dirty="0">
                <a:solidFill>
                  <a:srgbClr val="0070C0"/>
                </a:solidFill>
              </a:rPr>
              <a:t> </a:t>
            </a:r>
            <a:r>
              <a:rPr lang="en-US" sz="2400" b="1" dirty="0" err="1">
                <a:solidFill>
                  <a:srgbClr val="0070C0"/>
                </a:solidFill>
              </a:rPr>
              <a:t>cực</a:t>
            </a:r>
            <a:r>
              <a:rPr lang="en-US" sz="2400" b="1" dirty="0">
                <a:solidFill>
                  <a:srgbClr val="0070C0"/>
                </a:solidFill>
              </a:rPr>
              <a:t> </a:t>
            </a:r>
          </a:p>
        </p:txBody>
      </p:sp>
      <p:sp>
        <p:nvSpPr>
          <p:cNvPr id="26" name="Rectangle 25">
            <a:extLst>
              <a:ext uri="{FF2B5EF4-FFF2-40B4-BE49-F238E27FC236}">
                <a16:creationId xmlns:a16="http://schemas.microsoft.com/office/drawing/2014/main" id="{EE71D94E-4C63-1B4B-B41D-9AB5FBB3E4CF}"/>
              </a:ext>
            </a:extLst>
          </p:cNvPr>
          <p:cNvSpPr/>
          <p:nvPr/>
        </p:nvSpPr>
        <p:spPr>
          <a:xfrm>
            <a:off x="916023" y="3509850"/>
            <a:ext cx="3121744" cy="648495"/>
          </a:xfrm>
          <a:prstGeom prst="rect">
            <a:avLst/>
          </a:prstGeom>
          <a:solidFill>
            <a:schemeClr val="accent5">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rPr>
              <a:t>Hoang </a:t>
            </a:r>
            <a:r>
              <a:rPr lang="en-US" sz="2400" b="1" dirty="0" err="1">
                <a:solidFill>
                  <a:srgbClr val="0070C0"/>
                </a:solidFill>
              </a:rPr>
              <a:t>tưởng</a:t>
            </a:r>
            <a:r>
              <a:rPr lang="en-US" sz="2400" b="1" dirty="0">
                <a:solidFill>
                  <a:srgbClr val="0070C0"/>
                </a:solidFill>
              </a:rPr>
              <a:t> </a:t>
            </a:r>
          </a:p>
        </p:txBody>
      </p:sp>
      <p:sp>
        <p:nvSpPr>
          <p:cNvPr id="27" name="Rectangle 26">
            <a:extLst>
              <a:ext uri="{FF2B5EF4-FFF2-40B4-BE49-F238E27FC236}">
                <a16:creationId xmlns:a16="http://schemas.microsoft.com/office/drawing/2014/main" id="{B62F0A3D-F0F0-3546-8F64-BC52BBCAF47E}"/>
              </a:ext>
            </a:extLst>
          </p:cNvPr>
          <p:cNvSpPr/>
          <p:nvPr/>
        </p:nvSpPr>
        <p:spPr>
          <a:xfrm>
            <a:off x="611615" y="2324464"/>
            <a:ext cx="3292620" cy="648495"/>
          </a:xfrm>
          <a:prstGeom prst="rect">
            <a:avLst/>
          </a:prstGeom>
          <a:solidFill>
            <a:schemeClr val="accent5">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rPr>
              <a:t>Không</a:t>
            </a:r>
            <a:r>
              <a:rPr lang="en-US" sz="2400" b="1" dirty="0">
                <a:solidFill>
                  <a:srgbClr val="0070C0"/>
                </a:solidFill>
              </a:rPr>
              <a:t> </a:t>
            </a:r>
            <a:r>
              <a:rPr lang="en-US" sz="2400" b="1" dirty="0" err="1">
                <a:solidFill>
                  <a:srgbClr val="0070C0"/>
                </a:solidFill>
              </a:rPr>
              <a:t>biết</a:t>
            </a:r>
            <a:r>
              <a:rPr lang="en-US" sz="2400" b="1" dirty="0">
                <a:solidFill>
                  <a:srgbClr val="0070C0"/>
                </a:solidFill>
              </a:rPr>
              <a:t> </a:t>
            </a:r>
            <a:r>
              <a:rPr lang="en-US" sz="2400" b="1" dirty="0" err="1">
                <a:solidFill>
                  <a:srgbClr val="0070C0"/>
                </a:solidFill>
              </a:rPr>
              <a:t>quyết</a:t>
            </a:r>
            <a:r>
              <a:rPr lang="en-US" sz="2400" b="1" dirty="0">
                <a:solidFill>
                  <a:srgbClr val="0070C0"/>
                </a:solidFill>
              </a:rPr>
              <a:t> </a:t>
            </a:r>
            <a:r>
              <a:rPr lang="en-US" sz="2400" b="1" dirty="0" err="1">
                <a:solidFill>
                  <a:srgbClr val="0070C0"/>
                </a:solidFill>
              </a:rPr>
              <a:t>định</a:t>
            </a:r>
            <a:r>
              <a:rPr lang="en-US" sz="2400" b="1" dirty="0">
                <a:solidFill>
                  <a:srgbClr val="0070C0"/>
                </a:solidFill>
              </a:rPr>
              <a:t> </a:t>
            </a:r>
            <a:r>
              <a:rPr lang="en-US" sz="2400" b="1" dirty="0" err="1">
                <a:solidFill>
                  <a:srgbClr val="0070C0"/>
                </a:solidFill>
              </a:rPr>
              <a:t>như</a:t>
            </a:r>
            <a:r>
              <a:rPr lang="en-US" sz="2400" b="1" dirty="0">
                <a:solidFill>
                  <a:srgbClr val="0070C0"/>
                </a:solidFill>
              </a:rPr>
              <a:t> </a:t>
            </a:r>
            <a:r>
              <a:rPr lang="en-US" sz="2400" b="1" dirty="0" err="1">
                <a:solidFill>
                  <a:srgbClr val="0070C0"/>
                </a:solidFill>
              </a:rPr>
              <a:t>thế</a:t>
            </a:r>
            <a:r>
              <a:rPr lang="en-US" sz="2400" b="1" dirty="0">
                <a:solidFill>
                  <a:srgbClr val="0070C0"/>
                </a:solidFill>
              </a:rPr>
              <a:t> </a:t>
            </a:r>
            <a:r>
              <a:rPr lang="en-US" sz="2400" b="1" dirty="0" err="1">
                <a:solidFill>
                  <a:srgbClr val="0070C0"/>
                </a:solidFill>
              </a:rPr>
              <a:t>nào</a:t>
            </a:r>
            <a:r>
              <a:rPr lang="en-US" sz="2400" b="1" dirty="0">
                <a:solidFill>
                  <a:srgbClr val="0070C0"/>
                </a:solidFill>
              </a:rPr>
              <a:t> </a:t>
            </a:r>
          </a:p>
        </p:txBody>
      </p:sp>
      <p:sp>
        <p:nvSpPr>
          <p:cNvPr id="28" name="Rectangle 27">
            <a:extLst>
              <a:ext uri="{FF2B5EF4-FFF2-40B4-BE49-F238E27FC236}">
                <a16:creationId xmlns:a16="http://schemas.microsoft.com/office/drawing/2014/main" id="{9085388B-0F11-0B43-98CC-F76F316B4407}"/>
              </a:ext>
            </a:extLst>
          </p:cNvPr>
          <p:cNvSpPr/>
          <p:nvPr/>
        </p:nvSpPr>
        <p:spPr>
          <a:xfrm>
            <a:off x="2476895" y="1290661"/>
            <a:ext cx="3161905" cy="648495"/>
          </a:xfrm>
          <a:prstGeom prst="rect">
            <a:avLst/>
          </a:prstGeom>
          <a:solidFill>
            <a:schemeClr val="accent5">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rPr>
              <a:t>Ý</a:t>
            </a:r>
            <a:r>
              <a:rPr lang="en-US" sz="2400" b="1" dirty="0">
                <a:solidFill>
                  <a:srgbClr val="0070C0"/>
                </a:solidFill>
              </a:rPr>
              <a:t> </a:t>
            </a:r>
            <a:r>
              <a:rPr lang="en-US" sz="2400" b="1" dirty="0" err="1">
                <a:solidFill>
                  <a:srgbClr val="0070C0"/>
                </a:solidFill>
              </a:rPr>
              <a:t>nghĩa</a:t>
            </a:r>
            <a:r>
              <a:rPr lang="en-US" sz="2400" b="1" dirty="0">
                <a:solidFill>
                  <a:srgbClr val="0070C0"/>
                </a:solidFill>
              </a:rPr>
              <a:t> </a:t>
            </a:r>
            <a:r>
              <a:rPr lang="en-US" sz="2400" b="1" dirty="0" err="1">
                <a:solidFill>
                  <a:srgbClr val="0070C0"/>
                </a:solidFill>
              </a:rPr>
              <a:t>quanh</a:t>
            </a:r>
            <a:r>
              <a:rPr lang="en-US" sz="2400" b="1" dirty="0">
                <a:solidFill>
                  <a:srgbClr val="0070C0"/>
                </a:solidFill>
              </a:rPr>
              <a:t> </a:t>
            </a:r>
            <a:r>
              <a:rPr lang="en-US" sz="2400" b="1" dirty="0" err="1">
                <a:solidFill>
                  <a:srgbClr val="0070C0"/>
                </a:solidFill>
              </a:rPr>
              <a:t>quẩn</a:t>
            </a:r>
            <a:r>
              <a:rPr lang="en-US" sz="2400" b="1" dirty="0">
                <a:solidFill>
                  <a:srgbClr val="0070C0"/>
                </a:solidFill>
              </a:rPr>
              <a:t> </a:t>
            </a:r>
          </a:p>
        </p:txBody>
      </p:sp>
      <p:pic>
        <p:nvPicPr>
          <p:cNvPr id="5" name="Picture 4">
            <a:extLst>
              <a:ext uri="{FF2B5EF4-FFF2-40B4-BE49-F238E27FC236}">
                <a16:creationId xmlns:a16="http://schemas.microsoft.com/office/drawing/2014/main" id="{10BC15EC-91AB-064D-BD27-E08BC0A92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5275" y="2373140"/>
            <a:ext cx="3134241" cy="3120403"/>
          </a:xfrm>
          <a:prstGeom prst="rect">
            <a:avLst/>
          </a:prstGeom>
        </p:spPr>
      </p:pic>
      <p:sp>
        <p:nvSpPr>
          <p:cNvPr id="29" name="Rectangle 28">
            <a:extLst>
              <a:ext uri="{FF2B5EF4-FFF2-40B4-BE49-F238E27FC236}">
                <a16:creationId xmlns:a16="http://schemas.microsoft.com/office/drawing/2014/main" id="{489C9CDB-0751-C244-94B3-4A295CD8C24A}"/>
              </a:ext>
            </a:extLst>
          </p:cNvPr>
          <p:cNvSpPr/>
          <p:nvPr/>
        </p:nvSpPr>
        <p:spPr>
          <a:xfrm>
            <a:off x="1859347" y="255459"/>
            <a:ext cx="9753533" cy="808056"/>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800"/>
              </a:spcBef>
            </a:pPr>
            <a:r>
              <a:rPr lang="en-US" sz="3200" b="1" dirty="0">
                <a:solidFill>
                  <a:schemeClr val="bg1"/>
                </a:solidFill>
              </a:rPr>
              <a:t>BIỂU HIỆN NHẬN THỨC KHI CÓ VẤN ĐỀ  SKTT</a:t>
            </a:r>
          </a:p>
        </p:txBody>
      </p:sp>
    </p:spTree>
    <p:extLst>
      <p:ext uri="{BB962C8B-B14F-4D97-AF65-F5344CB8AC3E}">
        <p14:creationId xmlns:p14="http://schemas.microsoft.com/office/powerpoint/2010/main" val="2520709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3" name="Google Shape;133;p19"/>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algn="r"/>
            <a:fld id="{00000000-1234-1234-1234-123412341234}" type="slidenum">
              <a:rPr lang="en"/>
              <a:pPr algn="r"/>
              <a:t>49</a:t>
            </a:fld>
            <a:endParaRPr/>
          </a:p>
        </p:txBody>
      </p:sp>
      <p:pic>
        <p:nvPicPr>
          <p:cNvPr id="6" name="Picture 5">
            <a:extLst>
              <a:ext uri="{FF2B5EF4-FFF2-40B4-BE49-F238E27FC236}">
                <a16:creationId xmlns:a16="http://schemas.microsoft.com/office/drawing/2014/main" id="{30093BC0-8518-3C4B-8E2C-3B879D2FAE65}"/>
              </a:ext>
            </a:extLst>
          </p:cNvPr>
          <p:cNvPicPr>
            <a:picLocks noChangeAspect="1"/>
          </p:cNvPicPr>
          <p:nvPr/>
        </p:nvPicPr>
        <p:blipFill>
          <a:blip r:embed="rId3"/>
          <a:stretch>
            <a:fillRect/>
          </a:stretch>
        </p:blipFill>
        <p:spPr>
          <a:xfrm>
            <a:off x="3455757" y="2254453"/>
            <a:ext cx="3367955" cy="2021649"/>
          </a:xfrm>
          <a:prstGeom prst="rect">
            <a:avLst/>
          </a:prstGeom>
        </p:spPr>
      </p:pic>
      <p:sp>
        <p:nvSpPr>
          <p:cNvPr id="4" name="Rectangle 3">
            <a:extLst>
              <a:ext uri="{FF2B5EF4-FFF2-40B4-BE49-F238E27FC236}">
                <a16:creationId xmlns:a16="http://schemas.microsoft.com/office/drawing/2014/main" id="{92D723CB-074E-E94C-86D0-CA7EBD8D0C73}"/>
              </a:ext>
            </a:extLst>
          </p:cNvPr>
          <p:cNvSpPr/>
          <p:nvPr/>
        </p:nvSpPr>
        <p:spPr>
          <a:xfrm>
            <a:off x="6892413" y="337945"/>
            <a:ext cx="2288245"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Mặc</a:t>
            </a:r>
            <a:r>
              <a:rPr lang="en-US" sz="2400" dirty="0">
                <a:solidFill>
                  <a:srgbClr val="0070C0"/>
                </a:solidFill>
              </a:rPr>
              <a:t> </a:t>
            </a:r>
            <a:r>
              <a:rPr lang="en-US" sz="2400" dirty="0" err="1">
                <a:solidFill>
                  <a:srgbClr val="0070C0"/>
                </a:solidFill>
              </a:rPr>
              <a:t>cảm</a:t>
            </a:r>
            <a:r>
              <a:rPr lang="en-US" sz="2400" dirty="0">
                <a:solidFill>
                  <a:srgbClr val="0070C0"/>
                </a:solidFill>
              </a:rPr>
              <a:t> </a:t>
            </a:r>
            <a:r>
              <a:rPr lang="en-US" sz="2400" dirty="0" err="1">
                <a:solidFill>
                  <a:srgbClr val="0070C0"/>
                </a:solidFill>
              </a:rPr>
              <a:t>tội</a:t>
            </a:r>
            <a:r>
              <a:rPr lang="en-US" sz="2400" dirty="0">
                <a:solidFill>
                  <a:srgbClr val="0070C0"/>
                </a:solidFill>
              </a:rPr>
              <a:t> </a:t>
            </a:r>
            <a:r>
              <a:rPr lang="en-US" sz="2400" dirty="0" err="1">
                <a:solidFill>
                  <a:srgbClr val="0070C0"/>
                </a:solidFill>
              </a:rPr>
              <a:t>lỗi</a:t>
            </a:r>
            <a:r>
              <a:rPr lang="en-US" sz="2400" dirty="0">
                <a:solidFill>
                  <a:srgbClr val="0070C0"/>
                </a:solidFill>
              </a:rPr>
              <a:t> </a:t>
            </a:r>
          </a:p>
        </p:txBody>
      </p:sp>
      <p:sp>
        <p:nvSpPr>
          <p:cNvPr id="9" name="Rectangle 8">
            <a:extLst>
              <a:ext uri="{FF2B5EF4-FFF2-40B4-BE49-F238E27FC236}">
                <a16:creationId xmlns:a16="http://schemas.microsoft.com/office/drawing/2014/main" id="{0528E4E4-73EC-5243-923E-36B66C703A1A}"/>
              </a:ext>
            </a:extLst>
          </p:cNvPr>
          <p:cNvSpPr/>
          <p:nvPr/>
        </p:nvSpPr>
        <p:spPr>
          <a:xfrm>
            <a:off x="7460118" y="1587706"/>
            <a:ext cx="1923068"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Cảm</a:t>
            </a:r>
            <a:r>
              <a:rPr lang="en-US" sz="2400" dirty="0">
                <a:solidFill>
                  <a:srgbClr val="0070C0"/>
                </a:solidFill>
              </a:rPr>
              <a:t> </a:t>
            </a:r>
            <a:r>
              <a:rPr lang="en-US" sz="2400" dirty="0" err="1">
                <a:solidFill>
                  <a:srgbClr val="0070C0"/>
                </a:solidFill>
              </a:rPr>
              <a:t>giác</a:t>
            </a:r>
            <a:r>
              <a:rPr lang="en-US" sz="2400" dirty="0">
                <a:solidFill>
                  <a:srgbClr val="0070C0"/>
                </a:solidFill>
              </a:rPr>
              <a:t> </a:t>
            </a:r>
            <a:r>
              <a:rPr lang="en-US" sz="2400" dirty="0" err="1">
                <a:solidFill>
                  <a:srgbClr val="0070C0"/>
                </a:solidFill>
              </a:rPr>
              <a:t>bị</a:t>
            </a:r>
            <a:r>
              <a:rPr lang="en-US" sz="2400" dirty="0">
                <a:solidFill>
                  <a:srgbClr val="0070C0"/>
                </a:solidFill>
              </a:rPr>
              <a:t> </a:t>
            </a:r>
            <a:r>
              <a:rPr lang="en-US" sz="2400" dirty="0" err="1">
                <a:solidFill>
                  <a:srgbClr val="0070C0"/>
                </a:solidFill>
              </a:rPr>
              <a:t>phản</a:t>
            </a:r>
            <a:r>
              <a:rPr lang="en-US" sz="2400" dirty="0">
                <a:solidFill>
                  <a:srgbClr val="0070C0"/>
                </a:solidFill>
              </a:rPr>
              <a:t> </a:t>
            </a:r>
            <a:r>
              <a:rPr lang="en-US" sz="2400" dirty="0" err="1">
                <a:solidFill>
                  <a:srgbClr val="0070C0"/>
                </a:solidFill>
              </a:rPr>
              <a:t>bội</a:t>
            </a:r>
            <a:r>
              <a:rPr lang="en-US" sz="2400" dirty="0">
                <a:solidFill>
                  <a:srgbClr val="0070C0"/>
                </a:solidFill>
              </a:rPr>
              <a:t> </a:t>
            </a:r>
          </a:p>
        </p:txBody>
      </p:sp>
      <p:sp>
        <p:nvSpPr>
          <p:cNvPr id="10" name="Rectangle 9">
            <a:extLst>
              <a:ext uri="{FF2B5EF4-FFF2-40B4-BE49-F238E27FC236}">
                <a16:creationId xmlns:a16="http://schemas.microsoft.com/office/drawing/2014/main" id="{F31CC05E-F539-D04C-8F45-F55EFDFDEC4B}"/>
              </a:ext>
            </a:extLst>
          </p:cNvPr>
          <p:cNvSpPr/>
          <p:nvPr/>
        </p:nvSpPr>
        <p:spPr>
          <a:xfrm>
            <a:off x="7417848" y="2599114"/>
            <a:ext cx="2310613"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Cảm</a:t>
            </a:r>
            <a:r>
              <a:rPr lang="en-US" sz="2400" dirty="0">
                <a:solidFill>
                  <a:srgbClr val="0070C0"/>
                </a:solidFill>
              </a:rPr>
              <a:t> </a:t>
            </a:r>
            <a:r>
              <a:rPr lang="en-US" sz="2400" dirty="0" err="1">
                <a:solidFill>
                  <a:srgbClr val="0070C0"/>
                </a:solidFill>
              </a:rPr>
              <a:t>xúc</a:t>
            </a:r>
            <a:r>
              <a:rPr lang="en-US" sz="2400" dirty="0">
                <a:solidFill>
                  <a:srgbClr val="0070C0"/>
                </a:solidFill>
              </a:rPr>
              <a:t> </a:t>
            </a:r>
            <a:r>
              <a:rPr lang="en-US" sz="2400" dirty="0" err="1">
                <a:solidFill>
                  <a:srgbClr val="0070C0"/>
                </a:solidFill>
              </a:rPr>
              <a:t>lẫn</a:t>
            </a:r>
            <a:r>
              <a:rPr lang="en-US" sz="2400" dirty="0">
                <a:solidFill>
                  <a:srgbClr val="0070C0"/>
                </a:solidFill>
              </a:rPr>
              <a:t> </a:t>
            </a:r>
            <a:r>
              <a:rPr lang="en-US" sz="2400" dirty="0" err="1">
                <a:solidFill>
                  <a:srgbClr val="0070C0"/>
                </a:solidFill>
              </a:rPr>
              <a:t>lộn</a:t>
            </a:r>
            <a:endParaRPr lang="en-US" sz="2400" dirty="0">
              <a:solidFill>
                <a:srgbClr val="0070C0"/>
              </a:solidFill>
            </a:endParaRPr>
          </a:p>
        </p:txBody>
      </p:sp>
      <p:sp>
        <p:nvSpPr>
          <p:cNvPr id="11" name="Rectangle 10">
            <a:extLst>
              <a:ext uri="{FF2B5EF4-FFF2-40B4-BE49-F238E27FC236}">
                <a16:creationId xmlns:a16="http://schemas.microsoft.com/office/drawing/2014/main" id="{33FA2059-2F14-664A-9879-AFE4197910F5}"/>
              </a:ext>
            </a:extLst>
          </p:cNvPr>
          <p:cNvSpPr/>
          <p:nvPr/>
        </p:nvSpPr>
        <p:spPr>
          <a:xfrm>
            <a:off x="7388028" y="3328121"/>
            <a:ext cx="2310613"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Sợ</a:t>
            </a:r>
            <a:r>
              <a:rPr lang="en-US" sz="2400" dirty="0">
                <a:solidFill>
                  <a:srgbClr val="0070C0"/>
                </a:solidFill>
              </a:rPr>
              <a:t> </a:t>
            </a:r>
            <a:r>
              <a:rPr lang="en-US" sz="2400" dirty="0" err="1">
                <a:solidFill>
                  <a:srgbClr val="0070C0"/>
                </a:solidFill>
              </a:rPr>
              <a:t>hãi</a:t>
            </a:r>
            <a:r>
              <a:rPr lang="en-US" sz="2400" dirty="0">
                <a:solidFill>
                  <a:srgbClr val="0070C0"/>
                </a:solidFill>
              </a:rPr>
              <a:t> </a:t>
            </a:r>
          </a:p>
        </p:txBody>
      </p:sp>
      <p:sp>
        <p:nvSpPr>
          <p:cNvPr id="12" name="Rectangle 11">
            <a:extLst>
              <a:ext uri="{FF2B5EF4-FFF2-40B4-BE49-F238E27FC236}">
                <a16:creationId xmlns:a16="http://schemas.microsoft.com/office/drawing/2014/main" id="{A3AC1504-BC5C-B34D-A931-E1EB611868FD}"/>
              </a:ext>
            </a:extLst>
          </p:cNvPr>
          <p:cNvSpPr/>
          <p:nvPr/>
        </p:nvSpPr>
        <p:spPr>
          <a:xfrm>
            <a:off x="7566091" y="4172343"/>
            <a:ext cx="2310613"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Bất</a:t>
            </a:r>
            <a:r>
              <a:rPr lang="en-US" sz="2400" dirty="0">
                <a:solidFill>
                  <a:srgbClr val="0070C0"/>
                </a:solidFill>
              </a:rPr>
              <a:t> </a:t>
            </a:r>
            <a:r>
              <a:rPr lang="en-US" sz="2400" dirty="0" err="1">
                <a:solidFill>
                  <a:srgbClr val="0070C0"/>
                </a:solidFill>
              </a:rPr>
              <a:t>lực</a:t>
            </a:r>
            <a:endParaRPr lang="en-US" sz="2400" dirty="0">
              <a:solidFill>
                <a:srgbClr val="0070C0"/>
              </a:solidFill>
            </a:endParaRPr>
          </a:p>
        </p:txBody>
      </p:sp>
      <p:sp>
        <p:nvSpPr>
          <p:cNvPr id="13" name="Rectangle 12">
            <a:extLst>
              <a:ext uri="{FF2B5EF4-FFF2-40B4-BE49-F238E27FC236}">
                <a16:creationId xmlns:a16="http://schemas.microsoft.com/office/drawing/2014/main" id="{F40A47F4-7191-C140-9E98-3C651ED9AE02}"/>
              </a:ext>
            </a:extLst>
          </p:cNvPr>
          <p:cNvSpPr/>
          <p:nvPr/>
        </p:nvSpPr>
        <p:spPr>
          <a:xfrm>
            <a:off x="8025352" y="5016566"/>
            <a:ext cx="2310613"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Cô</a:t>
            </a:r>
            <a:r>
              <a:rPr lang="en-US" sz="2400" dirty="0">
                <a:solidFill>
                  <a:srgbClr val="0070C0"/>
                </a:solidFill>
              </a:rPr>
              <a:t> </a:t>
            </a:r>
            <a:r>
              <a:rPr lang="en-US" sz="2400" dirty="0" err="1">
                <a:solidFill>
                  <a:srgbClr val="0070C0"/>
                </a:solidFill>
              </a:rPr>
              <a:t>đơn</a:t>
            </a:r>
            <a:r>
              <a:rPr lang="en-US" sz="2400" dirty="0">
                <a:solidFill>
                  <a:srgbClr val="0070C0"/>
                </a:solidFill>
              </a:rPr>
              <a:t> </a:t>
            </a:r>
          </a:p>
        </p:txBody>
      </p:sp>
      <p:sp>
        <p:nvSpPr>
          <p:cNvPr id="14" name="Rectangle 13">
            <a:extLst>
              <a:ext uri="{FF2B5EF4-FFF2-40B4-BE49-F238E27FC236}">
                <a16:creationId xmlns:a16="http://schemas.microsoft.com/office/drawing/2014/main" id="{8AEE7B9E-BA9C-6B49-99F3-8B3B36EDA433}"/>
              </a:ext>
            </a:extLst>
          </p:cNvPr>
          <p:cNvSpPr/>
          <p:nvPr/>
        </p:nvSpPr>
        <p:spPr>
          <a:xfrm>
            <a:off x="6870046" y="5846454"/>
            <a:ext cx="2310613"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Tức</a:t>
            </a:r>
            <a:r>
              <a:rPr lang="en-US" sz="2400" dirty="0">
                <a:solidFill>
                  <a:srgbClr val="0070C0"/>
                </a:solidFill>
              </a:rPr>
              <a:t> </a:t>
            </a:r>
            <a:r>
              <a:rPr lang="en-US" sz="2400" dirty="0" err="1">
                <a:solidFill>
                  <a:srgbClr val="0070C0"/>
                </a:solidFill>
              </a:rPr>
              <a:t>giận</a:t>
            </a:r>
            <a:r>
              <a:rPr lang="en-US" sz="2400" dirty="0">
                <a:solidFill>
                  <a:srgbClr val="0070C0"/>
                </a:solidFill>
              </a:rPr>
              <a:t> </a:t>
            </a:r>
          </a:p>
        </p:txBody>
      </p:sp>
      <p:sp>
        <p:nvSpPr>
          <p:cNvPr id="15" name="Rectangle 14">
            <a:extLst>
              <a:ext uri="{FF2B5EF4-FFF2-40B4-BE49-F238E27FC236}">
                <a16:creationId xmlns:a16="http://schemas.microsoft.com/office/drawing/2014/main" id="{242DE409-5060-154B-8603-F0AA8B1659E1}"/>
              </a:ext>
            </a:extLst>
          </p:cNvPr>
          <p:cNvSpPr/>
          <p:nvPr/>
        </p:nvSpPr>
        <p:spPr>
          <a:xfrm>
            <a:off x="6296615" y="5043867"/>
            <a:ext cx="2310613"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Bị</a:t>
            </a:r>
            <a:r>
              <a:rPr lang="en-US" sz="2400" dirty="0">
                <a:solidFill>
                  <a:srgbClr val="0070C0"/>
                </a:solidFill>
              </a:rPr>
              <a:t> </a:t>
            </a:r>
            <a:r>
              <a:rPr lang="en-US" sz="2400" dirty="0" err="1">
                <a:solidFill>
                  <a:srgbClr val="0070C0"/>
                </a:solidFill>
              </a:rPr>
              <a:t>dồn</a:t>
            </a:r>
            <a:r>
              <a:rPr lang="en-US" sz="2400" dirty="0">
                <a:solidFill>
                  <a:srgbClr val="0070C0"/>
                </a:solidFill>
              </a:rPr>
              <a:t> </a:t>
            </a:r>
            <a:r>
              <a:rPr lang="en-US" sz="2400" dirty="0" err="1">
                <a:solidFill>
                  <a:srgbClr val="0070C0"/>
                </a:solidFill>
              </a:rPr>
              <a:t>nén</a:t>
            </a:r>
            <a:endParaRPr lang="en-US" sz="2400" dirty="0">
              <a:solidFill>
                <a:srgbClr val="0070C0"/>
              </a:solidFill>
            </a:endParaRPr>
          </a:p>
        </p:txBody>
      </p:sp>
      <p:sp>
        <p:nvSpPr>
          <p:cNvPr id="16" name="Rectangle 15">
            <a:extLst>
              <a:ext uri="{FF2B5EF4-FFF2-40B4-BE49-F238E27FC236}">
                <a16:creationId xmlns:a16="http://schemas.microsoft.com/office/drawing/2014/main" id="{856B822F-4046-464A-B9A0-BF98976E9DAA}"/>
              </a:ext>
            </a:extLst>
          </p:cNvPr>
          <p:cNvSpPr/>
          <p:nvPr/>
        </p:nvSpPr>
        <p:spPr>
          <a:xfrm>
            <a:off x="5748812" y="4295481"/>
            <a:ext cx="2310613"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Xấu</a:t>
            </a:r>
            <a:r>
              <a:rPr lang="en-US" sz="2400" dirty="0">
                <a:solidFill>
                  <a:srgbClr val="0070C0"/>
                </a:solidFill>
              </a:rPr>
              <a:t> </a:t>
            </a:r>
            <a:r>
              <a:rPr lang="en-US" sz="2400" dirty="0" err="1">
                <a:solidFill>
                  <a:srgbClr val="0070C0"/>
                </a:solidFill>
              </a:rPr>
              <a:t>hổ</a:t>
            </a:r>
            <a:endParaRPr lang="en-US" sz="2400" dirty="0">
              <a:solidFill>
                <a:srgbClr val="0070C0"/>
              </a:solidFill>
            </a:endParaRPr>
          </a:p>
        </p:txBody>
      </p:sp>
      <p:sp>
        <p:nvSpPr>
          <p:cNvPr id="17" name="Rectangle 16">
            <a:extLst>
              <a:ext uri="{FF2B5EF4-FFF2-40B4-BE49-F238E27FC236}">
                <a16:creationId xmlns:a16="http://schemas.microsoft.com/office/drawing/2014/main" id="{E41103E1-075A-784C-B727-5F22DDAFF5BA}"/>
              </a:ext>
            </a:extLst>
          </p:cNvPr>
          <p:cNvSpPr/>
          <p:nvPr/>
        </p:nvSpPr>
        <p:spPr>
          <a:xfrm>
            <a:off x="3327171" y="4478762"/>
            <a:ext cx="2777438"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Cảm</a:t>
            </a:r>
            <a:r>
              <a:rPr lang="en-US" sz="2400" dirty="0">
                <a:solidFill>
                  <a:srgbClr val="0070C0"/>
                </a:solidFill>
              </a:rPr>
              <a:t> </a:t>
            </a:r>
            <a:r>
              <a:rPr lang="en-US" sz="2400" dirty="0" err="1">
                <a:solidFill>
                  <a:srgbClr val="0070C0"/>
                </a:solidFill>
              </a:rPr>
              <a:t>thấy</a:t>
            </a:r>
            <a:r>
              <a:rPr lang="en-US" sz="2400" dirty="0">
                <a:solidFill>
                  <a:srgbClr val="0070C0"/>
                </a:solidFill>
              </a:rPr>
              <a:t> </a:t>
            </a:r>
            <a:r>
              <a:rPr lang="en-US" sz="2400" dirty="0" err="1">
                <a:solidFill>
                  <a:srgbClr val="0070C0"/>
                </a:solidFill>
              </a:rPr>
              <a:t>vô</a:t>
            </a:r>
            <a:r>
              <a:rPr lang="en-US" sz="2400" dirty="0">
                <a:solidFill>
                  <a:srgbClr val="0070C0"/>
                </a:solidFill>
              </a:rPr>
              <a:t> </a:t>
            </a:r>
            <a:r>
              <a:rPr lang="en-US" sz="2400" dirty="0" err="1">
                <a:solidFill>
                  <a:srgbClr val="0070C0"/>
                </a:solidFill>
              </a:rPr>
              <a:t>vọng</a:t>
            </a:r>
            <a:r>
              <a:rPr lang="en-US" sz="2400" dirty="0">
                <a:solidFill>
                  <a:srgbClr val="0070C0"/>
                </a:solidFill>
              </a:rPr>
              <a:t> </a:t>
            </a:r>
          </a:p>
        </p:txBody>
      </p:sp>
      <p:sp>
        <p:nvSpPr>
          <p:cNvPr id="18" name="Rectangle 17">
            <a:extLst>
              <a:ext uri="{FF2B5EF4-FFF2-40B4-BE49-F238E27FC236}">
                <a16:creationId xmlns:a16="http://schemas.microsoft.com/office/drawing/2014/main" id="{744954FD-885A-8D4B-BB73-909EC19E08D1}"/>
              </a:ext>
            </a:extLst>
          </p:cNvPr>
          <p:cNvSpPr/>
          <p:nvPr/>
        </p:nvSpPr>
        <p:spPr>
          <a:xfrm>
            <a:off x="3713622" y="5100129"/>
            <a:ext cx="2310613"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Dễ</a:t>
            </a:r>
            <a:r>
              <a:rPr lang="en-US" sz="2400" dirty="0">
                <a:solidFill>
                  <a:srgbClr val="0070C0"/>
                </a:solidFill>
              </a:rPr>
              <a:t> </a:t>
            </a:r>
            <a:r>
              <a:rPr lang="en-US" sz="2400" dirty="0" err="1">
                <a:solidFill>
                  <a:srgbClr val="0070C0"/>
                </a:solidFill>
              </a:rPr>
              <a:t>nổi</a:t>
            </a:r>
            <a:r>
              <a:rPr lang="en-US" sz="2400" dirty="0">
                <a:solidFill>
                  <a:srgbClr val="0070C0"/>
                </a:solidFill>
              </a:rPr>
              <a:t> </a:t>
            </a:r>
            <a:r>
              <a:rPr lang="en-US" sz="2400" dirty="0" err="1">
                <a:solidFill>
                  <a:srgbClr val="0070C0"/>
                </a:solidFill>
              </a:rPr>
              <a:t>nóng</a:t>
            </a:r>
            <a:r>
              <a:rPr lang="en-US" sz="2400" dirty="0">
                <a:solidFill>
                  <a:srgbClr val="0070C0"/>
                </a:solidFill>
              </a:rPr>
              <a:t> </a:t>
            </a:r>
          </a:p>
        </p:txBody>
      </p:sp>
      <p:sp>
        <p:nvSpPr>
          <p:cNvPr id="19" name="Rectangle 18">
            <a:extLst>
              <a:ext uri="{FF2B5EF4-FFF2-40B4-BE49-F238E27FC236}">
                <a16:creationId xmlns:a16="http://schemas.microsoft.com/office/drawing/2014/main" id="{477C4CA4-2420-FF47-AF1D-DEA9FEAF2838}"/>
              </a:ext>
            </a:extLst>
          </p:cNvPr>
          <p:cNvSpPr/>
          <p:nvPr/>
        </p:nvSpPr>
        <p:spPr>
          <a:xfrm>
            <a:off x="3943302" y="5696995"/>
            <a:ext cx="2310613"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Bồn</a:t>
            </a:r>
            <a:r>
              <a:rPr lang="en-US" sz="2400" dirty="0">
                <a:solidFill>
                  <a:srgbClr val="0070C0"/>
                </a:solidFill>
              </a:rPr>
              <a:t> </a:t>
            </a:r>
            <a:r>
              <a:rPr lang="en-US" sz="2400" dirty="0" err="1">
                <a:solidFill>
                  <a:srgbClr val="0070C0"/>
                </a:solidFill>
              </a:rPr>
              <a:t>chồn</a:t>
            </a:r>
            <a:r>
              <a:rPr lang="en-US" sz="2400" dirty="0">
                <a:solidFill>
                  <a:srgbClr val="0070C0"/>
                </a:solidFill>
              </a:rPr>
              <a:t> </a:t>
            </a:r>
          </a:p>
        </p:txBody>
      </p:sp>
      <p:sp>
        <p:nvSpPr>
          <p:cNvPr id="20" name="Rectangle 19">
            <a:extLst>
              <a:ext uri="{FF2B5EF4-FFF2-40B4-BE49-F238E27FC236}">
                <a16:creationId xmlns:a16="http://schemas.microsoft.com/office/drawing/2014/main" id="{4C119B26-8319-B348-B759-F9B04C9A1AEA}"/>
              </a:ext>
            </a:extLst>
          </p:cNvPr>
          <p:cNvSpPr/>
          <p:nvPr/>
        </p:nvSpPr>
        <p:spPr>
          <a:xfrm>
            <a:off x="617700" y="5464633"/>
            <a:ext cx="2709471"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Cảm</a:t>
            </a:r>
            <a:r>
              <a:rPr lang="en-US" sz="2400" dirty="0">
                <a:solidFill>
                  <a:srgbClr val="0070C0"/>
                </a:solidFill>
              </a:rPr>
              <a:t> </a:t>
            </a:r>
            <a:r>
              <a:rPr lang="en-US" sz="2400" dirty="0" err="1">
                <a:solidFill>
                  <a:srgbClr val="0070C0"/>
                </a:solidFill>
              </a:rPr>
              <a:t>giác</a:t>
            </a:r>
            <a:r>
              <a:rPr lang="en-US" sz="2400" dirty="0">
                <a:solidFill>
                  <a:srgbClr val="0070C0"/>
                </a:solidFill>
              </a:rPr>
              <a:t> </a:t>
            </a:r>
            <a:r>
              <a:rPr lang="en-US" sz="2400" dirty="0" err="1">
                <a:solidFill>
                  <a:srgbClr val="0070C0"/>
                </a:solidFill>
              </a:rPr>
              <a:t>bị</a:t>
            </a:r>
            <a:r>
              <a:rPr lang="en-US" sz="2400" dirty="0">
                <a:solidFill>
                  <a:srgbClr val="0070C0"/>
                </a:solidFill>
              </a:rPr>
              <a:t> </a:t>
            </a:r>
            <a:r>
              <a:rPr lang="en-US" sz="2400" dirty="0" err="1">
                <a:solidFill>
                  <a:srgbClr val="0070C0"/>
                </a:solidFill>
              </a:rPr>
              <a:t>từ</a:t>
            </a:r>
            <a:r>
              <a:rPr lang="en-US" sz="2400" dirty="0">
                <a:solidFill>
                  <a:srgbClr val="0070C0"/>
                </a:solidFill>
              </a:rPr>
              <a:t> </a:t>
            </a:r>
            <a:r>
              <a:rPr lang="en-US" sz="2400" dirty="0" err="1">
                <a:solidFill>
                  <a:srgbClr val="0070C0"/>
                </a:solidFill>
              </a:rPr>
              <a:t>chối</a:t>
            </a:r>
            <a:endParaRPr lang="en-US" sz="2400" dirty="0">
              <a:solidFill>
                <a:srgbClr val="0070C0"/>
              </a:solidFill>
            </a:endParaRPr>
          </a:p>
        </p:txBody>
      </p:sp>
      <p:sp>
        <p:nvSpPr>
          <p:cNvPr id="21" name="Rectangle 20">
            <a:extLst>
              <a:ext uri="{FF2B5EF4-FFF2-40B4-BE49-F238E27FC236}">
                <a16:creationId xmlns:a16="http://schemas.microsoft.com/office/drawing/2014/main" id="{FFCBDD94-161C-8245-A818-956DF836EA69}"/>
              </a:ext>
            </a:extLst>
          </p:cNvPr>
          <p:cNvSpPr/>
          <p:nvPr/>
        </p:nvSpPr>
        <p:spPr>
          <a:xfrm>
            <a:off x="1374254" y="4441989"/>
            <a:ext cx="2310613"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Giận</a:t>
            </a:r>
            <a:r>
              <a:rPr lang="en-US" sz="2400" dirty="0">
                <a:solidFill>
                  <a:srgbClr val="0070C0"/>
                </a:solidFill>
              </a:rPr>
              <a:t> </a:t>
            </a:r>
          </a:p>
        </p:txBody>
      </p:sp>
      <p:sp>
        <p:nvSpPr>
          <p:cNvPr id="22" name="Rectangle 21">
            <a:extLst>
              <a:ext uri="{FF2B5EF4-FFF2-40B4-BE49-F238E27FC236}">
                <a16:creationId xmlns:a16="http://schemas.microsoft.com/office/drawing/2014/main" id="{83E339EF-84F9-C04C-83A0-96963AD87DD4}"/>
              </a:ext>
            </a:extLst>
          </p:cNvPr>
          <p:cNvSpPr/>
          <p:nvPr/>
        </p:nvSpPr>
        <p:spPr>
          <a:xfrm>
            <a:off x="779" y="3854715"/>
            <a:ext cx="2310613"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70C0"/>
                </a:solidFill>
              </a:rPr>
              <a:t>Lo </a:t>
            </a:r>
            <a:r>
              <a:rPr lang="en-US" sz="2400" dirty="0" err="1">
                <a:solidFill>
                  <a:srgbClr val="0070C0"/>
                </a:solidFill>
              </a:rPr>
              <a:t>lắng</a:t>
            </a:r>
            <a:r>
              <a:rPr lang="en-US" sz="2400" dirty="0">
                <a:solidFill>
                  <a:srgbClr val="0070C0"/>
                </a:solidFill>
              </a:rPr>
              <a:t>, </a:t>
            </a:r>
            <a:r>
              <a:rPr lang="en-US" sz="2400" dirty="0" err="1">
                <a:solidFill>
                  <a:srgbClr val="0070C0"/>
                </a:solidFill>
              </a:rPr>
              <a:t>tủi</a:t>
            </a:r>
            <a:r>
              <a:rPr lang="en-US" sz="2400" dirty="0">
                <a:solidFill>
                  <a:srgbClr val="0070C0"/>
                </a:solidFill>
              </a:rPr>
              <a:t> </a:t>
            </a:r>
            <a:r>
              <a:rPr lang="en-US" sz="2400" dirty="0" err="1">
                <a:solidFill>
                  <a:srgbClr val="0070C0"/>
                </a:solidFill>
              </a:rPr>
              <a:t>hổ</a:t>
            </a:r>
            <a:endParaRPr lang="en-US" sz="2400" dirty="0">
              <a:solidFill>
                <a:srgbClr val="0070C0"/>
              </a:solidFill>
            </a:endParaRPr>
          </a:p>
        </p:txBody>
      </p:sp>
      <p:sp>
        <p:nvSpPr>
          <p:cNvPr id="23" name="Rectangle 22">
            <a:extLst>
              <a:ext uri="{FF2B5EF4-FFF2-40B4-BE49-F238E27FC236}">
                <a16:creationId xmlns:a16="http://schemas.microsoft.com/office/drawing/2014/main" id="{FA202472-4883-974B-A172-F306C2493B8E}"/>
              </a:ext>
            </a:extLst>
          </p:cNvPr>
          <p:cNvSpPr/>
          <p:nvPr/>
        </p:nvSpPr>
        <p:spPr>
          <a:xfrm>
            <a:off x="427168" y="2648151"/>
            <a:ext cx="2310613"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Cảm</a:t>
            </a:r>
            <a:r>
              <a:rPr lang="en-US" sz="2400" dirty="0">
                <a:solidFill>
                  <a:srgbClr val="0070C0"/>
                </a:solidFill>
              </a:rPr>
              <a:t> </a:t>
            </a:r>
            <a:r>
              <a:rPr lang="en-US" sz="2400" dirty="0" err="1">
                <a:solidFill>
                  <a:srgbClr val="0070C0"/>
                </a:solidFill>
              </a:rPr>
              <a:t>thấy</a:t>
            </a:r>
            <a:r>
              <a:rPr lang="en-US" sz="2400" dirty="0">
                <a:solidFill>
                  <a:srgbClr val="0070C0"/>
                </a:solidFill>
              </a:rPr>
              <a:t> </a:t>
            </a:r>
            <a:r>
              <a:rPr lang="en-US" sz="2400" dirty="0" err="1">
                <a:solidFill>
                  <a:srgbClr val="0070C0"/>
                </a:solidFill>
              </a:rPr>
              <a:t>không</a:t>
            </a:r>
            <a:r>
              <a:rPr lang="en-US" sz="2400" dirty="0">
                <a:solidFill>
                  <a:srgbClr val="0070C0"/>
                </a:solidFill>
              </a:rPr>
              <a:t> </a:t>
            </a:r>
            <a:r>
              <a:rPr lang="en-US" sz="2400" dirty="0" err="1">
                <a:solidFill>
                  <a:srgbClr val="0070C0"/>
                </a:solidFill>
              </a:rPr>
              <a:t>ai</a:t>
            </a:r>
            <a:r>
              <a:rPr lang="en-US" sz="2400" dirty="0">
                <a:solidFill>
                  <a:srgbClr val="0070C0"/>
                </a:solidFill>
              </a:rPr>
              <a:t> </a:t>
            </a:r>
            <a:r>
              <a:rPr lang="en-US" sz="2400" dirty="0" err="1">
                <a:solidFill>
                  <a:srgbClr val="0070C0"/>
                </a:solidFill>
              </a:rPr>
              <a:t>yêu</a:t>
            </a:r>
            <a:r>
              <a:rPr lang="en-US" sz="2400" dirty="0">
                <a:solidFill>
                  <a:srgbClr val="0070C0"/>
                </a:solidFill>
              </a:rPr>
              <a:t> </a:t>
            </a:r>
            <a:r>
              <a:rPr lang="en-US" sz="2400" dirty="0" err="1">
                <a:solidFill>
                  <a:srgbClr val="0070C0"/>
                </a:solidFill>
              </a:rPr>
              <a:t>thương</a:t>
            </a:r>
            <a:endParaRPr lang="en-US" sz="2400" dirty="0">
              <a:solidFill>
                <a:srgbClr val="0070C0"/>
              </a:solidFill>
            </a:endParaRPr>
          </a:p>
        </p:txBody>
      </p:sp>
      <p:sp>
        <p:nvSpPr>
          <p:cNvPr id="24" name="Rectangle 23">
            <a:extLst>
              <a:ext uri="{FF2B5EF4-FFF2-40B4-BE49-F238E27FC236}">
                <a16:creationId xmlns:a16="http://schemas.microsoft.com/office/drawing/2014/main" id="{3175CAED-184B-7A41-B073-ED9ADE92AC46}"/>
              </a:ext>
            </a:extLst>
          </p:cNvPr>
          <p:cNvSpPr/>
          <p:nvPr/>
        </p:nvSpPr>
        <p:spPr>
          <a:xfrm>
            <a:off x="228601" y="1625507"/>
            <a:ext cx="2975776"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Cảm</a:t>
            </a:r>
            <a:r>
              <a:rPr lang="en-US" sz="2400" dirty="0">
                <a:solidFill>
                  <a:srgbClr val="0070C0"/>
                </a:solidFill>
              </a:rPr>
              <a:t> </a:t>
            </a:r>
            <a:r>
              <a:rPr lang="en-US" sz="2400" dirty="0" err="1">
                <a:solidFill>
                  <a:srgbClr val="0070C0"/>
                </a:solidFill>
              </a:rPr>
              <a:t>thấy</a:t>
            </a:r>
            <a:r>
              <a:rPr lang="en-US" sz="2400" dirty="0">
                <a:solidFill>
                  <a:srgbClr val="0070C0"/>
                </a:solidFill>
              </a:rPr>
              <a:t> </a:t>
            </a:r>
            <a:r>
              <a:rPr lang="en-US" sz="2400" dirty="0" err="1">
                <a:solidFill>
                  <a:srgbClr val="0070C0"/>
                </a:solidFill>
              </a:rPr>
              <a:t>thất</a:t>
            </a:r>
            <a:r>
              <a:rPr lang="en-US" sz="2400" dirty="0">
                <a:solidFill>
                  <a:srgbClr val="0070C0"/>
                </a:solidFill>
              </a:rPr>
              <a:t> </a:t>
            </a:r>
            <a:r>
              <a:rPr lang="en-US" sz="2400" dirty="0" err="1">
                <a:solidFill>
                  <a:srgbClr val="0070C0"/>
                </a:solidFill>
              </a:rPr>
              <a:t>vọng</a:t>
            </a:r>
            <a:r>
              <a:rPr lang="en-US" sz="2400" dirty="0">
                <a:solidFill>
                  <a:srgbClr val="0070C0"/>
                </a:solidFill>
              </a:rPr>
              <a:t> </a:t>
            </a:r>
          </a:p>
        </p:txBody>
      </p:sp>
      <p:sp>
        <p:nvSpPr>
          <p:cNvPr id="25" name="Rectangle 24">
            <a:extLst>
              <a:ext uri="{FF2B5EF4-FFF2-40B4-BE49-F238E27FC236}">
                <a16:creationId xmlns:a16="http://schemas.microsoft.com/office/drawing/2014/main" id="{5911F265-1C5D-FB4F-8EF2-4C61C8EA4E70}"/>
              </a:ext>
            </a:extLst>
          </p:cNvPr>
          <p:cNvSpPr/>
          <p:nvPr/>
        </p:nvSpPr>
        <p:spPr>
          <a:xfrm>
            <a:off x="654458" y="567430"/>
            <a:ext cx="2310613"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Ghen</a:t>
            </a:r>
            <a:r>
              <a:rPr lang="en-US" sz="2400" dirty="0">
                <a:solidFill>
                  <a:srgbClr val="0070C0"/>
                </a:solidFill>
              </a:rPr>
              <a:t> </a:t>
            </a:r>
            <a:r>
              <a:rPr lang="en-US" sz="2400" dirty="0" err="1">
                <a:solidFill>
                  <a:srgbClr val="0070C0"/>
                </a:solidFill>
              </a:rPr>
              <a:t>tuông</a:t>
            </a:r>
            <a:r>
              <a:rPr lang="en-US" sz="2400" dirty="0">
                <a:solidFill>
                  <a:srgbClr val="0070C0"/>
                </a:solidFill>
              </a:rPr>
              <a:t> </a:t>
            </a:r>
          </a:p>
        </p:txBody>
      </p:sp>
      <p:sp>
        <p:nvSpPr>
          <p:cNvPr id="26" name="Rectangle 25">
            <a:extLst>
              <a:ext uri="{FF2B5EF4-FFF2-40B4-BE49-F238E27FC236}">
                <a16:creationId xmlns:a16="http://schemas.microsoft.com/office/drawing/2014/main" id="{28552C3C-A4E6-A44E-905D-650F2F00C05C}"/>
              </a:ext>
            </a:extLst>
          </p:cNvPr>
          <p:cNvSpPr/>
          <p:nvPr/>
        </p:nvSpPr>
        <p:spPr>
          <a:xfrm>
            <a:off x="3049448" y="173255"/>
            <a:ext cx="3281239"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Tự</a:t>
            </a:r>
            <a:r>
              <a:rPr lang="en-US" sz="2400" dirty="0">
                <a:solidFill>
                  <a:srgbClr val="0070C0"/>
                </a:solidFill>
              </a:rPr>
              <a:t> </a:t>
            </a:r>
            <a:r>
              <a:rPr lang="en-US" sz="2400" dirty="0" err="1">
                <a:solidFill>
                  <a:srgbClr val="0070C0"/>
                </a:solidFill>
              </a:rPr>
              <a:t>đổ</a:t>
            </a:r>
            <a:r>
              <a:rPr lang="en-US" sz="2400" dirty="0">
                <a:solidFill>
                  <a:srgbClr val="0070C0"/>
                </a:solidFill>
              </a:rPr>
              <a:t> </a:t>
            </a:r>
            <a:r>
              <a:rPr lang="en-US" sz="2400" dirty="0" err="1">
                <a:solidFill>
                  <a:srgbClr val="0070C0"/>
                </a:solidFill>
              </a:rPr>
              <a:t>lỗi</a:t>
            </a:r>
            <a:r>
              <a:rPr lang="en-US" sz="2400" dirty="0">
                <a:solidFill>
                  <a:srgbClr val="0070C0"/>
                </a:solidFill>
              </a:rPr>
              <a:t> </a:t>
            </a:r>
            <a:r>
              <a:rPr lang="en-US" sz="2400" dirty="0" err="1">
                <a:solidFill>
                  <a:srgbClr val="0070C0"/>
                </a:solidFill>
              </a:rPr>
              <a:t>cho</a:t>
            </a:r>
            <a:r>
              <a:rPr lang="en-US" sz="2400" dirty="0">
                <a:solidFill>
                  <a:srgbClr val="0070C0"/>
                </a:solidFill>
              </a:rPr>
              <a:t> </a:t>
            </a:r>
            <a:r>
              <a:rPr lang="en-US" sz="2400" dirty="0" err="1">
                <a:solidFill>
                  <a:srgbClr val="0070C0"/>
                </a:solidFill>
              </a:rPr>
              <a:t>bản</a:t>
            </a:r>
            <a:r>
              <a:rPr lang="en-US" sz="2400" dirty="0">
                <a:solidFill>
                  <a:srgbClr val="0070C0"/>
                </a:solidFill>
              </a:rPr>
              <a:t> </a:t>
            </a:r>
            <a:r>
              <a:rPr lang="en-US" sz="2400" dirty="0" err="1">
                <a:solidFill>
                  <a:srgbClr val="0070C0"/>
                </a:solidFill>
              </a:rPr>
              <a:t>thân</a:t>
            </a:r>
            <a:r>
              <a:rPr lang="en-US" sz="2400" dirty="0">
                <a:solidFill>
                  <a:srgbClr val="0070C0"/>
                </a:solidFill>
              </a:rPr>
              <a:t> </a:t>
            </a:r>
          </a:p>
        </p:txBody>
      </p:sp>
      <p:sp>
        <p:nvSpPr>
          <p:cNvPr id="27" name="Rectangle 26">
            <a:extLst>
              <a:ext uri="{FF2B5EF4-FFF2-40B4-BE49-F238E27FC236}">
                <a16:creationId xmlns:a16="http://schemas.microsoft.com/office/drawing/2014/main" id="{70B7F458-611E-5646-BAE9-2DE4D38FF70A}"/>
              </a:ext>
            </a:extLst>
          </p:cNvPr>
          <p:cNvSpPr/>
          <p:nvPr/>
        </p:nvSpPr>
        <p:spPr>
          <a:xfrm>
            <a:off x="3483802" y="934020"/>
            <a:ext cx="2310613"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Cảm</a:t>
            </a:r>
            <a:r>
              <a:rPr lang="en-US" sz="2400" dirty="0">
                <a:solidFill>
                  <a:srgbClr val="0070C0"/>
                </a:solidFill>
              </a:rPr>
              <a:t> </a:t>
            </a:r>
            <a:r>
              <a:rPr lang="en-US" sz="2400" dirty="0" err="1">
                <a:solidFill>
                  <a:srgbClr val="0070C0"/>
                </a:solidFill>
              </a:rPr>
              <a:t>giác</a:t>
            </a:r>
            <a:r>
              <a:rPr lang="en-US" sz="2400" dirty="0">
                <a:solidFill>
                  <a:srgbClr val="0070C0"/>
                </a:solidFill>
              </a:rPr>
              <a:t> </a:t>
            </a:r>
            <a:r>
              <a:rPr lang="en-US" sz="2400" dirty="0" err="1">
                <a:solidFill>
                  <a:srgbClr val="0070C0"/>
                </a:solidFill>
              </a:rPr>
              <a:t>xa</a:t>
            </a:r>
            <a:r>
              <a:rPr lang="en-US" sz="2400" dirty="0">
                <a:solidFill>
                  <a:srgbClr val="0070C0"/>
                </a:solidFill>
              </a:rPr>
              <a:t> </a:t>
            </a:r>
            <a:r>
              <a:rPr lang="en-US" sz="2400" dirty="0" err="1">
                <a:solidFill>
                  <a:srgbClr val="0070C0"/>
                </a:solidFill>
              </a:rPr>
              <a:t>lạ</a:t>
            </a:r>
            <a:r>
              <a:rPr lang="en-US" sz="2400" dirty="0">
                <a:solidFill>
                  <a:srgbClr val="0070C0"/>
                </a:solidFill>
              </a:rPr>
              <a:t> </a:t>
            </a:r>
          </a:p>
        </p:txBody>
      </p:sp>
      <p:sp>
        <p:nvSpPr>
          <p:cNvPr id="28" name="Rectangle 27">
            <a:extLst>
              <a:ext uri="{FF2B5EF4-FFF2-40B4-BE49-F238E27FC236}">
                <a16:creationId xmlns:a16="http://schemas.microsoft.com/office/drawing/2014/main" id="{77F859DB-3425-1049-8A99-D561BEA12F1F}"/>
              </a:ext>
            </a:extLst>
          </p:cNvPr>
          <p:cNvSpPr/>
          <p:nvPr/>
        </p:nvSpPr>
        <p:spPr>
          <a:xfrm>
            <a:off x="4820085" y="1463877"/>
            <a:ext cx="2597763" cy="729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rPr>
              <a:t>Cảm</a:t>
            </a:r>
            <a:r>
              <a:rPr lang="en-US" sz="2400" dirty="0">
                <a:solidFill>
                  <a:srgbClr val="0070C0"/>
                </a:solidFill>
              </a:rPr>
              <a:t> </a:t>
            </a:r>
            <a:r>
              <a:rPr lang="en-US" sz="2400" dirty="0" err="1">
                <a:solidFill>
                  <a:srgbClr val="0070C0"/>
                </a:solidFill>
              </a:rPr>
              <a:t>giác</a:t>
            </a:r>
            <a:r>
              <a:rPr lang="en-US" sz="2400" dirty="0">
                <a:solidFill>
                  <a:srgbClr val="0070C0"/>
                </a:solidFill>
              </a:rPr>
              <a:t> </a:t>
            </a:r>
            <a:r>
              <a:rPr lang="en-US" sz="2400" dirty="0" err="1">
                <a:solidFill>
                  <a:srgbClr val="0070C0"/>
                </a:solidFill>
              </a:rPr>
              <a:t>bị</a:t>
            </a:r>
            <a:r>
              <a:rPr lang="en-US" sz="2400" dirty="0">
                <a:solidFill>
                  <a:srgbClr val="0070C0"/>
                </a:solidFill>
              </a:rPr>
              <a:t> </a:t>
            </a:r>
            <a:r>
              <a:rPr lang="en-US" sz="2400" dirty="0" err="1">
                <a:solidFill>
                  <a:srgbClr val="0070C0"/>
                </a:solidFill>
              </a:rPr>
              <a:t>bỏ</a:t>
            </a:r>
            <a:r>
              <a:rPr lang="en-US" sz="2400" dirty="0">
                <a:solidFill>
                  <a:srgbClr val="0070C0"/>
                </a:solidFill>
              </a:rPr>
              <a:t> </a:t>
            </a:r>
            <a:r>
              <a:rPr lang="en-US" sz="2400" dirty="0" err="1">
                <a:solidFill>
                  <a:srgbClr val="0070C0"/>
                </a:solidFill>
              </a:rPr>
              <a:t>rơi</a:t>
            </a:r>
            <a:endParaRPr lang="en-US" sz="2400" dirty="0">
              <a:solidFill>
                <a:srgbClr val="0070C0"/>
              </a:solidFill>
            </a:endParaRPr>
          </a:p>
        </p:txBody>
      </p:sp>
      <p:sp>
        <p:nvSpPr>
          <p:cNvPr id="29" name="Rectangle 28">
            <a:extLst>
              <a:ext uri="{FF2B5EF4-FFF2-40B4-BE49-F238E27FC236}">
                <a16:creationId xmlns:a16="http://schemas.microsoft.com/office/drawing/2014/main" id="{4C5DDC66-F282-7144-90DC-03AFAA8F68EB}"/>
              </a:ext>
            </a:extLst>
          </p:cNvPr>
          <p:cNvSpPr/>
          <p:nvPr/>
        </p:nvSpPr>
        <p:spPr>
          <a:xfrm>
            <a:off x="10113874" y="1151079"/>
            <a:ext cx="2078127" cy="3896263"/>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800"/>
              </a:spcBef>
            </a:pPr>
            <a:r>
              <a:rPr lang="en-US" sz="2400" b="1" dirty="0">
                <a:solidFill>
                  <a:schemeClr val="bg1"/>
                </a:solidFill>
              </a:rPr>
              <a:t>BIỂU HIỆN CẢM XÚC KHI CÓ VẤN ĐỀ  SKTT</a:t>
            </a:r>
          </a:p>
        </p:txBody>
      </p:sp>
    </p:spTree>
    <p:extLst>
      <p:ext uri="{BB962C8B-B14F-4D97-AF65-F5344CB8AC3E}">
        <p14:creationId xmlns:p14="http://schemas.microsoft.com/office/powerpoint/2010/main" val="2131963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83A6-CD1B-4334-4051-46DBBFE19151}"/>
              </a:ext>
            </a:extLst>
          </p:cNvPr>
          <p:cNvSpPr>
            <a:spLocks noGrp="1"/>
          </p:cNvSpPr>
          <p:nvPr>
            <p:ph type="title"/>
          </p:nvPr>
        </p:nvSpPr>
        <p:spPr>
          <a:xfrm>
            <a:off x="5237249" y="365125"/>
            <a:ext cx="6116549" cy="1120775"/>
          </a:xfrm>
        </p:spPr>
        <p:txBody>
          <a:bodyPr>
            <a:normAutofit fontScale="90000"/>
          </a:bodyPr>
          <a:lstStyle/>
          <a:p>
            <a:r>
              <a:rPr lang="en-US" b="1" dirty="0" err="1">
                <a:solidFill>
                  <a:srgbClr val="0070C0"/>
                </a:solidFill>
                <a:latin typeface="Times" panose="02020603050405020304" pitchFamily="18" charset="0"/>
                <a:cs typeface="Times" panose="02020603050405020304" pitchFamily="18" charset="0"/>
              </a:rPr>
              <a:t>Mục</a:t>
            </a:r>
            <a:r>
              <a:rPr lang="en-US" b="1" dirty="0">
                <a:solidFill>
                  <a:srgbClr val="0070C0"/>
                </a:solidFill>
                <a:latin typeface="Times" panose="02020603050405020304" pitchFamily="18" charset="0"/>
                <a:cs typeface="Times" panose="02020603050405020304" pitchFamily="18" charset="0"/>
              </a:rPr>
              <a:t> </a:t>
            </a:r>
            <a:r>
              <a:rPr lang="en-US" b="1" dirty="0" err="1">
                <a:solidFill>
                  <a:srgbClr val="0070C0"/>
                </a:solidFill>
                <a:latin typeface="Times" panose="02020603050405020304" pitchFamily="18" charset="0"/>
                <a:cs typeface="Times" panose="02020603050405020304" pitchFamily="18" charset="0"/>
              </a:rPr>
              <a:t>đích</a:t>
            </a:r>
            <a:r>
              <a:rPr lang="en-US" b="1" dirty="0">
                <a:solidFill>
                  <a:srgbClr val="0070C0"/>
                </a:solidFill>
                <a:latin typeface="Times" panose="02020603050405020304" pitchFamily="18" charset="0"/>
                <a:cs typeface="Times" panose="02020603050405020304" pitchFamily="18" charset="0"/>
              </a:rPr>
              <a:t> </a:t>
            </a:r>
            <a:r>
              <a:rPr lang="en-US" b="1" dirty="0" err="1">
                <a:solidFill>
                  <a:srgbClr val="0070C0"/>
                </a:solidFill>
                <a:latin typeface="Times" panose="02020603050405020304" pitchFamily="18" charset="0"/>
                <a:cs typeface="Times" panose="02020603050405020304" pitchFamily="18" charset="0"/>
              </a:rPr>
              <a:t>khóa</a:t>
            </a:r>
            <a:r>
              <a:rPr lang="en-US" b="1" dirty="0">
                <a:solidFill>
                  <a:srgbClr val="0070C0"/>
                </a:solidFill>
                <a:latin typeface="Times" panose="02020603050405020304" pitchFamily="18" charset="0"/>
                <a:cs typeface="Times" panose="02020603050405020304" pitchFamily="18" charset="0"/>
              </a:rPr>
              <a:t> </a:t>
            </a:r>
            <a:r>
              <a:rPr lang="en-US" b="1" dirty="0" err="1">
                <a:solidFill>
                  <a:srgbClr val="0070C0"/>
                </a:solidFill>
                <a:latin typeface="Times" panose="02020603050405020304" pitchFamily="18" charset="0"/>
                <a:cs typeface="Times" panose="02020603050405020304" pitchFamily="18" charset="0"/>
              </a:rPr>
              <a:t>tập</a:t>
            </a:r>
            <a:r>
              <a:rPr lang="en-US" b="1" dirty="0">
                <a:solidFill>
                  <a:srgbClr val="0070C0"/>
                </a:solidFill>
                <a:latin typeface="Times" panose="02020603050405020304" pitchFamily="18" charset="0"/>
                <a:cs typeface="Times" panose="02020603050405020304" pitchFamily="18" charset="0"/>
              </a:rPr>
              <a:t> </a:t>
            </a:r>
            <a:r>
              <a:rPr lang="en-US" b="1" dirty="0" err="1">
                <a:solidFill>
                  <a:srgbClr val="0070C0"/>
                </a:solidFill>
                <a:latin typeface="Times" panose="02020603050405020304" pitchFamily="18" charset="0"/>
                <a:cs typeface="Times" panose="02020603050405020304" pitchFamily="18" charset="0"/>
              </a:rPr>
              <a:t>huấn</a:t>
            </a:r>
            <a:r>
              <a:rPr lang="en-US" b="1" dirty="0">
                <a:solidFill>
                  <a:srgbClr val="0070C0"/>
                </a:solidFill>
                <a:latin typeface="Times" panose="02020603050405020304" pitchFamily="18" charset="0"/>
                <a:cs typeface="Times" panose="02020603050405020304" pitchFamily="18" charset="0"/>
              </a:rPr>
              <a:t>:</a:t>
            </a:r>
          </a:p>
        </p:txBody>
      </p:sp>
      <p:sp>
        <p:nvSpPr>
          <p:cNvPr id="3" name="Content Placeholder 2">
            <a:extLst>
              <a:ext uri="{FF2B5EF4-FFF2-40B4-BE49-F238E27FC236}">
                <a16:creationId xmlns:a16="http://schemas.microsoft.com/office/drawing/2014/main" id="{585E0839-814F-E3B0-52A7-039F28D5C712}"/>
              </a:ext>
            </a:extLst>
          </p:cNvPr>
          <p:cNvSpPr>
            <a:spLocks noGrp="1"/>
          </p:cNvSpPr>
          <p:nvPr>
            <p:ph idx="1"/>
          </p:nvPr>
        </p:nvSpPr>
        <p:spPr>
          <a:xfrm>
            <a:off x="5626712" y="1230087"/>
            <a:ext cx="5727086" cy="4831672"/>
          </a:xfrm>
        </p:spPr>
        <p:txBody>
          <a:bodyPr>
            <a:noAutofit/>
          </a:bodyPr>
          <a:lstStyle/>
          <a:p>
            <a:pPr marL="0" marR="3810" indent="457200" algn="just">
              <a:lnSpc>
                <a:spcPct val="130000"/>
              </a:lnSpc>
              <a:spcBef>
                <a:spcPts val="0"/>
              </a:spcBef>
              <a:spcAft>
                <a:spcPts val="0"/>
              </a:spcAft>
            </a:pP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cán</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khẩn</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đợt</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bùng</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lai</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3810" indent="457200" algn="just">
              <a:lnSpc>
                <a:spcPct val="130000"/>
              </a:lnSpc>
              <a:spcBef>
                <a:spcPts val="0"/>
              </a:spcBef>
              <a:spcAft>
                <a:spcPts val="0"/>
              </a:spcAft>
            </a:pP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cán</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khoá</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huấn</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24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AU"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074" name="Picture 2" descr="Goal-Driven Kanban: Improving Performance and Motivating Teams">
            <a:extLst>
              <a:ext uri="{FF2B5EF4-FFF2-40B4-BE49-F238E27FC236}">
                <a16:creationId xmlns:a16="http://schemas.microsoft.com/office/drawing/2014/main" id="{5329435D-6F69-D113-BFF0-7F5935D003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61" r="23015"/>
          <a:stretch/>
        </p:blipFill>
        <p:spPr bwMode="auto">
          <a:xfrm>
            <a:off x="-489837" y="365125"/>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111619"/>
      </p:ext>
    </p:extLst>
  </p:cSld>
  <p:clrMapOvr>
    <a:masterClrMapping/>
  </p:clrMapOvr>
  <p:transition spd="med">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5ECF-EB4F-A946-AD23-F3C3EC737148}"/>
              </a:ext>
            </a:extLst>
          </p:cNvPr>
          <p:cNvSpPr>
            <a:spLocks noGrp="1"/>
          </p:cNvSpPr>
          <p:nvPr>
            <p:ph type="title"/>
          </p:nvPr>
        </p:nvSpPr>
        <p:spPr>
          <a:xfrm>
            <a:off x="10230378" y="223515"/>
            <a:ext cx="1961623" cy="3874003"/>
          </a:xfrm>
        </p:spPr>
        <p:txBody>
          <a:bodyPr/>
          <a:lstStyle/>
          <a:p>
            <a:r>
              <a:rPr lang="en-US" dirty="0">
                <a:solidFill>
                  <a:schemeClr val="bg1"/>
                </a:solidFill>
              </a:rPr>
              <a:t>BIỂU HIỆN VỀ MẶT HÀNH VI</a:t>
            </a:r>
            <a:br>
              <a:rPr lang="en-US" dirty="0">
                <a:solidFill>
                  <a:schemeClr val="bg1"/>
                </a:solidFill>
              </a:rPr>
            </a:br>
            <a:r>
              <a:rPr lang="en-US" dirty="0">
                <a:solidFill>
                  <a:schemeClr val="bg1"/>
                </a:solidFill>
              </a:rPr>
              <a:t>KHI CÓ VẤN ĐỀ TÂM LÝ  </a:t>
            </a:r>
          </a:p>
        </p:txBody>
      </p:sp>
      <p:sp>
        <p:nvSpPr>
          <p:cNvPr id="3" name="Text Placeholder 2">
            <a:extLst>
              <a:ext uri="{FF2B5EF4-FFF2-40B4-BE49-F238E27FC236}">
                <a16:creationId xmlns:a16="http://schemas.microsoft.com/office/drawing/2014/main" id="{B39F7751-BBFF-9048-9C5D-5E057E57EEE4}"/>
              </a:ext>
            </a:extLst>
          </p:cNvPr>
          <p:cNvSpPr>
            <a:spLocks noGrp="1"/>
          </p:cNvSpPr>
          <p:nvPr>
            <p:ph type="body" idx="1"/>
          </p:nvPr>
        </p:nvSpPr>
        <p:spPr>
          <a:xfrm>
            <a:off x="450376" y="1501387"/>
            <a:ext cx="11436824" cy="5068215"/>
          </a:xfrm>
        </p:spPr>
        <p:txBody>
          <a:bodyPr/>
          <a:lstStyle/>
          <a:p>
            <a:r>
              <a:rPr lang="en-US" sz="2800" b="1" dirty="0">
                <a:solidFill>
                  <a:srgbClr val="0070C0"/>
                </a:solidFill>
              </a:rPr>
              <a:t>Thu </a:t>
            </a:r>
            <a:r>
              <a:rPr lang="en-US" sz="2800" b="1" dirty="0" err="1">
                <a:solidFill>
                  <a:srgbClr val="0070C0"/>
                </a:solidFill>
              </a:rPr>
              <a:t>mình</a:t>
            </a:r>
            <a:r>
              <a:rPr lang="en-US" sz="2800" b="1" dirty="0">
                <a:solidFill>
                  <a:srgbClr val="0070C0"/>
                </a:solidFill>
              </a:rPr>
              <a:t>, </a:t>
            </a:r>
            <a:r>
              <a:rPr lang="en-US" sz="2800" b="1" dirty="0" err="1">
                <a:solidFill>
                  <a:srgbClr val="0070C0"/>
                </a:solidFill>
              </a:rPr>
              <a:t>rút</a:t>
            </a:r>
            <a:r>
              <a:rPr lang="en-US" sz="2800" b="1" dirty="0">
                <a:solidFill>
                  <a:srgbClr val="0070C0"/>
                </a:solidFill>
              </a:rPr>
              <a:t> </a:t>
            </a:r>
            <a:r>
              <a:rPr lang="en-US" sz="2800" b="1" dirty="0" err="1">
                <a:solidFill>
                  <a:srgbClr val="0070C0"/>
                </a:solidFill>
              </a:rPr>
              <a:t>lui</a:t>
            </a:r>
            <a:r>
              <a:rPr lang="en-US" sz="2800" b="1" dirty="0">
                <a:solidFill>
                  <a:srgbClr val="0070C0"/>
                </a:solidFill>
              </a:rPr>
              <a:t> </a:t>
            </a:r>
            <a:r>
              <a:rPr lang="en-US" sz="2800" b="1" dirty="0" err="1">
                <a:solidFill>
                  <a:srgbClr val="0070C0"/>
                </a:solidFill>
              </a:rPr>
              <a:t>khỏi</a:t>
            </a:r>
            <a:r>
              <a:rPr lang="en-US" sz="2800" b="1" dirty="0">
                <a:solidFill>
                  <a:srgbClr val="0070C0"/>
                </a:solidFill>
              </a:rPr>
              <a:t>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mối</a:t>
            </a:r>
            <a:r>
              <a:rPr lang="en-US" sz="2800" b="1" dirty="0">
                <a:solidFill>
                  <a:srgbClr val="0070C0"/>
                </a:solidFill>
              </a:rPr>
              <a:t> </a:t>
            </a:r>
            <a:r>
              <a:rPr lang="en-US" sz="2800" b="1" dirty="0" err="1">
                <a:solidFill>
                  <a:srgbClr val="0070C0"/>
                </a:solidFill>
              </a:rPr>
              <a:t>quan</a:t>
            </a:r>
            <a:r>
              <a:rPr lang="en-US" sz="2800" b="1" dirty="0">
                <a:solidFill>
                  <a:srgbClr val="0070C0"/>
                </a:solidFill>
              </a:rPr>
              <a:t> </a:t>
            </a:r>
            <a:r>
              <a:rPr lang="en-US" sz="2800" b="1" dirty="0" err="1">
                <a:solidFill>
                  <a:srgbClr val="0070C0"/>
                </a:solidFill>
              </a:rPr>
              <a:t>hệ</a:t>
            </a:r>
            <a:endParaRPr lang="en-US" sz="2800" b="1" dirty="0">
              <a:solidFill>
                <a:srgbClr val="0070C0"/>
              </a:solidFill>
            </a:endParaRPr>
          </a:p>
          <a:p>
            <a:r>
              <a:rPr lang="en-US" sz="2800" b="1" dirty="0" err="1">
                <a:solidFill>
                  <a:srgbClr val="0070C0"/>
                </a:solidFill>
              </a:rPr>
              <a:t>Không</a:t>
            </a:r>
            <a:r>
              <a:rPr lang="en-US" sz="2800" b="1" dirty="0">
                <a:solidFill>
                  <a:srgbClr val="0070C0"/>
                </a:solidFill>
              </a:rPr>
              <a:t> </a:t>
            </a:r>
            <a:r>
              <a:rPr lang="en-US" sz="2800" b="1" dirty="0" err="1">
                <a:solidFill>
                  <a:srgbClr val="0070C0"/>
                </a:solidFill>
              </a:rPr>
              <a:t>hứng</a:t>
            </a:r>
            <a:r>
              <a:rPr lang="en-US" sz="2800" b="1" dirty="0">
                <a:solidFill>
                  <a:srgbClr val="0070C0"/>
                </a:solidFill>
              </a:rPr>
              <a:t> </a:t>
            </a:r>
            <a:r>
              <a:rPr lang="en-US" sz="2800" b="1" dirty="0" err="1">
                <a:solidFill>
                  <a:srgbClr val="0070C0"/>
                </a:solidFill>
              </a:rPr>
              <a:t>thú</a:t>
            </a:r>
            <a:r>
              <a:rPr lang="en-US" sz="2800" b="1" dirty="0">
                <a:solidFill>
                  <a:srgbClr val="0070C0"/>
                </a:solidFill>
              </a:rPr>
              <a:t> </a:t>
            </a:r>
            <a:r>
              <a:rPr lang="en-US" sz="2800" b="1" dirty="0" err="1">
                <a:solidFill>
                  <a:srgbClr val="0070C0"/>
                </a:solidFill>
              </a:rPr>
              <a:t>với</a:t>
            </a:r>
            <a:r>
              <a:rPr lang="en-US" sz="2800" b="1" dirty="0">
                <a:solidFill>
                  <a:srgbClr val="0070C0"/>
                </a:solidFill>
              </a:rPr>
              <a:t> </a:t>
            </a:r>
            <a:r>
              <a:rPr lang="en-US" sz="2800" b="1" dirty="0" err="1">
                <a:solidFill>
                  <a:srgbClr val="0070C0"/>
                </a:solidFill>
              </a:rPr>
              <a:t>những</a:t>
            </a:r>
            <a:r>
              <a:rPr lang="en-US" sz="2800" b="1" dirty="0">
                <a:solidFill>
                  <a:srgbClr val="0070C0"/>
                </a:solidFill>
              </a:rPr>
              <a:t> </a:t>
            </a:r>
            <a:r>
              <a:rPr lang="en-US" sz="2800" b="1" dirty="0" err="1">
                <a:solidFill>
                  <a:srgbClr val="0070C0"/>
                </a:solidFill>
              </a:rPr>
              <a:t>hoạt</a:t>
            </a:r>
            <a:r>
              <a:rPr lang="en-US" sz="2800" b="1" dirty="0">
                <a:solidFill>
                  <a:srgbClr val="0070C0"/>
                </a:solidFill>
              </a:rPr>
              <a:t> </a:t>
            </a:r>
            <a:r>
              <a:rPr lang="en-US" sz="2800" b="1" dirty="0" err="1">
                <a:solidFill>
                  <a:srgbClr val="0070C0"/>
                </a:solidFill>
              </a:rPr>
              <a:t>động</a:t>
            </a:r>
            <a:r>
              <a:rPr lang="en-US" sz="2800" b="1" dirty="0">
                <a:solidFill>
                  <a:srgbClr val="0070C0"/>
                </a:solidFill>
              </a:rPr>
              <a:t> </a:t>
            </a:r>
            <a:r>
              <a:rPr lang="en-US" sz="2800" b="1" dirty="0" err="1">
                <a:solidFill>
                  <a:srgbClr val="0070C0"/>
                </a:solidFill>
              </a:rPr>
              <a:t>yêu</a:t>
            </a:r>
            <a:r>
              <a:rPr lang="en-US" sz="2800" b="1" dirty="0">
                <a:solidFill>
                  <a:srgbClr val="0070C0"/>
                </a:solidFill>
              </a:rPr>
              <a:t> </a:t>
            </a:r>
            <a:r>
              <a:rPr lang="en-US" sz="2800" b="1" dirty="0" err="1">
                <a:solidFill>
                  <a:srgbClr val="0070C0"/>
                </a:solidFill>
              </a:rPr>
              <a:t>thích</a:t>
            </a:r>
            <a:r>
              <a:rPr lang="en-US" sz="2800" b="1" dirty="0">
                <a:solidFill>
                  <a:srgbClr val="0070C0"/>
                </a:solidFill>
              </a:rPr>
              <a:t> </a:t>
            </a:r>
            <a:r>
              <a:rPr lang="en-US" sz="2800" b="1" dirty="0" err="1">
                <a:solidFill>
                  <a:srgbClr val="0070C0"/>
                </a:solidFill>
              </a:rPr>
              <a:t>trước</a:t>
            </a:r>
            <a:r>
              <a:rPr lang="en-US" sz="2800" b="1" dirty="0">
                <a:solidFill>
                  <a:srgbClr val="0070C0"/>
                </a:solidFill>
              </a:rPr>
              <a:t> </a:t>
            </a:r>
            <a:r>
              <a:rPr lang="en-US" sz="2800" b="1" dirty="0" err="1">
                <a:solidFill>
                  <a:srgbClr val="0070C0"/>
                </a:solidFill>
              </a:rPr>
              <a:t>đây</a:t>
            </a:r>
            <a:endParaRPr lang="en-US" sz="2800" b="1" dirty="0">
              <a:solidFill>
                <a:srgbClr val="0070C0"/>
              </a:solidFill>
            </a:endParaRPr>
          </a:p>
          <a:p>
            <a:r>
              <a:rPr lang="en-US" sz="2800" b="1" dirty="0" err="1">
                <a:solidFill>
                  <a:srgbClr val="0070C0"/>
                </a:solidFill>
              </a:rPr>
              <a:t>Làm</a:t>
            </a:r>
            <a:r>
              <a:rPr lang="en-US" sz="2800" b="1" dirty="0">
                <a:solidFill>
                  <a:srgbClr val="0070C0"/>
                </a:solidFill>
              </a:rPr>
              <a:t> </a:t>
            </a:r>
            <a:r>
              <a:rPr lang="en-US" sz="2800" b="1" dirty="0" err="1">
                <a:solidFill>
                  <a:srgbClr val="0070C0"/>
                </a:solidFill>
              </a:rPr>
              <a:t>đau</a:t>
            </a:r>
            <a:r>
              <a:rPr lang="en-US" sz="2800" b="1" dirty="0">
                <a:solidFill>
                  <a:srgbClr val="0070C0"/>
                </a:solidFill>
              </a:rPr>
              <a:t> </a:t>
            </a:r>
            <a:r>
              <a:rPr lang="en-US" sz="2800" b="1" dirty="0" err="1">
                <a:solidFill>
                  <a:srgbClr val="0070C0"/>
                </a:solidFill>
              </a:rPr>
              <a:t>bản</a:t>
            </a:r>
            <a:r>
              <a:rPr lang="en-US" sz="2800" b="1" dirty="0">
                <a:solidFill>
                  <a:srgbClr val="0070C0"/>
                </a:solidFill>
              </a:rPr>
              <a:t> </a:t>
            </a:r>
            <a:r>
              <a:rPr lang="en-US" sz="2800" b="1" dirty="0" err="1">
                <a:solidFill>
                  <a:srgbClr val="0070C0"/>
                </a:solidFill>
              </a:rPr>
              <a:t>thân</a:t>
            </a:r>
            <a:endParaRPr lang="en-US" sz="2800" b="1" dirty="0">
              <a:solidFill>
                <a:srgbClr val="0070C0"/>
              </a:solidFill>
            </a:endParaRPr>
          </a:p>
          <a:p>
            <a:r>
              <a:rPr lang="en-US" sz="2800" b="1" dirty="0" err="1">
                <a:solidFill>
                  <a:srgbClr val="0070C0"/>
                </a:solidFill>
              </a:rPr>
              <a:t>Bạo</a:t>
            </a:r>
            <a:r>
              <a:rPr lang="en-US" sz="2800" b="1" dirty="0">
                <a:solidFill>
                  <a:srgbClr val="0070C0"/>
                </a:solidFill>
              </a:rPr>
              <a:t> </a:t>
            </a:r>
            <a:r>
              <a:rPr lang="en-US" sz="2800" b="1" dirty="0" err="1">
                <a:solidFill>
                  <a:srgbClr val="0070C0"/>
                </a:solidFill>
              </a:rPr>
              <a:t>lực</a:t>
            </a:r>
            <a:r>
              <a:rPr lang="en-US" sz="2800" b="1" dirty="0">
                <a:solidFill>
                  <a:srgbClr val="0070C0"/>
                </a:solidFill>
              </a:rPr>
              <a:t> </a:t>
            </a:r>
            <a:r>
              <a:rPr lang="en-US" sz="2800" b="1" dirty="0" err="1">
                <a:solidFill>
                  <a:srgbClr val="0070C0"/>
                </a:solidFill>
              </a:rPr>
              <a:t>với</a:t>
            </a:r>
            <a:r>
              <a:rPr lang="en-US" sz="2800" b="1" dirty="0">
                <a:solidFill>
                  <a:srgbClr val="0070C0"/>
                </a:solidFill>
              </a:rPr>
              <a:t> </a:t>
            </a:r>
            <a:r>
              <a:rPr lang="en-US" sz="2800" b="1" dirty="0" err="1">
                <a:solidFill>
                  <a:srgbClr val="0070C0"/>
                </a:solidFill>
              </a:rPr>
              <a:t>mọi</a:t>
            </a:r>
            <a:r>
              <a:rPr lang="en-US" sz="2800" b="1" dirty="0">
                <a:solidFill>
                  <a:srgbClr val="0070C0"/>
                </a:solidFill>
              </a:rPr>
              <a:t> </a:t>
            </a:r>
            <a:r>
              <a:rPr lang="en-US" sz="2800" b="1" dirty="0" err="1">
                <a:solidFill>
                  <a:srgbClr val="0070C0"/>
                </a:solidFill>
              </a:rPr>
              <a:t>người</a:t>
            </a:r>
            <a:r>
              <a:rPr lang="en-US" sz="2800" b="1" dirty="0">
                <a:solidFill>
                  <a:srgbClr val="0070C0"/>
                </a:solidFill>
              </a:rPr>
              <a:t> </a:t>
            </a:r>
            <a:r>
              <a:rPr lang="en-US" sz="2800" b="1" dirty="0" err="1">
                <a:solidFill>
                  <a:srgbClr val="0070C0"/>
                </a:solidFill>
              </a:rPr>
              <a:t>xung</a:t>
            </a:r>
            <a:r>
              <a:rPr lang="en-US" sz="2800" b="1" dirty="0">
                <a:solidFill>
                  <a:srgbClr val="0070C0"/>
                </a:solidFill>
              </a:rPr>
              <a:t> </a:t>
            </a:r>
            <a:r>
              <a:rPr lang="en-US" sz="2800" b="1" dirty="0" err="1">
                <a:solidFill>
                  <a:srgbClr val="0070C0"/>
                </a:solidFill>
              </a:rPr>
              <a:t>quanh</a:t>
            </a:r>
            <a:r>
              <a:rPr lang="en-US" sz="2800" b="1" dirty="0">
                <a:solidFill>
                  <a:srgbClr val="0070C0"/>
                </a:solidFill>
              </a:rPr>
              <a:t>, </a:t>
            </a:r>
            <a:r>
              <a:rPr lang="en-US" sz="2800" b="1" dirty="0" err="1">
                <a:solidFill>
                  <a:srgbClr val="0070C0"/>
                </a:solidFill>
              </a:rPr>
              <a:t>với</a:t>
            </a:r>
            <a:r>
              <a:rPr lang="en-US" sz="2800" b="1" dirty="0">
                <a:solidFill>
                  <a:srgbClr val="0070C0"/>
                </a:solidFill>
              </a:rPr>
              <a:t> </a:t>
            </a:r>
            <a:r>
              <a:rPr lang="en-US" sz="2800" b="1" dirty="0" err="1">
                <a:solidFill>
                  <a:srgbClr val="0070C0"/>
                </a:solidFill>
              </a:rPr>
              <a:t>động</a:t>
            </a:r>
            <a:r>
              <a:rPr lang="en-US" sz="2800" b="1" dirty="0">
                <a:solidFill>
                  <a:srgbClr val="0070C0"/>
                </a:solidFill>
              </a:rPr>
              <a:t> </a:t>
            </a:r>
            <a:r>
              <a:rPr lang="en-US" sz="2800" b="1" dirty="0" err="1">
                <a:solidFill>
                  <a:srgbClr val="0070C0"/>
                </a:solidFill>
              </a:rPr>
              <a:t>vật</a:t>
            </a:r>
            <a:r>
              <a:rPr lang="en-US" sz="2800" b="1" dirty="0">
                <a:solidFill>
                  <a:srgbClr val="0070C0"/>
                </a:solidFill>
              </a:rPr>
              <a:t> </a:t>
            </a:r>
          </a:p>
          <a:p>
            <a:r>
              <a:rPr lang="vi-VN" sz="2800" b="1" dirty="0">
                <a:solidFill>
                  <a:srgbClr val="0070C0"/>
                </a:solidFill>
              </a:rPr>
              <a:t>Rối loạn bữa ăn </a:t>
            </a:r>
            <a:endParaRPr lang="en-US" sz="2800" b="1" dirty="0">
              <a:solidFill>
                <a:srgbClr val="0070C0"/>
              </a:solidFill>
            </a:endParaRPr>
          </a:p>
          <a:p>
            <a:r>
              <a:rPr lang="en-US" sz="2800" b="1" dirty="0" err="1">
                <a:solidFill>
                  <a:srgbClr val="0070C0"/>
                </a:solidFill>
              </a:rPr>
              <a:t>Rối</a:t>
            </a:r>
            <a:r>
              <a:rPr lang="en-US" sz="2800" b="1" dirty="0">
                <a:solidFill>
                  <a:srgbClr val="0070C0"/>
                </a:solidFill>
              </a:rPr>
              <a:t> </a:t>
            </a:r>
            <a:r>
              <a:rPr lang="en-US" sz="2800" b="1" dirty="0" err="1">
                <a:solidFill>
                  <a:srgbClr val="0070C0"/>
                </a:solidFill>
              </a:rPr>
              <a:t>loạn</a:t>
            </a:r>
            <a:r>
              <a:rPr lang="en-US" sz="2800" b="1" dirty="0">
                <a:solidFill>
                  <a:srgbClr val="0070C0"/>
                </a:solidFill>
              </a:rPr>
              <a:t> </a:t>
            </a:r>
            <a:r>
              <a:rPr lang="en-US" sz="2800" b="1" dirty="0" err="1">
                <a:solidFill>
                  <a:srgbClr val="0070C0"/>
                </a:solidFill>
              </a:rPr>
              <a:t>giấc</a:t>
            </a:r>
            <a:r>
              <a:rPr lang="en-US" sz="2800" b="1" dirty="0">
                <a:solidFill>
                  <a:srgbClr val="0070C0"/>
                </a:solidFill>
              </a:rPr>
              <a:t> </a:t>
            </a:r>
            <a:r>
              <a:rPr lang="en-US" sz="2800" b="1" dirty="0" err="1">
                <a:solidFill>
                  <a:srgbClr val="0070C0"/>
                </a:solidFill>
              </a:rPr>
              <a:t>ngủ</a:t>
            </a:r>
            <a:endParaRPr lang="vi-VN" sz="2800" b="1" dirty="0">
              <a:solidFill>
                <a:srgbClr val="0070C0"/>
              </a:solidFill>
            </a:endParaRPr>
          </a:p>
          <a:p>
            <a:r>
              <a:rPr lang="vi-VN" sz="2800" b="1" dirty="0">
                <a:solidFill>
                  <a:srgbClr val="0070C0"/>
                </a:solidFill>
              </a:rPr>
              <a:t>Vội vàng và hấp tấp</a:t>
            </a:r>
          </a:p>
          <a:p>
            <a:r>
              <a:rPr lang="vi-VN" sz="2800" b="1" dirty="0">
                <a:solidFill>
                  <a:srgbClr val="0070C0"/>
                </a:solidFill>
              </a:rPr>
              <a:t>Có thể sử dụng các chất kích thích như rượu hoặc thuốc lá, ma tuý </a:t>
            </a:r>
          </a:p>
          <a:p>
            <a:r>
              <a:rPr lang="vi-VN" sz="2800" b="1" dirty="0">
                <a:solidFill>
                  <a:srgbClr val="0070C0"/>
                </a:solidFill>
              </a:rPr>
              <a:t>Lạm dụng internet</a:t>
            </a:r>
            <a:endParaRPr lang="en-US" sz="2800" b="1" dirty="0">
              <a:solidFill>
                <a:srgbClr val="0070C0"/>
              </a:solidFill>
            </a:endParaRPr>
          </a:p>
          <a:p>
            <a:pPr marL="135464" indent="0">
              <a:buNone/>
            </a:pPr>
            <a:br>
              <a:rPr lang="vi-VN" sz="2800" b="1" dirty="0">
                <a:solidFill>
                  <a:srgbClr val="0070C0"/>
                </a:solidFill>
              </a:rPr>
            </a:br>
            <a:endParaRPr lang="vi-VN" sz="2800" b="1" dirty="0">
              <a:solidFill>
                <a:srgbClr val="0070C0"/>
              </a:solidFill>
            </a:endParaRPr>
          </a:p>
          <a:p>
            <a:endParaRPr lang="en-US" dirty="0"/>
          </a:p>
        </p:txBody>
      </p:sp>
      <p:sp>
        <p:nvSpPr>
          <p:cNvPr id="4" name="Slide Number Placeholder 3">
            <a:extLst>
              <a:ext uri="{FF2B5EF4-FFF2-40B4-BE49-F238E27FC236}">
                <a16:creationId xmlns:a16="http://schemas.microsoft.com/office/drawing/2014/main" id="{34F5DAEB-0564-F448-86E5-2B232C9F9629}"/>
              </a:ext>
            </a:extLst>
          </p:cNvPr>
          <p:cNvSpPr>
            <a:spLocks noGrp="1"/>
          </p:cNvSpPr>
          <p:nvPr>
            <p:ph type="sldNum" idx="12"/>
          </p:nvPr>
        </p:nvSpPr>
        <p:spPr/>
        <p:txBody>
          <a:bodyPr/>
          <a:lstStyle/>
          <a:p>
            <a:pPr algn="r"/>
            <a:fld id="{00000000-1234-1234-1234-123412341234}" type="slidenum">
              <a:rPr lang="en" smtClean="0"/>
              <a:pPr algn="r"/>
              <a:t>50</a:t>
            </a:fld>
            <a:endParaRPr lang="en"/>
          </a:p>
        </p:txBody>
      </p:sp>
      <p:sp>
        <p:nvSpPr>
          <p:cNvPr id="5" name="Rectangle 4">
            <a:extLst>
              <a:ext uri="{FF2B5EF4-FFF2-40B4-BE49-F238E27FC236}">
                <a16:creationId xmlns:a16="http://schemas.microsoft.com/office/drawing/2014/main" id="{99CFA305-3E4F-5C43-B897-12D0C7B45529}"/>
              </a:ext>
            </a:extLst>
          </p:cNvPr>
          <p:cNvSpPr/>
          <p:nvPr/>
        </p:nvSpPr>
        <p:spPr>
          <a:xfrm>
            <a:off x="1601443" y="279927"/>
            <a:ext cx="10155326" cy="928580"/>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800"/>
              </a:spcBef>
            </a:pPr>
            <a:r>
              <a:rPr lang="en-US" sz="3200" b="1" dirty="0">
                <a:solidFill>
                  <a:schemeClr val="bg1"/>
                </a:solidFill>
              </a:rPr>
              <a:t>BIỂU HIỆN HÀNH VI KHI CÓ VẤN ĐỀ SKTT</a:t>
            </a:r>
          </a:p>
        </p:txBody>
      </p:sp>
    </p:spTree>
    <p:extLst>
      <p:ext uri="{BB962C8B-B14F-4D97-AF65-F5344CB8AC3E}">
        <p14:creationId xmlns:p14="http://schemas.microsoft.com/office/powerpoint/2010/main" val="798861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ỗ dành sẵn cho Văn bản 3">
            <a:extLst>
              <a:ext uri="{FF2B5EF4-FFF2-40B4-BE49-F238E27FC236}">
                <a16:creationId xmlns:a16="http://schemas.microsoft.com/office/drawing/2014/main" id="{2C8B50EC-9AD3-44B0-B2A8-605A413AFE78}"/>
              </a:ext>
            </a:extLst>
          </p:cNvPr>
          <p:cNvSpPr txBox="1">
            <a:spLocks/>
          </p:cNvSpPr>
          <p:nvPr/>
        </p:nvSpPr>
        <p:spPr>
          <a:xfrm>
            <a:off x="5246914" y="794657"/>
            <a:ext cx="6324600" cy="1695601"/>
          </a:xfrm>
          <a:prstGeom prst="rect">
            <a:avLst/>
          </a:prstGeom>
        </p:spPr>
        <p:txBody>
          <a:bodyPr anchor="ctr"/>
          <a:lstStyle>
            <a:lvl1pPr marL="0" indent="0" algn="ctr" defTabSz="914423"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i="1" dirty="0" err="1">
                <a:solidFill>
                  <a:srgbClr val="C00000"/>
                </a:solidFill>
              </a:rPr>
              <a:t>Thầy</a:t>
            </a:r>
            <a:r>
              <a:rPr lang="en-US" sz="3000" i="1" dirty="0">
                <a:solidFill>
                  <a:srgbClr val="C00000"/>
                </a:solidFill>
              </a:rPr>
              <a:t>, </a:t>
            </a:r>
            <a:r>
              <a:rPr lang="en-US" sz="3000" i="1" dirty="0" err="1">
                <a:solidFill>
                  <a:srgbClr val="C00000"/>
                </a:solidFill>
              </a:rPr>
              <a:t>cô</a:t>
            </a:r>
            <a:r>
              <a:rPr lang="en-US" sz="3000" i="1" dirty="0">
                <a:solidFill>
                  <a:srgbClr val="C00000"/>
                </a:solidFill>
              </a:rPr>
              <a:t> </a:t>
            </a:r>
            <a:r>
              <a:rPr lang="en-US" sz="3000" i="1" dirty="0" err="1">
                <a:solidFill>
                  <a:srgbClr val="C00000"/>
                </a:solidFill>
              </a:rPr>
              <a:t>hãy</a:t>
            </a:r>
            <a:r>
              <a:rPr lang="en-US" sz="3000" i="1" dirty="0">
                <a:solidFill>
                  <a:srgbClr val="C00000"/>
                </a:solidFill>
              </a:rPr>
              <a:t> </a:t>
            </a:r>
            <a:r>
              <a:rPr lang="en-US" sz="3000" i="1" dirty="0" err="1">
                <a:solidFill>
                  <a:srgbClr val="C00000"/>
                </a:solidFill>
              </a:rPr>
              <a:t>cho</a:t>
            </a:r>
            <a:r>
              <a:rPr lang="en-US" sz="3000" i="1" dirty="0">
                <a:solidFill>
                  <a:srgbClr val="C00000"/>
                </a:solidFill>
              </a:rPr>
              <a:t> </a:t>
            </a:r>
            <a:r>
              <a:rPr lang="en-US" sz="3000" i="1" dirty="0" err="1">
                <a:solidFill>
                  <a:srgbClr val="C00000"/>
                </a:solidFill>
              </a:rPr>
              <a:t>biết</a:t>
            </a:r>
            <a:r>
              <a:rPr lang="en-US" sz="3000" i="1" dirty="0">
                <a:solidFill>
                  <a:srgbClr val="C00000"/>
                </a:solidFill>
              </a:rPr>
              <a:t> HS </a:t>
            </a:r>
            <a:r>
              <a:rPr lang="en-US" sz="3000" i="1" dirty="0" err="1">
                <a:solidFill>
                  <a:srgbClr val="C00000"/>
                </a:solidFill>
              </a:rPr>
              <a:t>của</a:t>
            </a:r>
            <a:r>
              <a:rPr lang="en-US" sz="3000" i="1" dirty="0">
                <a:solidFill>
                  <a:srgbClr val="C00000"/>
                </a:solidFill>
              </a:rPr>
              <a:t> </a:t>
            </a:r>
            <a:r>
              <a:rPr lang="en-US" sz="3000" i="1" dirty="0" err="1">
                <a:solidFill>
                  <a:srgbClr val="C00000"/>
                </a:solidFill>
              </a:rPr>
              <a:t>thầy</a:t>
            </a:r>
            <a:r>
              <a:rPr lang="en-US" sz="3000" i="1" dirty="0">
                <a:solidFill>
                  <a:srgbClr val="C00000"/>
                </a:solidFill>
              </a:rPr>
              <a:t> </a:t>
            </a:r>
            <a:r>
              <a:rPr lang="en-US" sz="3000" i="1" dirty="0" err="1">
                <a:solidFill>
                  <a:srgbClr val="C00000"/>
                </a:solidFill>
              </a:rPr>
              <a:t>cô</a:t>
            </a:r>
            <a:r>
              <a:rPr lang="en-US" sz="3000" i="1" dirty="0">
                <a:solidFill>
                  <a:srgbClr val="C00000"/>
                </a:solidFill>
              </a:rPr>
              <a:t> </a:t>
            </a:r>
            <a:r>
              <a:rPr lang="en-US" sz="3000" i="1" dirty="0" err="1">
                <a:solidFill>
                  <a:srgbClr val="C00000"/>
                </a:solidFill>
              </a:rPr>
              <a:t>đã</a:t>
            </a:r>
            <a:r>
              <a:rPr lang="en-US" sz="3000" i="1" dirty="0">
                <a:solidFill>
                  <a:srgbClr val="C00000"/>
                </a:solidFill>
              </a:rPr>
              <a:t> </a:t>
            </a:r>
            <a:r>
              <a:rPr lang="en-US" sz="3000" i="1" dirty="0" err="1">
                <a:solidFill>
                  <a:srgbClr val="C00000"/>
                </a:solidFill>
              </a:rPr>
              <a:t>từng</a:t>
            </a:r>
            <a:r>
              <a:rPr lang="en-US" sz="3000" i="1" dirty="0">
                <a:solidFill>
                  <a:srgbClr val="C00000"/>
                </a:solidFill>
              </a:rPr>
              <a:t> </a:t>
            </a:r>
            <a:r>
              <a:rPr lang="en-US" sz="3000" i="1" dirty="0" err="1">
                <a:solidFill>
                  <a:srgbClr val="C00000"/>
                </a:solidFill>
              </a:rPr>
              <a:t>có</a:t>
            </a:r>
            <a:r>
              <a:rPr lang="en-US" sz="3000" i="1" dirty="0">
                <a:solidFill>
                  <a:srgbClr val="C00000"/>
                </a:solidFill>
              </a:rPr>
              <a:t> </a:t>
            </a:r>
            <a:r>
              <a:rPr lang="en-US" sz="3000" i="1" dirty="0" err="1">
                <a:solidFill>
                  <a:srgbClr val="C00000"/>
                </a:solidFill>
              </a:rPr>
              <a:t>những</a:t>
            </a:r>
            <a:r>
              <a:rPr lang="en-US" sz="3000" i="1" dirty="0">
                <a:solidFill>
                  <a:srgbClr val="C00000"/>
                </a:solidFill>
              </a:rPr>
              <a:t> </a:t>
            </a:r>
            <a:r>
              <a:rPr lang="en-US" sz="3000" i="1" dirty="0" err="1">
                <a:solidFill>
                  <a:srgbClr val="C00000"/>
                </a:solidFill>
              </a:rPr>
              <a:t>biểu</a:t>
            </a:r>
            <a:r>
              <a:rPr lang="en-US" sz="3000" i="1" dirty="0">
                <a:solidFill>
                  <a:srgbClr val="C00000"/>
                </a:solidFill>
              </a:rPr>
              <a:t> </a:t>
            </a:r>
            <a:r>
              <a:rPr lang="en-US" sz="3000" i="1" dirty="0" err="1">
                <a:solidFill>
                  <a:srgbClr val="C00000"/>
                </a:solidFill>
              </a:rPr>
              <a:t>hiện</a:t>
            </a:r>
            <a:r>
              <a:rPr lang="en-US" sz="3000" i="1" dirty="0">
                <a:solidFill>
                  <a:srgbClr val="C00000"/>
                </a:solidFill>
              </a:rPr>
              <a:t> </a:t>
            </a:r>
            <a:r>
              <a:rPr lang="en-US" sz="3000" i="1" dirty="0" err="1">
                <a:solidFill>
                  <a:srgbClr val="C00000"/>
                </a:solidFill>
              </a:rPr>
              <a:t>như</a:t>
            </a:r>
            <a:r>
              <a:rPr lang="en-US" sz="3000" i="1" dirty="0">
                <a:solidFill>
                  <a:srgbClr val="C00000"/>
                </a:solidFill>
              </a:rPr>
              <a:t> </a:t>
            </a:r>
            <a:r>
              <a:rPr lang="en-US" sz="3000" i="1" dirty="0" err="1">
                <a:solidFill>
                  <a:srgbClr val="C00000"/>
                </a:solidFill>
              </a:rPr>
              <a:t>trên</a:t>
            </a:r>
            <a:r>
              <a:rPr lang="en-US" sz="3000" i="1" dirty="0">
                <a:solidFill>
                  <a:srgbClr val="C00000"/>
                </a:solidFill>
              </a:rPr>
              <a:t>? </a:t>
            </a:r>
            <a:r>
              <a:rPr lang="en-US" sz="3000" i="1" dirty="0" err="1">
                <a:solidFill>
                  <a:srgbClr val="C00000"/>
                </a:solidFill>
              </a:rPr>
              <a:t>Chúng</a:t>
            </a:r>
            <a:r>
              <a:rPr lang="en-US" sz="3000" i="1" dirty="0">
                <a:solidFill>
                  <a:srgbClr val="C00000"/>
                </a:solidFill>
              </a:rPr>
              <a:t> ta </a:t>
            </a:r>
            <a:r>
              <a:rPr lang="en-US" sz="3000" i="1" dirty="0" err="1">
                <a:solidFill>
                  <a:srgbClr val="C00000"/>
                </a:solidFill>
              </a:rPr>
              <a:t>đã</a:t>
            </a:r>
            <a:r>
              <a:rPr lang="en-US" sz="3000" i="1" dirty="0">
                <a:solidFill>
                  <a:srgbClr val="C00000"/>
                </a:solidFill>
              </a:rPr>
              <a:t> </a:t>
            </a:r>
            <a:r>
              <a:rPr lang="en-US" sz="3000" i="1" dirty="0" err="1">
                <a:solidFill>
                  <a:srgbClr val="C00000"/>
                </a:solidFill>
              </a:rPr>
              <a:t>làm</a:t>
            </a:r>
            <a:r>
              <a:rPr lang="en-US" sz="3000" i="1" dirty="0">
                <a:solidFill>
                  <a:srgbClr val="C00000"/>
                </a:solidFill>
              </a:rPr>
              <a:t> </a:t>
            </a:r>
            <a:r>
              <a:rPr lang="en-US" sz="3000" i="1" dirty="0" err="1">
                <a:solidFill>
                  <a:srgbClr val="C00000"/>
                </a:solidFill>
              </a:rPr>
              <a:t>gì</a:t>
            </a:r>
            <a:r>
              <a:rPr lang="en-US" sz="3000" i="1" dirty="0">
                <a:solidFill>
                  <a:srgbClr val="C00000"/>
                </a:solidFill>
              </a:rPr>
              <a:t>?</a:t>
            </a:r>
            <a:endParaRPr lang="en-US" sz="3000" dirty="0">
              <a:solidFill>
                <a:srgbClr val="C00000"/>
              </a:solidFill>
            </a:endParaRPr>
          </a:p>
        </p:txBody>
      </p:sp>
      <p:pic>
        <p:nvPicPr>
          <p:cNvPr id="5" name="Picture 2" descr="Hình ảnh Vẽ Tay Hoạt Hình Ngày Nhà Giáo Khó Dạy Học Tiểu Học Và Trung Học  Lớp Học, Kiến Thức Huyền Thoại, Kể Chuyện, Hoa Văn Trang Trí miễn phí tải">
            <a:extLst>
              <a:ext uri="{FF2B5EF4-FFF2-40B4-BE49-F238E27FC236}">
                <a16:creationId xmlns:a16="http://schemas.microsoft.com/office/drawing/2014/main" id="{F40D2E28-2CBB-4E00-B8C9-11E70BAFB7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9895" y="2813044"/>
            <a:ext cx="4114800" cy="258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86264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23">
            <a:extLst>
              <a:ext uri="{FF2B5EF4-FFF2-40B4-BE49-F238E27FC236}">
                <a16:creationId xmlns:a16="http://schemas.microsoft.com/office/drawing/2014/main" id="{A0E5AB09-6DD2-469D-8022-D54D23DBE7BC}"/>
              </a:ext>
            </a:extLst>
          </p:cNvPr>
          <p:cNvCxnSpPr>
            <a:cxnSpLocks/>
          </p:cNvCxnSpPr>
          <p:nvPr/>
        </p:nvCxnSpPr>
        <p:spPr>
          <a:xfrm flipV="1">
            <a:off x="6096001" y="965889"/>
            <a:ext cx="0" cy="4913589"/>
          </a:xfrm>
          <a:prstGeom prst="line">
            <a:avLst/>
          </a:prstGeom>
          <a:ln w="28575">
            <a:solidFill>
              <a:schemeClr val="bg1">
                <a:lumMod val="75000"/>
              </a:schemeClr>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0" name="Group 12">
            <a:extLst>
              <a:ext uri="{FF2B5EF4-FFF2-40B4-BE49-F238E27FC236}">
                <a16:creationId xmlns:a16="http://schemas.microsoft.com/office/drawing/2014/main" id="{7E0B9C1C-281C-4B0C-AFDA-6BC6B5B2537A}"/>
              </a:ext>
            </a:extLst>
          </p:cNvPr>
          <p:cNvGrpSpPr/>
          <p:nvPr/>
        </p:nvGrpSpPr>
        <p:grpSpPr>
          <a:xfrm>
            <a:off x="0" y="1537177"/>
            <a:ext cx="6235408" cy="3047246"/>
            <a:chOff x="2587626" y="1555749"/>
            <a:chExt cx="3683000" cy="2060576"/>
          </a:xfrm>
        </p:grpSpPr>
        <p:sp>
          <p:nvSpPr>
            <p:cNvPr id="11" name="Freeform 5">
              <a:extLst>
                <a:ext uri="{FF2B5EF4-FFF2-40B4-BE49-F238E27FC236}">
                  <a16:creationId xmlns:a16="http://schemas.microsoft.com/office/drawing/2014/main" id="{E3F3D14E-B13C-4FB7-8BA8-169BD20A0E3C}"/>
                </a:ext>
              </a:extLst>
            </p:cNvPr>
            <p:cNvSpPr>
              <a:spLocks/>
            </p:cNvSpPr>
            <p:nvPr/>
          </p:nvSpPr>
          <p:spPr bwMode="auto">
            <a:xfrm>
              <a:off x="2587626" y="1620837"/>
              <a:ext cx="3657599" cy="1995488"/>
            </a:xfrm>
            <a:custGeom>
              <a:avLst/>
              <a:gdLst>
                <a:gd name="T0" fmla="*/ 1053 w 1119"/>
                <a:gd name="T1" fmla="*/ 149 h 609"/>
                <a:gd name="T2" fmla="*/ 1053 w 1119"/>
                <a:gd name="T3" fmla="*/ 41 h 609"/>
                <a:gd name="T4" fmla="*/ 1050 w 1119"/>
                <a:gd name="T5" fmla="*/ 25 h 609"/>
                <a:gd name="T6" fmla="*/ 1012 w 1119"/>
                <a:gd name="T7" fmla="*/ 0 h 609"/>
                <a:gd name="T8" fmla="*/ 209 w 1119"/>
                <a:gd name="T9" fmla="*/ 0 h 609"/>
                <a:gd name="T10" fmla="*/ 209 w 1119"/>
                <a:gd name="T11" fmla="*/ 0 h 609"/>
                <a:gd name="T12" fmla="*/ 201 w 1119"/>
                <a:gd name="T13" fmla="*/ 1 h 609"/>
                <a:gd name="T14" fmla="*/ 200 w 1119"/>
                <a:gd name="T15" fmla="*/ 1 h 609"/>
                <a:gd name="T16" fmla="*/ 196 w 1119"/>
                <a:gd name="T17" fmla="*/ 2 h 609"/>
                <a:gd name="T18" fmla="*/ 193 w 1119"/>
                <a:gd name="T19" fmla="*/ 3 h 609"/>
                <a:gd name="T20" fmla="*/ 190 w 1119"/>
                <a:gd name="T21" fmla="*/ 4 h 609"/>
                <a:gd name="T22" fmla="*/ 187 w 1119"/>
                <a:gd name="T23" fmla="*/ 6 h 609"/>
                <a:gd name="T24" fmla="*/ 184 w 1119"/>
                <a:gd name="T25" fmla="*/ 9 h 609"/>
                <a:gd name="T26" fmla="*/ 181 w 1119"/>
                <a:gd name="T27" fmla="*/ 11 h 609"/>
                <a:gd name="T28" fmla="*/ 178 w 1119"/>
                <a:gd name="T29" fmla="*/ 14 h 609"/>
                <a:gd name="T30" fmla="*/ 176 w 1119"/>
                <a:gd name="T31" fmla="*/ 17 h 609"/>
                <a:gd name="T32" fmla="*/ 174 w 1119"/>
                <a:gd name="T33" fmla="*/ 20 h 609"/>
                <a:gd name="T34" fmla="*/ 172 w 1119"/>
                <a:gd name="T35" fmla="*/ 24 h 609"/>
                <a:gd name="T36" fmla="*/ 171 w 1119"/>
                <a:gd name="T37" fmla="*/ 25 h 609"/>
                <a:gd name="T38" fmla="*/ 170 w 1119"/>
                <a:gd name="T39" fmla="*/ 29 h 609"/>
                <a:gd name="T40" fmla="*/ 169 w 1119"/>
                <a:gd name="T41" fmla="*/ 33 h 609"/>
                <a:gd name="T42" fmla="*/ 168 w 1119"/>
                <a:gd name="T43" fmla="*/ 37 h 609"/>
                <a:gd name="T44" fmla="*/ 168 w 1119"/>
                <a:gd name="T45" fmla="*/ 41 h 609"/>
                <a:gd name="T46" fmla="*/ 168 w 1119"/>
                <a:gd name="T47" fmla="*/ 41 h 609"/>
                <a:gd name="T48" fmla="*/ 168 w 1119"/>
                <a:gd name="T49" fmla="*/ 201 h 609"/>
                <a:gd name="T50" fmla="*/ 66 w 1119"/>
                <a:gd name="T51" fmla="*/ 236 h 609"/>
                <a:gd name="T52" fmla="*/ 59 w 1119"/>
                <a:gd name="T53" fmla="*/ 241 h 609"/>
                <a:gd name="T54" fmla="*/ 52 w 1119"/>
                <a:gd name="T55" fmla="*/ 248 h 609"/>
                <a:gd name="T56" fmla="*/ 46 w 1119"/>
                <a:gd name="T57" fmla="*/ 254 h 609"/>
                <a:gd name="T58" fmla="*/ 28 w 1119"/>
                <a:gd name="T59" fmla="*/ 277 h 609"/>
                <a:gd name="T60" fmla="*/ 23 w 1119"/>
                <a:gd name="T61" fmla="*/ 284 h 609"/>
                <a:gd name="T62" fmla="*/ 18 w 1119"/>
                <a:gd name="T63" fmla="*/ 292 h 609"/>
                <a:gd name="T64" fmla="*/ 14 w 1119"/>
                <a:gd name="T65" fmla="*/ 301 h 609"/>
                <a:gd name="T66" fmla="*/ 10 w 1119"/>
                <a:gd name="T67" fmla="*/ 311 h 609"/>
                <a:gd name="T68" fmla="*/ 7 w 1119"/>
                <a:gd name="T69" fmla="*/ 320 h 609"/>
                <a:gd name="T70" fmla="*/ 5 w 1119"/>
                <a:gd name="T71" fmla="*/ 329 h 609"/>
                <a:gd name="T72" fmla="*/ 3 w 1119"/>
                <a:gd name="T73" fmla="*/ 338 h 609"/>
                <a:gd name="T74" fmla="*/ 1 w 1119"/>
                <a:gd name="T75" fmla="*/ 347 h 609"/>
                <a:gd name="T76" fmla="*/ 0 w 1119"/>
                <a:gd name="T77" fmla="*/ 357 h 609"/>
                <a:gd name="T78" fmla="*/ 0 w 1119"/>
                <a:gd name="T79" fmla="*/ 370 h 609"/>
                <a:gd name="T80" fmla="*/ 81 w 1119"/>
                <a:gd name="T81" fmla="*/ 513 h 609"/>
                <a:gd name="T82" fmla="*/ 168 w 1119"/>
                <a:gd name="T83" fmla="*/ 538 h 609"/>
                <a:gd name="T84" fmla="*/ 168 w 1119"/>
                <a:gd name="T85" fmla="*/ 568 h 609"/>
                <a:gd name="T86" fmla="*/ 173 w 1119"/>
                <a:gd name="T87" fmla="*/ 587 h 609"/>
                <a:gd name="T88" fmla="*/ 179 w 1119"/>
                <a:gd name="T89" fmla="*/ 595 h 609"/>
                <a:gd name="T90" fmla="*/ 193 w 1119"/>
                <a:gd name="T91" fmla="*/ 606 h 609"/>
                <a:gd name="T92" fmla="*/ 209 w 1119"/>
                <a:gd name="T93" fmla="*/ 609 h 609"/>
                <a:gd name="T94" fmla="*/ 1012 w 1119"/>
                <a:gd name="T95" fmla="*/ 609 h 609"/>
                <a:gd name="T96" fmla="*/ 1048 w 1119"/>
                <a:gd name="T97" fmla="*/ 587 h 609"/>
                <a:gd name="T98" fmla="*/ 1053 w 1119"/>
                <a:gd name="T99" fmla="*/ 568 h 609"/>
                <a:gd name="T100" fmla="*/ 1053 w 1119"/>
                <a:gd name="T101" fmla="*/ 556 h 609"/>
                <a:gd name="T102" fmla="*/ 1119 w 1119"/>
                <a:gd name="T103" fmla="*/ 34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19" h="609">
                  <a:moveTo>
                    <a:pt x="1053" y="301"/>
                  </a:moveTo>
                  <a:cubicBezTo>
                    <a:pt x="1053" y="149"/>
                    <a:pt x="1053" y="149"/>
                    <a:pt x="1053" y="149"/>
                  </a:cubicBezTo>
                  <a:cubicBezTo>
                    <a:pt x="1053" y="41"/>
                    <a:pt x="1053" y="41"/>
                    <a:pt x="1053" y="41"/>
                  </a:cubicBezTo>
                  <a:cubicBezTo>
                    <a:pt x="1053" y="41"/>
                    <a:pt x="1053" y="41"/>
                    <a:pt x="1053" y="41"/>
                  </a:cubicBezTo>
                  <a:cubicBezTo>
                    <a:pt x="1053" y="39"/>
                    <a:pt x="1053" y="38"/>
                    <a:pt x="1053" y="37"/>
                  </a:cubicBezTo>
                  <a:cubicBezTo>
                    <a:pt x="1053" y="33"/>
                    <a:pt x="1052" y="29"/>
                    <a:pt x="1050" y="25"/>
                  </a:cubicBezTo>
                  <a:cubicBezTo>
                    <a:pt x="1047" y="17"/>
                    <a:pt x="1042" y="11"/>
                    <a:pt x="1035" y="7"/>
                  </a:cubicBezTo>
                  <a:cubicBezTo>
                    <a:pt x="1029" y="2"/>
                    <a:pt x="1021" y="0"/>
                    <a:pt x="1012" y="0"/>
                  </a:cubicBezTo>
                  <a:cubicBezTo>
                    <a:pt x="271" y="0"/>
                    <a:pt x="271" y="0"/>
                    <a:pt x="271" y="0"/>
                  </a:cubicBezTo>
                  <a:cubicBezTo>
                    <a:pt x="209" y="0"/>
                    <a:pt x="209" y="0"/>
                    <a:pt x="209" y="0"/>
                  </a:cubicBezTo>
                  <a:cubicBezTo>
                    <a:pt x="209" y="0"/>
                    <a:pt x="209" y="0"/>
                    <a:pt x="209" y="0"/>
                  </a:cubicBezTo>
                  <a:cubicBezTo>
                    <a:pt x="209" y="0"/>
                    <a:pt x="209" y="0"/>
                    <a:pt x="209" y="0"/>
                  </a:cubicBezTo>
                  <a:cubicBezTo>
                    <a:pt x="208" y="0"/>
                    <a:pt x="206" y="0"/>
                    <a:pt x="205" y="0"/>
                  </a:cubicBezTo>
                  <a:cubicBezTo>
                    <a:pt x="204" y="0"/>
                    <a:pt x="202" y="0"/>
                    <a:pt x="201" y="1"/>
                  </a:cubicBezTo>
                  <a:cubicBezTo>
                    <a:pt x="201" y="1"/>
                    <a:pt x="201" y="1"/>
                    <a:pt x="201" y="1"/>
                  </a:cubicBezTo>
                  <a:cubicBezTo>
                    <a:pt x="200" y="1"/>
                    <a:pt x="200" y="1"/>
                    <a:pt x="200" y="1"/>
                  </a:cubicBezTo>
                  <a:cubicBezTo>
                    <a:pt x="199" y="1"/>
                    <a:pt x="198" y="1"/>
                    <a:pt x="197" y="2"/>
                  </a:cubicBezTo>
                  <a:cubicBezTo>
                    <a:pt x="197" y="2"/>
                    <a:pt x="196" y="2"/>
                    <a:pt x="196" y="2"/>
                  </a:cubicBezTo>
                  <a:cubicBezTo>
                    <a:pt x="195" y="2"/>
                    <a:pt x="194" y="3"/>
                    <a:pt x="193" y="3"/>
                  </a:cubicBezTo>
                  <a:cubicBezTo>
                    <a:pt x="193" y="3"/>
                    <a:pt x="193" y="3"/>
                    <a:pt x="193" y="3"/>
                  </a:cubicBezTo>
                  <a:cubicBezTo>
                    <a:pt x="193" y="3"/>
                    <a:pt x="192" y="3"/>
                    <a:pt x="192" y="4"/>
                  </a:cubicBezTo>
                  <a:cubicBezTo>
                    <a:pt x="191" y="4"/>
                    <a:pt x="191" y="4"/>
                    <a:pt x="190" y="4"/>
                  </a:cubicBezTo>
                  <a:cubicBezTo>
                    <a:pt x="189" y="5"/>
                    <a:pt x="189" y="5"/>
                    <a:pt x="188" y="5"/>
                  </a:cubicBezTo>
                  <a:cubicBezTo>
                    <a:pt x="188" y="6"/>
                    <a:pt x="187" y="6"/>
                    <a:pt x="187" y="6"/>
                  </a:cubicBezTo>
                  <a:cubicBezTo>
                    <a:pt x="186" y="7"/>
                    <a:pt x="186" y="7"/>
                    <a:pt x="185" y="7"/>
                  </a:cubicBezTo>
                  <a:cubicBezTo>
                    <a:pt x="185" y="8"/>
                    <a:pt x="184" y="8"/>
                    <a:pt x="184" y="9"/>
                  </a:cubicBezTo>
                  <a:cubicBezTo>
                    <a:pt x="183" y="9"/>
                    <a:pt x="183" y="9"/>
                    <a:pt x="182" y="10"/>
                  </a:cubicBezTo>
                  <a:cubicBezTo>
                    <a:pt x="182" y="10"/>
                    <a:pt x="181" y="11"/>
                    <a:pt x="181" y="11"/>
                  </a:cubicBezTo>
                  <a:cubicBezTo>
                    <a:pt x="180" y="12"/>
                    <a:pt x="180" y="12"/>
                    <a:pt x="179" y="12"/>
                  </a:cubicBezTo>
                  <a:cubicBezTo>
                    <a:pt x="179" y="13"/>
                    <a:pt x="178" y="13"/>
                    <a:pt x="178" y="14"/>
                  </a:cubicBezTo>
                  <a:cubicBezTo>
                    <a:pt x="178" y="14"/>
                    <a:pt x="177" y="15"/>
                    <a:pt x="177" y="15"/>
                  </a:cubicBezTo>
                  <a:cubicBezTo>
                    <a:pt x="176" y="16"/>
                    <a:pt x="176" y="16"/>
                    <a:pt x="176" y="17"/>
                  </a:cubicBezTo>
                  <a:cubicBezTo>
                    <a:pt x="175" y="18"/>
                    <a:pt x="175" y="18"/>
                    <a:pt x="175" y="18"/>
                  </a:cubicBezTo>
                  <a:cubicBezTo>
                    <a:pt x="174" y="19"/>
                    <a:pt x="174" y="20"/>
                    <a:pt x="174" y="20"/>
                  </a:cubicBezTo>
                  <a:cubicBezTo>
                    <a:pt x="173" y="21"/>
                    <a:pt x="173" y="21"/>
                    <a:pt x="173" y="22"/>
                  </a:cubicBezTo>
                  <a:cubicBezTo>
                    <a:pt x="172" y="22"/>
                    <a:pt x="172" y="23"/>
                    <a:pt x="172" y="24"/>
                  </a:cubicBezTo>
                  <a:cubicBezTo>
                    <a:pt x="172" y="24"/>
                    <a:pt x="171" y="24"/>
                    <a:pt x="171" y="25"/>
                  </a:cubicBezTo>
                  <a:cubicBezTo>
                    <a:pt x="171" y="25"/>
                    <a:pt x="171" y="25"/>
                    <a:pt x="171" y="25"/>
                  </a:cubicBezTo>
                  <a:cubicBezTo>
                    <a:pt x="171" y="26"/>
                    <a:pt x="171" y="27"/>
                    <a:pt x="170" y="27"/>
                  </a:cubicBezTo>
                  <a:cubicBezTo>
                    <a:pt x="170" y="28"/>
                    <a:pt x="170" y="28"/>
                    <a:pt x="170" y="29"/>
                  </a:cubicBezTo>
                  <a:cubicBezTo>
                    <a:pt x="170" y="30"/>
                    <a:pt x="169" y="31"/>
                    <a:pt x="169" y="31"/>
                  </a:cubicBezTo>
                  <a:cubicBezTo>
                    <a:pt x="169" y="32"/>
                    <a:pt x="169" y="32"/>
                    <a:pt x="169" y="33"/>
                  </a:cubicBezTo>
                  <a:cubicBezTo>
                    <a:pt x="169" y="34"/>
                    <a:pt x="168" y="35"/>
                    <a:pt x="168" y="35"/>
                  </a:cubicBezTo>
                  <a:cubicBezTo>
                    <a:pt x="168" y="36"/>
                    <a:pt x="168" y="36"/>
                    <a:pt x="168" y="37"/>
                  </a:cubicBezTo>
                  <a:cubicBezTo>
                    <a:pt x="168" y="37"/>
                    <a:pt x="168" y="37"/>
                    <a:pt x="168" y="37"/>
                  </a:cubicBezTo>
                  <a:cubicBezTo>
                    <a:pt x="168" y="38"/>
                    <a:pt x="168" y="39"/>
                    <a:pt x="168" y="41"/>
                  </a:cubicBezTo>
                  <a:cubicBezTo>
                    <a:pt x="168" y="41"/>
                    <a:pt x="168" y="41"/>
                    <a:pt x="168" y="41"/>
                  </a:cubicBezTo>
                  <a:cubicBezTo>
                    <a:pt x="168" y="41"/>
                    <a:pt x="168" y="41"/>
                    <a:pt x="168" y="41"/>
                  </a:cubicBezTo>
                  <a:cubicBezTo>
                    <a:pt x="168" y="149"/>
                    <a:pt x="168" y="149"/>
                    <a:pt x="168" y="149"/>
                  </a:cubicBezTo>
                  <a:cubicBezTo>
                    <a:pt x="168" y="201"/>
                    <a:pt x="168" y="201"/>
                    <a:pt x="168" y="201"/>
                  </a:cubicBezTo>
                  <a:cubicBezTo>
                    <a:pt x="130" y="201"/>
                    <a:pt x="94" y="214"/>
                    <a:pt x="66" y="236"/>
                  </a:cubicBezTo>
                  <a:cubicBezTo>
                    <a:pt x="66" y="236"/>
                    <a:pt x="66" y="236"/>
                    <a:pt x="66" y="236"/>
                  </a:cubicBezTo>
                  <a:cubicBezTo>
                    <a:pt x="66" y="236"/>
                    <a:pt x="66" y="236"/>
                    <a:pt x="66" y="236"/>
                  </a:cubicBezTo>
                  <a:cubicBezTo>
                    <a:pt x="64" y="238"/>
                    <a:pt x="61" y="239"/>
                    <a:pt x="59" y="241"/>
                  </a:cubicBezTo>
                  <a:cubicBezTo>
                    <a:pt x="59" y="242"/>
                    <a:pt x="59" y="242"/>
                    <a:pt x="58" y="242"/>
                  </a:cubicBezTo>
                  <a:cubicBezTo>
                    <a:pt x="56" y="244"/>
                    <a:pt x="54" y="246"/>
                    <a:pt x="52" y="248"/>
                  </a:cubicBezTo>
                  <a:cubicBezTo>
                    <a:pt x="52" y="248"/>
                    <a:pt x="52" y="248"/>
                    <a:pt x="51" y="249"/>
                  </a:cubicBezTo>
                  <a:cubicBezTo>
                    <a:pt x="49" y="250"/>
                    <a:pt x="47" y="252"/>
                    <a:pt x="46" y="254"/>
                  </a:cubicBezTo>
                  <a:cubicBezTo>
                    <a:pt x="45" y="255"/>
                    <a:pt x="45" y="255"/>
                    <a:pt x="45" y="255"/>
                  </a:cubicBezTo>
                  <a:cubicBezTo>
                    <a:pt x="39" y="262"/>
                    <a:pt x="33" y="269"/>
                    <a:pt x="28" y="277"/>
                  </a:cubicBezTo>
                  <a:cubicBezTo>
                    <a:pt x="27" y="277"/>
                    <a:pt x="27" y="278"/>
                    <a:pt x="27" y="278"/>
                  </a:cubicBezTo>
                  <a:cubicBezTo>
                    <a:pt x="25" y="280"/>
                    <a:pt x="24" y="282"/>
                    <a:pt x="23" y="284"/>
                  </a:cubicBezTo>
                  <a:cubicBezTo>
                    <a:pt x="23" y="285"/>
                    <a:pt x="22" y="286"/>
                    <a:pt x="22" y="286"/>
                  </a:cubicBezTo>
                  <a:cubicBezTo>
                    <a:pt x="21" y="288"/>
                    <a:pt x="20" y="290"/>
                    <a:pt x="18" y="292"/>
                  </a:cubicBezTo>
                  <a:cubicBezTo>
                    <a:pt x="18" y="293"/>
                    <a:pt x="18" y="294"/>
                    <a:pt x="17" y="295"/>
                  </a:cubicBezTo>
                  <a:cubicBezTo>
                    <a:pt x="16" y="297"/>
                    <a:pt x="15" y="299"/>
                    <a:pt x="14" y="301"/>
                  </a:cubicBezTo>
                  <a:cubicBezTo>
                    <a:pt x="14" y="302"/>
                    <a:pt x="14" y="302"/>
                    <a:pt x="13" y="303"/>
                  </a:cubicBezTo>
                  <a:cubicBezTo>
                    <a:pt x="12" y="306"/>
                    <a:pt x="11" y="308"/>
                    <a:pt x="10" y="311"/>
                  </a:cubicBezTo>
                  <a:cubicBezTo>
                    <a:pt x="10" y="311"/>
                    <a:pt x="10" y="311"/>
                    <a:pt x="10" y="311"/>
                  </a:cubicBezTo>
                  <a:cubicBezTo>
                    <a:pt x="9" y="314"/>
                    <a:pt x="8" y="317"/>
                    <a:pt x="7" y="320"/>
                  </a:cubicBezTo>
                  <a:cubicBezTo>
                    <a:pt x="7" y="321"/>
                    <a:pt x="7" y="321"/>
                    <a:pt x="7" y="322"/>
                  </a:cubicBezTo>
                  <a:cubicBezTo>
                    <a:pt x="6" y="324"/>
                    <a:pt x="5" y="327"/>
                    <a:pt x="5" y="329"/>
                  </a:cubicBezTo>
                  <a:cubicBezTo>
                    <a:pt x="4" y="330"/>
                    <a:pt x="4" y="331"/>
                    <a:pt x="4" y="332"/>
                  </a:cubicBezTo>
                  <a:cubicBezTo>
                    <a:pt x="4" y="334"/>
                    <a:pt x="3" y="336"/>
                    <a:pt x="3" y="338"/>
                  </a:cubicBezTo>
                  <a:cubicBezTo>
                    <a:pt x="3" y="339"/>
                    <a:pt x="2" y="340"/>
                    <a:pt x="2" y="341"/>
                  </a:cubicBezTo>
                  <a:cubicBezTo>
                    <a:pt x="2" y="343"/>
                    <a:pt x="2" y="345"/>
                    <a:pt x="1" y="347"/>
                  </a:cubicBezTo>
                  <a:cubicBezTo>
                    <a:pt x="1" y="348"/>
                    <a:pt x="1" y="350"/>
                    <a:pt x="1" y="351"/>
                  </a:cubicBezTo>
                  <a:cubicBezTo>
                    <a:pt x="1" y="353"/>
                    <a:pt x="0" y="355"/>
                    <a:pt x="0" y="357"/>
                  </a:cubicBezTo>
                  <a:cubicBezTo>
                    <a:pt x="0" y="358"/>
                    <a:pt x="0" y="359"/>
                    <a:pt x="0" y="360"/>
                  </a:cubicBezTo>
                  <a:cubicBezTo>
                    <a:pt x="0" y="363"/>
                    <a:pt x="0" y="366"/>
                    <a:pt x="0" y="370"/>
                  </a:cubicBezTo>
                  <a:cubicBezTo>
                    <a:pt x="0" y="399"/>
                    <a:pt x="7" y="426"/>
                    <a:pt x="20" y="450"/>
                  </a:cubicBezTo>
                  <a:cubicBezTo>
                    <a:pt x="34" y="476"/>
                    <a:pt x="55" y="498"/>
                    <a:pt x="81" y="513"/>
                  </a:cubicBezTo>
                  <a:cubicBezTo>
                    <a:pt x="85" y="516"/>
                    <a:pt x="90" y="519"/>
                    <a:pt x="95" y="521"/>
                  </a:cubicBezTo>
                  <a:cubicBezTo>
                    <a:pt x="117" y="532"/>
                    <a:pt x="142" y="538"/>
                    <a:pt x="168" y="538"/>
                  </a:cubicBezTo>
                  <a:cubicBezTo>
                    <a:pt x="168" y="568"/>
                    <a:pt x="168" y="568"/>
                    <a:pt x="168" y="568"/>
                  </a:cubicBezTo>
                  <a:cubicBezTo>
                    <a:pt x="168" y="568"/>
                    <a:pt x="168" y="568"/>
                    <a:pt x="168" y="568"/>
                  </a:cubicBezTo>
                  <a:cubicBezTo>
                    <a:pt x="168" y="573"/>
                    <a:pt x="169" y="579"/>
                    <a:pt x="171" y="584"/>
                  </a:cubicBezTo>
                  <a:cubicBezTo>
                    <a:pt x="172" y="585"/>
                    <a:pt x="172" y="586"/>
                    <a:pt x="173" y="587"/>
                  </a:cubicBezTo>
                  <a:cubicBezTo>
                    <a:pt x="174" y="589"/>
                    <a:pt x="175" y="591"/>
                    <a:pt x="176" y="592"/>
                  </a:cubicBezTo>
                  <a:cubicBezTo>
                    <a:pt x="177" y="593"/>
                    <a:pt x="178" y="594"/>
                    <a:pt x="179" y="595"/>
                  </a:cubicBezTo>
                  <a:cubicBezTo>
                    <a:pt x="180" y="596"/>
                    <a:pt x="181" y="597"/>
                    <a:pt x="182" y="598"/>
                  </a:cubicBezTo>
                  <a:cubicBezTo>
                    <a:pt x="185" y="601"/>
                    <a:pt x="189" y="604"/>
                    <a:pt x="193" y="606"/>
                  </a:cubicBezTo>
                  <a:cubicBezTo>
                    <a:pt x="197" y="607"/>
                    <a:pt x="201" y="608"/>
                    <a:pt x="205" y="609"/>
                  </a:cubicBezTo>
                  <a:cubicBezTo>
                    <a:pt x="206" y="609"/>
                    <a:pt x="208" y="609"/>
                    <a:pt x="209" y="609"/>
                  </a:cubicBezTo>
                  <a:cubicBezTo>
                    <a:pt x="209" y="609"/>
                    <a:pt x="209" y="609"/>
                    <a:pt x="209" y="609"/>
                  </a:cubicBezTo>
                  <a:cubicBezTo>
                    <a:pt x="1012" y="609"/>
                    <a:pt x="1012" y="609"/>
                    <a:pt x="1012" y="609"/>
                  </a:cubicBezTo>
                  <a:cubicBezTo>
                    <a:pt x="1022" y="609"/>
                    <a:pt x="1031" y="605"/>
                    <a:pt x="1038" y="600"/>
                  </a:cubicBezTo>
                  <a:cubicBezTo>
                    <a:pt x="1042" y="596"/>
                    <a:pt x="1046" y="592"/>
                    <a:pt x="1048" y="587"/>
                  </a:cubicBezTo>
                  <a:cubicBezTo>
                    <a:pt x="1049" y="586"/>
                    <a:pt x="1050" y="585"/>
                    <a:pt x="1050" y="584"/>
                  </a:cubicBezTo>
                  <a:cubicBezTo>
                    <a:pt x="1052" y="579"/>
                    <a:pt x="1053" y="573"/>
                    <a:pt x="1053" y="568"/>
                  </a:cubicBezTo>
                  <a:cubicBezTo>
                    <a:pt x="1053" y="568"/>
                    <a:pt x="1053" y="568"/>
                    <a:pt x="1053" y="568"/>
                  </a:cubicBezTo>
                  <a:cubicBezTo>
                    <a:pt x="1053" y="556"/>
                    <a:pt x="1053" y="556"/>
                    <a:pt x="1053" y="556"/>
                  </a:cubicBezTo>
                  <a:cubicBezTo>
                    <a:pt x="1053" y="387"/>
                    <a:pt x="1053" y="387"/>
                    <a:pt x="1053" y="387"/>
                  </a:cubicBezTo>
                  <a:cubicBezTo>
                    <a:pt x="1119" y="344"/>
                    <a:pt x="1119" y="344"/>
                    <a:pt x="1119" y="344"/>
                  </a:cubicBezTo>
                  <a:lnTo>
                    <a:pt x="1053" y="301"/>
                  </a:lnTo>
                  <a:close/>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868CDAE7-C6AA-46DE-8DC8-2EFA09216F39}"/>
                </a:ext>
              </a:extLst>
            </p:cNvPr>
            <p:cNvSpPr>
              <a:spLocks/>
            </p:cNvSpPr>
            <p:nvPr/>
          </p:nvSpPr>
          <p:spPr bwMode="auto">
            <a:xfrm>
              <a:off x="2653055" y="1555749"/>
              <a:ext cx="3404846" cy="1998663"/>
            </a:xfrm>
            <a:custGeom>
              <a:avLst/>
              <a:gdLst>
                <a:gd name="T0" fmla="*/ 844 w 886"/>
                <a:gd name="T1" fmla="*/ 610 h 610"/>
                <a:gd name="T2" fmla="*/ 41 w 886"/>
                <a:gd name="T3" fmla="*/ 610 h 610"/>
                <a:gd name="T4" fmla="*/ 0 w 886"/>
                <a:gd name="T5" fmla="*/ 569 h 610"/>
                <a:gd name="T6" fmla="*/ 0 w 886"/>
                <a:gd name="T7" fmla="*/ 42 h 610"/>
                <a:gd name="T8" fmla="*/ 41 w 886"/>
                <a:gd name="T9" fmla="*/ 0 h 610"/>
                <a:gd name="T10" fmla="*/ 844 w 886"/>
                <a:gd name="T11" fmla="*/ 0 h 610"/>
                <a:gd name="T12" fmla="*/ 886 w 886"/>
                <a:gd name="T13" fmla="*/ 42 h 610"/>
                <a:gd name="T14" fmla="*/ 886 w 886"/>
                <a:gd name="T15" fmla="*/ 569 h 610"/>
                <a:gd name="T16" fmla="*/ 844 w 886"/>
                <a:gd name="T17"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610">
                  <a:moveTo>
                    <a:pt x="844" y="610"/>
                  </a:moveTo>
                  <a:cubicBezTo>
                    <a:pt x="41" y="610"/>
                    <a:pt x="41" y="610"/>
                    <a:pt x="41" y="610"/>
                  </a:cubicBezTo>
                  <a:cubicBezTo>
                    <a:pt x="19" y="610"/>
                    <a:pt x="0" y="591"/>
                    <a:pt x="0" y="569"/>
                  </a:cubicBezTo>
                  <a:cubicBezTo>
                    <a:pt x="0" y="42"/>
                    <a:pt x="0" y="42"/>
                    <a:pt x="0" y="42"/>
                  </a:cubicBezTo>
                  <a:cubicBezTo>
                    <a:pt x="0" y="19"/>
                    <a:pt x="19" y="0"/>
                    <a:pt x="41" y="0"/>
                  </a:cubicBezTo>
                  <a:cubicBezTo>
                    <a:pt x="844" y="0"/>
                    <a:pt x="844" y="0"/>
                    <a:pt x="844" y="0"/>
                  </a:cubicBezTo>
                  <a:cubicBezTo>
                    <a:pt x="867" y="0"/>
                    <a:pt x="886" y="19"/>
                    <a:pt x="886" y="42"/>
                  </a:cubicBezTo>
                  <a:cubicBezTo>
                    <a:pt x="886" y="569"/>
                    <a:pt x="886" y="569"/>
                    <a:pt x="886" y="569"/>
                  </a:cubicBezTo>
                  <a:cubicBezTo>
                    <a:pt x="886" y="591"/>
                    <a:pt x="867" y="610"/>
                    <a:pt x="844" y="61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7D6F8E91-AC87-4C25-8AB4-C8C315377FBB}"/>
                </a:ext>
              </a:extLst>
            </p:cNvPr>
            <p:cNvSpPr>
              <a:spLocks/>
            </p:cNvSpPr>
            <p:nvPr/>
          </p:nvSpPr>
          <p:spPr bwMode="auto">
            <a:xfrm>
              <a:off x="6042026" y="2535237"/>
              <a:ext cx="228600" cy="298450"/>
            </a:xfrm>
            <a:custGeom>
              <a:avLst/>
              <a:gdLst>
                <a:gd name="T0" fmla="*/ 0 w 144"/>
                <a:gd name="T1" fmla="*/ 0 h 188"/>
                <a:gd name="T2" fmla="*/ 0 w 144"/>
                <a:gd name="T3" fmla="*/ 188 h 188"/>
                <a:gd name="T4" fmla="*/ 144 w 144"/>
                <a:gd name="T5" fmla="*/ 95 h 188"/>
                <a:gd name="T6" fmla="*/ 0 w 144"/>
                <a:gd name="T7" fmla="*/ 0 h 188"/>
              </a:gdLst>
              <a:ahLst/>
              <a:cxnLst>
                <a:cxn ang="0">
                  <a:pos x="T0" y="T1"/>
                </a:cxn>
                <a:cxn ang="0">
                  <a:pos x="T2" y="T3"/>
                </a:cxn>
                <a:cxn ang="0">
                  <a:pos x="T4" y="T5"/>
                </a:cxn>
                <a:cxn ang="0">
                  <a:pos x="T6" y="T7"/>
                </a:cxn>
              </a:cxnLst>
              <a:rect l="0" t="0" r="r" b="b"/>
              <a:pathLst>
                <a:path w="144" h="188">
                  <a:moveTo>
                    <a:pt x="0" y="0"/>
                  </a:moveTo>
                  <a:lnTo>
                    <a:pt x="0" y="188"/>
                  </a:lnTo>
                  <a:lnTo>
                    <a:pt x="144" y="95"/>
                  </a:lnTo>
                  <a:lnTo>
                    <a:pt x="0" y="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02575944-678F-44ED-ADA1-CDBAEA175144}"/>
                </a:ext>
              </a:extLst>
            </p:cNvPr>
            <p:cNvSpPr>
              <a:spLocks/>
            </p:cNvSpPr>
            <p:nvPr/>
          </p:nvSpPr>
          <p:spPr bwMode="auto">
            <a:xfrm>
              <a:off x="2587626" y="1555749"/>
              <a:ext cx="3414792" cy="586799"/>
            </a:xfrm>
            <a:custGeom>
              <a:avLst/>
              <a:gdLst>
                <a:gd name="T0" fmla="*/ 844 w 886"/>
                <a:gd name="T1" fmla="*/ 0 h 149"/>
                <a:gd name="T2" fmla="*/ 41 w 886"/>
                <a:gd name="T3" fmla="*/ 0 h 149"/>
                <a:gd name="T4" fmla="*/ 0 w 886"/>
                <a:gd name="T5" fmla="*/ 42 h 149"/>
                <a:gd name="T6" fmla="*/ 0 w 886"/>
                <a:gd name="T7" fmla="*/ 149 h 149"/>
                <a:gd name="T8" fmla="*/ 886 w 886"/>
                <a:gd name="T9" fmla="*/ 149 h 149"/>
                <a:gd name="T10" fmla="*/ 886 w 886"/>
                <a:gd name="T11" fmla="*/ 42 h 149"/>
                <a:gd name="T12" fmla="*/ 844 w 886"/>
                <a:gd name="T13" fmla="*/ 0 h 149"/>
              </a:gdLst>
              <a:ahLst/>
              <a:cxnLst>
                <a:cxn ang="0">
                  <a:pos x="T0" y="T1"/>
                </a:cxn>
                <a:cxn ang="0">
                  <a:pos x="T2" y="T3"/>
                </a:cxn>
                <a:cxn ang="0">
                  <a:pos x="T4" y="T5"/>
                </a:cxn>
                <a:cxn ang="0">
                  <a:pos x="T6" y="T7"/>
                </a:cxn>
                <a:cxn ang="0">
                  <a:pos x="T8" y="T9"/>
                </a:cxn>
                <a:cxn ang="0">
                  <a:pos x="T10" y="T11"/>
                </a:cxn>
                <a:cxn ang="0">
                  <a:pos x="T12" y="T13"/>
                </a:cxn>
              </a:cxnLst>
              <a:rect l="0" t="0" r="r" b="b"/>
              <a:pathLst>
                <a:path w="886" h="149">
                  <a:moveTo>
                    <a:pt x="844" y="0"/>
                  </a:moveTo>
                  <a:cubicBezTo>
                    <a:pt x="41" y="0"/>
                    <a:pt x="41" y="0"/>
                    <a:pt x="41" y="0"/>
                  </a:cubicBezTo>
                  <a:cubicBezTo>
                    <a:pt x="19" y="0"/>
                    <a:pt x="0" y="19"/>
                    <a:pt x="0" y="42"/>
                  </a:cubicBezTo>
                  <a:cubicBezTo>
                    <a:pt x="0" y="149"/>
                    <a:pt x="0" y="149"/>
                    <a:pt x="0" y="149"/>
                  </a:cubicBezTo>
                  <a:cubicBezTo>
                    <a:pt x="886" y="149"/>
                    <a:pt x="886" y="149"/>
                    <a:pt x="886" y="149"/>
                  </a:cubicBezTo>
                  <a:cubicBezTo>
                    <a:pt x="886" y="42"/>
                    <a:pt x="886" y="42"/>
                    <a:pt x="886" y="42"/>
                  </a:cubicBezTo>
                  <a:cubicBezTo>
                    <a:pt x="886" y="19"/>
                    <a:pt x="867" y="0"/>
                    <a:pt x="844" y="0"/>
                  </a:cubicBezTo>
                  <a:close/>
                </a:path>
              </a:pathLst>
            </a:custGeom>
            <a:solidFill>
              <a:schemeClr val="accent1"/>
            </a:solidFill>
            <a:ln>
              <a:noFill/>
            </a:ln>
          </p:spPr>
          <p:txBody>
            <a:bodyPr vert="horz" wrap="square" lIns="91440" tIns="45720" rIns="91440" bIns="45720" numCol="1" anchor="ctr" anchorCtr="0" compatLnSpc="1">
              <a:prstTxWarp prst="textNoShape">
                <a:avLst/>
              </a:prstTxWarp>
            </a:bodyPr>
            <a:lstStyle/>
            <a:p>
              <a:pPr algn="ctr"/>
              <a:r>
                <a:rPr lang="en-US" sz="2400" b="1" dirty="0" err="1">
                  <a:solidFill>
                    <a:schemeClr val="bg1"/>
                  </a:solidFill>
                </a:rPr>
                <a:t>Phương</a:t>
              </a:r>
              <a:r>
                <a:rPr lang="en-US" sz="2400" b="1" dirty="0">
                  <a:solidFill>
                    <a:schemeClr val="bg1"/>
                  </a:solidFill>
                </a:rPr>
                <a:t> </a:t>
              </a:r>
              <a:r>
                <a:rPr lang="en-US" sz="2400" b="1" dirty="0" err="1">
                  <a:solidFill>
                    <a:schemeClr val="bg1"/>
                  </a:solidFill>
                </a:rPr>
                <a:t>pháp</a:t>
              </a:r>
              <a:r>
                <a:rPr lang="en-US" sz="2400" b="1" dirty="0">
                  <a:solidFill>
                    <a:schemeClr val="bg1"/>
                  </a:solidFill>
                </a:rPr>
                <a:t> </a:t>
              </a:r>
              <a:r>
                <a:rPr lang="en-US" sz="2400" b="1" dirty="0" err="1">
                  <a:solidFill>
                    <a:schemeClr val="bg1"/>
                  </a:solidFill>
                </a:rPr>
                <a:t>đánh</a:t>
              </a:r>
              <a:r>
                <a:rPr lang="en-US" sz="2400" b="1" dirty="0">
                  <a:solidFill>
                    <a:schemeClr val="bg1"/>
                  </a:solidFill>
                </a:rPr>
                <a:t> </a:t>
              </a:r>
              <a:r>
                <a:rPr lang="en-US" sz="2400" b="1" dirty="0" err="1">
                  <a:solidFill>
                    <a:schemeClr val="bg1"/>
                  </a:solidFill>
                </a:rPr>
                <a:t>giá</a:t>
              </a:r>
              <a:endParaRPr lang="en-US" sz="2400" b="1" dirty="0">
                <a:solidFill>
                  <a:schemeClr val="bg1"/>
                </a:solidFill>
              </a:endParaRPr>
            </a:p>
            <a:p>
              <a:pPr algn="ctr"/>
              <a:r>
                <a:rPr lang="en-US" sz="2400" b="1" dirty="0" err="1">
                  <a:solidFill>
                    <a:schemeClr val="bg1"/>
                  </a:solidFill>
                </a:rPr>
                <a:t>khó</a:t>
              </a:r>
              <a:r>
                <a:rPr lang="en-US" sz="2400" b="1" dirty="0">
                  <a:solidFill>
                    <a:schemeClr val="bg1"/>
                  </a:solidFill>
                </a:rPr>
                <a:t> </a:t>
              </a:r>
              <a:r>
                <a:rPr lang="en-US" sz="2400" b="1" dirty="0" err="1">
                  <a:solidFill>
                    <a:schemeClr val="bg1"/>
                  </a:solidFill>
                </a:rPr>
                <a:t>khăn</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học</a:t>
              </a:r>
              <a:r>
                <a:rPr lang="en-US" sz="2400" b="1" dirty="0">
                  <a:solidFill>
                    <a:schemeClr val="bg1"/>
                  </a:solidFill>
                </a:rPr>
                <a:t> </a:t>
              </a:r>
              <a:r>
                <a:rPr lang="en-US" sz="2400" b="1" dirty="0" err="1">
                  <a:solidFill>
                    <a:schemeClr val="bg1"/>
                  </a:solidFill>
                </a:rPr>
                <a:t>sinh</a:t>
              </a:r>
              <a:endParaRPr lang="en-US" sz="2400" b="1" dirty="0">
                <a:solidFill>
                  <a:schemeClr val="bg1"/>
                </a:solidFill>
              </a:endParaRPr>
            </a:p>
          </p:txBody>
        </p:sp>
      </p:grpSp>
      <p:grpSp>
        <p:nvGrpSpPr>
          <p:cNvPr id="15" name="Group 26">
            <a:extLst>
              <a:ext uri="{FF2B5EF4-FFF2-40B4-BE49-F238E27FC236}">
                <a16:creationId xmlns:a16="http://schemas.microsoft.com/office/drawing/2014/main" id="{461D4913-C172-410A-BB5A-BE20660F896B}"/>
              </a:ext>
            </a:extLst>
          </p:cNvPr>
          <p:cNvGrpSpPr/>
          <p:nvPr/>
        </p:nvGrpSpPr>
        <p:grpSpPr>
          <a:xfrm>
            <a:off x="5950859" y="2610713"/>
            <a:ext cx="290285" cy="290285"/>
            <a:chOff x="6125028" y="1695871"/>
            <a:chExt cx="290285" cy="290285"/>
          </a:xfrm>
        </p:grpSpPr>
        <p:sp>
          <p:nvSpPr>
            <p:cNvPr id="16" name="Oval 24">
              <a:extLst>
                <a:ext uri="{FF2B5EF4-FFF2-40B4-BE49-F238E27FC236}">
                  <a16:creationId xmlns:a16="http://schemas.microsoft.com/office/drawing/2014/main" id="{A9FFC0EF-BBAD-40B1-BEC2-602A8DC56BFA}"/>
                </a:ext>
              </a:extLst>
            </p:cNvPr>
            <p:cNvSpPr/>
            <p:nvPr/>
          </p:nvSpPr>
          <p:spPr>
            <a:xfrm>
              <a:off x="6125028" y="1695871"/>
              <a:ext cx="290285" cy="290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25">
              <a:extLst>
                <a:ext uri="{FF2B5EF4-FFF2-40B4-BE49-F238E27FC236}">
                  <a16:creationId xmlns:a16="http://schemas.microsoft.com/office/drawing/2014/main" id="{0BB1D271-B55B-42EC-B5AB-1881DC97CE1F}"/>
                </a:ext>
              </a:extLst>
            </p:cNvPr>
            <p:cNvSpPr/>
            <p:nvPr/>
          </p:nvSpPr>
          <p:spPr>
            <a:xfrm>
              <a:off x="6201592" y="1772435"/>
              <a:ext cx="137156" cy="1371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 name="Group 30">
            <a:extLst>
              <a:ext uri="{FF2B5EF4-FFF2-40B4-BE49-F238E27FC236}">
                <a16:creationId xmlns:a16="http://schemas.microsoft.com/office/drawing/2014/main" id="{6F2B76EE-2376-4E75-AAC3-3D575EEA6277}"/>
              </a:ext>
            </a:extLst>
          </p:cNvPr>
          <p:cNvGrpSpPr/>
          <p:nvPr/>
        </p:nvGrpSpPr>
        <p:grpSpPr>
          <a:xfrm>
            <a:off x="5926823" y="3880835"/>
            <a:ext cx="290285" cy="290285"/>
            <a:chOff x="6125028" y="1695871"/>
            <a:chExt cx="290285" cy="290285"/>
          </a:xfrm>
        </p:grpSpPr>
        <p:sp>
          <p:nvSpPr>
            <p:cNvPr id="24" name="Oval 31">
              <a:extLst>
                <a:ext uri="{FF2B5EF4-FFF2-40B4-BE49-F238E27FC236}">
                  <a16:creationId xmlns:a16="http://schemas.microsoft.com/office/drawing/2014/main" id="{FBEEA0F5-0E1D-4A65-A62F-55DC10583691}"/>
                </a:ext>
              </a:extLst>
            </p:cNvPr>
            <p:cNvSpPr/>
            <p:nvPr/>
          </p:nvSpPr>
          <p:spPr>
            <a:xfrm>
              <a:off x="6125028" y="1695871"/>
              <a:ext cx="290285" cy="2902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32">
              <a:extLst>
                <a:ext uri="{FF2B5EF4-FFF2-40B4-BE49-F238E27FC236}">
                  <a16:creationId xmlns:a16="http://schemas.microsoft.com/office/drawing/2014/main" id="{557C6095-C21C-4385-ACA6-7DDB22B26E6B}"/>
                </a:ext>
              </a:extLst>
            </p:cNvPr>
            <p:cNvSpPr/>
            <p:nvPr/>
          </p:nvSpPr>
          <p:spPr>
            <a:xfrm>
              <a:off x="6201592" y="1772435"/>
              <a:ext cx="137156" cy="1371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6" name="Inhaltsplatzhalter 4">
            <a:extLst>
              <a:ext uri="{FF2B5EF4-FFF2-40B4-BE49-F238E27FC236}">
                <a16:creationId xmlns:a16="http://schemas.microsoft.com/office/drawing/2014/main" id="{AA4A565A-EE9A-4B82-BE9E-15E27394B64A}"/>
              </a:ext>
            </a:extLst>
          </p:cNvPr>
          <p:cNvSpPr txBox="1">
            <a:spLocks/>
          </p:cNvSpPr>
          <p:nvPr/>
        </p:nvSpPr>
        <p:spPr>
          <a:xfrm>
            <a:off x="548769" y="2302311"/>
            <a:ext cx="4975841" cy="2626040"/>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2133" b="1" dirty="0">
                <a:solidFill>
                  <a:schemeClr val="tx1"/>
                </a:solidFill>
                <a:latin typeface="+mj-lt"/>
              </a:rPr>
              <a:t>- Quan </a:t>
            </a:r>
            <a:r>
              <a:rPr lang="en-US" sz="2133" b="1" dirty="0" err="1">
                <a:solidFill>
                  <a:schemeClr val="tx1"/>
                </a:solidFill>
                <a:latin typeface="+mj-lt"/>
              </a:rPr>
              <a:t>sát</a:t>
            </a:r>
            <a:endParaRPr lang="en-US" sz="2133" b="1" dirty="0">
              <a:solidFill>
                <a:schemeClr val="tx1"/>
              </a:solidFill>
              <a:latin typeface="+mj-lt"/>
            </a:endParaRPr>
          </a:p>
          <a:p>
            <a:pPr marL="0" indent="0">
              <a:lnSpc>
                <a:spcPct val="100000"/>
              </a:lnSpc>
              <a:spcAft>
                <a:spcPts val="1200"/>
              </a:spcAft>
              <a:buNone/>
            </a:pPr>
            <a:r>
              <a:rPr lang="en-US" sz="2133" b="1" dirty="0">
                <a:solidFill>
                  <a:schemeClr val="tx1"/>
                </a:solidFill>
                <a:latin typeface="+mj-lt"/>
              </a:rPr>
              <a:t>- </a:t>
            </a:r>
            <a:r>
              <a:rPr lang="en-US" sz="2133" b="1" dirty="0" err="1">
                <a:solidFill>
                  <a:schemeClr val="tx1"/>
                </a:solidFill>
                <a:latin typeface="+mj-lt"/>
              </a:rPr>
              <a:t>Trắc</a:t>
            </a:r>
            <a:r>
              <a:rPr lang="en-US" sz="2133" b="1" dirty="0">
                <a:solidFill>
                  <a:schemeClr val="tx1"/>
                </a:solidFill>
                <a:latin typeface="+mj-lt"/>
              </a:rPr>
              <a:t> </a:t>
            </a:r>
            <a:r>
              <a:rPr lang="en-US" sz="2133" b="1" dirty="0" err="1">
                <a:solidFill>
                  <a:schemeClr val="tx1"/>
                </a:solidFill>
                <a:latin typeface="+mj-lt"/>
              </a:rPr>
              <a:t>nghiệm</a:t>
            </a:r>
            <a:endParaRPr lang="en-US" sz="2133" b="1" dirty="0">
              <a:solidFill>
                <a:schemeClr val="tx1"/>
              </a:solidFill>
              <a:latin typeface="+mj-lt"/>
            </a:endParaRPr>
          </a:p>
          <a:p>
            <a:pPr marL="0" indent="0">
              <a:lnSpc>
                <a:spcPct val="100000"/>
              </a:lnSpc>
              <a:spcAft>
                <a:spcPts val="1200"/>
              </a:spcAft>
              <a:buNone/>
            </a:pPr>
            <a:r>
              <a:rPr lang="en-US" sz="2133" b="1" dirty="0">
                <a:solidFill>
                  <a:schemeClr val="tx1"/>
                </a:solidFill>
                <a:latin typeface="+mj-lt"/>
              </a:rPr>
              <a:t>- Phân </a:t>
            </a:r>
            <a:r>
              <a:rPr lang="en-US" sz="2133" b="1" dirty="0" err="1">
                <a:solidFill>
                  <a:schemeClr val="tx1"/>
                </a:solidFill>
                <a:latin typeface="+mj-lt"/>
              </a:rPr>
              <a:t>tích</a:t>
            </a:r>
            <a:r>
              <a:rPr lang="en-US" sz="2133" b="1" dirty="0">
                <a:solidFill>
                  <a:schemeClr val="tx1"/>
                </a:solidFill>
                <a:latin typeface="+mj-lt"/>
              </a:rPr>
              <a:t> </a:t>
            </a:r>
            <a:r>
              <a:rPr lang="en-US" sz="2133" b="1" dirty="0" err="1">
                <a:solidFill>
                  <a:schemeClr val="tx1"/>
                </a:solidFill>
                <a:latin typeface="+mj-lt"/>
              </a:rPr>
              <a:t>sản</a:t>
            </a:r>
            <a:r>
              <a:rPr lang="en-US" sz="2133" b="1" dirty="0">
                <a:solidFill>
                  <a:schemeClr val="tx1"/>
                </a:solidFill>
                <a:latin typeface="+mj-lt"/>
              </a:rPr>
              <a:t> </a:t>
            </a:r>
            <a:r>
              <a:rPr lang="en-US" sz="2133" b="1" dirty="0" err="1">
                <a:solidFill>
                  <a:schemeClr val="tx1"/>
                </a:solidFill>
                <a:latin typeface="+mj-lt"/>
              </a:rPr>
              <a:t>phẩm</a:t>
            </a:r>
            <a:r>
              <a:rPr lang="en-US" sz="2133" b="1" dirty="0">
                <a:solidFill>
                  <a:schemeClr val="tx1"/>
                </a:solidFill>
                <a:latin typeface="+mj-lt"/>
              </a:rPr>
              <a:t> </a:t>
            </a:r>
            <a:r>
              <a:rPr lang="en-US" sz="2133" b="1" dirty="0" err="1">
                <a:solidFill>
                  <a:schemeClr val="tx1"/>
                </a:solidFill>
                <a:latin typeface="+mj-lt"/>
              </a:rPr>
              <a:t>hoạt</a:t>
            </a:r>
            <a:r>
              <a:rPr lang="en-US" sz="2133" b="1" dirty="0">
                <a:solidFill>
                  <a:schemeClr val="tx1"/>
                </a:solidFill>
                <a:latin typeface="+mj-lt"/>
              </a:rPr>
              <a:t> </a:t>
            </a:r>
            <a:r>
              <a:rPr lang="en-US" sz="2133" b="1" dirty="0" err="1">
                <a:solidFill>
                  <a:schemeClr val="tx1"/>
                </a:solidFill>
                <a:latin typeface="+mj-lt"/>
              </a:rPr>
              <a:t>động</a:t>
            </a:r>
            <a:endParaRPr lang="en-US" sz="2133" b="1" dirty="0">
              <a:solidFill>
                <a:schemeClr val="tx1"/>
              </a:solidFill>
              <a:latin typeface="+mj-lt"/>
            </a:endParaRPr>
          </a:p>
          <a:p>
            <a:pPr>
              <a:lnSpc>
                <a:spcPct val="100000"/>
              </a:lnSpc>
              <a:spcAft>
                <a:spcPts val="1200"/>
              </a:spcAft>
              <a:buFontTx/>
              <a:buChar char="-"/>
            </a:pPr>
            <a:r>
              <a:rPr lang="en-US" sz="2133" b="1" dirty="0" err="1">
                <a:solidFill>
                  <a:schemeClr val="tx1"/>
                </a:solidFill>
                <a:latin typeface="+mj-lt"/>
              </a:rPr>
              <a:t>Nghiên</a:t>
            </a:r>
            <a:r>
              <a:rPr lang="en-US" sz="2133" b="1" dirty="0">
                <a:solidFill>
                  <a:schemeClr val="tx1"/>
                </a:solidFill>
                <a:latin typeface="+mj-lt"/>
              </a:rPr>
              <a:t> </a:t>
            </a:r>
            <a:r>
              <a:rPr lang="en-US" sz="2133" b="1" dirty="0" err="1">
                <a:solidFill>
                  <a:schemeClr val="tx1"/>
                </a:solidFill>
                <a:latin typeface="+mj-lt"/>
              </a:rPr>
              <a:t>cứu</a:t>
            </a:r>
            <a:r>
              <a:rPr lang="en-US" sz="2133" b="1" dirty="0">
                <a:solidFill>
                  <a:schemeClr val="tx1"/>
                </a:solidFill>
                <a:latin typeface="+mj-lt"/>
              </a:rPr>
              <a:t> </a:t>
            </a:r>
            <a:r>
              <a:rPr lang="en-US" sz="2133" b="1" dirty="0" err="1">
                <a:solidFill>
                  <a:schemeClr val="tx1"/>
                </a:solidFill>
                <a:latin typeface="+mj-lt"/>
              </a:rPr>
              <a:t>hồ</a:t>
            </a:r>
            <a:r>
              <a:rPr lang="en-US" sz="2133" b="1" dirty="0">
                <a:solidFill>
                  <a:schemeClr val="tx1"/>
                </a:solidFill>
                <a:latin typeface="+mj-lt"/>
              </a:rPr>
              <a:t> </a:t>
            </a:r>
            <a:r>
              <a:rPr lang="en-US" sz="2133" b="1" dirty="0" err="1">
                <a:solidFill>
                  <a:schemeClr val="tx1"/>
                </a:solidFill>
                <a:latin typeface="+mj-lt"/>
              </a:rPr>
              <a:t>sơ</a:t>
            </a:r>
            <a:r>
              <a:rPr lang="en-US" sz="2133" b="1" dirty="0">
                <a:solidFill>
                  <a:schemeClr val="tx1"/>
                </a:solidFill>
                <a:latin typeface="+mj-lt"/>
              </a:rPr>
              <a:t> </a:t>
            </a:r>
            <a:r>
              <a:rPr lang="en-US" sz="2133" b="1" dirty="0" err="1">
                <a:solidFill>
                  <a:schemeClr val="tx1"/>
                </a:solidFill>
                <a:latin typeface="+mj-lt"/>
              </a:rPr>
              <a:t>của</a:t>
            </a:r>
            <a:r>
              <a:rPr lang="en-US" sz="2133" b="1" dirty="0">
                <a:solidFill>
                  <a:schemeClr val="tx1"/>
                </a:solidFill>
                <a:latin typeface="+mj-lt"/>
              </a:rPr>
              <a:t> </a:t>
            </a:r>
            <a:r>
              <a:rPr lang="en-US" sz="2133" b="1" dirty="0" err="1">
                <a:solidFill>
                  <a:schemeClr val="tx1"/>
                </a:solidFill>
                <a:latin typeface="+mj-lt"/>
              </a:rPr>
              <a:t>học</a:t>
            </a:r>
            <a:r>
              <a:rPr lang="en-US" sz="2133" b="1" dirty="0">
                <a:solidFill>
                  <a:schemeClr val="tx1"/>
                </a:solidFill>
                <a:latin typeface="+mj-lt"/>
              </a:rPr>
              <a:t> </a:t>
            </a:r>
            <a:r>
              <a:rPr lang="en-US" sz="2133" b="1" dirty="0" err="1">
                <a:solidFill>
                  <a:schemeClr val="tx1"/>
                </a:solidFill>
                <a:latin typeface="+mj-lt"/>
              </a:rPr>
              <a:t>sinh</a:t>
            </a:r>
            <a:endParaRPr lang="en-US" sz="2133" b="1" dirty="0">
              <a:solidFill>
                <a:schemeClr val="tx1"/>
              </a:solidFill>
              <a:latin typeface="+mj-lt"/>
            </a:endParaRPr>
          </a:p>
          <a:p>
            <a:pPr>
              <a:lnSpc>
                <a:spcPct val="100000"/>
              </a:lnSpc>
              <a:spcAft>
                <a:spcPts val="1200"/>
              </a:spcAft>
              <a:buFontTx/>
              <a:buChar char="-"/>
            </a:pPr>
            <a:r>
              <a:rPr lang="en-US" sz="2400" dirty="0" err="1">
                <a:solidFill>
                  <a:schemeClr val="tx1"/>
                </a:solidFill>
              </a:rPr>
              <a:t>Trò</a:t>
            </a:r>
            <a:r>
              <a:rPr lang="en-US" sz="2400" dirty="0">
                <a:solidFill>
                  <a:schemeClr val="tx1"/>
                </a:solidFill>
              </a:rPr>
              <a:t> </a:t>
            </a:r>
            <a:r>
              <a:rPr lang="en-US" sz="2400" dirty="0" err="1">
                <a:solidFill>
                  <a:schemeClr val="tx1"/>
                </a:solidFill>
              </a:rPr>
              <a:t>chuyện</a:t>
            </a:r>
            <a:br>
              <a:rPr lang="en-US" sz="2133" b="1" dirty="0">
                <a:solidFill>
                  <a:schemeClr val="tx1"/>
                </a:solidFill>
                <a:latin typeface="+mj-lt"/>
              </a:rPr>
            </a:br>
            <a:endParaRPr lang="en-US" sz="2133" dirty="0">
              <a:solidFill>
                <a:schemeClr val="tx1"/>
              </a:solidFill>
              <a:latin typeface="+mn-lt"/>
            </a:endParaRPr>
          </a:p>
        </p:txBody>
      </p:sp>
      <p:sp>
        <p:nvSpPr>
          <p:cNvPr id="29" name="Title 1">
            <a:extLst>
              <a:ext uri="{FF2B5EF4-FFF2-40B4-BE49-F238E27FC236}">
                <a16:creationId xmlns:a16="http://schemas.microsoft.com/office/drawing/2014/main" id="{358DB9BB-8DC1-4245-825E-7697762A67F4}"/>
              </a:ext>
            </a:extLst>
          </p:cNvPr>
          <p:cNvSpPr txBox="1">
            <a:spLocks/>
          </p:cNvSpPr>
          <p:nvPr/>
        </p:nvSpPr>
        <p:spPr>
          <a:xfrm>
            <a:off x="0" y="6336613"/>
            <a:ext cx="11813301" cy="617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733"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pPr algn="ctr"/>
            <a:r>
              <a:rPr lang="en-US" sz="2400" b="1" dirty="0">
                <a:solidFill>
                  <a:schemeClr val="bg1"/>
                </a:solidFill>
                <a:effectLst/>
                <a:latin typeface="+mn-lt"/>
              </a:rPr>
              <a:t>****** </a:t>
            </a:r>
            <a:r>
              <a:rPr lang="en-US" sz="2400" b="1" dirty="0" err="1">
                <a:solidFill>
                  <a:schemeClr val="bg1"/>
                </a:solidFill>
                <a:effectLst/>
                <a:latin typeface="+mn-lt"/>
              </a:rPr>
              <a:t>Phương</a:t>
            </a:r>
            <a:r>
              <a:rPr lang="en-US" sz="2400" b="1" dirty="0">
                <a:solidFill>
                  <a:schemeClr val="bg1"/>
                </a:solidFill>
                <a:effectLst/>
                <a:latin typeface="+mn-lt"/>
              </a:rPr>
              <a:t> </a:t>
            </a:r>
            <a:r>
              <a:rPr lang="en-US" sz="2400" b="1" dirty="0" err="1">
                <a:solidFill>
                  <a:schemeClr val="bg1"/>
                </a:solidFill>
                <a:effectLst/>
                <a:latin typeface="+mn-lt"/>
              </a:rPr>
              <a:t>pháp</a:t>
            </a:r>
            <a:r>
              <a:rPr lang="en-US" sz="2400" b="1" dirty="0">
                <a:solidFill>
                  <a:schemeClr val="bg1"/>
                </a:solidFill>
                <a:effectLst/>
                <a:latin typeface="+mn-lt"/>
              </a:rPr>
              <a:t> </a:t>
            </a:r>
            <a:r>
              <a:rPr lang="en-US" sz="2400" b="1" dirty="0" err="1">
                <a:solidFill>
                  <a:schemeClr val="bg1"/>
                </a:solidFill>
                <a:effectLst/>
                <a:latin typeface="+mn-lt"/>
              </a:rPr>
              <a:t>nhận</a:t>
            </a:r>
            <a:r>
              <a:rPr lang="en-US" sz="2400" b="1" dirty="0">
                <a:solidFill>
                  <a:schemeClr val="bg1"/>
                </a:solidFill>
                <a:effectLst/>
                <a:latin typeface="+mn-lt"/>
              </a:rPr>
              <a:t> </a:t>
            </a:r>
            <a:r>
              <a:rPr lang="en-US" sz="2400" b="1" dirty="0" err="1">
                <a:solidFill>
                  <a:schemeClr val="bg1"/>
                </a:solidFill>
                <a:effectLst/>
                <a:latin typeface="+mn-lt"/>
              </a:rPr>
              <a:t>diện</a:t>
            </a:r>
            <a:r>
              <a:rPr lang="en-US" sz="2400" b="1" dirty="0">
                <a:solidFill>
                  <a:schemeClr val="bg1"/>
                </a:solidFill>
                <a:effectLst/>
                <a:latin typeface="+mn-lt"/>
              </a:rPr>
              <a:t> </a:t>
            </a:r>
            <a:endParaRPr lang="vi-VN" sz="2400" b="1" dirty="0">
              <a:solidFill>
                <a:schemeClr val="bg1"/>
              </a:solidFill>
              <a:effectLst/>
              <a:latin typeface="+mn-lt"/>
            </a:endParaRPr>
          </a:p>
        </p:txBody>
      </p:sp>
    </p:spTree>
    <p:extLst>
      <p:ext uri="{BB962C8B-B14F-4D97-AF65-F5344CB8AC3E}">
        <p14:creationId xmlns:p14="http://schemas.microsoft.com/office/powerpoint/2010/main" val="29658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 calcmode="lin" valueType="num">
                                      <p:cBhvr additive="base">
                                        <p:cTn id="2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
                                            <p:txEl>
                                              <p:pRg st="1" end="1"/>
                                            </p:txEl>
                                          </p:spTgt>
                                        </p:tgtEl>
                                        <p:attrNameLst>
                                          <p:attrName>style.visibility</p:attrName>
                                        </p:attrNameLst>
                                      </p:cBhvr>
                                      <p:to>
                                        <p:strVal val="visible"/>
                                      </p:to>
                                    </p:set>
                                    <p:anim calcmode="lin" valueType="num">
                                      <p:cBhvr additive="base">
                                        <p:cTn id="31"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xEl>
                                              <p:pRg st="2" end="2"/>
                                            </p:txEl>
                                          </p:spTgt>
                                        </p:tgtEl>
                                        <p:attrNameLst>
                                          <p:attrName>style.visibility</p:attrName>
                                        </p:attrNameLst>
                                      </p:cBhvr>
                                      <p:to>
                                        <p:strVal val="visible"/>
                                      </p:to>
                                    </p:set>
                                    <p:anim calcmode="lin" valueType="num">
                                      <p:cBhvr additive="base">
                                        <p:cTn id="35"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6">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6">
                                            <p:txEl>
                                              <p:pRg st="3" end="3"/>
                                            </p:txEl>
                                          </p:spTgt>
                                        </p:tgtEl>
                                        <p:attrNameLst>
                                          <p:attrName>style.visibility</p:attrName>
                                        </p:attrNameLst>
                                      </p:cBhvr>
                                      <p:to>
                                        <p:strVal val="visible"/>
                                      </p:to>
                                    </p:set>
                                    <p:anim calcmode="lin" valueType="num">
                                      <p:cBhvr additive="base">
                                        <p:cTn id="39"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6">
                                            <p:txEl>
                                              <p:pRg st="3" end="3"/>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6">
                                            <p:txEl>
                                              <p:pRg st="4" end="4"/>
                                            </p:txEl>
                                          </p:spTgt>
                                        </p:tgtEl>
                                        <p:attrNameLst>
                                          <p:attrName>style.visibility</p:attrName>
                                        </p:attrNameLst>
                                      </p:cBhvr>
                                      <p:to>
                                        <p:strVal val="visible"/>
                                      </p:to>
                                    </p:set>
                                    <p:anim calcmode="lin" valueType="num">
                                      <p:cBhvr additive="base">
                                        <p:cTn id="43"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7965DB-6B7E-DA50-C553-C6A1CE8225B2}"/>
              </a:ext>
            </a:extLst>
          </p:cNvPr>
          <p:cNvSpPr txBox="1"/>
          <p:nvPr/>
        </p:nvSpPr>
        <p:spPr>
          <a:xfrm>
            <a:off x="2720051" y="972274"/>
            <a:ext cx="9062977" cy="1938992"/>
          </a:xfrm>
          <a:prstGeom prst="rect">
            <a:avLst/>
          </a:prstGeom>
          <a:noFill/>
        </p:spPr>
        <p:txBody>
          <a:bodyPr wrap="square">
            <a:spAutoFit/>
          </a:bodyPr>
          <a:lstStyle/>
          <a:p>
            <a:pPr algn="ctr"/>
            <a:r>
              <a:rPr lang="en-US" sz="4000" b="1" dirty="0" err="1">
                <a:solidFill>
                  <a:srgbClr val="C00000"/>
                </a:solidFill>
                <a:effectLst/>
                <a:latin typeface="Times New Roman" panose="02020603050405020304" pitchFamily="18" charset="0"/>
                <a:ea typeface="Times New Roman" panose="02020603050405020304" pitchFamily="18" charset="0"/>
              </a:rPr>
              <a:t>Những</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dấu</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hiệu</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cần</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được</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nhận</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diện</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và</a:t>
            </a:r>
            <a:r>
              <a:rPr lang="en-US" sz="4000" b="1" dirty="0">
                <a:solidFill>
                  <a:srgbClr val="C00000"/>
                </a:solidFill>
                <a:effectLst/>
                <a:latin typeface="Times New Roman" panose="02020603050405020304" pitchFamily="18" charset="0"/>
                <a:ea typeface="Times New Roman" panose="02020603050405020304" pitchFamily="18" charset="0"/>
              </a:rPr>
              <a:t> can </a:t>
            </a:r>
            <a:r>
              <a:rPr lang="en-US" sz="4000" b="1" dirty="0" err="1">
                <a:solidFill>
                  <a:srgbClr val="C00000"/>
                </a:solidFill>
                <a:effectLst/>
                <a:latin typeface="Times New Roman" panose="02020603050405020304" pitchFamily="18" charset="0"/>
                <a:ea typeface="Times New Roman" panose="02020603050405020304" pitchFamily="18" charset="0"/>
              </a:rPr>
              <a:t>thiệp</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sớm</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để</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đảm</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bảo</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sự</a:t>
            </a:r>
            <a:r>
              <a:rPr lang="en-US" sz="4000" b="1" dirty="0">
                <a:solidFill>
                  <a:srgbClr val="C00000"/>
                </a:solidFill>
                <a:effectLst/>
                <a:latin typeface="Times New Roman" panose="02020603050405020304" pitchFamily="18" charset="0"/>
                <a:ea typeface="Times New Roman" panose="02020603050405020304" pitchFamily="18" charset="0"/>
              </a:rPr>
              <a:t> an </a:t>
            </a:r>
            <a:r>
              <a:rPr lang="en-US" sz="4000" b="1" dirty="0" err="1">
                <a:solidFill>
                  <a:srgbClr val="C00000"/>
                </a:solidFill>
                <a:effectLst/>
                <a:latin typeface="Times New Roman" panose="02020603050405020304" pitchFamily="18" charset="0"/>
                <a:ea typeface="Times New Roman" panose="02020603050405020304" pitchFamily="18" charset="0"/>
              </a:rPr>
              <a:t>toàn</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cho</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trẻ</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tránh</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những</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hậu</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quả</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lâu</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dài</a:t>
            </a:r>
            <a:r>
              <a:rPr lang="en-US" sz="4000" b="1" dirty="0">
                <a:solidFill>
                  <a:srgbClr val="C00000"/>
                </a:solidFill>
                <a:effectLst/>
                <a:latin typeface="Times New Roman" panose="02020603050405020304" pitchFamily="18" charset="0"/>
                <a:ea typeface="Times New Roman" panose="02020603050405020304" pitchFamily="18" charset="0"/>
              </a:rPr>
              <a:t>.</a:t>
            </a:r>
            <a:endParaRPr lang="en-US" sz="4000" b="1" dirty="0">
              <a:solidFill>
                <a:srgbClr val="C00000"/>
              </a:solidFill>
            </a:endParaRPr>
          </a:p>
        </p:txBody>
      </p:sp>
      <p:pic>
        <p:nvPicPr>
          <p:cNvPr id="2" name="Picture 1">
            <a:extLst>
              <a:ext uri="{FF2B5EF4-FFF2-40B4-BE49-F238E27FC236}">
                <a16:creationId xmlns:a16="http://schemas.microsoft.com/office/drawing/2014/main" id="{C9146027-D3D2-596F-1517-F698CB0C7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4" y="112925"/>
            <a:ext cx="1460098" cy="109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224412"/>
      </p:ext>
    </p:extLst>
  </p:cSld>
  <p:clrMapOvr>
    <a:masterClrMapping/>
  </p:clrMapOvr>
  <p:transition spd="med">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B455E16C-C57E-4740-8E4F-A61B2B1D5069}"/>
              </a:ext>
            </a:extLst>
          </p:cNvPr>
          <p:cNvSpPr/>
          <p:nvPr/>
        </p:nvSpPr>
        <p:spPr>
          <a:xfrm>
            <a:off x="130629" y="1730829"/>
            <a:ext cx="6299988" cy="4428841"/>
          </a:xfrm>
          <a:prstGeom prst="rect">
            <a:avLst/>
          </a:prstGeom>
        </p:spPr>
        <p:txBody>
          <a:bodyPr wrap="square">
            <a:spAutoFit/>
          </a:bodyPr>
          <a:lstStyle/>
          <a:p>
            <a:pPr marL="457200" indent="-457200" algn="just">
              <a:lnSpc>
                <a:spcPct val="120000"/>
              </a:lnSpc>
              <a:spcAft>
                <a:spcPts val="1200"/>
              </a:spcAft>
              <a:buFont typeface="Wingdings" panose="05000000000000000000" pitchFamily="2" charset="2"/>
              <a:buChar char="ü"/>
            </a:pPr>
            <a:r>
              <a:rPr lang="en-US" sz="2000" b="1" i="1" dirty="0">
                <a:solidFill>
                  <a:schemeClr val="tx2"/>
                </a:solidFill>
              </a:rPr>
              <a:t>T</a:t>
            </a:r>
            <a:r>
              <a:rPr lang="vi-VN" sz="2000" b="1" i="1" dirty="0">
                <a:solidFill>
                  <a:schemeClr val="tx2"/>
                </a:solidFill>
              </a:rPr>
              <a:t>ham vấn là xây dựng mối quan hệ giữa nhà tham vấn và thân chủ. Trong đó, nhà tham vấn đóng vai trò là người lắng nghe, sẻ chia, thông cảm và hỗ trợ thân chủ trong việc kiểm soát cảm xúc và tự định hướng cho các vấn đề của mìn</a:t>
            </a:r>
            <a:r>
              <a:rPr lang="en-US" sz="2000" b="1" i="1" dirty="0">
                <a:solidFill>
                  <a:schemeClr val="tx2"/>
                </a:solidFill>
              </a:rPr>
              <a:t>h</a:t>
            </a:r>
          </a:p>
          <a:p>
            <a:pPr marL="457200" indent="-457200" algn="just">
              <a:lnSpc>
                <a:spcPct val="120000"/>
              </a:lnSpc>
              <a:spcAft>
                <a:spcPts val="1200"/>
              </a:spcAft>
              <a:buFont typeface="Wingdings" panose="05000000000000000000" pitchFamily="2" charset="2"/>
              <a:buChar char="ü"/>
            </a:pPr>
            <a:r>
              <a:rPr lang="en-US" sz="2000" i="1" dirty="0" err="1">
                <a:solidFill>
                  <a:schemeClr val="tx2"/>
                </a:solidFill>
                <a:latin typeface="+mj-lt"/>
                <a:ea typeface="Times New Roman" panose="02020603050405020304" pitchFamily="18" charset="0"/>
              </a:rPr>
              <a:t>Tham</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vấn</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tâm</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lý</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học</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đường</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hướng</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đến</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tất</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cả</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học</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sinh</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trong</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nhà</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trường</a:t>
            </a:r>
            <a:endParaRPr lang="en-US" sz="2000" i="1" dirty="0">
              <a:solidFill>
                <a:schemeClr val="tx2"/>
              </a:solidFill>
              <a:latin typeface="+mj-lt"/>
              <a:ea typeface="Times New Roman" panose="02020603050405020304" pitchFamily="18" charset="0"/>
            </a:endParaRPr>
          </a:p>
          <a:p>
            <a:pPr marL="457200" indent="-457200" algn="just">
              <a:lnSpc>
                <a:spcPct val="120000"/>
              </a:lnSpc>
              <a:spcAft>
                <a:spcPts val="1200"/>
              </a:spcAft>
              <a:buFont typeface="Wingdings" panose="05000000000000000000" pitchFamily="2" charset="2"/>
              <a:buChar char="ü"/>
            </a:pPr>
            <a:r>
              <a:rPr lang="en-US" sz="2000" i="1" dirty="0" err="1">
                <a:solidFill>
                  <a:schemeClr val="tx2"/>
                </a:solidFill>
                <a:latin typeface="+mj-lt"/>
                <a:ea typeface="Times New Roman" panose="02020603050405020304" pitchFamily="18" charset="0"/>
              </a:rPr>
              <a:t>Nhằm</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đảm</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bảo</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sức</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khỏe</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thể</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chất</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và</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tâm</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lí</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ổn</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định</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tạo</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điều</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kiện</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tốt</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nhất</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cho</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các</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em</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tham</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gia</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học</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tập</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rèn</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luyện</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và</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phát</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triển</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bản</a:t>
            </a:r>
            <a:r>
              <a:rPr lang="en-US" sz="2000" i="1" dirty="0">
                <a:solidFill>
                  <a:schemeClr val="tx2"/>
                </a:solidFill>
                <a:latin typeface="+mj-lt"/>
                <a:ea typeface="Times New Roman" panose="02020603050405020304" pitchFamily="18" charset="0"/>
              </a:rPr>
              <a:t> </a:t>
            </a:r>
            <a:r>
              <a:rPr lang="en-US" sz="2000" i="1" dirty="0" err="1">
                <a:solidFill>
                  <a:schemeClr val="tx2"/>
                </a:solidFill>
                <a:latin typeface="+mj-lt"/>
                <a:ea typeface="Times New Roman" panose="02020603050405020304" pitchFamily="18" charset="0"/>
              </a:rPr>
              <a:t>thân</a:t>
            </a:r>
            <a:r>
              <a:rPr lang="en-US" sz="2000" i="1" dirty="0">
                <a:solidFill>
                  <a:schemeClr val="tx2"/>
                </a:solidFill>
                <a:latin typeface="+mj-lt"/>
                <a:ea typeface="Times New Roman" panose="02020603050405020304" pitchFamily="18" charset="0"/>
              </a:rPr>
              <a:t>.</a:t>
            </a:r>
            <a:endParaRPr lang="en-US" sz="2000" dirty="0">
              <a:solidFill>
                <a:schemeClr val="tx2"/>
              </a:solidFill>
              <a:latin typeface="+mj-lt"/>
              <a:ea typeface="Times New Roman" panose="02020603050405020304" pitchFamily="18" charset="0"/>
            </a:endParaRPr>
          </a:p>
        </p:txBody>
      </p:sp>
      <p:pic>
        <p:nvPicPr>
          <p:cNvPr id="11" name="Picture 2" descr="Phim Hoạt Hình Học Sinh Hạnh Phúc-phim Hoạt Hình Véc Tơ-miễn Phí Vector  Miễn Phí Tải Về">
            <a:extLst>
              <a:ext uri="{FF2B5EF4-FFF2-40B4-BE49-F238E27FC236}">
                <a16:creationId xmlns:a16="http://schemas.microsoft.com/office/drawing/2014/main" id="{CBE4275B-8E32-4217-BACE-840867CA4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2593" y="2059741"/>
            <a:ext cx="4673486" cy="3304301"/>
          </a:xfrm>
          <a:prstGeom prst="rect">
            <a:avLst/>
          </a:prstGeom>
          <a:noFill/>
          <a:extLst>
            <a:ext uri="{909E8E84-426E-40DD-AFC4-6F175D3DCCD1}">
              <a14:hiddenFill xmlns:a14="http://schemas.microsoft.com/office/drawing/2010/main">
                <a:solidFill>
                  <a:srgbClr val="FFFFFF"/>
                </a:solidFill>
              </a14:hiddenFill>
            </a:ext>
          </a:extLst>
        </p:spPr>
      </p:pic>
      <p:sp>
        <p:nvSpPr>
          <p:cNvPr id="9" name="Chỗ dành sẵn cho Văn bản 3">
            <a:extLst>
              <a:ext uri="{FF2B5EF4-FFF2-40B4-BE49-F238E27FC236}">
                <a16:creationId xmlns:a16="http://schemas.microsoft.com/office/drawing/2014/main" id="{590BDBA5-8021-4646-B4B1-8B2B1C1F2DF9}"/>
              </a:ext>
            </a:extLst>
          </p:cNvPr>
          <p:cNvSpPr txBox="1">
            <a:spLocks/>
          </p:cNvSpPr>
          <p:nvPr/>
        </p:nvSpPr>
        <p:spPr>
          <a:xfrm>
            <a:off x="559352" y="94689"/>
            <a:ext cx="10972800" cy="399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614" indent="0" algn="ctr">
              <a:buFont typeface="Arial" panose="020B0604020202020204" pitchFamily="34" charset="0"/>
              <a:buNone/>
            </a:pPr>
            <a:r>
              <a:rPr lang="en-US" sz="3800" b="1" dirty="0" err="1">
                <a:solidFill>
                  <a:srgbClr val="0066CC"/>
                </a:solidFill>
              </a:rPr>
              <a:t>Tham</a:t>
            </a:r>
            <a:r>
              <a:rPr lang="en-US" sz="3800" b="1" dirty="0">
                <a:solidFill>
                  <a:srgbClr val="0066CC"/>
                </a:solidFill>
              </a:rPr>
              <a:t> </a:t>
            </a:r>
            <a:r>
              <a:rPr lang="en-US" sz="3800" b="1" dirty="0" err="1">
                <a:solidFill>
                  <a:srgbClr val="0066CC"/>
                </a:solidFill>
              </a:rPr>
              <a:t>vấn</a:t>
            </a:r>
            <a:r>
              <a:rPr lang="en-US" sz="3800" b="1" dirty="0">
                <a:solidFill>
                  <a:srgbClr val="0066CC"/>
                </a:solidFill>
              </a:rPr>
              <a:t> </a:t>
            </a:r>
            <a:r>
              <a:rPr lang="en-US" sz="3800" b="1" dirty="0" err="1">
                <a:solidFill>
                  <a:srgbClr val="0066CC"/>
                </a:solidFill>
              </a:rPr>
              <a:t>tâm</a:t>
            </a:r>
            <a:r>
              <a:rPr lang="en-US" sz="3800" b="1" dirty="0">
                <a:solidFill>
                  <a:srgbClr val="0066CC"/>
                </a:solidFill>
              </a:rPr>
              <a:t> </a:t>
            </a:r>
            <a:r>
              <a:rPr lang="en-US" sz="3800" b="1" dirty="0" err="1">
                <a:solidFill>
                  <a:srgbClr val="0066CC"/>
                </a:solidFill>
              </a:rPr>
              <a:t>lý</a:t>
            </a:r>
            <a:r>
              <a:rPr lang="en-US" sz="3800" b="1" dirty="0">
                <a:solidFill>
                  <a:srgbClr val="0066CC"/>
                </a:solidFill>
              </a:rPr>
              <a:t> </a:t>
            </a:r>
            <a:r>
              <a:rPr lang="en-US" sz="3800" b="1" dirty="0" err="1">
                <a:solidFill>
                  <a:srgbClr val="0066CC"/>
                </a:solidFill>
              </a:rPr>
              <a:t>học</a:t>
            </a:r>
            <a:r>
              <a:rPr lang="en-US" sz="3800" b="1" dirty="0">
                <a:solidFill>
                  <a:srgbClr val="0066CC"/>
                </a:solidFill>
              </a:rPr>
              <a:t> </a:t>
            </a:r>
            <a:r>
              <a:rPr lang="en-US" sz="3800" b="1" dirty="0" err="1">
                <a:solidFill>
                  <a:srgbClr val="0066CC"/>
                </a:solidFill>
              </a:rPr>
              <a:t>sinh</a:t>
            </a:r>
            <a:endParaRPr lang="en-US" sz="3800" b="1" i="1" dirty="0">
              <a:solidFill>
                <a:srgbClr val="0066CC"/>
              </a:solidFill>
            </a:endParaRPr>
          </a:p>
        </p:txBody>
      </p:sp>
    </p:spTree>
    <p:extLst>
      <p:ext uri="{BB962C8B-B14F-4D97-AF65-F5344CB8AC3E}">
        <p14:creationId xmlns:p14="http://schemas.microsoft.com/office/powerpoint/2010/main" val="82588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8773EC-5829-4C24-9D12-9EBB5B8E302D}"/>
              </a:ext>
            </a:extLst>
          </p:cNvPr>
          <p:cNvSpPr>
            <a:spLocks/>
          </p:cNvSpPr>
          <p:nvPr/>
        </p:nvSpPr>
        <p:spPr bwMode="auto">
          <a:xfrm>
            <a:off x="303760" y="1311422"/>
            <a:ext cx="5291539" cy="4289520"/>
          </a:xfrm>
          <a:custGeom>
            <a:avLst/>
            <a:gdLst>
              <a:gd name="T0" fmla="*/ 2740 w 3065"/>
              <a:gd name="T1" fmla="*/ 0 h 2484"/>
              <a:gd name="T2" fmla="*/ 1242 w 3065"/>
              <a:gd name="T3" fmla="*/ 0 h 2484"/>
              <a:gd name="T4" fmla="*/ 0 w 3065"/>
              <a:gd name="T5" fmla="*/ 1242 h 2484"/>
              <a:gd name="T6" fmla="*/ 1242 w 3065"/>
              <a:gd name="T7" fmla="*/ 2484 h 2484"/>
              <a:gd name="T8" fmla="*/ 161 w 3065"/>
              <a:gd name="T9" fmla="*/ 1403 h 2484"/>
              <a:gd name="T10" fmla="*/ 1242 w 3065"/>
              <a:gd name="T11" fmla="*/ 323 h 2484"/>
              <a:gd name="T12" fmla="*/ 2740 w 3065"/>
              <a:gd name="T13" fmla="*/ 323 h 2484"/>
              <a:gd name="T14" fmla="*/ 3065 w 3065"/>
              <a:gd name="T15" fmla="*/ 0 h 2484"/>
              <a:gd name="T16" fmla="*/ 2740 w 3065"/>
              <a:gd name="T17" fmla="*/ 0 h 2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5" h="2484">
                <a:moveTo>
                  <a:pt x="2740" y="0"/>
                </a:moveTo>
                <a:cubicBezTo>
                  <a:pt x="1242" y="0"/>
                  <a:pt x="1242" y="0"/>
                  <a:pt x="1242" y="0"/>
                </a:cubicBezTo>
                <a:cubicBezTo>
                  <a:pt x="556" y="0"/>
                  <a:pt x="0" y="556"/>
                  <a:pt x="0" y="1242"/>
                </a:cubicBezTo>
                <a:cubicBezTo>
                  <a:pt x="0" y="1928"/>
                  <a:pt x="556" y="2484"/>
                  <a:pt x="1242" y="2484"/>
                </a:cubicBezTo>
                <a:cubicBezTo>
                  <a:pt x="645" y="2484"/>
                  <a:pt x="161" y="2000"/>
                  <a:pt x="161" y="1403"/>
                </a:cubicBezTo>
                <a:cubicBezTo>
                  <a:pt x="161" y="806"/>
                  <a:pt x="645" y="323"/>
                  <a:pt x="1242" y="323"/>
                </a:cubicBezTo>
                <a:cubicBezTo>
                  <a:pt x="2740" y="323"/>
                  <a:pt x="2740" y="323"/>
                  <a:pt x="2740" y="323"/>
                </a:cubicBezTo>
                <a:cubicBezTo>
                  <a:pt x="2919" y="323"/>
                  <a:pt x="3064" y="178"/>
                  <a:pt x="3065" y="0"/>
                </a:cubicBezTo>
                <a:lnTo>
                  <a:pt x="2740" y="0"/>
                </a:lnTo>
                <a:close/>
              </a:path>
            </a:pathLst>
          </a:custGeom>
          <a:solidFill>
            <a:srgbClr val="0680C3"/>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D206E439-1E10-4EAD-A662-234246BC0D8B}"/>
              </a:ext>
            </a:extLst>
          </p:cNvPr>
          <p:cNvSpPr>
            <a:spLocks/>
          </p:cNvSpPr>
          <p:nvPr/>
        </p:nvSpPr>
        <p:spPr bwMode="auto">
          <a:xfrm>
            <a:off x="933316" y="2611290"/>
            <a:ext cx="3694044" cy="2987811"/>
          </a:xfrm>
          <a:custGeom>
            <a:avLst/>
            <a:gdLst>
              <a:gd name="T0" fmla="*/ 1816 w 2140"/>
              <a:gd name="T1" fmla="*/ 0 h 1730"/>
              <a:gd name="T2" fmla="*/ 868 w 2140"/>
              <a:gd name="T3" fmla="*/ 0 h 1730"/>
              <a:gd name="T4" fmla="*/ 0 w 2140"/>
              <a:gd name="T5" fmla="*/ 839 h 1730"/>
              <a:gd name="T6" fmla="*/ 845 w 2140"/>
              <a:gd name="T7" fmla="*/ 1730 h 1730"/>
              <a:gd name="T8" fmla="*/ 160 w 2140"/>
              <a:gd name="T9" fmla="*/ 999 h 1730"/>
              <a:gd name="T10" fmla="*/ 868 w 2140"/>
              <a:gd name="T11" fmla="*/ 320 h 1730"/>
              <a:gd name="T12" fmla="*/ 1816 w 2140"/>
              <a:gd name="T13" fmla="*/ 320 h 1730"/>
              <a:gd name="T14" fmla="*/ 2140 w 2140"/>
              <a:gd name="T15" fmla="*/ 0 h 1730"/>
              <a:gd name="T16" fmla="*/ 1816 w 2140"/>
              <a:gd name="T17" fmla="*/ 0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40" h="1730">
                <a:moveTo>
                  <a:pt x="1816" y="0"/>
                </a:moveTo>
                <a:cubicBezTo>
                  <a:pt x="868" y="0"/>
                  <a:pt x="868" y="0"/>
                  <a:pt x="868" y="0"/>
                </a:cubicBezTo>
                <a:cubicBezTo>
                  <a:pt x="388" y="0"/>
                  <a:pt x="0" y="360"/>
                  <a:pt x="0" y="839"/>
                </a:cubicBezTo>
                <a:cubicBezTo>
                  <a:pt x="0" y="1313"/>
                  <a:pt x="374" y="1720"/>
                  <a:pt x="845" y="1730"/>
                </a:cubicBezTo>
                <a:cubicBezTo>
                  <a:pt x="462" y="1720"/>
                  <a:pt x="160" y="1385"/>
                  <a:pt x="160" y="999"/>
                </a:cubicBezTo>
                <a:cubicBezTo>
                  <a:pt x="160" y="608"/>
                  <a:pt x="477" y="320"/>
                  <a:pt x="868" y="320"/>
                </a:cubicBezTo>
                <a:cubicBezTo>
                  <a:pt x="1816" y="320"/>
                  <a:pt x="1816" y="320"/>
                  <a:pt x="1816" y="320"/>
                </a:cubicBezTo>
                <a:cubicBezTo>
                  <a:pt x="1995" y="320"/>
                  <a:pt x="2140" y="177"/>
                  <a:pt x="2140" y="0"/>
                </a:cubicBezTo>
                <a:lnTo>
                  <a:pt x="1816" y="0"/>
                </a:lnTo>
                <a:close/>
              </a:path>
            </a:pathLst>
          </a:custGeom>
          <a:solidFill>
            <a:srgbClr val="006699"/>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2" name="Freeform 9">
            <a:extLst>
              <a:ext uri="{FF2B5EF4-FFF2-40B4-BE49-F238E27FC236}">
                <a16:creationId xmlns:a16="http://schemas.microsoft.com/office/drawing/2014/main" id="{4080BD8C-70B6-481F-86DE-E55CBD78E329}"/>
              </a:ext>
            </a:extLst>
          </p:cNvPr>
          <p:cNvSpPr>
            <a:spLocks/>
          </p:cNvSpPr>
          <p:nvPr/>
        </p:nvSpPr>
        <p:spPr bwMode="auto">
          <a:xfrm>
            <a:off x="1593742" y="3888782"/>
            <a:ext cx="2100459" cy="1709555"/>
          </a:xfrm>
          <a:custGeom>
            <a:avLst/>
            <a:gdLst>
              <a:gd name="T0" fmla="*/ 893 w 1217"/>
              <a:gd name="T1" fmla="*/ 0 h 990"/>
              <a:gd name="T2" fmla="*/ 495 w 1217"/>
              <a:gd name="T3" fmla="*/ 0 h 990"/>
              <a:gd name="T4" fmla="*/ 0 w 1217"/>
              <a:gd name="T5" fmla="*/ 495 h 990"/>
              <a:gd name="T6" fmla="*/ 478 w 1217"/>
              <a:gd name="T7" fmla="*/ 990 h 990"/>
              <a:gd name="T8" fmla="*/ 161 w 1217"/>
              <a:gd name="T9" fmla="*/ 657 h 990"/>
              <a:gd name="T10" fmla="*/ 495 w 1217"/>
              <a:gd name="T11" fmla="*/ 323 h 990"/>
              <a:gd name="T12" fmla="*/ 749 w 1217"/>
              <a:gd name="T13" fmla="*/ 323 h 990"/>
              <a:gd name="T14" fmla="*/ 893 w 1217"/>
              <a:gd name="T15" fmla="*/ 323 h 990"/>
              <a:gd name="T16" fmla="*/ 1217 w 1217"/>
              <a:gd name="T17" fmla="*/ 0 h 990"/>
              <a:gd name="T18" fmla="*/ 893 w 1217"/>
              <a:gd name="T19"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7" h="990">
                <a:moveTo>
                  <a:pt x="893" y="0"/>
                </a:moveTo>
                <a:cubicBezTo>
                  <a:pt x="495" y="0"/>
                  <a:pt x="495" y="0"/>
                  <a:pt x="495" y="0"/>
                </a:cubicBezTo>
                <a:cubicBezTo>
                  <a:pt x="221" y="0"/>
                  <a:pt x="0" y="222"/>
                  <a:pt x="0" y="495"/>
                </a:cubicBezTo>
                <a:cubicBezTo>
                  <a:pt x="0" y="763"/>
                  <a:pt x="212" y="981"/>
                  <a:pt x="478" y="990"/>
                </a:cubicBezTo>
                <a:cubicBezTo>
                  <a:pt x="301" y="981"/>
                  <a:pt x="161" y="836"/>
                  <a:pt x="161" y="657"/>
                </a:cubicBezTo>
                <a:cubicBezTo>
                  <a:pt x="161" y="472"/>
                  <a:pt x="311" y="323"/>
                  <a:pt x="495" y="323"/>
                </a:cubicBezTo>
                <a:cubicBezTo>
                  <a:pt x="749" y="323"/>
                  <a:pt x="749" y="323"/>
                  <a:pt x="749" y="323"/>
                </a:cubicBezTo>
                <a:cubicBezTo>
                  <a:pt x="893" y="323"/>
                  <a:pt x="893" y="323"/>
                  <a:pt x="893" y="323"/>
                </a:cubicBezTo>
                <a:cubicBezTo>
                  <a:pt x="1071" y="323"/>
                  <a:pt x="1217" y="178"/>
                  <a:pt x="1217" y="0"/>
                </a:cubicBezTo>
                <a:lnTo>
                  <a:pt x="893"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A2865511-46C1-486E-9765-F1B9E836CD8F}"/>
              </a:ext>
            </a:extLst>
          </p:cNvPr>
          <p:cNvSpPr>
            <a:spLocks noEditPoints="1"/>
          </p:cNvSpPr>
          <p:nvPr/>
        </p:nvSpPr>
        <p:spPr bwMode="auto">
          <a:xfrm>
            <a:off x="1918192" y="4538987"/>
            <a:ext cx="1059351" cy="1061956"/>
          </a:xfrm>
          <a:custGeom>
            <a:avLst/>
            <a:gdLst>
              <a:gd name="T0" fmla="*/ 307 w 614"/>
              <a:gd name="T1" fmla="*/ 42 h 615"/>
              <a:gd name="T2" fmla="*/ 573 w 614"/>
              <a:gd name="T3" fmla="*/ 308 h 615"/>
              <a:gd name="T4" fmla="*/ 307 w 614"/>
              <a:gd name="T5" fmla="*/ 574 h 615"/>
              <a:gd name="T6" fmla="*/ 41 w 614"/>
              <a:gd name="T7" fmla="*/ 308 h 615"/>
              <a:gd name="T8" fmla="*/ 307 w 614"/>
              <a:gd name="T9" fmla="*/ 42 h 615"/>
              <a:gd name="T10" fmla="*/ 307 w 614"/>
              <a:gd name="T11" fmla="*/ 0 h 615"/>
              <a:gd name="T12" fmla="*/ 0 w 614"/>
              <a:gd name="T13" fmla="*/ 308 h 615"/>
              <a:gd name="T14" fmla="*/ 307 w 614"/>
              <a:gd name="T15" fmla="*/ 615 h 615"/>
              <a:gd name="T16" fmla="*/ 614 w 614"/>
              <a:gd name="T17" fmla="*/ 308 h 615"/>
              <a:gd name="T18" fmla="*/ 307 w 614"/>
              <a:gd name="T19"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4" h="615">
                <a:moveTo>
                  <a:pt x="307" y="42"/>
                </a:moveTo>
                <a:cubicBezTo>
                  <a:pt x="454" y="42"/>
                  <a:pt x="573" y="161"/>
                  <a:pt x="573" y="308"/>
                </a:cubicBezTo>
                <a:cubicBezTo>
                  <a:pt x="573" y="454"/>
                  <a:pt x="454" y="574"/>
                  <a:pt x="307" y="574"/>
                </a:cubicBezTo>
                <a:cubicBezTo>
                  <a:pt x="160" y="574"/>
                  <a:pt x="41" y="454"/>
                  <a:pt x="41" y="308"/>
                </a:cubicBezTo>
                <a:cubicBezTo>
                  <a:pt x="41" y="161"/>
                  <a:pt x="160" y="42"/>
                  <a:pt x="307" y="42"/>
                </a:cubicBezTo>
                <a:close/>
                <a:moveTo>
                  <a:pt x="307" y="0"/>
                </a:moveTo>
                <a:cubicBezTo>
                  <a:pt x="137" y="0"/>
                  <a:pt x="0" y="138"/>
                  <a:pt x="0" y="308"/>
                </a:cubicBezTo>
                <a:cubicBezTo>
                  <a:pt x="0" y="477"/>
                  <a:pt x="137" y="615"/>
                  <a:pt x="307" y="615"/>
                </a:cubicBezTo>
                <a:cubicBezTo>
                  <a:pt x="477" y="615"/>
                  <a:pt x="614" y="477"/>
                  <a:pt x="614" y="308"/>
                </a:cubicBezTo>
                <a:cubicBezTo>
                  <a:pt x="614" y="138"/>
                  <a:pt x="477" y="0"/>
                  <a:pt x="307" y="0"/>
                </a:cubicBezTo>
                <a:close/>
              </a:path>
            </a:pathLst>
          </a:custGeom>
          <a:solidFill>
            <a:srgbClr val="0680C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Oval 3">
            <a:extLst>
              <a:ext uri="{FF2B5EF4-FFF2-40B4-BE49-F238E27FC236}">
                <a16:creationId xmlns:a16="http://schemas.microsoft.com/office/drawing/2014/main" id="{7F93F041-39B1-49BB-A99D-C5904CF5135B}"/>
              </a:ext>
            </a:extLst>
          </p:cNvPr>
          <p:cNvSpPr/>
          <p:nvPr/>
        </p:nvSpPr>
        <p:spPr>
          <a:xfrm>
            <a:off x="2320868" y="4942965"/>
            <a:ext cx="254000" cy="254000"/>
          </a:xfrm>
          <a:prstGeom prst="ellipse">
            <a:avLst/>
          </a:prstGeom>
          <a:solidFill>
            <a:schemeClr val="tx1">
              <a:lumMod val="10000"/>
              <a:lumOff val="9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2">
            <a:extLst>
              <a:ext uri="{FF2B5EF4-FFF2-40B4-BE49-F238E27FC236}">
                <a16:creationId xmlns:a16="http://schemas.microsoft.com/office/drawing/2014/main" id="{1463836A-B7CE-44EC-8E45-85B56CB1AC76}"/>
              </a:ext>
            </a:extLst>
          </p:cNvPr>
          <p:cNvCxnSpPr>
            <a:stCxn id="14" idx="6"/>
          </p:cNvCxnSpPr>
          <p:nvPr/>
        </p:nvCxnSpPr>
        <p:spPr>
          <a:xfrm>
            <a:off x="2574868" y="5069965"/>
            <a:ext cx="1119333" cy="0"/>
          </a:xfrm>
          <a:prstGeom prst="line">
            <a:avLst/>
          </a:prstGeom>
          <a:ln w="28575">
            <a:solidFill>
              <a:schemeClr val="tx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6" name="Freeform 17">
            <a:extLst>
              <a:ext uri="{FF2B5EF4-FFF2-40B4-BE49-F238E27FC236}">
                <a16:creationId xmlns:a16="http://schemas.microsoft.com/office/drawing/2014/main" id="{3516FF68-E47F-4778-836E-B5D515333E58}"/>
              </a:ext>
            </a:extLst>
          </p:cNvPr>
          <p:cNvSpPr>
            <a:spLocks/>
          </p:cNvSpPr>
          <p:nvPr/>
        </p:nvSpPr>
        <p:spPr bwMode="auto">
          <a:xfrm>
            <a:off x="3765821" y="2676335"/>
            <a:ext cx="430577" cy="402265"/>
          </a:xfrm>
          <a:custGeom>
            <a:avLst/>
            <a:gdLst>
              <a:gd name="connsiteX0" fmla="*/ 104775 w 579438"/>
              <a:gd name="connsiteY0" fmla="*/ 158750 h 541337"/>
              <a:gd name="connsiteX1" fmla="*/ 99193 w 579438"/>
              <a:gd name="connsiteY1" fmla="*/ 170591 h 541337"/>
              <a:gd name="connsiteX2" fmla="*/ 94569 w 579438"/>
              <a:gd name="connsiteY2" fmla="*/ 183072 h 541337"/>
              <a:gd name="connsiteX3" fmla="*/ 90741 w 579438"/>
              <a:gd name="connsiteY3" fmla="*/ 195872 h 541337"/>
              <a:gd name="connsiteX4" fmla="*/ 87552 w 579438"/>
              <a:gd name="connsiteY4" fmla="*/ 208833 h 541337"/>
              <a:gd name="connsiteX5" fmla="*/ 85478 w 579438"/>
              <a:gd name="connsiteY5" fmla="*/ 222434 h 541337"/>
              <a:gd name="connsiteX6" fmla="*/ 84043 w 579438"/>
              <a:gd name="connsiteY6" fmla="*/ 235875 h 541337"/>
              <a:gd name="connsiteX7" fmla="*/ 83724 w 579438"/>
              <a:gd name="connsiteY7" fmla="*/ 249955 h 541337"/>
              <a:gd name="connsiteX8" fmla="*/ 83724 w 579438"/>
              <a:gd name="connsiteY8" fmla="*/ 252196 h 541337"/>
              <a:gd name="connsiteX9" fmla="*/ 42420 w 579438"/>
              <a:gd name="connsiteY9" fmla="*/ 293638 h 541337"/>
              <a:gd name="connsiteX10" fmla="*/ 39071 w 579438"/>
              <a:gd name="connsiteY10" fmla="*/ 296518 h 541337"/>
              <a:gd name="connsiteX11" fmla="*/ 35244 w 579438"/>
              <a:gd name="connsiteY11" fmla="*/ 298438 h 541337"/>
              <a:gd name="connsiteX12" fmla="*/ 31257 w 579438"/>
              <a:gd name="connsiteY12" fmla="*/ 299718 h 541337"/>
              <a:gd name="connsiteX13" fmla="*/ 27111 w 579438"/>
              <a:gd name="connsiteY13" fmla="*/ 300038 h 541337"/>
              <a:gd name="connsiteX14" fmla="*/ 22964 w 579438"/>
              <a:gd name="connsiteY14" fmla="*/ 299718 h 541337"/>
              <a:gd name="connsiteX15" fmla="*/ 18977 w 579438"/>
              <a:gd name="connsiteY15" fmla="*/ 298438 h 541337"/>
              <a:gd name="connsiteX16" fmla="*/ 15150 w 579438"/>
              <a:gd name="connsiteY16" fmla="*/ 296518 h 541337"/>
              <a:gd name="connsiteX17" fmla="*/ 11642 w 579438"/>
              <a:gd name="connsiteY17" fmla="*/ 293638 h 541337"/>
              <a:gd name="connsiteX18" fmla="*/ 6379 w 579438"/>
              <a:gd name="connsiteY18" fmla="*/ 288358 h 541337"/>
              <a:gd name="connsiteX19" fmla="*/ 3508 w 579438"/>
              <a:gd name="connsiteY19" fmla="*/ 284837 h 541337"/>
              <a:gd name="connsiteX20" fmla="*/ 1595 w 579438"/>
              <a:gd name="connsiteY20" fmla="*/ 280997 h 541337"/>
              <a:gd name="connsiteX21" fmla="*/ 319 w 579438"/>
              <a:gd name="connsiteY21" fmla="*/ 276997 h 541337"/>
              <a:gd name="connsiteX22" fmla="*/ 0 w 579438"/>
              <a:gd name="connsiteY22" fmla="*/ 272837 h 541337"/>
              <a:gd name="connsiteX23" fmla="*/ 319 w 579438"/>
              <a:gd name="connsiteY23" fmla="*/ 268836 h 541337"/>
              <a:gd name="connsiteX24" fmla="*/ 1595 w 579438"/>
              <a:gd name="connsiteY24" fmla="*/ 264676 h 541337"/>
              <a:gd name="connsiteX25" fmla="*/ 3508 w 579438"/>
              <a:gd name="connsiteY25" fmla="*/ 260996 h 541337"/>
              <a:gd name="connsiteX26" fmla="*/ 6379 w 579438"/>
              <a:gd name="connsiteY26" fmla="*/ 257316 h 541337"/>
              <a:gd name="connsiteX27" fmla="*/ 288526 w 579438"/>
              <a:gd name="connsiteY27" fmla="*/ 71437 h 541337"/>
              <a:gd name="connsiteX28" fmla="*/ 301526 w 579438"/>
              <a:gd name="connsiteY28" fmla="*/ 71755 h 541337"/>
              <a:gd name="connsiteX29" fmla="*/ 314367 w 579438"/>
              <a:gd name="connsiteY29" fmla="*/ 73185 h 541337"/>
              <a:gd name="connsiteX30" fmla="*/ 326733 w 579438"/>
              <a:gd name="connsiteY30" fmla="*/ 75568 h 541337"/>
              <a:gd name="connsiteX31" fmla="*/ 338940 w 579438"/>
              <a:gd name="connsiteY31" fmla="*/ 78745 h 541337"/>
              <a:gd name="connsiteX32" fmla="*/ 350672 w 579438"/>
              <a:gd name="connsiteY32" fmla="*/ 82716 h 541337"/>
              <a:gd name="connsiteX33" fmla="*/ 362086 w 579438"/>
              <a:gd name="connsiteY33" fmla="*/ 87482 h 541337"/>
              <a:gd name="connsiteX34" fmla="*/ 373184 w 579438"/>
              <a:gd name="connsiteY34" fmla="*/ 93201 h 541337"/>
              <a:gd name="connsiteX35" fmla="*/ 383806 w 579438"/>
              <a:gd name="connsiteY35" fmla="*/ 99396 h 541337"/>
              <a:gd name="connsiteX36" fmla="*/ 393793 w 579438"/>
              <a:gd name="connsiteY36" fmla="*/ 106227 h 541337"/>
              <a:gd name="connsiteX37" fmla="*/ 355745 w 579438"/>
              <a:gd name="connsiteY37" fmla="*/ 144353 h 541337"/>
              <a:gd name="connsiteX38" fmla="*/ 347343 w 579438"/>
              <a:gd name="connsiteY38" fmla="*/ 139428 h 541337"/>
              <a:gd name="connsiteX39" fmla="*/ 338465 w 579438"/>
              <a:gd name="connsiteY39" fmla="*/ 134980 h 541337"/>
              <a:gd name="connsiteX40" fmla="*/ 329111 w 579438"/>
              <a:gd name="connsiteY40" fmla="*/ 131326 h 541337"/>
              <a:gd name="connsiteX41" fmla="*/ 319282 w 579438"/>
              <a:gd name="connsiteY41" fmla="*/ 128308 h 541337"/>
              <a:gd name="connsiteX42" fmla="*/ 309294 w 579438"/>
              <a:gd name="connsiteY42" fmla="*/ 126243 h 541337"/>
              <a:gd name="connsiteX43" fmla="*/ 298989 w 579438"/>
              <a:gd name="connsiteY43" fmla="*/ 124972 h 541337"/>
              <a:gd name="connsiteX44" fmla="*/ 288526 w 579438"/>
              <a:gd name="connsiteY44" fmla="*/ 124337 h 541337"/>
              <a:gd name="connsiteX45" fmla="*/ 277111 w 579438"/>
              <a:gd name="connsiteY45" fmla="*/ 124972 h 541337"/>
              <a:gd name="connsiteX46" fmla="*/ 266014 w 579438"/>
              <a:gd name="connsiteY46" fmla="*/ 126561 h 541337"/>
              <a:gd name="connsiteX47" fmla="*/ 255392 w 579438"/>
              <a:gd name="connsiteY47" fmla="*/ 128944 h 541337"/>
              <a:gd name="connsiteX48" fmla="*/ 245087 w 579438"/>
              <a:gd name="connsiteY48" fmla="*/ 132280 h 541337"/>
              <a:gd name="connsiteX49" fmla="*/ 235100 w 579438"/>
              <a:gd name="connsiteY49" fmla="*/ 136410 h 541337"/>
              <a:gd name="connsiteX50" fmla="*/ 225587 w 579438"/>
              <a:gd name="connsiteY50" fmla="*/ 141493 h 541337"/>
              <a:gd name="connsiteX51" fmla="*/ 216551 w 579438"/>
              <a:gd name="connsiteY51" fmla="*/ 147371 h 541337"/>
              <a:gd name="connsiteX52" fmla="*/ 208307 w 579438"/>
              <a:gd name="connsiteY52" fmla="*/ 153884 h 541337"/>
              <a:gd name="connsiteX53" fmla="*/ 200380 w 579438"/>
              <a:gd name="connsiteY53" fmla="*/ 161033 h 541337"/>
              <a:gd name="connsiteX54" fmla="*/ 193246 w 579438"/>
              <a:gd name="connsiteY54" fmla="*/ 168817 h 541337"/>
              <a:gd name="connsiteX55" fmla="*/ 186746 w 579438"/>
              <a:gd name="connsiteY55" fmla="*/ 177395 h 541337"/>
              <a:gd name="connsiteX56" fmla="*/ 180881 w 579438"/>
              <a:gd name="connsiteY56" fmla="*/ 186291 h 541337"/>
              <a:gd name="connsiteX57" fmla="*/ 175966 w 579438"/>
              <a:gd name="connsiteY57" fmla="*/ 195823 h 541337"/>
              <a:gd name="connsiteX58" fmla="*/ 171686 w 579438"/>
              <a:gd name="connsiteY58" fmla="*/ 205672 h 541337"/>
              <a:gd name="connsiteX59" fmla="*/ 168356 w 579438"/>
              <a:gd name="connsiteY59" fmla="*/ 216156 h 541337"/>
              <a:gd name="connsiteX60" fmla="*/ 165978 w 579438"/>
              <a:gd name="connsiteY60" fmla="*/ 226959 h 541337"/>
              <a:gd name="connsiteX61" fmla="*/ 164393 w 579438"/>
              <a:gd name="connsiteY61" fmla="*/ 238079 h 541337"/>
              <a:gd name="connsiteX62" fmla="*/ 163917 w 579438"/>
              <a:gd name="connsiteY62" fmla="*/ 249357 h 541337"/>
              <a:gd name="connsiteX63" fmla="*/ 164393 w 579438"/>
              <a:gd name="connsiteY63" fmla="*/ 260795 h 541337"/>
              <a:gd name="connsiteX64" fmla="*/ 165978 w 579438"/>
              <a:gd name="connsiteY64" fmla="*/ 271915 h 541337"/>
              <a:gd name="connsiteX65" fmla="*/ 168356 w 579438"/>
              <a:gd name="connsiteY65" fmla="*/ 282559 h 541337"/>
              <a:gd name="connsiteX66" fmla="*/ 171686 w 579438"/>
              <a:gd name="connsiteY66" fmla="*/ 292884 h 541337"/>
              <a:gd name="connsiteX67" fmla="*/ 175966 w 579438"/>
              <a:gd name="connsiteY67" fmla="*/ 302892 h 541337"/>
              <a:gd name="connsiteX68" fmla="*/ 180881 w 579438"/>
              <a:gd name="connsiteY68" fmla="*/ 312424 h 541337"/>
              <a:gd name="connsiteX69" fmla="*/ 186746 w 579438"/>
              <a:gd name="connsiteY69" fmla="*/ 321479 h 541337"/>
              <a:gd name="connsiteX70" fmla="*/ 193246 w 579438"/>
              <a:gd name="connsiteY70" fmla="*/ 329739 h 541337"/>
              <a:gd name="connsiteX71" fmla="*/ 200380 w 579438"/>
              <a:gd name="connsiteY71" fmla="*/ 337682 h 541337"/>
              <a:gd name="connsiteX72" fmla="*/ 208149 w 579438"/>
              <a:gd name="connsiteY72" fmla="*/ 344990 h 541337"/>
              <a:gd name="connsiteX73" fmla="*/ 216551 w 579438"/>
              <a:gd name="connsiteY73" fmla="*/ 351503 h 541337"/>
              <a:gd name="connsiteX74" fmla="*/ 225587 w 579438"/>
              <a:gd name="connsiteY74" fmla="*/ 357380 h 541337"/>
              <a:gd name="connsiteX75" fmla="*/ 235100 w 579438"/>
              <a:gd name="connsiteY75" fmla="*/ 362305 h 541337"/>
              <a:gd name="connsiteX76" fmla="*/ 244929 w 579438"/>
              <a:gd name="connsiteY76" fmla="*/ 366435 h 541337"/>
              <a:gd name="connsiteX77" fmla="*/ 255234 w 579438"/>
              <a:gd name="connsiteY77" fmla="*/ 369771 h 541337"/>
              <a:gd name="connsiteX78" fmla="*/ 266014 w 579438"/>
              <a:gd name="connsiteY78" fmla="*/ 372313 h 541337"/>
              <a:gd name="connsiteX79" fmla="*/ 277111 w 579438"/>
              <a:gd name="connsiteY79" fmla="*/ 373902 h 541337"/>
              <a:gd name="connsiteX80" fmla="*/ 288526 w 579438"/>
              <a:gd name="connsiteY80" fmla="*/ 374219 h 541337"/>
              <a:gd name="connsiteX81" fmla="*/ 299782 w 579438"/>
              <a:gd name="connsiteY81" fmla="*/ 373902 h 541337"/>
              <a:gd name="connsiteX82" fmla="*/ 310879 w 579438"/>
              <a:gd name="connsiteY82" fmla="*/ 372313 h 541337"/>
              <a:gd name="connsiteX83" fmla="*/ 321501 w 579438"/>
              <a:gd name="connsiteY83" fmla="*/ 369771 h 541337"/>
              <a:gd name="connsiteX84" fmla="*/ 331965 w 579438"/>
              <a:gd name="connsiteY84" fmla="*/ 366435 h 541337"/>
              <a:gd name="connsiteX85" fmla="*/ 341794 w 579438"/>
              <a:gd name="connsiteY85" fmla="*/ 362305 h 541337"/>
              <a:gd name="connsiteX86" fmla="*/ 351306 w 579438"/>
              <a:gd name="connsiteY86" fmla="*/ 357380 h 541337"/>
              <a:gd name="connsiteX87" fmla="*/ 360184 w 579438"/>
              <a:gd name="connsiteY87" fmla="*/ 351503 h 541337"/>
              <a:gd name="connsiteX88" fmla="*/ 368586 w 579438"/>
              <a:gd name="connsiteY88" fmla="*/ 344990 h 541337"/>
              <a:gd name="connsiteX89" fmla="*/ 376354 w 579438"/>
              <a:gd name="connsiteY89" fmla="*/ 337682 h 541337"/>
              <a:gd name="connsiteX90" fmla="*/ 383647 w 579438"/>
              <a:gd name="connsiteY90" fmla="*/ 329898 h 541337"/>
              <a:gd name="connsiteX91" fmla="*/ 390147 w 579438"/>
              <a:gd name="connsiteY91" fmla="*/ 321479 h 541337"/>
              <a:gd name="connsiteX92" fmla="*/ 395854 w 579438"/>
              <a:gd name="connsiteY92" fmla="*/ 312424 h 541337"/>
              <a:gd name="connsiteX93" fmla="*/ 400769 w 579438"/>
              <a:gd name="connsiteY93" fmla="*/ 302892 h 541337"/>
              <a:gd name="connsiteX94" fmla="*/ 405049 w 579438"/>
              <a:gd name="connsiteY94" fmla="*/ 293043 h 541337"/>
              <a:gd name="connsiteX95" fmla="*/ 408379 w 579438"/>
              <a:gd name="connsiteY95" fmla="*/ 282717 h 541337"/>
              <a:gd name="connsiteX96" fmla="*/ 410915 w 579438"/>
              <a:gd name="connsiteY96" fmla="*/ 271915 h 541337"/>
              <a:gd name="connsiteX97" fmla="*/ 412501 w 579438"/>
              <a:gd name="connsiteY97" fmla="*/ 260795 h 541337"/>
              <a:gd name="connsiteX98" fmla="*/ 412976 w 579438"/>
              <a:gd name="connsiteY98" fmla="*/ 249357 h 541337"/>
              <a:gd name="connsiteX99" fmla="*/ 412818 w 579438"/>
              <a:gd name="connsiteY99" fmla="*/ 243321 h 541337"/>
              <a:gd name="connsiteX100" fmla="*/ 412183 w 579438"/>
              <a:gd name="connsiteY100" fmla="*/ 237443 h 541337"/>
              <a:gd name="connsiteX101" fmla="*/ 456573 w 579438"/>
              <a:gd name="connsiteY101" fmla="*/ 192963 h 541337"/>
              <a:gd name="connsiteX102" fmla="*/ 459744 w 579438"/>
              <a:gd name="connsiteY102" fmla="*/ 203765 h 541337"/>
              <a:gd name="connsiteX103" fmla="*/ 462439 w 579438"/>
              <a:gd name="connsiteY103" fmla="*/ 214727 h 541337"/>
              <a:gd name="connsiteX104" fmla="*/ 464183 w 579438"/>
              <a:gd name="connsiteY104" fmla="*/ 226164 h 541337"/>
              <a:gd name="connsiteX105" fmla="*/ 465134 w 579438"/>
              <a:gd name="connsiteY105" fmla="*/ 237761 h 541337"/>
              <a:gd name="connsiteX106" fmla="*/ 465768 w 579438"/>
              <a:gd name="connsiteY106" fmla="*/ 249357 h 541337"/>
              <a:gd name="connsiteX107" fmla="*/ 465134 w 579438"/>
              <a:gd name="connsiteY107" fmla="*/ 262543 h 541337"/>
              <a:gd name="connsiteX108" fmla="*/ 463707 w 579438"/>
              <a:gd name="connsiteY108" fmla="*/ 275251 h 541337"/>
              <a:gd name="connsiteX109" fmla="*/ 461488 w 579438"/>
              <a:gd name="connsiteY109" fmla="*/ 287801 h 541337"/>
              <a:gd name="connsiteX110" fmla="*/ 458317 w 579438"/>
              <a:gd name="connsiteY110" fmla="*/ 300192 h 541337"/>
              <a:gd name="connsiteX111" fmla="*/ 454354 w 579438"/>
              <a:gd name="connsiteY111" fmla="*/ 311947 h 541337"/>
              <a:gd name="connsiteX112" fmla="*/ 449598 w 579438"/>
              <a:gd name="connsiteY112" fmla="*/ 323385 h 541337"/>
              <a:gd name="connsiteX113" fmla="*/ 444049 w 579438"/>
              <a:gd name="connsiteY113" fmla="*/ 334505 h 541337"/>
              <a:gd name="connsiteX114" fmla="*/ 437708 w 579438"/>
              <a:gd name="connsiteY114" fmla="*/ 345148 h 541337"/>
              <a:gd name="connsiteX115" fmla="*/ 430891 w 579438"/>
              <a:gd name="connsiteY115" fmla="*/ 355156 h 541337"/>
              <a:gd name="connsiteX116" fmla="*/ 440086 w 579438"/>
              <a:gd name="connsiteY116" fmla="*/ 364370 h 541337"/>
              <a:gd name="connsiteX117" fmla="*/ 446744 w 579438"/>
              <a:gd name="connsiteY117" fmla="*/ 357698 h 541337"/>
              <a:gd name="connsiteX118" fmla="*/ 569133 w 579438"/>
              <a:gd name="connsiteY118" fmla="*/ 480495 h 541337"/>
              <a:gd name="connsiteX119" fmla="*/ 572780 w 579438"/>
              <a:gd name="connsiteY119" fmla="*/ 484943 h 541337"/>
              <a:gd name="connsiteX120" fmla="*/ 575792 w 579438"/>
              <a:gd name="connsiteY120" fmla="*/ 489709 h 541337"/>
              <a:gd name="connsiteX121" fmla="*/ 577694 w 579438"/>
              <a:gd name="connsiteY121" fmla="*/ 494951 h 541337"/>
              <a:gd name="connsiteX122" fmla="*/ 578963 w 579438"/>
              <a:gd name="connsiteY122" fmla="*/ 500193 h 541337"/>
              <a:gd name="connsiteX123" fmla="*/ 579438 w 579438"/>
              <a:gd name="connsiteY123" fmla="*/ 505753 h 541337"/>
              <a:gd name="connsiteX124" fmla="*/ 579121 w 579438"/>
              <a:gd name="connsiteY124" fmla="*/ 511154 h 541337"/>
              <a:gd name="connsiteX125" fmla="*/ 577853 w 579438"/>
              <a:gd name="connsiteY125" fmla="*/ 516397 h 541337"/>
              <a:gd name="connsiteX126" fmla="*/ 575792 w 579438"/>
              <a:gd name="connsiteY126" fmla="*/ 521639 h 541337"/>
              <a:gd name="connsiteX127" fmla="*/ 572938 w 579438"/>
              <a:gd name="connsiteY127" fmla="*/ 526564 h 541337"/>
              <a:gd name="connsiteX128" fmla="*/ 569292 w 579438"/>
              <a:gd name="connsiteY128" fmla="*/ 531012 h 541337"/>
              <a:gd name="connsiteX129" fmla="*/ 564853 w 579438"/>
              <a:gd name="connsiteY129" fmla="*/ 534665 h 541337"/>
              <a:gd name="connsiteX130" fmla="*/ 559938 w 579438"/>
              <a:gd name="connsiteY130" fmla="*/ 537684 h 541337"/>
              <a:gd name="connsiteX131" fmla="*/ 554865 w 579438"/>
              <a:gd name="connsiteY131" fmla="*/ 539590 h 541337"/>
              <a:gd name="connsiteX132" fmla="*/ 549634 w 579438"/>
              <a:gd name="connsiteY132" fmla="*/ 540861 h 541337"/>
              <a:gd name="connsiteX133" fmla="*/ 544085 w 579438"/>
              <a:gd name="connsiteY133" fmla="*/ 541337 h 541337"/>
              <a:gd name="connsiteX134" fmla="*/ 538695 w 579438"/>
              <a:gd name="connsiteY134" fmla="*/ 540861 h 541337"/>
              <a:gd name="connsiteX135" fmla="*/ 533463 w 579438"/>
              <a:gd name="connsiteY135" fmla="*/ 539590 h 541337"/>
              <a:gd name="connsiteX136" fmla="*/ 528231 w 579438"/>
              <a:gd name="connsiteY136" fmla="*/ 537684 h 541337"/>
              <a:gd name="connsiteX137" fmla="*/ 523317 w 579438"/>
              <a:gd name="connsiteY137" fmla="*/ 534665 h 541337"/>
              <a:gd name="connsiteX138" fmla="*/ 519195 w 579438"/>
              <a:gd name="connsiteY138" fmla="*/ 531012 h 541337"/>
              <a:gd name="connsiteX139" fmla="*/ 396806 w 579438"/>
              <a:gd name="connsiteY139" fmla="*/ 408056 h 541337"/>
              <a:gd name="connsiteX140" fmla="*/ 403464 w 579438"/>
              <a:gd name="connsiteY140" fmla="*/ 401384 h 541337"/>
              <a:gd name="connsiteX141" fmla="*/ 394110 w 579438"/>
              <a:gd name="connsiteY141" fmla="*/ 392329 h 541337"/>
              <a:gd name="connsiteX142" fmla="*/ 384123 w 579438"/>
              <a:gd name="connsiteY142" fmla="*/ 399319 h 541337"/>
              <a:gd name="connsiteX143" fmla="*/ 373501 w 579438"/>
              <a:gd name="connsiteY143" fmla="*/ 405673 h 541337"/>
              <a:gd name="connsiteX144" fmla="*/ 362562 w 579438"/>
              <a:gd name="connsiteY144" fmla="*/ 411074 h 541337"/>
              <a:gd name="connsiteX145" fmla="*/ 351147 w 579438"/>
              <a:gd name="connsiteY145" fmla="*/ 415840 h 541337"/>
              <a:gd name="connsiteX146" fmla="*/ 339099 w 579438"/>
              <a:gd name="connsiteY146" fmla="*/ 419970 h 541337"/>
              <a:gd name="connsiteX147" fmla="*/ 327050 w 579438"/>
              <a:gd name="connsiteY147" fmla="*/ 423147 h 541337"/>
              <a:gd name="connsiteX148" fmla="*/ 314367 w 579438"/>
              <a:gd name="connsiteY148" fmla="*/ 425371 h 541337"/>
              <a:gd name="connsiteX149" fmla="*/ 301526 w 579438"/>
              <a:gd name="connsiteY149" fmla="*/ 426801 h 541337"/>
              <a:gd name="connsiteX150" fmla="*/ 288526 w 579438"/>
              <a:gd name="connsiteY150" fmla="*/ 427437 h 541337"/>
              <a:gd name="connsiteX151" fmla="*/ 274575 w 579438"/>
              <a:gd name="connsiteY151" fmla="*/ 426801 h 541337"/>
              <a:gd name="connsiteX152" fmla="*/ 261099 w 579438"/>
              <a:gd name="connsiteY152" fmla="*/ 425213 h 541337"/>
              <a:gd name="connsiteX153" fmla="*/ 247624 w 579438"/>
              <a:gd name="connsiteY153" fmla="*/ 422671 h 541337"/>
              <a:gd name="connsiteX154" fmla="*/ 234783 w 579438"/>
              <a:gd name="connsiteY154" fmla="*/ 419017 h 541337"/>
              <a:gd name="connsiteX155" fmla="*/ 222417 w 579438"/>
              <a:gd name="connsiteY155" fmla="*/ 414728 h 541337"/>
              <a:gd name="connsiteX156" fmla="*/ 210368 w 579438"/>
              <a:gd name="connsiteY156" fmla="*/ 409168 h 541337"/>
              <a:gd name="connsiteX157" fmla="*/ 198954 w 579438"/>
              <a:gd name="connsiteY157" fmla="*/ 402972 h 541337"/>
              <a:gd name="connsiteX158" fmla="*/ 187856 w 579438"/>
              <a:gd name="connsiteY158" fmla="*/ 396142 h 541337"/>
              <a:gd name="connsiteX159" fmla="*/ 177551 w 579438"/>
              <a:gd name="connsiteY159" fmla="*/ 388199 h 541337"/>
              <a:gd name="connsiteX160" fmla="*/ 167722 w 579438"/>
              <a:gd name="connsiteY160" fmla="*/ 379779 h 541337"/>
              <a:gd name="connsiteX161" fmla="*/ 158527 w 579438"/>
              <a:gd name="connsiteY161" fmla="*/ 370566 h 541337"/>
              <a:gd name="connsiteX162" fmla="*/ 150125 w 579438"/>
              <a:gd name="connsiteY162" fmla="*/ 360716 h 541337"/>
              <a:gd name="connsiteX163" fmla="*/ 142198 w 579438"/>
              <a:gd name="connsiteY163" fmla="*/ 350232 h 541337"/>
              <a:gd name="connsiteX164" fmla="*/ 135381 w 579438"/>
              <a:gd name="connsiteY164" fmla="*/ 339112 h 541337"/>
              <a:gd name="connsiteX165" fmla="*/ 129198 w 579438"/>
              <a:gd name="connsiteY165" fmla="*/ 327674 h 541337"/>
              <a:gd name="connsiteX166" fmla="*/ 123649 w 579438"/>
              <a:gd name="connsiteY166" fmla="*/ 315601 h 541337"/>
              <a:gd name="connsiteX167" fmla="*/ 119369 w 579438"/>
              <a:gd name="connsiteY167" fmla="*/ 303210 h 541337"/>
              <a:gd name="connsiteX168" fmla="*/ 115881 w 579438"/>
              <a:gd name="connsiteY168" fmla="*/ 290343 h 541337"/>
              <a:gd name="connsiteX169" fmla="*/ 113186 w 579438"/>
              <a:gd name="connsiteY169" fmla="*/ 276840 h 541337"/>
              <a:gd name="connsiteX170" fmla="*/ 111601 w 579438"/>
              <a:gd name="connsiteY170" fmla="*/ 263337 h 541337"/>
              <a:gd name="connsiteX171" fmla="*/ 111125 w 579438"/>
              <a:gd name="connsiteY171" fmla="*/ 249357 h 541337"/>
              <a:gd name="connsiteX172" fmla="*/ 111601 w 579438"/>
              <a:gd name="connsiteY172" fmla="*/ 235537 h 541337"/>
              <a:gd name="connsiteX173" fmla="*/ 113186 w 579438"/>
              <a:gd name="connsiteY173" fmla="*/ 221875 h 541337"/>
              <a:gd name="connsiteX174" fmla="*/ 115881 w 579438"/>
              <a:gd name="connsiteY174" fmla="*/ 208531 h 541337"/>
              <a:gd name="connsiteX175" fmla="*/ 119369 w 579438"/>
              <a:gd name="connsiteY175" fmla="*/ 195664 h 541337"/>
              <a:gd name="connsiteX176" fmla="*/ 123649 w 579438"/>
              <a:gd name="connsiteY176" fmla="*/ 183114 h 541337"/>
              <a:gd name="connsiteX177" fmla="*/ 129198 w 579438"/>
              <a:gd name="connsiteY177" fmla="*/ 171200 h 541337"/>
              <a:gd name="connsiteX178" fmla="*/ 135381 w 579438"/>
              <a:gd name="connsiteY178" fmla="*/ 159444 h 541337"/>
              <a:gd name="connsiteX179" fmla="*/ 142198 w 579438"/>
              <a:gd name="connsiteY179" fmla="*/ 148642 h 541337"/>
              <a:gd name="connsiteX180" fmla="*/ 150125 w 579438"/>
              <a:gd name="connsiteY180" fmla="*/ 138157 h 541337"/>
              <a:gd name="connsiteX181" fmla="*/ 158527 w 579438"/>
              <a:gd name="connsiteY181" fmla="*/ 128308 h 541337"/>
              <a:gd name="connsiteX182" fmla="*/ 167722 w 579438"/>
              <a:gd name="connsiteY182" fmla="*/ 119094 h 541337"/>
              <a:gd name="connsiteX183" fmla="*/ 177551 w 579438"/>
              <a:gd name="connsiteY183" fmla="*/ 110516 h 541337"/>
              <a:gd name="connsiteX184" fmla="*/ 187856 w 579438"/>
              <a:gd name="connsiteY184" fmla="*/ 102732 h 541337"/>
              <a:gd name="connsiteX185" fmla="*/ 198954 w 579438"/>
              <a:gd name="connsiteY185" fmla="*/ 95584 h 541337"/>
              <a:gd name="connsiteX186" fmla="*/ 210368 w 579438"/>
              <a:gd name="connsiteY186" fmla="*/ 89388 h 541337"/>
              <a:gd name="connsiteX187" fmla="*/ 222417 w 579438"/>
              <a:gd name="connsiteY187" fmla="*/ 84146 h 541337"/>
              <a:gd name="connsiteX188" fmla="*/ 234783 w 579438"/>
              <a:gd name="connsiteY188" fmla="*/ 79698 h 541337"/>
              <a:gd name="connsiteX189" fmla="*/ 247624 w 579438"/>
              <a:gd name="connsiteY189" fmla="*/ 76044 h 541337"/>
              <a:gd name="connsiteX190" fmla="*/ 261099 w 579438"/>
              <a:gd name="connsiteY190" fmla="*/ 73661 h 541337"/>
              <a:gd name="connsiteX191" fmla="*/ 274575 w 579438"/>
              <a:gd name="connsiteY191" fmla="*/ 72073 h 541337"/>
              <a:gd name="connsiteX192" fmla="*/ 561981 w 579438"/>
              <a:gd name="connsiteY192" fmla="*/ 0 h 541337"/>
              <a:gd name="connsiteX193" fmla="*/ 563410 w 579438"/>
              <a:gd name="connsiteY193" fmla="*/ 0 h 541337"/>
              <a:gd name="connsiteX194" fmla="*/ 567059 w 579438"/>
              <a:gd name="connsiteY194" fmla="*/ 158 h 541337"/>
              <a:gd name="connsiteX195" fmla="*/ 570074 w 579438"/>
              <a:gd name="connsiteY195" fmla="*/ 1108 h 541337"/>
              <a:gd name="connsiteX196" fmla="*/ 572613 w 579438"/>
              <a:gd name="connsiteY196" fmla="*/ 2375 h 541337"/>
              <a:gd name="connsiteX197" fmla="*/ 574359 w 579438"/>
              <a:gd name="connsiteY197" fmla="*/ 4434 h 541337"/>
              <a:gd name="connsiteX198" fmla="*/ 575628 w 579438"/>
              <a:gd name="connsiteY198" fmla="*/ 6968 h 541337"/>
              <a:gd name="connsiteX199" fmla="*/ 576263 w 579438"/>
              <a:gd name="connsiteY199" fmla="*/ 10135 h 541337"/>
              <a:gd name="connsiteX200" fmla="*/ 576263 w 579438"/>
              <a:gd name="connsiteY200" fmla="*/ 14094 h 541337"/>
              <a:gd name="connsiteX201" fmla="*/ 571820 w 579438"/>
              <a:gd name="connsiteY201" fmla="*/ 109587 h 541337"/>
              <a:gd name="connsiteX202" fmla="*/ 571661 w 579438"/>
              <a:gd name="connsiteY202" fmla="*/ 112437 h 541337"/>
              <a:gd name="connsiteX203" fmla="*/ 571185 w 579438"/>
              <a:gd name="connsiteY203" fmla="*/ 114971 h 541337"/>
              <a:gd name="connsiteX204" fmla="*/ 570233 w 579438"/>
              <a:gd name="connsiteY204" fmla="*/ 117663 h 541337"/>
              <a:gd name="connsiteX205" fmla="*/ 568964 w 579438"/>
              <a:gd name="connsiteY205" fmla="*/ 119880 h 541337"/>
              <a:gd name="connsiteX206" fmla="*/ 567059 w 579438"/>
              <a:gd name="connsiteY206" fmla="*/ 121939 h 541337"/>
              <a:gd name="connsiteX207" fmla="*/ 564520 w 579438"/>
              <a:gd name="connsiteY207" fmla="*/ 123681 h 541337"/>
              <a:gd name="connsiteX208" fmla="*/ 561823 w 579438"/>
              <a:gd name="connsiteY208" fmla="*/ 124948 h 541337"/>
              <a:gd name="connsiteX209" fmla="*/ 559601 w 579438"/>
              <a:gd name="connsiteY209" fmla="*/ 125106 h 541337"/>
              <a:gd name="connsiteX210" fmla="*/ 557380 w 579438"/>
              <a:gd name="connsiteY210" fmla="*/ 124631 h 541337"/>
              <a:gd name="connsiteX211" fmla="*/ 555475 w 579438"/>
              <a:gd name="connsiteY211" fmla="*/ 123839 h 541337"/>
              <a:gd name="connsiteX212" fmla="*/ 553571 w 579438"/>
              <a:gd name="connsiteY212" fmla="*/ 122572 h 541337"/>
              <a:gd name="connsiteX213" fmla="*/ 551984 w 579438"/>
              <a:gd name="connsiteY213" fmla="*/ 120989 h 541337"/>
              <a:gd name="connsiteX214" fmla="*/ 550239 w 579438"/>
              <a:gd name="connsiteY214" fmla="*/ 119405 h 541337"/>
              <a:gd name="connsiteX215" fmla="*/ 520723 w 579438"/>
              <a:gd name="connsiteY215" fmla="*/ 90108 h 541337"/>
              <a:gd name="connsiteX216" fmla="*/ 509774 w 579438"/>
              <a:gd name="connsiteY216" fmla="*/ 101193 h 541337"/>
              <a:gd name="connsiteX217" fmla="*/ 419324 w 579438"/>
              <a:gd name="connsiteY217" fmla="*/ 191301 h 541337"/>
              <a:gd name="connsiteX218" fmla="*/ 391713 w 579438"/>
              <a:gd name="connsiteY218" fmla="*/ 219173 h 541337"/>
              <a:gd name="connsiteX219" fmla="*/ 298564 w 579438"/>
              <a:gd name="connsiteY219" fmla="*/ 312131 h 541337"/>
              <a:gd name="connsiteX220" fmla="*/ 293169 w 579438"/>
              <a:gd name="connsiteY220" fmla="*/ 317516 h 541337"/>
              <a:gd name="connsiteX221" fmla="*/ 290313 w 579438"/>
              <a:gd name="connsiteY221" fmla="*/ 319733 h 541337"/>
              <a:gd name="connsiteX222" fmla="*/ 287298 w 579438"/>
              <a:gd name="connsiteY222" fmla="*/ 321633 h 541337"/>
              <a:gd name="connsiteX223" fmla="*/ 284124 w 579438"/>
              <a:gd name="connsiteY223" fmla="*/ 322900 h 541337"/>
              <a:gd name="connsiteX224" fmla="*/ 280633 w 579438"/>
              <a:gd name="connsiteY224" fmla="*/ 323692 h 541337"/>
              <a:gd name="connsiteX225" fmla="*/ 279681 w 579438"/>
              <a:gd name="connsiteY225" fmla="*/ 323692 h 541337"/>
              <a:gd name="connsiteX226" fmla="*/ 278888 w 579438"/>
              <a:gd name="connsiteY226" fmla="*/ 323850 h 541337"/>
              <a:gd name="connsiteX227" fmla="*/ 277935 w 579438"/>
              <a:gd name="connsiteY227" fmla="*/ 323850 h 541337"/>
              <a:gd name="connsiteX228" fmla="*/ 273810 w 579438"/>
              <a:gd name="connsiteY228" fmla="*/ 323534 h 541337"/>
              <a:gd name="connsiteX229" fmla="*/ 269843 w 579438"/>
              <a:gd name="connsiteY229" fmla="*/ 322267 h 541337"/>
              <a:gd name="connsiteX230" fmla="*/ 266034 w 579438"/>
              <a:gd name="connsiteY230" fmla="*/ 320366 h 541337"/>
              <a:gd name="connsiteX231" fmla="*/ 262702 w 579438"/>
              <a:gd name="connsiteY231" fmla="*/ 317516 h 541337"/>
              <a:gd name="connsiteX232" fmla="*/ 257306 w 579438"/>
              <a:gd name="connsiteY232" fmla="*/ 312131 h 541337"/>
              <a:gd name="connsiteX233" fmla="*/ 237471 w 579438"/>
              <a:gd name="connsiteY233" fmla="*/ 292336 h 541337"/>
              <a:gd name="connsiteX234" fmla="*/ 190500 w 579438"/>
              <a:gd name="connsiteY234" fmla="*/ 245303 h 541337"/>
              <a:gd name="connsiteX235" fmla="*/ 191452 w 579438"/>
              <a:gd name="connsiteY235" fmla="*/ 235643 h 541337"/>
              <a:gd name="connsiteX236" fmla="*/ 193198 w 579438"/>
              <a:gd name="connsiteY236" fmla="*/ 226141 h 541337"/>
              <a:gd name="connsiteX237" fmla="*/ 195737 w 579438"/>
              <a:gd name="connsiteY237" fmla="*/ 217114 h 541337"/>
              <a:gd name="connsiteX238" fmla="*/ 199228 w 579438"/>
              <a:gd name="connsiteY238" fmla="*/ 208246 h 541337"/>
              <a:gd name="connsiteX239" fmla="*/ 203671 w 579438"/>
              <a:gd name="connsiteY239" fmla="*/ 200011 h 541337"/>
              <a:gd name="connsiteX240" fmla="*/ 208749 w 579438"/>
              <a:gd name="connsiteY240" fmla="*/ 192093 h 541337"/>
              <a:gd name="connsiteX241" fmla="*/ 277935 w 579438"/>
              <a:gd name="connsiteY241" fmla="*/ 261139 h 541337"/>
              <a:gd name="connsiteX242" fmla="*/ 280633 w 579438"/>
              <a:gd name="connsiteY242" fmla="*/ 258447 h 541337"/>
              <a:gd name="connsiteX243" fmla="*/ 485019 w 579438"/>
              <a:gd name="connsiteY243" fmla="*/ 54318 h 541337"/>
              <a:gd name="connsiteX244" fmla="*/ 469786 w 579438"/>
              <a:gd name="connsiteY244" fmla="*/ 39273 h 541337"/>
              <a:gd name="connsiteX245" fmla="*/ 455028 w 579438"/>
              <a:gd name="connsiteY245" fmla="*/ 24071 h 541337"/>
              <a:gd name="connsiteX246" fmla="*/ 453441 w 579438"/>
              <a:gd name="connsiteY246" fmla="*/ 22645 h 541337"/>
              <a:gd name="connsiteX247" fmla="*/ 452171 w 579438"/>
              <a:gd name="connsiteY247" fmla="*/ 21062 h 541337"/>
              <a:gd name="connsiteX248" fmla="*/ 451219 w 579438"/>
              <a:gd name="connsiteY248" fmla="*/ 19478 h 541337"/>
              <a:gd name="connsiteX249" fmla="*/ 450426 w 579438"/>
              <a:gd name="connsiteY249" fmla="*/ 17736 h 541337"/>
              <a:gd name="connsiteX250" fmla="*/ 450109 w 579438"/>
              <a:gd name="connsiteY250" fmla="*/ 15836 h 541337"/>
              <a:gd name="connsiteX251" fmla="*/ 450267 w 579438"/>
              <a:gd name="connsiteY251" fmla="*/ 13461 h 541337"/>
              <a:gd name="connsiteX252" fmla="*/ 451219 w 579438"/>
              <a:gd name="connsiteY252" fmla="*/ 11243 h 541337"/>
              <a:gd name="connsiteX253" fmla="*/ 452806 w 579438"/>
              <a:gd name="connsiteY253" fmla="*/ 8551 h 541337"/>
              <a:gd name="connsiteX254" fmla="*/ 454552 w 579438"/>
              <a:gd name="connsiteY254" fmla="*/ 6809 h 541337"/>
              <a:gd name="connsiteX255" fmla="*/ 456615 w 579438"/>
              <a:gd name="connsiteY255" fmla="*/ 5542 h 541337"/>
              <a:gd name="connsiteX256" fmla="*/ 459154 w 579438"/>
              <a:gd name="connsiteY256" fmla="*/ 5067 h 541337"/>
              <a:gd name="connsiteX257" fmla="*/ 461534 w 579438"/>
              <a:gd name="connsiteY257" fmla="*/ 4751 h 541337"/>
              <a:gd name="connsiteX258" fmla="*/ 464073 w 579438"/>
              <a:gd name="connsiteY258" fmla="*/ 4592 h 5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579438" h="541337">
                <a:moveTo>
                  <a:pt x="104775" y="158750"/>
                </a:moveTo>
                <a:lnTo>
                  <a:pt x="99193" y="170591"/>
                </a:lnTo>
                <a:lnTo>
                  <a:pt x="94569" y="183072"/>
                </a:lnTo>
                <a:lnTo>
                  <a:pt x="90741" y="195872"/>
                </a:lnTo>
                <a:lnTo>
                  <a:pt x="87552" y="208833"/>
                </a:lnTo>
                <a:lnTo>
                  <a:pt x="85478" y="222434"/>
                </a:lnTo>
                <a:lnTo>
                  <a:pt x="84043" y="235875"/>
                </a:lnTo>
                <a:lnTo>
                  <a:pt x="83724" y="249955"/>
                </a:lnTo>
                <a:lnTo>
                  <a:pt x="83724" y="252196"/>
                </a:lnTo>
                <a:lnTo>
                  <a:pt x="42420" y="293638"/>
                </a:lnTo>
                <a:lnTo>
                  <a:pt x="39071" y="296518"/>
                </a:lnTo>
                <a:lnTo>
                  <a:pt x="35244" y="298438"/>
                </a:lnTo>
                <a:lnTo>
                  <a:pt x="31257" y="299718"/>
                </a:lnTo>
                <a:lnTo>
                  <a:pt x="27111" y="300038"/>
                </a:lnTo>
                <a:lnTo>
                  <a:pt x="22964" y="299718"/>
                </a:lnTo>
                <a:lnTo>
                  <a:pt x="18977" y="298438"/>
                </a:lnTo>
                <a:lnTo>
                  <a:pt x="15150" y="296518"/>
                </a:lnTo>
                <a:lnTo>
                  <a:pt x="11642" y="293638"/>
                </a:lnTo>
                <a:lnTo>
                  <a:pt x="6379" y="288358"/>
                </a:lnTo>
                <a:lnTo>
                  <a:pt x="3508" y="284837"/>
                </a:lnTo>
                <a:lnTo>
                  <a:pt x="1595" y="280997"/>
                </a:lnTo>
                <a:lnTo>
                  <a:pt x="319" y="276997"/>
                </a:lnTo>
                <a:lnTo>
                  <a:pt x="0" y="272837"/>
                </a:lnTo>
                <a:lnTo>
                  <a:pt x="319" y="268836"/>
                </a:lnTo>
                <a:lnTo>
                  <a:pt x="1595" y="264676"/>
                </a:lnTo>
                <a:lnTo>
                  <a:pt x="3508" y="260996"/>
                </a:lnTo>
                <a:lnTo>
                  <a:pt x="6379" y="257316"/>
                </a:lnTo>
                <a:close/>
                <a:moveTo>
                  <a:pt x="288526" y="71437"/>
                </a:moveTo>
                <a:lnTo>
                  <a:pt x="301526" y="71755"/>
                </a:lnTo>
                <a:lnTo>
                  <a:pt x="314367" y="73185"/>
                </a:lnTo>
                <a:lnTo>
                  <a:pt x="326733" y="75568"/>
                </a:lnTo>
                <a:lnTo>
                  <a:pt x="338940" y="78745"/>
                </a:lnTo>
                <a:lnTo>
                  <a:pt x="350672" y="82716"/>
                </a:lnTo>
                <a:lnTo>
                  <a:pt x="362086" y="87482"/>
                </a:lnTo>
                <a:lnTo>
                  <a:pt x="373184" y="93201"/>
                </a:lnTo>
                <a:lnTo>
                  <a:pt x="383806" y="99396"/>
                </a:lnTo>
                <a:lnTo>
                  <a:pt x="393793" y="106227"/>
                </a:lnTo>
                <a:lnTo>
                  <a:pt x="355745" y="144353"/>
                </a:lnTo>
                <a:lnTo>
                  <a:pt x="347343" y="139428"/>
                </a:lnTo>
                <a:lnTo>
                  <a:pt x="338465" y="134980"/>
                </a:lnTo>
                <a:lnTo>
                  <a:pt x="329111" y="131326"/>
                </a:lnTo>
                <a:lnTo>
                  <a:pt x="319282" y="128308"/>
                </a:lnTo>
                <a:lnTo>
                  <a:pt x="309294" y="126243"/>
                </a:lnTo>
                <a:lnTo>
                  <a:pt x="298989" y="124972"/>
                </a:lnTo>
                <a:lnTo>
                  <a:pt x="288526" y="124337"/>
                </a:lnTo>
                <a:lnTo>
                  <a:pt x="277111" y="124972"/>
                </a:lnTo>
                <a:lnTo>
                  <a:pt x="266014" y="126561"/>
                </a:lnTo>
                <a:lnTo>
                  <a:pt x="255392" y="128944"/>
                </a:lnTo>
                <a:lnTo>
                  <a:pt x="245087" y="132280"/>
                </a:lnTo>
                <a:lnTo>
                  <a:pt x="235100" y="136410"/>
                </a:lnTo>
                <a:lnTo>
                  <a:pt x="225587" y="141493"/>
                </a:lnTo>
                <a:lnTo>
                  <a:pt x="216551" y="147371"/>
                </a:lnTo>
                <a:lnTo>
                  <a:pt x="208307" y="153884"/>
                </a:lnTo>
                <a:lnTo>
                  <a:pt x="200380" y="161033"/>
                </a:lnTo>
                <a:lnTo>
                  <a:pt x="193246" y="168817"/>
                </a:lnTo>
                <a:lnTo>
                  <a:pt x="186746" y="177395"/>
                </a:lnTo>
                <a:lnTo>
                  <a:pt x="180881" y="186291"/>
                </a:lnTo>
                <a:lnTo>
                  <a:pt x="175966" y="195823"/>
                </a:lnTo>
                <a:lnTo>
                  <a:pt x="171686" y="205672"/>
                </a:lnTo>
                <a:lnTo>
                  <a:pt x="168356" y="216156"/>
                </a:lnTo>
                <a:lnTo>
                  <a:pt x="165978" y="226959"/>
                </a:lnTo>
                <a:lnTo>
                  <a:pt x="164393" y="238079"/>
                </a:lnTo>
                <a:lnTo>
                  <a:pt x="163917" y="249357"/>
                </a:lnTo>
                <a:lnTo>
                  <a:pt x="164393" y="260795"/>
                </a:lnTo>
                <a:lnTo>
                  <a:pt x="165978" y="271915"/>
                </a:lnTo>
                <a:lnTo>
                  <a:pt x="168356" y="282559"/>
                </a:lnTo>
                <a:lnTo>
                  <a:pt x="171686" y="292884"/>
                </a:lnTo>
                <a:lnTo>
                  <a:pt x="175966" y="302892"/>
                </a:lnTo>
                <a:lnTo>
                  <a:pt x="180881" y="312424"/>
                </a:lnTo>
                <a:lnTo>
                  <a:pt x="186746" y="321479"/>
                </a:lnTo>
                <a:lnTo>
                  <a:pt x="193246" y="329739"/>
                </a:lnTo>
                <a:lnTo>
                  <a:pt x="200380" y="337682"/>
                </a:lnTo>
                <a:lnTo>
                  <a:pt x="208149" y="344990"/>
                </a:lnTo>
                <a:lnTo>
                  <a:pt x="216551" y="351503"/>
                </a:lnTo>
                <a:lnTo>
                  <a:pt x="225587" y="357380"/>
                </a:lnTo>
                <a:lnTo>
                  <a:pt x="235100" y="362305"/>
                </a:lnTo>
                <a:lnTo>
                  <a:pt x="244929" y="366435"/>
                </a:lnTo>
                <a:lnTo>
                  <a:pt x="255234" y="369771"/>
                </a:lnTo>
                <a:lnTo>
                  <a:pt x="266014" y="372313"/>
                </a:lnTo>
                <a:lnTo>
                  <a:pt x="277111" y="373902"/>
                </a:lnTo>
                <a:lnTo>
                  <a:pt x="288526" y="374219"/>
                </a:lnTo>
                <a:lnTo>
                  <a:pt x="299782" y="373902"/>
                </a:lnTo>
                <a:lnTo>
                  <a:pt x="310879" y="372313"/>
                </a:lnTo>
                <a:lnTo>
                  <a:pt x="321501" y="369771"/>
                </a:lnTo>
                <a:lnTo>
                  <a:pt x="331965" y="366435"/>
                </a:lnTo>
                <a:lnTo>
                  <a:pt x="341794" y="362305"/>
                </a:lnTo>
                <a:lnTo>
                  <a:pt x="351306" y="357380"/>
                </a:lnTo>
                <a:lnTo>
                  <a:pt x="360184" y="351503"/>
                </a:lnTo>
                <a:lnTo>
                  <a:pt x="368586" y="344990"/>
                </a:lnTo>
                <a:lnTo>
                  <a:pt x="376354" y="337682"/>
                </a:lnTo>
                <a:lnTo>
                  <a:pt x="383647" y="329898"/>
                </a:lnTo>
                <a:lnTo>
                  <a:pt x="390147" y="321479"/>
                </a:lnTo>
                <a:lnTo>
                  <a:pt x="395854" y="312424"/>
                </a:lnTo>
                <a:lnTo>
                  <a:pt x="400769" y="302892"/>
                </a:lnTo>
                <a:lnTo>
                  <a:pt x="405049" y="293043"/>
                </a:lnTo>
                <a:lnTo>
                  <a:pt x="408379" y="282717"/>
                </a:lnTo>
                <a:lnTo>
                  <a:pt x="410915" y="271915"/>
                </a:lnTo>
                <a:lnTo>
                  <a:pt x="412501" y="260795"/>
                </a:lnTo>
                <a:lnTo>
                  <a:pt x="412976" y="249357"/>
                </a:lnTo>
                <a:lnTo>
                  <a:pt x="412818" y="243321"/>
                </a:lnTo>
                <a:lnTo>
                  <a:pt x="412183" y="237443"/>
                </a:lnTo>
                <a:lnTo>
                  <a:pt x="456573" y="192963"/>
                </a:lnTo>
                <a:lnTo>
                  <a:pt x="459744" y="203765"/>
                </a:lnTo>
                <a:lnTo>
                  <a:pt x="462439" y="214727"/>
                </a:lnTo>
                <a:lnTo>
                  <a:pt x="464183" y="226164"/>
                </a:lnTo>
                <a:lnTo>
                  <a:pt x="465134" y="237761"/>
                </a:lnTo>
                <a:lnTo>
                  <a:pt x="465768" y="249357"/>
                </a:lnTo>
                <a:lnTo>
                  <a:pt x="465134" y="262543"/>
                </a:lnTo>
                <a:lnTo>
                  <a:pt x="463707" y="275251"/>
                </a:lnTo>
                <a:lnTo>
                  <a:pt x="461488" y="287801"/>
                </a:lnTo>
                <a:lnTo>
                  <a:pt x="458317" y="300192"/>
                </a:lnTo>
                <a:lnTo>
                  <a:pt x="454354" y="311947"/>
                </a:lnTo>
                <a:lnTo>
                  <a:pt x="449598" y="323385"/>
                </a:lnTo>
                <a:lnTo>
                  <a:pt x="444049" y="334505"/>
                </a:lnTo>
                <a:lnTo>
                  <a:pt x="437708" y="345148"/>
                </a:lnTo>
                <a:lnTo>
                  <a:pt x="430891" y="355156"/>
                </a:lnTo>
                <a:lnTo>
                  <a:pt x="440086" y="364370"/>
                </a:lnTo>
                <a:lnTo>
                  <a:pt x="446744" y="357698"/>
                </a:lnTo>
                <a:lnTo>
                  <a:pt x="569133" y="480495"/>
                </a:lnTo>
                <a:lnTo>
                  <a:pt x="572780" y="484943"/>
                </a:lnTo>
                <a:lnTo>
                  <a:pt x="575792" y="489709"/>
                </a:lnTo>
                <a:lnTo>
                  <a:pt x="577694" y="494951"/>
                </a:lnTo>
                <a:lnTo>
                  <a:pt x="578963" y="500193"/>
                </a:lnTo>
                <a:lnTo>
                  <a:pt x="579438" y="505753"/>
                </a:lnTo>
                <a:lnTo>
                  <a:pt x="579121" y="511154"/>
                </a:lnTo>
                <a:lnTo>
                  <a:pt x="577853" y="516397"/>
                </a:lnTo>
                <a:lnTo>
                  <a:pt x="575792" y="521639"/>
                </a:lnTo>
                <a:lnTo>
                  <a:pt x="572938" y="526564"/>
                </a:lnTo>
                <a:lnTo>
                  <a:pt x="569292" y="531012"/>
                </a:lnTo>
                <a:lnTo>
                  <a:pt x="564853" y="534665"/>
                </a:lnTo>
                <a:lnTo>
                  <a:pt x="559938" y="537684"/>
                </a:lnTo>
                <a:lnTo>
                  <a:pt x="554865" y="539590"/>
                </a:lnTo>
                <a:lnTo>
                  <a:pt x="549634" y="540861"/>
                </a:lnTo>
                <a:lnTo>
                  <a:pt x="544085" y="541337"/>
                </a:lnTo>
                <a:lnTo>
                  <a:pt x="538695" y="540861"/>
                </a:lnTo>
                <a:lnTo>
                  <a:pt x="533463" y="539590"/>
                </a:lnTo>
                <a:lnTo>
                  <a:pt x="528231" y="537684"/>
                </a:lnTo>
                <a:lnTo>
                  <a:pt x="523317" y="534665"/>
                </a:lnTo>
                <a:lnTo>
                  <a:pt x="519195" y="531012"/>
                </a:lnTo>
                <a:lnTo>
                  <a:pt x="396806" y="408056"/>
                </a:lnTo>
                <a:lnTo>
                  <a:pt x="403464" y="401384"/>
                </a:lnTo>
                <a:lnTo>
                  <a:pt x="394110" y="392329"/>
                </a:lnTo>
                <a:lnTo>
                  <a:pt x="384123" y="399319"/>
                </a:lnTo>
                <a:lnTo>
                  <a:pt x="373501" y="405673"/>
                </a:lnTo>
                <a:lnTo>
                  <a:pt x="362562" y="411074"/>
                </a:lnTo>
                <a:lnTo>
                  <a:pt x="351147" y="415840"/>
                </a:lnTo>
                <a:lnTo>
                  <a:pt x="339099" y="419970"/>
                </a:lnTo>
                <a:lnTo>
                  <a:pt x="327050" y="423147"/>
                </a:lnTo>
                <a:lnTo>
                  <a:pt x="314367" y="425371"/>
                </a:lnTo>
                <a:lnTo>
                  <a:pt x="301526" y="426801"/>
                </a:lnTo>
                <a:lnTo>
                  <a:pt x="288526" y="427437"/>
                </a:lnTo>
                <a:lnTo>
                  <a:pt x="274575" y="426801"/>
                </a:lnTo>
                <a:lnTo>
                  <a:pt x="261099" y="425213"/>
                </a:lnTo>
                <a:lnTo>
                  <a:pt x="247624" y="422671"/>
                </a:lnTo>
                <a:lnTo>
                  <a:pt x="234783" y="419017"/>
                </a:lnTo>
                <a:lnTo>
                  <a:pt x="222417" y="414728"/>
                </a:lnTo>
                <a:lnTo>
                  <a:pt x="210368" y="409168"/>
                </a:lnTo>
                <a:lnTo>
                  <a:pt x="198954" y="402972"/>
                </a:lnTo>
                <a:lnTo>
                  <a:pt x="187856" y="396142"/>
                </a:lnTo>
                <a:lnTo>
                  <a:pt x="177551" y="388199"/>
                </a:lnTo>
                <a:lnTo>
                  <a:pt x="167722" y="379779"/>
                </a:lnTo>
                <a:lnTo>
                  <a:pt x="158527" y="370566"/>
                </a:lnTo>
                <a:lnTo>
                  <a:pt x="150125" y="360716"/>
                </a:lnTo>
                <a:lnTo>
                  <a:pt x="142198" y="350232"/>
                </a:lnTo>
                <a:lnTo>
                  <a:pt x="135381" y="339112"/>
                </a:lnTo>
                <a:lnTo>
                  <a:pt x="129198" y="327674"/>
                </a:lnTo>
                <a:lnTo>
                  <a:pt x="123649" y="315601"/>
                </a:lnTo>
                <a:lnTo>
                  <a:pt x="119369" y="303210"/>
                </a:lnTo>
                <a:lnTo>
                  <a:pt x="115881" y="290343"/>
                </a:lnTo>
                <a:lnTo>
                  <a:pt x="113186" y="276840"/>
                </a:lnTo>
                <a:lnTo>
                  <a:pt x="111601" y="263337"/>
                </a:lnTo>
                <a:lnTo>
                  <a:pt x="111125" y="249357"/>
                </a:lnTo>
                <a:lnTo>
                  <a:pt x="111601" y="235537"/>
                </a:lnTo>
                <a:lnTo>
                  <a:pt x="113186" y="221875"/>
                </a:lnTo>
                <a:lnTo>
                  <a:pt x="115881" y="208531"/>
                </a:lnTo>
                <a:lnTo>
                  <a:pt x="119369" y="195664"/>
                </a:lnTo>
                <a:lnTo>
                  <a:pt x="123649" y="183114"/>
                </a:lnTo>
                <a:lnTo>
                  <a:pt x="129198" y="171200"/>
                </a:lnTo>
                <a:lnTo>
                  <a:pt x="135381" y="159444"/>
                </a:lnTo>
                <a:lnTo>
                  <a:pt x="142198" y="148642"/>
                </a:lnTo>
                <a:lnTo>
                  <a:pt x="150125" y="138157"/>
                </a:lnTo>
                <a:lnTo>
                  <a:pt x="158527" y="128308"/>
                </a:lnTo>
                <a:lnTo>
                  <a:pt x="167722" y="119094"/>
                </a:lnTo>
                <a:lnTo>
                  <a:pt x="177551" y="110516"/>
                </a:lnTo>
                <a:lnTo>
                  <a:pt x="187856" y="102732"/>
                </a:lnTo>
                <a:lnTo>
                  <a:pt x="198954" y="95584"/>
                </a:lnTo>
                <a:lnTo>
                  <a:pt x="210368" y="89388"/>
                </a:lnTo>
                <a:lnTo>
                  <a:pt x="222417" y="84146"/>
                </a:lnTo>
                <a:lnTo>
                  <a:pt x="234783" y="79698"/>
                </a:lnTo>
                <a:lnTo>
                  <a:pt x="247624" y="76044"/>
                </a:lnTo>
                <a:lnTo>
                  <a:pt x="261099" y="73661"/>
                </a:lnTo>
                <a:lnTo>
                  <a:pt x="274575" y="72073"/>
                </a:lnTo>
                <a:close/>
                <a:moveTo>
                  <a:pt x="561981" y="0"/>
                </a:moveTo>
                <a:lnTo>
                  <a:pt x="563410" y="0"/>
                </a:lnTo>
                <a:lnTo>
                  <a:pt x="567059" y="158"/>
                </a:lnTo>
                <a:lnTo>
                  <a:pt x="570074" y="1108"/>
                </a:lnTo>
                <a:lnTo>
                  <a:pt x="572613" y="2375"/>
                </a:lnTo>
                <a:lnTo>
                  <a:pt x="574359" y="4434"/>
                </a:lnTo>
                <a:lnTo>
                  <a:pt x="575628" y="6968"/>
                </a:lnTo>
                <a:lnTo>
                  <a:pt x="576263" y="10135"/>
                </a:lnTo>
                <a:lnTo>
                  <a:pt x="576263" y="14094"/>
                </a:lnTo>
                <a:lnTo>
                  <a:pt x="571820" y="109587"/>
                </a:lnTo>
                <a:lnTo>
                  <a:pt x="571661" y="112437"/>
                </a:lnTo>
                <a:lnTo>
                  <a:pt x="571185" y="114971"/>
                </a:lnTo>
                <a:lnTo>
                  <a:pt x="570233" y="117663"/>
                </a:lnTo>
                <a:lnTo>
                  <a:pt x="568964" y="119880"/>
                </a:lnTo>
                <a:lnTo>
                  <a:pt x="567059" y="121939"/>
                </a:lnTo>
                <a:lnTo>
                  <a:pt x="564520" y="123681"/>
                </a:lnTo>
                <a:lnTo>
                  <a:pt x="561823" y="124948"/>
                </a:lnTo>
                <a:lnTo>
                  <a:pt x="559601" y="125106"/>
                </a:lnTo>
                <a:lnTo>
                  <a:pt x="557380" y="124631"/>
                </a:lnTo>
                <a:lnTo>
                  <a:pt x="555475" y="123839"/>
                </a:lnTo>
                <a:lnTo>
                  <a:pt x="553571" y="122572"/>
                </a:lnTo>
                <a:lnTo>
                  <a:pt x="551984" y="120989"/>
                </a:lnTo>
                <a:lnTo>
                  <a:pt x="550239" y="119405"/>
                </a:lnTo>
                <a:lnTo>
                  <a:pt x="520723" y="90108"/>
                </a:lnTo>
                <a:lnTo>
                  <a:pt x="509774" y="101193"/>
                </a:lnTo>
                <a:lnTo>
                  <a:pt x="419324" y="191301"/>
                </a:lnTo>
                <a:lnTo>
                  <a:pt x="391713" y="219173"/>
                </a:lnTo>
                <a:lnTo>
                  <a:pt x="298564" y="312131"/>
                </a:lnTo>
                <a:lnTo>
                  <a:pt x="293169" y="317516"/>
                </a:lnTo>
                <a:lnTo>
                  <a:pt x="290313" y="319733"/>
                </a:lnTo>
                <a:lnTo>
                  <a:pt x="287298" y="321633"/>
                </a:lnTo>
                <a:lnTo>
                  <a:pt x="284124" y="322900"/>
                </a:lnTo>
                <a:lnTo>
                  <a:pt x="280633" y="323692"/>
                </a:lnTo>
                <a:lnTo>
                  <a:pt x="279681" y="323692"/>
                </a:lnTo>
                <a:lnTo>
                  <a:pt x="278888" y="323850"/>
                </a:lnTo>
                <a:lnTo>
                  <a:pt x="277935" y="323850"/>
                </a:lnTo>
                <a:lnTo>
                  <a:pt x="273810" y="323534"/>
                </a:lnTo>
                <a:lnTo>
                  <a:pt x="269843" y="322267"/>
                </a:lnTo>
                <a:lnTo>
                  <a:pt x="266034" y="320366"/>
                </a:lnTo>
                <a:lnTo>
                  <a:pt x="262702" y="317516"/>
                </a:lnTo>
                <a:lnTo>
                  <a:pt x="257306" y="312131"/>
                </a:lnTo>
                <a:lnTo>
                  <a:pt x="237471" y="292336"/>
                </a:lnTo>
                <a:lnTo>
                  <a:pt x="190500" y="245303"/>
                </a:lnTo>
                <a:lnTo>
                  <a:pt x="191452" y="235643"/>
                </a:lnTo>
                <a:lnTo>
                  <a:pt x="193198" y="226141"/>
                </a:lnTo>
                <a:lnTo>
                  <a:pt x="195737" y="217114"/>
                </a:lnTo>
                <a:lnTo>
                  <a:pt x="199228" y="208246"/>
                </a:lnTo>
                <a:lnTo>
                  <a:pt x="203671" y="200011"/>
                </a:lnTo>
                <a:lnTo>
                  <a:pt x="208749" y="192093"/>
                </a:lnTo>
                <a:lnTo>
                  <a:pt x="277935" y="261139"/>
                </a:lnTo>
                <a:lnTo>
                  <a:pt x="280633" y="258447"/>
                </a:lnTo>
                <a:lnTo>
                  <a:pt x="485019" y="54318"/>
                </a:lnTo>
                <a:lnTo>
                  <a:pt x="469786" y="39273"/>
                </a:lnTo>
                <a:lnTo>
                  <a:pt x="455028" y="24071"/>
                </a:lnTo>
                <a:lnTo>
                  <a:pt x="453441" y="22645"/>
                </a:lnTo>
                <a:lnTo>
                  <a:pt x="452171" y="21062"/>
                </a:lnTo>
                <a:lnTo>
                  <a:pt x="451219" y="19478"/>
                </a:lnTo>
                <a:lnTo>
                  <a:pt x="450426" y="17736"/>
                </a:lnTo>
                <a:lnTo>
                  <a:pt x="450109" y="15836"/>
                </a:lnTo>
                <a:lnTo>
                  <a:pt x="450267" y="13461"/>
                </a:lnTo>
                <a:lnTo>
                  <a:pt x="451219" y="11243"/>
                </a:lnTo>
                <a:lnTo>
                  <a:pt x="452806" y="8551"/>
                </a:lnTo>
                <a:lnTo>
                  <a:pt x="454552" y="6809"/>
                </a:lnTo>
                <a:lnTo>
                  <a:pt x="456615" y="5542"/>
                </a:lnTo>
                <a:lnTo>
                  <a:pt x="459154" y="5067"/>
                </a:lnTo>
                <a:lnTo>
                  <a:pt x="461534" y="4751"/>
                </a:lnTo>
                <a:lnTo>
                  <a:pt x="464073" y="459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accent3"/>
              </a:solidFill>
            </a:endParaRPr>
          </a:p>
        </p:txBody>
      </p:sp>
      <p:sp>
        <p:nvSpPr>
          <p:cNvPr id="17" name="Freeform 66">
            <a:extLst>
              <a:ext uri="{FF2B5EF4-FFF2-40B4-BE49-F238E27FC236}">
                <a16:creationId xmlns:a16="http://schemas.microsoft.com/office/drawing/2014/main" id="{CED9EBAC-3145-4035-B9A0-8007A6D9316A}"/>
              </a:ext>
            </a:extLst>
          </p:cNvPr>
          <p:cNvSpPr>
            <a:spLocks noEditPoints="1"/>
          </p:cNvSpPr>
          <p:nvPr/>
        </p:nvSpPr>
        <p:spPr bwMode="auto">
          <a:xfrm>
            <a:off x="4767896" y="1378961"/>
            <a:ext cx="386815" cy="385424"/>
          </a:xfrm>
          <a:custGeom>
            <a:avLst/>
            <a:gdLst>
              <a:gd name="T0" fmla="*/ 3130 w 3331"/>
              <a:gd name="T1" fmla="*/ 1290 h 3328"/>
              <a:gd name="T2" fmla="*/ 3082 w 3331"/>
              <a:gd name="T3" fmla="*/ 1039 h 3328"/>
              <a:gd name="T4" fmla="*/ 2984 w 3331"/>
              <a:gd name="T5" fmla="*/ 809 h 3328"/>
              <a:gd name="T6" fmla="*/ 2841 w 3331"/>
              <a:gd name="T7" fmla="*/ 606 h 3328"/>
              <a:gd name="T8" fmla="*/ 2661 w 3331"/>
              <a:gd name="T9" fmla="*/ 438 h 3328"/>
              <a:gd name="T10" fmla="*/ 2449 w 3331"/>
              <a:gd name="T11" fmla="*/ 310 h 3328"/>
              <a:gd name="T12" fmla="*/ 2210 w 3331"/>
              <a:gd name="T13" fmla="*/ 227 h 3328"/>
              <a:gd name="T14" fmla="*/ 1571 w 3331"/>
              <a:gd name="T15" fmla="*/ 185 h 3328"/>
              <a:gd name="T16" fmla="*/ 1632 w 3331"/>
              <a:gd name="T17" fmla="*/ 207 h 3328"/>
              <a:gd name="T18" fmla="*/ 1666 w 3331"/>
              <a:gd name="T19" fmla="*/ 261 h 3328"/>
              <a:gd name="T20" fmla="*/ 1672 w 3331"/>
              <a:gd name="T21" fmla="*/ 1578 h 3328"/>
              <a:gd name="T22" fmla="*/ 1708 w 3331"/>
              <a:gd name="T23" fmla="*/ 1635 h 3328"/>
              <a:gd name="T24" fmla="*/ 1773 w 3331"/>
              <a:gd name="T25" fmla="*/ 1659 h 3328"/>
              <a:gd name="T26" fmla="*/ 3087 w 3331"/>
              <a:gd name="T27" fmla="*/ 1669 h 3328"/>
              <a:gd name="T28" fmla="*/ 3132 w 3331"/>
              <a:gd name="T29" fmla="*/ 1714 h 3328"/>
              <a:gd name="T30" fmla="*/ 3139 w 3331"/>
              <a:gd name="T31" fmla="*/ 1846 h 3328"/>
              <a:gd name="T32" fmla="*/ 3103 w 3331"/>
              <a:gd name="T33" fmla="*/ 2109 h 3328"/>
              <a:gd name="T34" fmla="*/ 3023 w 3331"/>
              <a:gd name="T35" fmla="*/ 2358 h 3328"/>
              <a:gd name="T36" fmla="*/ 2903 w 3331"/>
              <a:gd name="T37" fmla="*/ 2590 h 3328"/>
              <a:gd name="T38" fmla="*/ 2743 w 3331"/>
              <a:gd name="T39" fmla="*/ 2802 h 3328"/>
              <a:gd name="T40" fmla="*/ 2549 w 3331"/>
              <a:gd name="T41" fmla="*/ 2986 h 3328"/>
              <a:gd name="T42" fmla="*/ 2330 w 3331"/>
              <a:gd name="T43" fmla="*/ 3133 h 3328"/>
              <a:gd name="T44" fmla="*/ 2091 w 3331"/>
              <a:gd name="T45" fmla="*/ 3240 h 3328"/>
              <a:gd name="T46" fmla="*/ 1837 w 3331"/>
              <a:gd name="T47" fmla="*/ 3305 h 3328"/>
              <a:gd name="T48" fmla="*/ 1571 w 3331"/>
              <a:gd name="T49" fmla="*/ 3328 h 3328"/>
              <a:gd name="T50" fmla="*/ 1440 w 3331"/>
              <a:gd name="T51" fmla="*/ 3322 h 3328"/>
              <a:gd name="T52" fmla="*/ 1169 w 3331"/>
              <a:gd name="T53" fmla="*/ 3276 h 3328"/>
              <a:gd name="T54" fmla="*/ 912 w 3331"/>
              <a:gd name="T55" fmla="*/ 3182 h 3328"/>
              <a:gd name="T56" fmla="*/ 674 w 3331"/>
              <a:gd name="T57" fmla="*/ 3046 h 3328"/>
              <a:gd name="T58" fmla="*/ 460 w 3331"/>
              <a:gd name="T59" fmla="*/ 2866 h 3328"/>
              <a:gd name="T60" fmla="*/ 281 w 3331"/>
              <a:gd name="T61" fmla="*/ 2653 h 3328"/>
              <a:gd name="T62" fmla="*/ 145 w 3331"/>
              <a:gd name="T63" fmla="*/ 2415 h 3328"/>
              <a:gd name="T64" fmla="*/ 51 w 3331"/>
              <a:gd name="T65" fmla="*/ 2158 h 3328"/>
              <a:gd name="T66" fmla="*/ 4 w 3331"/>
              <a:gd name="T67" fmla="*/ 1887 h 3328"/>
              <a:gd name="T68" fmla="*/ 5 w 3331"/>
              <a:gd name="T69" fmla="*/ 1613 h 3328"/>
              <a:gd name="T70" fmla="*/ 52 w 3331"/>
              <a:gd name="T71" fmla="*/ 1349 h 3328"/>
              <a:gd name="T72" fmla="*/ 142 w 3331"/>
              <a:gd name="T73" fmla="*/ 1100 h 3328"/>
              <a:gd name="T74" fmla="*/ 274 w 3331"/>
              <a:gd name="T75" fmla="*/ 868 h 3328"/>
              <a:gd name="T76" fmla="*/ 446 w 3331"/>
              <a:gd name="T77" fmla="*/ 659 h 3328"/>
              <a:gd name="T78" fmla="*/ 651 w 3331"/>
              <a:gd name="T79" fmla="*/ 482 h 3328"/>
              <a:gd name="T80" fmla="*/ 880 w 3331"/>
              <a:gd name="T81" fmla="*/ 344 h 3328"/>
              <a:gd name="T82" fmla="*/ 1128 w 3331"/>
              <a:gd name="T83" fmla="*/ 249 h 3328"/>
              <a:gd name="T84" fmla="*/ 1389 w 3331"/>
              <a:gd name="T85" fmla="*/ 196 h 3328"/>
              <a:gd name="T86" fmla="*/ 1943 w 3331"/>
              <a:gd name="T87" fmla="*/ 0 h 3328"/>
              <a:gd name="T88" fmla="*/ 2222 w 3331"/>
              <a:gd name="T89" fmla="*/ 29 h 3328"/>
              <a:gd name="T90" fmla="*/ 2482 w 3331"/>
              <a:gd name="T91" fmla="*/ 109 h 3328"/>
              <a:gd name="T92" fmla="*/ 2718 w 3331"/>
              <a:gd name="T93" fmla="*/ 237 h 3328"/>
              <a:gd name="T94" fmla="*/ 2923 w 3331"/>
              <a:gd name="T95" fmla="*/ 407 h 3328"/>
              <a:gd name="T96" fmla="*/ 3094 w 3331"/>
              <a:gd name="T97" fmla="*/ 613 h 3328"/>
              <a:gd name="T98" fmla="*/ 3222 w 3331"/>
              <a:gd name="T99" fmla="*/ 848 h 3328"/>
              <a:gd name="T100" fmla="*/ 3302 w 3331"/>
              <a:gd name="T101" fmla="*/ 1109 h 3328"/>
              <a:gd name="T102" fmla="*/ 3331 w 3331"/>
              <a:gd name="T103" fmla="*/ 1388 h 3328"/>
              <a:gd name="T104" fmla="*/ 3310 w 3331"/>
              <a:gd name="T105" fmla="*/ 1449 h 3328"/>
              <a:gd name="T106" fmla="*/ 3256 w 3331"/>
              <a:gd name="T107" fmla="*/ 1484 h 3328"/>
              <a:gd name="T108" fmla="*/ 1920 w 3331"/>
              <a:gd name="T109" fmla="*/ 1484 h 3328"/>
              <a:gd name="T110" fmla="*/ 1866 w 3331"/>
              <a:gd name="T111" fmla="*/ 1449 h 3328"/>
              <a:gd name="T112" fmla="*/ 1844 w 3331"/>
              <a:gd name="T113" fmla="*/ 1388 h 3328"/>
              <a:gd name="T114" fmla="*/ 1854 w 3331"/>
              <a:gd name="T115" fmla="*/ 55 h 3328"/>
              <a:gd name="T116" fmla="*/ 1899 w 3331"/>
              <a:gd name="T117" fmla="*/ 10 h 3328"/>
              <a:gd name="T118" fmla="*/ 1943 w 3331"/>
              <a:gd name="T119" fmla="*/ 0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3328">
                <a:moveTo>
                  <a:pt x="2040" y="201"/>
                </a:moveTo>
                <a:lnTo>
                  <a:pt x="2040" y="1290"/>
                </a:lnTo>
                <a:lnTo>
                  <a:pt x="3130" y="1290"/>
                </a:lnTo>
                <a:lnTo>
                  <a:pt x="3120" y="1204"/>
                </a:lnTo>
                <a:lnTo>
                  <a:pt x="3104" y="1120"/>
                </a:lnTo>
                <a:lnTo>
                  <a:pt x="3082" y="1039"/>
                </a:lnTo>
                <a:lnTo>
                  <a:pt x="3055" y="959"/>
                </a:lnTo>
                <a:lnTo>
                  <a:pt x="3021" y="882"/>
                </a:lnTo>
                <a:lnTo>
                  <a:pt x="2984" y="809"/>
                </a:lnTo>
                <a:lnTo>
                  <a:pt x="2941" y="737"/>
                </a:lnTo>
                <a:lnTo>
                  <a:pt x="2893" y="670"/>
                </a:lnTo>
                <a:lnTo>
                  <a:pt x="2841" y="606"/>
                </a:lnTo>
                <a:lnTo>
                  <a:pt x="2785" y="546"/>
                </a:lnTo>
                <a:lnTo>
                  <a:pt x="2725" y="490"/>
                </a:lnTo>
                <a:lnTo>
                  <a:pt x="2661" y="438"/>
                </a:lnTo>
                <a:lnTo>
                  <a:pt x="2593" y="390"/>
                </a:lnTo>
                <a:lnTo>
                  <a:pt x="2522" y="347"/>
                </a:lnTo>
                <a:lnTo>
                  <a:pt x="2449" y="310"/>
                </a:lnTo>
                <a:lnTo>
                  <a:pt x="2371" y="276"/>
                </a:lnTo>
                <a:lnTo>
                  <a:pt x="2292" y="249"/>
                </a:lnTo>
                <a:lnTo>
                  <a:pt x="2210" y="227"/>
                </a:lnTo>
                <a:lnTo>
                  <a:pt x="2127" y="211"/>
                </a:lnTo>
                <a:lnTo>
                  <a:pt x="2040" y="201"/>
                </a:lnTo>
                <a:close/>
                <a:moveTo>
                  <a:pt x="1571" y="185"/>
                </a:moveTo>
                <a:lnTo>
                  <a:pt x="1593" y="189"/>
                </a:lnTo>
                <a:lnTo>
                  <a:pt x="1614" y="196"/>
                </a:lnTo>
                <a:lnTo>
                  <a:pt x="1632" y="207"/>
                </a:lnTo>
                <a:lnTo>
                  <a:pt x="1647" y="222"/>
                </a:lnTo>
                <a:lnTo>
                  <a:pt x="1658" y="240"/>
                </a:lnTo>
                <a:lnTo>
                  <a:pt x="1666" y="261"/>
                </a:lnTo>
                <a:lnTo>
                  <a:pt x="1669" y="284"/>
                </a:lnTo>
                <a:lnTo>
                  <a:pt x="1669" y="1555"/>
                </a:lnTo>
                <a:lnTo>
                  <a:pt x="1672" y="1578"/>
                </a:lnTo>
                <a:lnTo>
                  <a:pt x="1680" y="1600"/>
                </a:lnTo>
                <a:lnTo>
                  <a:pt x="1692" y="1619"/>
                </a:lnTo>
                <a:lnTo>
                  <a:pt x="1708" y="1635"/>
                </a:lnTo>
                <a:lnTo>
                  <a:pt x="1728" y="1648"/>
                </a:lnTo>
                <a:lnTo>
                  <a:pt x="1749" y="1656"/>
                </a:lnTo>
                <a:lnTo>
                  <a:pt x="1773" y="1659"/>
                </a:lnTo>
                <a:lnTo>
                  <a:pt x="3044" y="1659"/>
                </a:lnTo>
                <a:lnTo>
                  <a:pt x="3067" y="1661"/>
                </a:lnTo>
                <a:lnTo>
                  <a:pt x="3087" y="1669"/>
                </a:lnTo>
                <a:lnTo>
                  <a:pt x="3106" y="1680"/>
                </a:lnTo>
                <a:lnTo>
                  <a:pt x="3121" y="1695"/>
                </a:lnTo>
                <a:lnTo>
                  <a:pt x="3132" y="1714"/>
                </a:lnTo>
                <a:lnTo>
                  <a:pt x="3139" y="1734"/>
                </a:lnTo>
                <a:lnTo>
                  <a:pt x="3142" y="1757"/>
                </a:lnTo>
                <a:lnTo>
                  <a:pt x="3139" y="1846"/>
                </a:lnTo>
                <a:lnTo>
                  <a:pt x="3132" y="1935"/>
                </a:lnTo>
                <a:lnTo>
                  <a:pt x="3120" y="2022"/>
                </a:lnTo>
                <a:lnTo>
                  <a:pt x="3103" y="2109"/>
                </a:lnTo>
                <a:lnTo>
                  <a:pt x="3081" y="2193"/>
                </a:lnTo>
                <a:lnTo>
                  <a:pt x="3055" y="2277"/>
                </a:lnTo>
                <a:lnTo>
                  <a:pt x="3023" y="2358"/>
                </a:lnTo>
                <a:lnTo>
                  <a:pt x="2988" y="2438"/>
                </a:lnTo>
                <a:lnTo>
                  <a:pt x="2948" y="2515"/>
                </a:lnTo>
                <a:lnTo>
                  <a:pt x="2903" y="2590"/>
                </a:lnTo>
                <a:lnTo>
                  <a:pt x="2854" y="2664"/>
                </a:lnTo>
                <a:lnTo>
                  <a:pt x="2801" y="2734"/>
                </a:lnTo>
                <a:lnTo>
                  <a:pt x="2743" y="2802"/>
                </a:lnTo>
                <a:lnTo>
                  <a:pt x="2682" y="2867"/>
                </a:lnTo>
                <a:lnTo>
                  <a:pt x="2617" y="2928"/>
                </a:lnTo>
                <a:lnTo>
                  <a:pt x="2549" y="2986"/>
                </a:lnTo>
                <a:lnTo>
                  <a:pt x="2478" y="3039"/>
                </a:lnTo>
                <a:lnTo>
                  <a:pt x="2405" y="3088"/>
                </a:lnTo>
                <a:lnTo>
                  <a:pt x="2330" y="3133"/>
                </a:lnTo>
                <a:lnTo>
                  <a:pt x="2252" y="3173"/>
                </a:lnTo>
                <a:lnTo>
                  <a:pt x="2173" y="3208"/>
                </a:lnTo>
                <a:lnTo>
                  <a:pt x="2091" y="3240"/>
                </a:lnTo>
                <a:lnTo>
                  <a:pt x="2008" y="3266"/>
                </a:lnTo>
                <a:lnTo>
                  <a:pt x="1922" y="3288"/>
                </a:lnTo>
                <a:lnTo>
                  <a:pt x="1837" y="3305"/>
                </a:lnTo>
                <a:lnTo>
                  <a:pt x="1749" y="3317"/>
                </a:lnTo>
                <a:lnTo>
                  <a:pt x="1660" y="3325"/>
                </a:lnTo>
                <a:lnTo>
                  <a:pt x="1571" y="3328"/>
                </a:lnTo>
                <a:lnTo>
                  <a:pt x="1571" y="3328"/>
                </a:lnTo>
                <a:lnTo>
                  <a:pt x="1533" y="3328"/>
                </a:lnTo>
                <a:lnTo>
                  <a:pt x="1440" y="3322"/>
                </a:lnTo>
                <a:lnTo>
                  <a:pt x="1349" y="3312"/>
                </a:lnTo>
                <a:lnTo>
                  <a:pt x="1258" y="3296"/>
                </a:lnTo>
                <a:lnTo>
                  <a:pt x="1169" y="3276"/>
                </a:lnTo>
                <a:lnTo>
                  <a:pt x="1082" y="3249"/>
                </a:lnTo>
                <a:lnTo>
                  <a:pt x="995" y="3219"/>
                </a:lnTo>
                <a:lnTo>
                  <a:pt x="912" y="3182"/>
                </a:lnTo>
                <a:lnTo>
                  <a:pt x="830" y="3141"/>
                </a:lnTo>
                <a:lnTo>
                  <a:pt x="751" y="3095"/>
                </a:lnTo>
                <a:lnTo>
                  <a:pt x="674" y="3046"/>
                </a:lnTo>
                <a:lnTo>
                  <a:pt x="600" y="2990"/>
                </a:lnTo>
                <a:lnTo>
                  <a:pt x="529" y="2930"/>
                </a:lnTo>
                <a:lnTo>
                  <a:pt x="460" y="2866"/>
                </a:lnTo>
                <a:lnTo>
                  <a:pt x="396" y="2798"/>
                </a:lnTo>
                <a:lnTo>
                  <a:pt x="337" y="2727"/>
                </a:lnTo>
                <a:lnTo>
                  <a:pt x="281" y="2653"/>
                </a:lnTo>
                <a:lnTo>
                  <a:pt x="231" y="2576"/>
                </a:lnTo>
                <a:lnTo>
                  <a:pt x="185" y="2497"/>
                </a:lnTo>
                <a:lnTo>
                  <a:pt x="145" y="2415"/>
                </a:lnTo>
                <a:lnTo>
                  <a:pt x="108" y="2332"/>
                </a:lnTo>
                <a:lnTo>
                  <a:pt x="77" y="2245"/>
                </a:lnTo>
                <a:lnTo>
                  <a:pt x="51" y="2158"/>
                </a:lnTo>
                <a:lnTo>
                  <a:pt x="31" y="2069"/>
                </a:lnTo>
                <a:lnTo>
                  <a:pt x="14" y="1978"/>
                </a:lnTo>
                <a:lnTo>
                  <a:pt x="4" y="1887"/>
                </a:lnTo>
                <a:lnTo>
                  <a:pt x="0" y="1794"/>
                </a:lnTo>
                <a:lnTo>
                  <a:pt x="0" y="1704"/>
                </a:lnTo>
                <a:lnTo>
                  <a:pt x="5" y="1613"/>
                </a:lnTo>
                <a:lnTo>
                  <a:pt x="16" y="1524"/>
                </a:lnTo>
                <a:lnTo>
                  <a:pt x="32" y="1436"/>
                </a:lnTo>
                <a:lnTo>
                  <a:pt x="52" y="1349"/>
                </a:lnTo>
                <a:lnTo>
                  <a:pt x="77" y="1265"/>
                </a:lnTo>
                <a:lnTo>
                  <a:pt x="107" y="1181"/>
                </a:lnTo>
                <a:lnTo>
                  <a:pt x="142" y="1100"/>
                </a:lnTo>
                <a:lnTo>
                  <a:pt x="181" y="1020"/>
                </a:lnTo>
                <a:lnTo>
                  <a:pt x="225" y="943"/>
                </a:lnTo>
                <a:lnTo>
                  <a:pt x="274" y="868"/>
                </a:lnTo>
                <a:lnTo>
                  <a:pt x="327" y="795"/>
                </a:lnTo>
                <a:lnTo>
                  <a:pt x="384" y="726"/>
                </a:lnTo>
                <a:lnTo>
                  <a:pt x="446" y="659"/>
                </a:lnTo>
                <a:lnTo>
                  <a:pt x="511" y="596"/>
                </a:lnTo>
                <a:lnTo>
                  <a:pt x="580" y="537"/>
                </a:lnTo>
                <a:lnTo>
                  <a:pt x="651" y="482"/>
                </a:lnTo>
                <a:lnTo>
                  <a:pt x="725" y="432"/>
                </a:lnTo>
                <a:lnTo>
                  <a:pt x="801" y="386"/>
                </a:lnTo>
                <a:lnTo>
                  <a:pt x="880" y="344"/>
                </a:lnTo>
                <a:lnTo>
                  <a:pt x="961" y="308"/>
                </a:lnTo>
                <a:lnTo>
                  <a:pt x="1043" y="276"/>
                </a:lnTo>
                <a:lnTo>
                  <a:pt x="1128" y="249"/>
                </a:lnTo>
                <a:lnTo>
                  <a:pt x="1213" y="226"/>
                </a:lnTo>
                <a:lnTo>
                  <a:pt x="1301" y="209"/>
                </a:lnTo>
                <a:lnTo>
                  <a:pt x="1389" y="196"/>
                </a:lnTo>
                <a:lnTo>
                  <a:pt x="1480" y="189"/>
                </a:lnTo>
                <a:lnTo>
                  <a:pt x="1571" y="185"/>
                </a:lnTo>
                <a:close/>
                <a:moveTo>
                  <a:pt x="1943" y="0"/>
                </a:moveTo>
                <a:lnTo>
                  <a:pt x="2037" y="3"/>
                </a:lnTo>
                <a:lnTo>
                  <a:pt x="2130" y="13"/>
                </a:lnTo>
                <a:lnTo>
                  <a:pt x="2222" y="29"/>
                </a:lnTo>
                <a:lnTo>
                  <a:pt x="2311" y="50"/>
                </a:lnTo>
                <a:lnTo>
                  <a:pt x="2398" y="77"/>
                </a:lnTo>
                <a:lnTo>
                  <a:pt x="2482" y="109"/>
                </a:lnTo>
                <a:lnTo>
                  <a:pt x="2564" y="147"/>
                </a:lnTo>
                <a:lnTo>
                  <a:pt x="2642" y="190"/>
                </a:lnTo>
                <a:lnTo>
                  <a:pt x="2718" y="237"/>
                </a:lnTo>
                <a:lnTo>
                  <a:pt x="2790" y="289"/>
                </a:lnTo>
                <a:lnTo>
                  <a:pt x="2858" y="346"/>
                </a:lnTo>
                <a:lnTo>
                  <a:pt x="2923" y="407"/>
                </a:lnTo>
                <a:lnTo>
                  <a:pt x="2985" y="472"/>
                </a:lnTo>
                <a:lnTo>
                  <a:pt x="3041" y="541"/>
                </a:lnTo>
                <a:lnTo>
                  <a:pt x="3094" y="613"/>
                </a:lnTo>
                <a:lnTo>
                  <a:pt x="3140" y="688"/>
                </a:lnTo>
                <a:lnTo>
                  <a:pt x="3183" y="767"/>
                </a:lnTo>
                <a:lnTo>
                  <a:pt x="3222" y="848"/>
                </a:lnTo>
                <a:lnTo>
                  <a:pt x="3253" y="933"/>
                </a:lnTo>
                <a:lnTo>
                  <a:pt x="3281" y="1019"/>
                </a:lnTo>
                <a:lnTo>
                  <a:pt x="3302" y="1109"/>
                </a:lnTo>
                <a:lnTo>
                  <a:pt x="3318" y="1200"/>
                </a:lnTo>
                <a:lnTo>
                  <a:pt x="3328" y="1293"/>
                </a:lnTo>
                <a:lnTo>
                  <a:pt x="3331" y="1388"/>
                </a:lnTo>
                <a:lnTo>
                  <a:pt x="3328" y="1410"/>
                </a:lnTo>
                <a:lnTo>
                  <a:pt x="3321" y="1431"/>
                </a:lnTo>
                <a:lnTo>
                  <a:pt x="3310" y="1449"/>
                </a:lnTo>
                <a:lnTo>
                  <a:pt x="3294" y="1464"/>
                </a:lnTo>
                <a:lnTo>
                  <a:pt x="3276" y="1477"/>
                </a:lnTo>
                <a:lnTo>
                  <a:pt x="3256" y="1484"/>
                </a:lnTo>
                <a:lnTo>
                  <a:pt x="3232" y="1486"/>
                </a:lnTo>
                <a:lnTo>
                  <a:pt x="1943" y="1486"/>
                </a:lnTo>
                <a:lnTo>
                  <a:pt x="1920" y="1484"/>
                </a:lnTo>
                <a:lnTo>
                  <a:pt x="1899" y="1477"/>
                </a:lnTo>
                <a:lnTo>
                  <a:pt x="1881" y="1464"/>
                </a:lnTo>
                <a:lnTo>
                  <a:pt x="1866" y="1449"/>
                </a:lnTo>
                <a:lnTo>
                  <a:pt x="1854" y="1431"/>
                </a:lnTo>
                <a:lnTo>
                  <a:pt x="1847" y="1410"/>
                </a:lnTo>
                <a:lnTo>
                  <a:pt x="1844" y="1388"/>
                </a:lnTo>
                <a:lnTo>
                  <a:pt x="1844" y="98"/>
                </a:lnTo>
                <a:lnTo>
                  <a:pt x="1847" y="75"/>
                </a:lnTo>
                <a:lnTo>
                  <a:pt x="1854" y="55"/>
                </a:lnTo>
                <a:lnTo>
                  <a:pt x="1866" y="37"/>
                </a:lnTo>
                <a:lnTo>
                  <a:pt x="1881" y="22"/>
                </a:lnTo>
                <a:lnTo>
                  <a:pt x="1899" y="10"/>
                </a:lnTo>
                <a:lnTo>
                  <a:pt x="1920" y="3"/>
                </a:lnTo>
                <a:lnTo>
                  <a:pt x="1943" y="0"/>
                </a:lnTo>
                <a:lnTo>
                  <a:pt x="194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8" name="Freeform 101">
            <a:extLst>
              <a:ext uri="{FF2B5EF4-FFF2-40B4-BE49-F238E27FC236}">
                <a16:creationId xmlns:a16="http://schemas.microsoft.com/office/drawing/2014/main" id="{D7564EE4-D384-40B6-9B0C-C9B7779512EF}"/>
              </a:ext>
            </a:extLst>
          </p:cNvPr>
          <p:cNvSpPr>
            <a:spLocks/>
          </p:cNvSpPr>
          <p:nvPr/>
        </p:nvSpPr>
        <p:spPr bwMode="auto">
          <a:xfrm>
            <a:off x="2985343" y="3982039"/>
            <a:ext cx="431997" cy="329491"/>
          </a:xfrm>
          <a:custGeom>
            <a:avLst/>
            <a:gdLst>
              <a:gd name="T0" fmla="*/ 2510 w 3538"/>
              <a:gd name="T1" fmla="*/ 12 h 2700"/>
              <a:gd name="T2" fmla="*/ 2653 w 3538"/>
              <a:gd name="T3" fmla="*/ 96 h 2700"/>
              <a:gd name="T4" fmla="*/ 2738 w 3538"/>
              <a:gd name="T5" fmla="*/ 241 h 2700"/>
              <a:gd name="T6" fmla="*/ 2746 w 3538"/>
              <a:gd name="T7" fmla="*/ 866 h 2700"/>
              <a:gd name="T8" fmla="*/ 2681 w 3538"/>
              <a:gd name="T9" fmla="*/ 1022 h 2700"/>
              <a:gd name="T10" fmla="*/ 2550 w 3538"/>
              <a:gd name="T11" fmla="*/ 1124 h 2700"/>
              <a:gd name="T12" fmla="*/ 1851 w 3538"/>
              <a:gd name="T13" fmla="*/ 1150 h 2700"/>
              <a:gd name="T14" fmla="*/ 2829 w 3538"/>
              <a:gd name="T15" fmla="*/ 1596 h 2700"/>
              <a:gd name="T16" fmla="*/ 2987 w 3538"/>
              <a:gd name="T17" fmla="*/ 1680 h 2700"/>
              <a:gd name="T18" fmla="*/ 3090 w 3538"/>
              <a:gd name="T19" fmla="*/ 1827 h 2700"/>
              <a:gd name="T20" fmla="*/ 3115 w 3538"/>
              <a:gd name="T21" fmla="*/ 2072 h 2700"/>
              <a:gd name="T22" fmla="*/ 3446 w 3538"/>
              <a:gd name="T23" fmla="*/ 2097 h 2700"/>
              <a:gd name="T24" fmla="*/ 3526 w 3538"/>
              <a:gd name="T25" fmla="*/ 2194 h 2700"/>
              <a:gd name="T26" fmla="*/ 3536 w 3538"/>
              <a:gd name="T27" fmla="*/ 2545 h 2700"/>
              <a:gd name="T28" fmla="*/ 3471 w 3538"/>
              <a:gd name="T29" fmla="*/ 2655 h 2700"/>
              <a:gd name="T30" fmla="*/ 3351 w 3538"/>
              <a:gd name="T31" fmla="*/ 2700 h 2700"/>
              <a:gd name="T32" fmla="*/ 2622 w 3538"/>
              <a:gd name="T33" fmla="*/ 2674 h 2700"/>
              <a:gd name="T34" fmla="*/ 2540 w 3538"/>
              <a:gd name="T35" fmla="*/ 2578 h 2700"/>
              <a:gd name="T36" fmla="*/ 2531 w 3538"/>
              <a:gd name="T37" fmla="*/ 2226 h 2700"/>
              <a:gd name="T38" fmla="*/ 2595 w 3538"/>
              <a:gd name="T39" fmla="*/ 2116 h 2700"/>
              <a:gd name="T40" fmla="*/ 2716 w 3538"/>
              <a:gd name="T41" fmla="*/ 2072 h 2700"/>
              <a:gd name="T42" fmla="*/ 2941 w 3538"/>
              <a:gd name="T43" fmla="*/ 1896 h 2700"/>
              <a:gd name="T44" fmla="*/ 2864 w 3538"/>
              <a:gd name="T45" fmla="*/ 1789 h 2700"/>
              <a:gd name="T46" fmla="*/ 2736 w 3538"/>
              <a:gd name="T47" fmla="*/ 1748 h 2700"/>
              <a:gd name="T48" fmla="*/ 2120 w 3538"/>
              <a:gd name="T49" fmla="*/ 2074 h 2700"/>
              <a:gd name="T50" fmla="*/ 2230 w 3538"/>
              <a:gd name="T51" fmla="*/ 2139 h 2700"/>
              <a:gd name="T52" fmla="*/ 2274 w 3538"/>
              <a:gd name="T53" fmla="*/ 2259 h 2700"/>
              <a:gd name="T54" fmla="*/ 2248 w 3538"/>
              <a:gd name="T55" fmla="*/ 2607 h 2700"/>
              <a:gd name="T56" fmla="*/ 2153 w 3538"/>
              <a:gd name="T57" fmla="*/ 2688 h 2700"/>
              <a:gd name="T58" fmla="*/ 1418 w 3538"/>
              <a:gd name="T59" fmla="*/ 2696 h 2700"/>
              <a:gd name="T60" fmla="*/ 1308 w 3538"/>
              <a:gd name="T61" fmla="*/ 2633 h 2700"/>
              <a:gd name="T62" fmla="*/ 1264 w 3538"/>
              <a:gd name="T63" fmla="*/ 2512 h 2700"/>
              <a:gd name="T64" fmla="*/ 1290 w 3538"/>
              <a:gd name="T65" fmla="*/ 2165 h 2700"/>
              <a:gd name="T66" fmla="*/ 1387 w 3538"/>
              <a:gd name="T67" fmla="*/ 2083 h 2700"/>
              <a:gd name="T68" fmla="*/ 1688 w 3538"/>
              <a:gd name="T69" fmla="*/ 1748 h 2700"/>
              <a:gd name="T70" fmla="*/ 704 w 3538"/>
              <a:gd name="T71" fmla="*/ 1772 h 2700"/>
              <a:gd name="T72" fmla="*/ 611 w 3538"/>
              <a:gd name="T73" fmla="*/ 1865 h 2700"/>
              <a:gd name="T74" fmla="*/ 586 w 3538"/>
              <a:gd name="T75" fmla="*/ 2072 h 2700"/>
              <a:gd name="T76" fmla="*/ 918 w 3538"/>
              <a:gd name="T77" fmla="*/ 2097 h 2700"/>
              <a:gd name="T78" fmla="*/ 998 w 3538"/>
              <a:gd name="T79" fmla="*/ 2194 h 2700"/>
              <a:gd name="T80" fmla="*/ 1007 w 3538"/>
              <a:gd name="T81" fmla="*/ 2545 h 2700"/>
              <a:gd name="T82" fmla="*/ 943 w 3538"/>
              <a:gd name="T83" fmla="*/ 2655 h 2700"/>
              <a:gd name="T84" fmla="*/ 823 w 3538"/>
              <a:gd name="T85" fmla="*/ 2700 h 2700"/>
              <a:gd name="T86" fmla="*/ 93 w 3538"/>
              <a:gd name="T87" fmla="*/ 2674 h 2700"/>
              <a:gd name="T88" fmla="*/ 12 w 3538"/>
              <a:gd name="T89" fmla="*/ 2578 h 2700"/>
              <a:gd name="T90" fmla="*/ 3 w 3538"/>
              <a:gd name="T91" fmla="*/ 2226 h 2700"/>
              <a:gd name="T92" fmla="*/ 67 w 3538"/>
              <a:gd name="T93" fmla="*/ 2116 h 2700"/>
              <a:gd name="T94" fmla="*/ 187 w 3538"/>
              <a:gd name="T95" fmla="*/ 2072 h 2700"/>
              <a:gd name="T96" fmla="*/ 436 w 3538"/>
              <a:gd name="T97" fmla="*/ 1870 h 2700"/>
              <a:gd name="T98" fmla="*/ 520 w 3538"/>
              <a:gd name="T99" fmla="*/ 1712 h 2700"/>
              <a:gd name="T100" fmla="*/ 666 w 3538"/>
              <a:gd name="T101" fmla="*/ 1610 h 2700"/>
              <a:gd name="T102" fmla="*/ 1688 w 3538"/>
              <a:gd name="T103" fmla="*/ 1584 h 2700"/>
              <a:gd name="T104" fmla="*/ 1030 w 3538"/>
              <a:gd name="T105" fmla="*/ 1138 h 2700"/>
              <a:gd name="T106" fmla="*/ 885 w 3538"/>
              <a:gd name="T107" fmla="*/ 1054 h 2700"/>
              <a:gd name="T108" fmla="*/ 801 w 3538"/>
              <a:gd name="T109" fmla="*/ 909 h 2700"/>
              <a:gd name="T110" fmla="*/ 793 w 3538"/>
              <a:gd name="T111" fmla="*/ 283 h 2700"/>
              <a:gd name="T112" fmla="*/ 857 w 3538"/>
              <a:gd name="T113" fmla="*/ 127 h 2700"/>
              <a:gd name="T114" fmla="*/ 989 w 3538"/>
              <a:gd name="T115" fmla="*/ 26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38" h="2700">
                <a:moveTo>
                  <a:pt x="1116" y="0"/>
                </a:moveTo>
                <a:lnTo>
                  <a:pt x="2423" y="0"/>
                </a:lnTo>
                <a:lnTo>
                  <a:pt x="2467" y="3"/>
                </a:lnTo>
                <a:lnTo>
                  <a:pt x="2510" y="12"/>
                </a:lnTo>
                <a:lnTo>
                  <a:pt x="2550" y="26"/>
                </a:lnTo>
                <a:lnTo>
                  <a:pt x="2587" y="45"/>
                </a:lnTo>
                <a:lnTo>
                  <a:pt x="2622" y="68"/>
                </a:lnTo>
                <a:lnTo>
                  <a:pt x="2653" y="96"/>
                </a:lnTo>
                <a:lnTo>
                  <a:pt x="2681" y="127"/>
                </a:lnTo>
                <a:lnTo>
                  <a:pt x="2704" y="163"/>
                </a:lnTo>
                <a:lnTo>
                  <a:pt x="2724" y="201"/>
                </a:lnTo>
                <a:lnTo>
                  <a:pt x="2738" y="241"/>
                </a:lnTo>
                <a:lnTo>
                  <a:pt x="2746" y="283"/>
                </a:lnTo>
                <a:lnTo>
                  <a:pt x="2749" y="328"/>
                </a:lnTo>
                <a:lnTo>
                  <a:pt x="2749" y="822"/>
                </a:lnTo>
                <a:lnTo>
                  <a:pt x="2746" y="866"/>
                </a:lnTo>
                <a:lnTo>
                  <a:pt x="2738" y="909"/>
                </a:lnTo>
                <a:lnTo>
                  <a:pt x="2724" y="949"/>
                </a:lnTo>
                <a:lnTo>
                  <a:pt x="2704" y="987"/>
                </a:lnTo>
                <a:lnTo>
                  <a:pt x="2681" y="1022"/>
                </a:lnTo>
                <a:lnTo>
                  <a:pt x="2653" y="1054"/>
                </a:lnTo>
                <a:lnTo>
                  <a:pt x="2622" y="1081"/>
                </a:lnTo>
                <a:lnTo>
                  <a:pt x="2587" y="1104"/>
                </a:lnTo>
                <a:lnTo>
                  <a:pt x="2550" y="1124"/>
                </a:lnTo>
                <a:lnTo>
                  <a:pt x="2510" y="1138"/>
                </a:lnTo>
                <a:lnTo>
                  <a:pt x="2467" y="1146"/>
                </a:lnTo>
                <a:lnTo>
                  <a:pt x="2423" y="1150"/>
                </a:lnTo>
                <a:lnTo>
                  <a:pt x="1851" y="1150"/>
                </a:lnTo>
                <a:lnTo>
                  <a:pt x="1851" y="1584"/>
                </a:lnTo>
                <a:lnTo>
                  <a:pt x="2737" y="1584"/>
                </a:lnTo>
                <a:lnTo>
                  <a:pt x="2784" y="1588"/>
                </a:lnTo>
                <a:lnTo>
                  <a:pt x="2829" y="1596"/>
                </a:lnTo>
                <a:lnTo>
                  <a:pt x="2873" y="1610"/>
                </a:lnTo>
                <a:lnTo>
                  <a:pt x="2914" y="1629"/>
                </a:lnTo>
                <a:lnTo>
                  <a:pt x="2953" y="1652"/>
                </a:lnTo>
                <a:lnTo>
                  <a:pt x="2987" y="1680"/>
                </a:lnTo>
                <a:lnTo>
                  <a:pt x="3020" y="1712"/>
                </a:lnTo>
                <a:lnTo>
                  <a:pt x="3047" y="1747"/>
                </a:lnTo>
                <a:lnTo>
                  <a:pt x="3070" y="1786"/>
                </a:lnTo>
                <a:lnTo>
                  <a:pt x="3090" y="1827"/>
                </a:lnTo>
                <a:lnTo>
                  <a:pt x="3104" y="1870"/>
                </a:lnTo>
                <a:lnTo>
                  <a:pt x="3112" y="1917"/>
                </a:lnTo>
                <a:lnTo>
                  <a:pt x="3115" y="1964"/>
                </a:lnTo>
                <a:lnTo>
                  <a:pt x="3115" y="2072"/>
                </a:lnTo>
                <a:lnTo>
                  <a:pt x="3351" y="2072"/>
                </a:lnTo>
                <a:lnTo>
                  <a:pt x="3384" y="2074"/>
                </a:lnTo>
                <a:lnTo>
                  <a:pt x="3417" y="2084"/>
                </a:lnTo>
                <a:lnTo>
                  <a:pt x="3446" y="2097"/>
                </a:lnTo>
                <a:lnTo>
                  <a:pt x="3471" y="2116"/>
                </a:lnTo>
                <a:lnTo>
                  <a:pt x="3494" y="2139"/>
                </a:lnTo>
                <a:lnTo>
                  <a:pt x="3513" y="2165"/>
                </a:lnTo>
                <a:lnTo>
                  <a:pt x="3526" y="2194"/>
                </a:lnTo>
                <a:lnTo>
                  <a:pt x="3536" y="2226"/>
                </a:lnTo>
                <a:lnTo>
                  <a:pt x="3538" y="2259"/>
                </a:lnTo>
                <a:lnTo>
                  <a:pt x="3538" y="2512"/>
                </a:lnTo>
                <a:lnTo>
                  <a:pt x="3536" y="2545"/>
                </a:lnTo>
                <a:lnTo>
                  <a:pt x="3526" y="2578"/>
                </a:lnTo>
                <a:lnTo>
                  <a:pt x="3512" y="2607"/>
                </a:lnTo>
                <a:lnTo>
                  <a:pt x="3494" y="2633"/>
                </a:lnTo>
                <a:lnTo>
                  <a:pt x="3471" y="2655"/>
                </a:lnTo>
                <a:lnTo>
                  <a:pt x="3446" y="2674"/>
                </a:lnTo>
                <a:lnTo>
                  <a:pt x="3417" y="2688"/>
                </a:lnTo>
                <a:lnTo>
                  <a:pt x="3384" y="2696"/>
                </a:lnTo>
                <a:lnTo>
                  <a:pt x="3351" y="2700"/>
                </a:lnTo>
                <a:lnTo>
                  <a:pt x="2716" y="2700"/>
                </a:lnTo>
                <a:lnTo>
                  <a:pt x="2682" y="2696"/>
                </a:lnTo>
                <a:lnTo>
                  <a:pt x="2651" y="2688"/>
                </a:lnTo>
                <a:lnTo>
                  <a:pt x="2622" y="2674"/>
                </a:lnTo>
                <a:lnTo>
                  <a:pt x="2595" y="2655"/>
                </a:lnTo>
                <a:lnTo>
                  <a:pt x="2572" y="2633"/>
                </a:lnTo>
                <a:lnTo>
                  <a:pt x="2554" y="2607"/>
                </a:lnTo>
                <a:lnTo>
                  <a:pt x="2540" y="2578"/>
                </a:lnTo>
                <a:lnTo>
                  <a:pt x="2531" y="2545"/>
                </a:lnTo>
                <a:lnTo>
                  <a:pt x="2528" y="2512"/>
                </a:lnTo>
                <a:lnTo>
                  <a:pt x="2528" y="2259"/>
                </a:lnTo>
                <a:lnTo>
                  <a:pt x="2531" y="2226"/>
                </a:lnTo>
                <a:lnTo>
                  <a:pt x="2540" y="2194"/>
                </a:lnTo>
                <a:lnTo>
                  <a:pt x="2554" y="2165"/>
                </a:lnTo>
                <a:lnTo>
                  <a:pt x="2572" y="2139"/>
                </a:lnTo>
                <a:lnTo>
                  <a:pt x="2595" y="2116"/>
                </a:lnTo>
                <a:lnTo>
                  <a:pt x="2622" y="2097"/>
                </a:lnTo>
                <a:lnTo>
                  <a:pt x="2651" y="2084"/>
                </a:lnTo>
                <a:lnTo>
                  <a:pt x="2682" y="2074"/>
                </a:lnTo>
                <a:lnTo>
                  <a:pt x="2716" y="2072"/>
                </a:lnTo>
                <a:lnTo>
                  <a:pt x="2952" y="2072"/>
                </a:lnTo>
                <a:lnTo>
                  <a:pt x="2952" y="1964"/>
                </a:lnTo>
                <a:lnTo>
                  <a:pt x="2949" y="1929"/>
                </a:lnTo>
                <a:lnTo>
                  <a:pt x="2941" y="1896"/>
                </a:lnTo>
                <a:lnTo>
                  <a:pt x="2928" y="1865"/>
                </a:lnTo>
                <a:lnTo>
                  <a:pt x="2910" y="1837"/>
                </a:lnTo>
                <a:lnTo>
                  <a:pt x="2888" y="1811"/>
                </a:lnTo>
                <a:lnTo>
                  <a:pt x="2864" y="1789"/>
                </a:lnTo>
                <a:lnTo>
                  <a:pt x="2836" y="1772"/>
                </a:lnTo>
                <a:lnTo>
                  <a:pt x="2805" y="1759"/>
                </a:lnTo>
                <a:lnTo>
                  <a:pt x="2771" y="1750"/>
                </a:lnTo>
                <a:lnTo>
                  <a:pt x="2736" y="1748"/>
                </a:lnTo>
                <a:lnTo>
                  <a:pt x="1851" y="1748"/>
                </a:lnTo>
                <a:lnTo>
                  <a:pt x="1851" y="2072"/>
                </a:lnTo>
                <a:lnTo>
                  <a:pt x="2087" y="2072"/>
                </a:lnTo>
                <a:lnTo>
                  <a:pt x="2120" y="2074"/>
                </a:lnTo>
                <a:lnTo>
                  <a:pt x="2153" y="2083"/>
                </a:lnTo>
                <a:lnTo>
                  <a:pt x="2182" y="2097"/>
                </a:lnTo>
                <a:lnTo>
                  <a:pt x="2207" y="2116"/>
                </a:lnTo>
                <a:lnTo>
                  <a:pt x="2230" y="2139"/>
                </a:lnTo>
                <a:lnTo>
                  <a:pt x="2248" y="2165"/>
                </a:lnTo>
                <a:lnTo>
                  <a:pt x="2262" y="2194"/>
                </a:lnTo>
                <a:lnTo>
                  <a:pt x="2271" y="2226"/>
                </a:lnTo>
                <a:lnTo>
                  <a:pt x="2274" y="2259"/>
                </a:lnTo>
                <a:lnTo>
                  <a:pt x="2274" y="2512"/>
                </a:lnTo>
                <a:lnTo>
                  <a:pt x="2271" y="2545"/>
                </a:lnTo>
                <a:lnTo>
                  <a:pt x="2262" y="2578"/>
                </a:lnTo>
                <a:lnTo>
                  <a:pt x="2248" y="2607"/>
                </a:lnTo>
                <a:lnTo>
                  <a:pt x="2230" y="2633"/>
                </a:lnTo>
                <a:lnTo>
                  <a:pt x="2207" y="2655"/>
                </a:lnTo>
                <a:lnTo>
                  <a:pt x="2182" y="2674"/>
                </a:lnTo>
                <a:lnTo>
                  <a:pt x="2153" y="2688"/>
                </a:lnTo>
                <a:lnTo>
                  <a:pt x="2120" y="2696"/>
                </a:lnTo>
                <a:lnTo>
                  <a:pt x="2087" y="2700"/>
                </a:lnTo>
                <a:lnTo>
                  <a:pt x="1452" y="2700"/>
                </a:lnTo>
                <a:lnTo>
                  <a:pt x="1418" y="2696"/>
                </a:lnTo>
                <a:lnTo>
                  <a:pt x="1387" y="2688"/>
                </a:lnTo>
                <a:lnTo>
                  <a:pt x="1358" y="2674"/>
                </a:lnTo>
                <a:lnTo>
                  <a:pt x="1331" y="2655"/>
                </a:lnTo>
                <a:lnTo>
                  <a:pt x="1308" y="2633"/>
                </a:lnTo>
                <a:lnTo>
                  <a:pt x="1290" y="2607"/>
                </a:lnTo>
                <a:lnTo>
                  <a:pt x="1276" y="2578"/>
                </a:lnTo>
                <a:lnTo>
                  <a:pt x="1267" y="2545"/>
                </a:lnTo>
                <a:lnTo>
                  <a:pt x="1264" y="2512"/>
                </a:lnTo>
                <a:lnTo>
                  <a:pt x="1264" y="2259"/>
                </a:lnTo>
                <a:lnTo>
                  <a:pt x="1267" y="2226"/>
                </a:lnTo>
                <a:lnTo>
                  <a:pt x="1276" y="2194"/>
                </a:lnTo>
                <a:lnTo>
                  <a:pt x="1290" y="2165"/>
                </a:lnTo>
                <a:lnTo>
                  <a:pt x="1308" y="2139"/>
                </a:lnTo>
                <a:lnTo>
                  <a:pt x="1331" y="2116"/>
                </a:lnTo>
                <a:lnTo>
                  <a:pt x="1358" y="2097"/>
                </a:lnTo>
                <a:lnTo>
                  <a:pt x="1387" y="2083"/>
                </a:lnTo>
                <a:lnTo>
                  <a:pt x="1418" y="2074"/>
                </a:lnTo>
                <a:lnTo>
                  <a:pt x="1452" y="2072"/>
                </a:lnTo>
                <a:lnTo>
                  <a:pt x="1688" y="2072"/>
                </a:lnTo>
                <a:lnTo>
                  <a:pt x="1688" y="1748"/>
                </a:lnTo>
                <a:lnTo>
                  <a:pt x="803" y="1748"/>
                </a:lnTo>
                <a:lnTo>
                  <a:pt x="767" y="1750"/>
                </a:lnTo>
                <a:lnTo>
                  <a:pt x="735" y="1759"/>
                </a:lnTo>
                <a:lnTo>
                  <a:pt x="704" y="1772"/>
                </a:lnTo>
                <a:lnTo>
                  <a:pt x="676" y="1789"/>
                </a:lnTo>
                <a:lnTo>
                  <a:pt x="650" y="1811"/>
                </a:lnTo>
                <a:lnTo>
                  <a:pt x="628" y="1837"/>
                </a:lnTo>
                <a:lnTo>
                  <a:pt x="611" y="1865"/>
                </a:lnTo>
                <a:lnTo>
                  <a:pt x="598" y="1896"/>
                </a:lnTo>
                <a:lnTo>
                  <a:pt x="590" y="1929"/>
                </a:lnTo>
                <a:lnTo>
                  <a:pt x="586" y="1964"/>
                </a:lnTo>
                <a:lnTo>
                  <a:pt x="586" y="2072"/>
                </a:lnTo>
                <a:lnTo>
                  <a:pt x="823" y="2072"/>
                </a:lnTo>
                <a:lnTo>
                  <a:pt x="856" y="2074"/>
                </a:lnTo>
                <a:lnTo>
                  <a:pt x="889" y="2084"/>
                </a:lnTo>
                <a:lnTo>
                  <a:pt x="918" y="2097"/>
                </a:lnTo>
                <a:lnTo>
                  <a:pt x="943" y="2116"/>
                </a:lnTo>
                <a:lnTo>
                  <a:pt x="966" y="2139"/>
                </a:lnTo>
                <a:lnTo>
                  <a:pt x="984" y="2165"/>
                </a:lnTo>
                <a:lnTo>
                  <a:pt x="998" y="2194"/>
                </a:lnTo>
                <a:lnTo>
                  <a:pt x="1007" y="2226"/>
                </a:lnTo>
                <a:lnTo>
                  <a:pt x="1010" y="2259"/>
                </a:lnTo>
                <a:lnTo>
                  <a:pt x="1010" y="2512"/>
                </a:lnTo>
                <a:lnTo>
                  <a:pt x="1007" y="2545"/>
                </a:lnTo>
                <a:lnTo>
                  <a:pt x="998" y="2578"/>
                </a:lnTo>
                <a:lnTo>
                  <a:pt x="984" y="2607"/>
                </a:lnTo>
                <a:lnTo>
                  <a:pt x="966" y="2633"/>
                </a:lnTo>
                <a:lnTo>
                  <a:pt x="943" y="2655"/>
                </a:lnTo>
                <a:lnTo>
                  <a:pt x="918" y="2674"/>
                </a:lnTo>
                <a:lnTo>
                  <a:pt x="889" y="2688"/>
                </a:lnTo>
                <a:lnTo>
                  <a:pt x="856" y="2696"/>
                </a:lnTo>
                <a:lnTo>
                  <a:pt x="823" y="2700"/>
                </a:lnTo>
                <a:lnTo>
                  <a:pt x="187" y="2700"/>
                </a:lnTo>
                <a:lnTo>
                  <a:pt x="154" y="2696"/>
                </a:lnTo>
                <a:lnTo>
                  <a:pt x="123" y="2688"/>
                </a:lnTo>
                <a:lnTo>
                  <a:pt x="93" y="2674"/>
                </a:lnTo>
                <a:lnTo>
                  <a:pt x="67" y="2655"/>
                </a:lnTo>
                <a:lnTo>
                  <a:pt x="44" y="2633"/>
                </a:lnTo>
                <a:lnTo>
                  <a:pt x="26" y="2607"/>
                </a:lnTo>
                <a:lnTo>
                  <a:pt x="12" y="2578"/>
                </a:lnTo>
                <a:lnTo>
                  <a:pt x="3" y="2545"/>
                </a:lnTo>
                <a:lnTo>
                  <a:pt x="0" y="2512"/>
                </a:lnTo>
                <a:lnTo>
                  <a:pt x="0" y="2259"/>
                </a:lnTo>
                <a:lnTo>
                  <a:pt x="3" y="2226"/>
                </a:lnTo>
                <a:lnTo>
                  <a:pt x="12" y="2194"/>
                </a:lnTo>
                <a:lnTo>
                  <a:pt x="26" y="2165"/>
                </a:lnTo>
                <a:lnTo>
                  <a:pt x="44" y="2139"/>
                </a:lnTo>
                <a:lnTo>
                  <a:pt x="67" y="2116"/>
                </a:lnTo>
                <a:lnTo>
                  <a:pt x="93" y="2097"/>
                </a:lnTo>
                <a:lnTo>
                  <a:pt x="123" y="2084"/>
                </a:lnTo>
                <a:lnTo>
                  <a:pt x="154" y="2074"/>
                </a:lnTo>
                <a:lnTo>
                  <a:pt x="187" y="2072"/>
                </a:lnTo>
                <a:lnTo>
                  <a:pt x="424" y="2072"/>
                </a:lnTo>
                <a:lnTo>
                  <a:pt x="424" y="1964"/>
                </a:lnTo>
                <a:lnTo>
                  <a:pt x="427" y="1917"/>
                </a:lnTo>
                <a:lnTo>
                  <a:pt x="436" y="1870"/>
                </a:lnTo>
                <a:lnTo>
                  <a:pt x="449" y="1827"/>
                </a:lnTo>
                <a:lnTo>
                  <a:pt x="468" y="1786"/>
                </a:lnTo>
                <a:lnTo>
                  <a:pt x="492" y="1747"/>
                </a:lnTo>
                <a:lnTo>
                  <a:pt x="520" y="1712"/>
                </a:lnTo>
                <a:lnTo>
                  <a:pt x="551" y="1680"/>
                </a:lnTo>
                <a:lnTo>
                  <a:pt x="586" y="1652"/>
                </a:lnTo>
                <a:lnTo>
                  <a:pt x="624" y="1629"/>
                </a:lnTo>
                <a:lnTo>
                  <a:pt x="666" y="1610"/>
                </a:lnTo>
                <a:lnTo>
                  <a:pt x="709" y="1596"/>
                </a:lnTo>
                <a:lnTo>
                  <a:pt x="755" y="1588"/>
                </a:lnTo>
                <a:lnTo>
                  <a:pt x="803" y="1584"/>
                </a:lnTo>
                <a:lnTo>
                  <a:pt x="1688" y="1584"/>
                </a:lnTo>
                <a:lnTo>
                  <a:pt x="1688" y="1150"/>
                </a:lnTo>
                <a:lnTo>
                  <a:pt x="1116" y="1150"/>
                </a:lnTo>
                <a:lnTo>
                  <a:pt x="1071" y="1146"/>
                </a:lnTo>
                <a:lnTo>
                  <a:pt x="1030" y="1138"/>
                </a:lnTo>
                <a:lnTo>
                  <a:pt x="989" y="1124"/>
                </a:lnTo>
                <a:lnTo>
                  <a:pt x="951" y="1104"/>
                </a:lnTo>
                <a:lnTo>
                  <a:pt x="917" y="1081"/>
                </a:lnTo>
                <a:lnTo>
                  <a:pt x="885" y="1054"/>
                </a:lnTo>
                <a:lnTo>
                  <a:pt x="857" y="1022"/>
                </a:lnTo>
                <a:lnTo>
                  <a:pt x="834" y="987"/>
                </a:lnTo>
                <a:lnTo>
                  <a:pt x="815" y="949"/>
                </a:lnTo>
                <a:lnTo>
                  <a:pt x="801" y="909"/>
                </a:lnTo>
                <a:lnTo>
                  <a:pt x="793" y="866"/>
                </a:lnTo>
                <a:lnTo>
                  <a:pt x="790" y="822"/>
                </a:lnTo>
                <a:lnTo>
                  <a:pt x="790" y="328"/>
                </a:lnTo>
                <a:lnTo>
                  <a:pt x="793" y="283"/>
                </a:lnTo>
                <a:lnTo>
                  <a:pt x="801" y="241"/>
                </a:lnTo>
                <a:lnTo>
                  <a:pt x="815" y="201"/>
                </a:lnTo>
                <a:lnTo>
                  <a:pt x="834" y="163"/>
                </a:lnTo>
                <a:lnTo>
                  <a:pt x="857" y="127"/>
                </a:lnTo>
                <a:lnTo>
                  <a:pt x="885" y="96"/>
                </a:lnTo>
                <a:lnTo>
                  <a:pt x="917" y="68"/>
                </a:lnTo>
                <a:lnTo>
                  <a:pt x="951" y="45"/>
                </a:lnTo>
                <a:lnTo>
                  <a:pt x="989" y="26"/>
                </a:lnTo>
                <a:lnTo>
                  <a:pt x="1030" y="12"/>
                </a:lnTo>
                <a:lnTo>
                  <a:pt x="1071" y="3"/>
                </a:lnTo>
                <a:lnTo>
                  <a:pt x="11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1400"/>
          </a:p>
        </p:txBody>
      </p:sp>
      <p:sp>
        <p:nvSpPr>
          <p:cNvPr id="19" name="Inhaltsplatzhalter 4">
            <a:extLst>
              <a:ext uri="{FF2B5EF4-FFF2-40B4-BE49-F238E27FC236}">
                <a16:creationId xmlns:a16="http://schemas.microsoft.com/office/drawing/2014/main" id="{365233DE-5803-442A-8DFE-E54A1E0554A2}"/>
              </a:ext>
            </a:extLst>
          </p:cNvPr>
          <p:cNvSpPr txBox="1">
            <a:spLocks/>
          </p:cNvSpPr>
          <p:nvPr/>
        </p:nvSpPr>
        <p:spPr>
          <a:xfrm>
            <a:off x="2561448" y="1379056"/>
            <a:ext cx="2052492" cy="41043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667" b="1">
                <a:latin typeface="+mj-lt"/>
              </a:rPr>
              <a:t>03</a:t>
            </a:r>
            <a:endParaRPr lang="en-US" sz="2667" dirty="0">
              <a:latin typeface="+mn-lt"/>
            </a:endParaRPr>
          </a:p>
        </p:txBody>
      </p:sp>
      <p:sp>
        <p:nvSpPr>
          <p:cNvPr id="20" name="Inhaltsplatzhalter 4">
            <a:extLst>
              <a:ext uri="{FF2B5EF4-FFF2-40B4-BE49-F238E27FC236}">
                <a16:creationId xmlns:a16="http://schemas.microsoft.com/office/drawing/2014/main" id="{F89C6207-D8D4-444A-8713-1FF1FE4BB745}"/>
              </a:ext>
            </a:extLst>
          </p:cNvPr>
          <p:cNvSpPr txBox="1">
            <a:spLocks/>
          </p:cNvSpPr>
          <p:nvPr/>
        </p:nvSpPr>
        <p:spPr>
          <a:xfrm>
            <a:off x="1666819" y="2678924"/>
            <a:ext cx="2100457" cy="41043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667" b="1">
                <a:latin typeface="+mj-lt"/>
              </a:rPr>
              <a:t>02</a:t>
            </a:r>
            <a:endParaRPr lang="en-US" sz="2667" dirty="0">
              <a:latin typeface="+mn-lt"/>
            </a:endParaRPr>
          </a:p>
        </p:txBody>
      </p:sp>
      <p:sp>
        <p:nvSpPr>
          <p:cNvPr id="21" name="Inhaltsplatzhalter 4">
            <a:extLst>
              <a:ext uri="{FF2B5EF4-FFF2-40B4-BE49-F238E27FC236}">
                <a16:creationId xmlns:a16="http://schemas.microsoft.com/office/drawing/2014/main" id="{102C64A7-2CF6-4F94-BF6E-BF067BC06471}"/>
              </a:ext>
            </a:extLst>
          </p:cNvPr>
          <p:cNvSpPr txBox="1">
            <a:spLocks/>
          </p:cNvSpPr>
          <p:nvPr/>
        </p:nvSpPr>
        <p:spPr>
          <a:xfrm>
            <a:off x="1761551" y="3989977"/>
            <a:ext cx="1439791" cy="41043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667" b="1">
                <a:latin typeface="+mj-lt"/>
              </a:rPr>
              <a:t>01</a:t>
            </a:r>
            <a:endParaRPr lang="en-US" sz="2667" dirty="0">
              <a:latin typeface="+mn-lt"/>
            </a:endParaRPr>
          </a:p>
        </p:txBody>
      </p:sp>
      <p:sp>
        <p:nvSpPr>
          <p:cNvPr id="22" name="Inhaltsplatzhalter 4">
            <a:extLst>
              <a:ext uri="{FF2B5EF4-FFF2-40B4-BE49-F238E27FC236}">
                <a16:creationId xmlns:a16="http://schemas.microsoft.com/office/drawing/2014/main" id="{3269A591-C188-4FA4-858B-7AC2C1266282}"/>
              </a:ext>
            </a:extLst>
          </p:cNvPr>
          <p:cNvSpPr txBox="1">
            <a:spLocks/>
          </p:cNvSpPr>
          <p:nvPr/>
        </p:nvSpPr>
        <p:spPr>
          <a:xfrm>
            <a:off x="3742723" y="4705513"/>
            <a:ext cx="1545063" cy="810350"/>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133" b="1">
                <a:solidFill>
                  <a:srgbClr val="006699"/>
                </a:solidFill>
                <a:latin typeface="+mj-lt"/>
              </a:rPr>
              <a:t>Giáo viên</a:t>
            </a:r>
          </a:p>
          <a:p>
            <a:pPr marL="0" indent="0" algn="ctr">
              <a:lnSpc>
                <a:spcPct val="100000"/>
              </a:lnSpc>
              <a:spcAft>
                <a:spcPts val="1200"/>
              </a:spcAft>
              <a:buNone/>
            </a:pPr>
            <a:r>
              <a:rPr lang="en-US" sz="2133" b="1">
                <a:solidFill>
                  <a:srgbClr val="006699"/>
                </a:solidFill>
                <a:latin typeface="+mj-lt"/>
              </a:rPr>
              <a:t>chủ nhiệm</a:t>
            </a:r>
            <a:endParaRPr lang="en-US" sz="1600" dirty="0">
              <a:solidFill>
                <a:srgbClr val="006699"/>
              </a:solidFill>
              <a:latin typeface="+mn-lt"/>
            </a:endParaRPr>
          </a:p>
        </p:txBody>
      </p:sp>
      <p:sp>
        <p:nvSpPr>
          <p:cNvPr id="23" name="Inhaltsplatzhalter 4">
            <a:extLst>
              <a:ext uri="{FF2B5EF4-FFF2-40B4-BE49-F238E27FC236}">
                <a16:creationId xmlns:a16="http://schemas.microsoft.com/office/drawing/2014/main" id="{513620E4-5E80-45BC-A2C0-C0B228EA1D30}"/>
              </a:ext>
            </a:extLst>
          </p:cNvPr>
          <p:cNvSpPr txBox="1">
            <a:spLocks/>
          </p:cNvSpPr>
          <p:nvPr/>
        </p:nvSpPr>
        <p:spPr>
          <a:xfrm>
            <a:off x="5749255" y="1220474"/>
            <a:ext cx="6442745" cy="116974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867" b="1">
                <a:solidFill>
                  <a:srgbClr val="0680C3"/>
                </a:solidFill>
                <a:latin typeface="+mj-lt"/>
              </a:rPr>
              <a:t>Không tìm được trường học/ bệnh viện/ dịch vụ phù hợp</a:t>
            </a:r>
          </a:p>
          <a:p>
            <a:pPr marL="0" indent="459306">
              <a:lnSpc>
                <a:spcPct val="100000"/>
              </a:lnSpc>
              <a:spcAft>
                <a:spcPts val="1200"/>
              </a:spcAft>
              <a:buNone/>
            </a:pPr>
            <a:r>
              <a:rPr lang="en-US" sz="1867">
                <a:solidFill>
                  <a:srgbClr val="080808"/>
                </a:solidFill>
                <a:latin typeface="+mn-lt"/>
              </a:rPr>
              <a:t>Tổng đài Quốc gia Bảo vệ trẻ em (Hotline 111)</a:t>
            </a:r>
          </a:p>
          <a:p>
            <a:pPr marL="0" indent="459306">
              <a:lnSpc>
                <a:spcPct val="100000"/>
              </a:lnSpc>
              <a:spcAft>
                <a:spcPts val="1200"/>
              </a:spcAft>
              <a:buNone/>
            </a:pPr>
            <a:r>
              <a:rPr lang="en-US" sz="1867">
                <a:solidFill>
                  <a:srgbClr val="080808"/>
                </a:solidFill>
                <a:latin typeface="+mn-lt"/>
              </a:rPr>
              <a:t>( Bộ Lao động Thương binh và Xã hội)</a:t>
            </a:r>
            <a:endParaRPr lang="en-US" sz="1867" dirty="0">
              <a:solidFill>
                <a:srgbClr val="080808"/>
              </a:solidFill>
              <a:latin typeface="+mn-lt"/>
            </a:endParaRPr>
          </a:p>
        </p:txBody>
      </p:sp>
      <p:sp>
        <p:nvSpPr>
          <p:cNvPr id="24" name="Inhaltsplatzhalter 4">
            <a:extLst>
              <a:ext uri="{FF2B5EF4-FFF2-40B4-BE49-F238E27FC236}">
                <a16:creationId xmlns:a16="http://schemas.microsoft.com/office/drawing/2014/main" id="{E0D8B4F9-6A20-4EAD-A260-367400116EC8}"/>
              </a:ext>
            </a:extLst>
          </p:cNvPr>
          <p:cNvSpPr txBox="1">
            <a:spLocks/>
          </p:cNvSpPr>
          <p:nvPr/>
        </p:nvSpPr>
        <p:spPr>
          <a:xfrm>
            <a:off x="5749254" y="2625127"/>
            <a:ext cx="6312137" cy="1128450"/>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2133" b="1">
                <a:solidFill>
                  <a:srgbClr val="006699"/>
                </a:solidFill>
                <a:latin typeface="+mj-lt"/>
              </a:rPr>
              <a:t>Nhà trường </a:t>
            </a:r>
            <a:r>
              <a:rPr lang="en-US" sz="2133" b="1" u="sng">
                <a:solidFill>
                  <a:srgbClr val="990000"/>
                </a:solidFill>
                <a:latin typeface="+mj-lt"/>
              </a:rPr>
              <a:t>không có</a:t>
            </a:r>
            <a:r>
              <a:rPr lang="en-US" sz="2133" b="1">
                <a:solidFill>
                  <a:srgbClr val="990000"/>
                </a:solidFill>
                <a:latin typeface="+mj-lt"/>
              </a:rPr>
              <a:t> </a:t>
            </a:r>
            <a:r>
              <a:rPr lang="en-US" sz="2133" b="1">
                <a:solidFill>
                  <a:srgbClr val="006699"/>
                </a:solidFill>
                <a:latin typeface="+mj-lt"/>
              </a:rPr>
              <a:t>phòng Tâm lí học đường</a:t>
            </a:r>
          </a:p>
          <a:p>
            <a:pPr marL="0" indent="302676">
              <a:lnSpc>
                <a:spcPct val="100000"/>
              </a:lnSpc>
              <a:spcAft>
                <a:spcPts val="1200"/>
              </a:spcAft>
              <a:buNone/>
            </a:pPr>
            <a:r>
              <a:rPr lang="en-US" sz="1600">
                <a:solidFill>
                  <a:srgbClr val="080808"/>
                </a:solidFill>
                <a:latin typeface="+mn-lt"/>
              </a:rPr>
              <a:t>- Trường khác có phòng Tâm lí học đường;</a:t>
            </a:r>
          </a:p>
          <a:p>
            <a:pPr marL="0" indent="302676">
              <a:lnSpc>
                <a:spcPct val="100000"/>
              </a:lnSpc>
              <a:spcAft>
                <a:spcPts val="1200"/>
              </a:spcAft>
              <a:buNone/>
            </a:pPr>
            <a:r>
              <a:rPr lang="en-US" sz="1600">
                <a:solidFill>
                  <a:srgbClr val="080808"/>
                </a:solidFill>
                <a:latin typeface="+mn-lt"/>
              </a:rPr>
              <a:t>- Chuyên gia ở các Trung tâm tư vấn, trị liệu hoặc bệnh viện</a:t>
            </a:r>
            <a:endParaRPr lang="en-US" sz="1600" dirty="0">
              <a:solidFill>
                <a:srgbClr val="080808"/>
              </a:solidFill>
              <a:latin typeface="+mn-lt"/>
            </a:endParaRPr>
          </a:p>
        </p:txBody>
      </p:sp>
      <p:sp>
        <p:nvSpPr>
          <p:cNvPr id="25" name="Inhaltsplatzhalter 4">
            <a:extLst>
              <a:ext uri="{FF2B5EF4-FFF2-40B4-BE49-F238E27FC236}">
                <a16:creationId xmlns:a16="http://schemas.microsoft.com/office/drawing/2014/main" id="{E86992DB-31F9-43CF-924F-6956A021A838}"/>
              </a:ext>
            </a:extLst>
          </p:cNvPr>
          <p:cNvSpPr txBox="1">
            <a:spLocks/>
          </p:cNvSpPr>
          <p:nvPr/>
        </p:nvSpPr>
        <p:spPr>
          <a:xfrm>
            <a:off x="5749253" y="4038259"/>
            <a:ext cx="6312137" cy="72834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2133" b="1">
                <a:solidFill>
                  <a:srgbClr val="034061"/>
                </a:solidFill>
                <a:latin typeface="+mj-lt"/>
              </a:rPr>
              <a:t>Nhà trường </a:t>
            </a:r>
            <a:r>
              <a:rPr lang="en-US" sz="2133" b="1" u="sng">
                <a:solidFill>
                  <a:srgbClr val="990000"/>
                </a:solidFill>
                <a:latin typeface="+mj-lt"/>
              </a:rPr>
              <a:t>có</a:t>
            </a:r>
            <a:r>
              <a:rPr lang="en-US" sz="2133" b="1">
                <a:solidFill>
                  <a:srgbClr val="034061"/>
                </a:solidFill>
                <a:latin typeface="+mj-lt"/>
              </a:rPr>
              <a:t> phòng Tâm lí học đường</a:t>
            </a:r>
          </a:p>
          <a:p>
            <a:pPr marL="0" indent="380990">
              <a:lnSpc>
                <a:spcPct val="100000"/>
              </a:lnSpc>
              <a:spcAft>
                <a:spcPts val="1200"/>
              </a:spcAft>
              <a:buNone/>
            </a:pPr>
            <a:r>
              <a:rPr lang="en-US" sz="1600">
                <a:solidFill>
                  <a:srgbClr val="080808"/>
                </a:solidFill>
                <a:latin typeface="+mn-lt"/>
              </a:rPr>
              <a:t>Cán bộ tư vấn tâm lí học đường (chuyên trách hoặc kiêm nhiệm)</a:t>
            </a:r>
            <a:endParaRPr lang="en-US" sz="1600" dirty="0">
              <a:solidFill>
                <a:srgbClr val="080808"/>
              </a:solidFill>
              <a:latin typeface="+mn-lt"/>
            </a:endParaRPr>
          </a:p>
        </p:txBody>
      </p:sp>
      <p:pic>
        <p:nvPicPr>
          <p:cNvPr id="26" name="Hình ảnh 25">
            <a:extLst>
              <a:ext uri="{FF2B5EF4-FFF2-40B4-BE49-F238E27FC236}">
                <a16:creationId xmlns:a16="http://schemas.microsoft.com/office/drawing/2014/main" id="{A45B44D7-A697-4180-B404-E805FF01836E}"/>
              </a:ext>
            </a:extLst>
          </p:cNvPr>
          <p:cNvPicPr>
            <a:picLocks noChangeAspect="1"/>
          </p:cNvPicPr>
          <p:nvPr/>
        </p:nvPicPr>
        <p:blipFill>
          <a:blip r:embed="rId2"/>
          <a:stretch>
            <a:fillRect/>
          </a:stretch>
        </p:blipFill>
        <p:spPr>
          <a:xfrm>
            <a:off x="7709629" y="4930553"/>
            <a:ext cx="2036711" cy="1324477"/>
          </a:xfrm>
          <a:prstGeom prst="rect">
            <a:avLst/>
          </a:prstGeom>
        </p:spPr>
      </p:pic>
      <p:sp>
        <p:nvSpPr>
          <p:cNvPr id="8" name="Tiêu đề phụ 1">
            <a:extLst>
              <a:ext uri="{FF2B5EF4-FFF2-40B4-BE49-F238E27FC236}">
                <a16:creationId xmlns:a16="http://schemas.microsoft.com/office/drawing/2014/main" id="{D4C522F9-9775-4003-8D72-8986CC2A9782}"/>
              </a:ext>
            </a:extLst>
          </p:cNvPr>
          <p:cNvSpPr txBox="1">
            <a:spLocks/>
          </p:cNvSpPr>
          <p:nvPr/>
        </p:nvSpPr>
        <p:spPr>
          <a:xfrm>
            <a:off x="1216751" y="6427229"/>
            <a:ext cx="10757452" cy="3522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chemeClr val="bg1"/>
                </a:solidFill>
              </a:rPr>
              <a:t>*** Khi giáo viên gặp khó khăn trong tư vấn, hỗ trợ học sinh?</a:t>
            </a:r>
          </a:p>
        </p:txBody>
      </p:sp>
    </p:spTree>
    <p:extLst>
      <p:ext uri="{BB962C8B-B14F-4D97-AF65-F5344CB8AC3E}">
        <p14:creationId xmlns:p14="http://schemas.microsoft.com/office/powerpoint/2010/main" val="5154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additive="base">
                                        <p:cTn id="75" dur="500" fill="hold"/>
                                        <p:tgtEl>
                                          <p:spTgt spid="10"/>
                                        </p:tgtEl>
                                        <p:attrNameLst>
                                          <p:attrName>ppt_x</p:attrName>
                                        </p:attrNameLst>
                                      </p:cBhvr>
                                      <p:tavLst>
                                        <p:tav tm="0">
                                          <p:val>
                                            <p:strVal val="#ppt_x"/>
                                          </p:val>
                                        </p:tav>
                                        <p:tav tm="100000">
                                          <p:val>
                                            <p:strVal val="#ppt_x"/>
                                          </p:val>
                                        </p:tav>
                                      </p:tavLst>
                                    </p:anim>
                                    <p:anim calcmode="lin" valueType="num">
                                      <p:cBhvr additive="base">
                                        <p:cTn id="76" dur="500" fill="hold"/>
                                        <p:tgtEl>
                                          <p:spTgt spid="1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ppt_x"/>
                                          </p:val>
                                        </p:tav>
                                        <p:tav tm="100000">
                                          <p:val>
                                            <p:strVal val="#ppt_x"/>
                                          </p:val>
                                        </p:tav>
                                      </p:tavLst>
                                    </p:anim>
                                    <p:anim calcmode="lin" valueType="num">
                                      <p:cBhvr additive="base">
                                        <p:cTn id="8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6" grpId="0" animBg="1"/>
      <p:bldP spid="17" grpId="0" animBg="1"/>
      <p:bldP spid="18" grpId="0" animBg="1"/>
      <p:bldP spid="19" grpId="0"/>
      <p:bldP spid="20" grpId="0"/>
      <p:bldP spid="21" grpId="0"/>
      <p:bldP spid="22" grpId="0"/>
      <p:bldP spid="23" grpId="0"/>
      <p:bldP spid="24" grpId="0"/>
      <p:bldP spid="25" grpId="0"/>
      <p:bldP spid="8"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ỗ dành sẵn cho Văn bản 3">
            <a:extLst>
              <a:ext uri="{FF2B5EF4-FFF2-40B4-BE49-F238E27FC236}">
                <a16:creationId xmlns:a16="http://schemas.microsoft.com/office/drawing/2014/main" id="{8E95F1DE-A6D0-4F6C-B116-082651A5F07A}"/>
              </a:ext>
            </a:extLst>
          </p:cNvPr>
          <p:cNvSpPr>
            <a:spLocks noGrp="1"/>
          </p:cNvSpPr>
          <p:nvPr>
            <p:ph type="body" sz="quarter" idx="13"/>
          </p:nvPr>
        </p:nvSpPr>
        <p:spPr/>
        <p:txBody>
          <a:bodyPr/>
          <a:lstStyle/>
          <a:p>
            <a:endParaRPr lang="en-US"/>
          </a:p>
          <a:p>
            <a:endParaRPr lang="en-US"/>
          </a:p>
        </p:txBody>
      </p:sp>
      <p:sp>
        <p:nvSpPr>
          <p:cNvPr id="11" name="Rounded Rectangle 4">
            <a:extLst>
              <a:ext uri="{FF2B5EF4-FFF2-40B4-BE49-F238E27FC236}">
                <a16:creationId xmlns:a16="http://schemas.microsoft.com/office/drawing/2014/main" id="{87E8896B-B398-442C-BE26-C796B49AE85C}"/>
              </a:ext>
            </a:extLst>
          </p:cNvPr>
          <p:cNvSpPr/>
          <p:nvPr/>
        </p:nvSpPr>
        <p:spPr>
          <a:xfrm rot="7200000">
            <a:off x="2047391" y="916322"/>
            <a:ext cx="872568" cy="212284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9">
            <a:extLst>
              <a:ext uri="{FF2B5EF4-FFF2-40B4-BE49-F238E27FC236}">
                <a16:creationId xmlns:a16="http://schemas.microsoft.com/office/drawing/2014/main" id="{5F1BED0B-0A82-44C3-B974-C9E14A16D7D0}"/>
              </a:ext>
            </a:extLst>
          </p:cNvPr>
          <p:cNvSpPr/>
          <p:nvPr/>
        </p:nvSpPr>
        <p:spPr>
          <a:xfrm>
            <a:off x="2854527" y="1991215"/>
            <a:ext cx="710981" cy="7109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1">
            <a:extLst>
              <a:ext uri="{FF2B5EF4-FFF2-40B4-BE49-F238E27FC236}">
                <a16:creationId xmlns:a16="http://schemas.microsoft.com/office/drawing/2014/main" id="{E474775A-63A5-4FD2-9264-B65CD500B736}"/>
              </a:ext>
            </a:extLst>
          </p:cNvPr>
          <p:cNvGrpSpPr/>
          <p:nvPr/>
        </p:nvGrpSpPr>
        <p:grpSpPr>
          <a:xfrm>
            <a:off x="1578796" y="1238220"/>
            <a:ext cx="904880" cy="904880"/>
            <a:chOff x="5402520" y="3869276"/>
            <a:chExt cx="1365993" cy="1365991"/>
          </a:xfrm>
        </p:grpSpPr>
        <p:sp>
          <p:nvSpPr>
            <p:cNvPr id="17" name="Oval 10">
              <a:extLst>
                <a:ext uri="{FF2B5EF4-FFF2-40B4-BE49-F238E27FC236}">
                  <a16:creationId xmlns:a16="http://schemas.microsoft.com/office/drawing/2014/main" id="{33500F40-1755-49E1-8E50-891CEE6E6BD3}"/>
                </a:ext>
              </a:extLst>
            </p:cNvPr>
            <p:cNvSpPr/>
            <p:nvPr/>
          </p:nvSpPr>
          <p:spPr>
            <a:xfrm>
              <a:off x="5402520" y="3869276"/>
              <a:ext cx="1365993" cy="13659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59">
              <a:extLst>
                <a:ext uri="{FF2B5EF4-FFF2-40B4-BE49-F238E27FC236}">
                  <a16:creationId xmlns:a16="http://schemas.microsoft.com/office/drawing/2014/main" id="{D719B728-B3DF-4C30-87B8-30CA14D5D639}"/>
                </a:ext>
              </a:extLst>
            </p:cNvPr>
            <p:cNvSpPr>
              <a:spLocks/>
            </p:cNvSpPr>
            <p:nvPr/>
          </p:nvSpPr>
          <p:spPr bwMode="auto">
            <a:xfrm>
              <a:off x="5752964" y="4020777"/>
              <a:ext cx="825488" cy="398766"/>
            </a:xfrm>
            <a:custGeom>
              <a:avLst/>
              <a:gdLst>
                <a:gd name="T0" fmla="*/ 90 w 606"/>
                <a:gd name="T1" fmla="*/ 129 h 293"/>
                <a:gd name="T2" fmla="*/ 507 w 606"/>
                <a:gd name="T3" fmla="*/ 241 h 293"/>
                <a:gd name="T4" fmla="*/ 524 w 606"/>
                <a:gd name="T5" fmla="*/ 275 h 293"/>
                <a:gd name="T6" fmla="*/ 582 w 606"/>
                <a:gd name="T7" fmla="*/ 293 h 293"/>
                <a:gd name="T8" fmla="*/ 606 w 606"/>
                <a:gd name="T9" fmla="*/ 240 h 293"/>
                <a:gd name="T10" fmla="*/ 244 w 606"/>
                <a:gd name="T11" fmla="*/ 0 h 293"/>
                <a:gd name="T12" fmla="*/ 0 w 606"/>
                <a:gd name="T13" fmla="*/ 85 h 293"/>
                <a:gd name="T14" fmla="*/ 55 w 606"/>
                <a:gd name="T15" fmla="*/ 95 h 293"/>
                <a:gd name="T16" fmla="*/ 55 w 606"/>
                <a:gd name="T17" fmla="*/ 152 h 293"/>
                <a:gd name="T18" fmla="*/ 90 w 606"/>
                <a:gd name="T19" fmla="*/ 12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6" h="293">
                  <a:moveTo>
                    <a:pt x="90" y="129"/>
                  </a:moveTo>
                  <a:cubicBezTo>
                    <a:pt x="236" y="44"/>
                    <a:pt x="423" y="94"/>
                    <a:pt x="507" y="241"/>
                  </a:cubicBezTo>
                  <a:cubicBezTo>
                    <a:pt x="514" y="252"/>
                    <a:pt x="520" y="263"/>
                    <a:pt x="524" y="275"/>
                  </a:cubicBezTo>
                  <a:cubicBezTo>
                    <a:pt x="582" y="293"/>
                    <a:pt x="582" y="293"/>
                    <a:pt x="582" y="293"/>
                  </a:cubicBezTo>
                  <a:cubicBezTo>
                    <a:pt x="606" y="240"/>
                    <a:pt x="606" y="240"/>
                    <a:pt x="606" y="240"/>
                  </a:cubicBezTo>
                  <a:cubicBezTo>
                    <a:pt x="546" y="99"/>
                    <a:pt x="407" y="0"/>
                    <a:pt x="244" y="0"/>
                  </a:cubicBezTo>
                  <a:cubicBezTo>
                    <a:pt x="152" y="0"/>
                    <a:pt x="67" y="32"/>
                    <a:pt x="0" y="85"/>
                  </a:cubicBezTo>
                  <a:cubicBezTo>
                    <a:pt x="55" y="95"/>
                    <a:pt x="55" y="95"/>
                    <a:pt x="55" y="95"/>
                  </a:cubicBezTo>
                  <a:cubicBezTo>
                    <a:pt x="55" y="152"/>
                    <a:pt x="55" y="152"/>
                    <a:pt x="55" y="152"/>
                  </a:cubicBezTo>
                  <a:cubicBezTo>
                    <a:pt x="66" y="144"/>
                    <a:pt x="78" y="136"/>
                    <a:pt x="90" y="129"/>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9" name="Freeform 60">
              <a:extLst>
                <a:ext uri="{FF2B5EF4-FFF2-40B4-BE49-F238E27FC236}">
                  <a16:creationId xmlns:a16="http://schemas.microsoft.com/office/drawing/2014/main" id="{64C31A9B-BBB8-4F55-B967-D5C07B101BE9}"/>
                </a:ext>
              </a:extLst>
            </p:cNvPr>
            <p:cNvSpPr>
              <a:spLocks/>
            </p:cNvSpPr>
            <p:nvPr/>
          </p:nvSpPr>
          <p:spPr bwMode="auto">
            <a:xfrm>
              <a:off x="5510173" y="4225311"/>
              <a:ext cx="419366" cy="828431"/>
            </a:xfrm>
            <a:custGeom>
              <a:avLst/>
              <a:gdLst>
                <a:gd name="T0" fmla="*/ 270 w 308"/>
                <a:gd name="T1" fmla="*/ 508 h 608"/>
                <a:gd name="T2" fmla="*/ 158 w 308"/>
                <a:gd name="T3" fmla="*/ 91 h 608"/>
                <a:gd name="T4" fmla="*/ 179 w 308"/>
                <a:gd name="T5" fmla="*/ 59 h 608"/>
                <a:gd name="T6" fmla="*/ 166 w 308"/>
                <a:gd name="T7" fmla="*/ 0 h 608"/>
                <a:gd name="T8" fmla="*/ 108 w 308"/>
                <a:gd name="T9" fmla="*/ 5 h 608"/>
                <a:gd name="T10" fmla="*/ 82 w 308"/>
                <a:gd name="T11" fmla="*/ 439 h 608"/>
                <a:gd name="T12" fmla="*/ 277 w 308"/>
                <a:gd name="T13" fmla="*/ 608 h 608"/>
                <a:gd name="T14" fmla="*/ 258 w 308"/>
                <a:gd name="T15" fmla="*/ 555 h 608"/>
                <a:gd name="T16" fmla="*/ 308 w 308"/>
                <a:gd name="T17" fmla="*/ 526 h 608"/>
                <a:gd name="T18" fmla="*/ 270 w 308"/>
                <a:gd name="T19" fmla="*/ 508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608">
                  <a:moveTo>
                    <a:pt x="270" y="508"/>
                  </a:moveTo>
                  <a:cubicBezTo>
                    <a:pt x="124" y="423"/>
                    <a:pt x="74" y="237"/>
                    <a:pt x="158" y="91"/>
                  </a:cubicBezTo>
                  <a:cubicBezTo>
                    <a:pt x="165" y="79"/>
                    <a:pt x="172" y="69"/>
                    <a:pt x="179" y="59"/>
                  </a:cubicBezTo>
                  <a:cubicBezTo>
                    <a:pt x="166" y="0"/>
                    <a:pt x="166" y="0"/>
                    <a:pt x="166" y="0"/>
                  </a:cubicBezTo>
                  <a:cubicBezTo>
                    <a:pt x="108" y="5"/>
                    <a:pt x="108" y="5"/>
                    <a:pt x="108" y="5"/>
                  </a:cubicBezTo>
                  <a:cubicBezTo>
                    <a:pt x="16" y="128"/>
                    <a:pt x="0" y="298"/>
                    <a:pt x="82" y="439"/>
                  </a:cubicBezTo>
                  <a:cubicBezTo>
                    <a:pt x="128" y="519"/>
                    <a:pt x="197" y="576"/>
                    <a:pt x="277" y="608"/>
                  </a:cubicBezTo>
                  <a:cubicBezTo>
                    <a:pt x="258" y="555"/>
                    <a:pt x="258" y="555"/>
                    <a:pt x="258" y="555"/>
                  </a:cubicBezTo>
                  <a:cubicBezTo>
                    <a:pt x="308" y="526"/>
                    <a:pt x="308" y="526"/>
                    <a:pt x="308" y="526"/>
                  </a:cubicBezTo>
                  <a:cubicBezTo>
                    <a:pt x="295" y="521"/>
                    <a:pt x="282" y="515"/>
                    <a:pt x="270" y="508"/>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0" name="Freeform 61">
              <a:extLst>
                <a:ext uri="{FF2B5EF4-FFF2-40B4-BE49-F238E27FC236}">
                  <a16:creationId xmlns:a16="http://schemas.microsoft.com/office/drawing/2014/main" id="{EA42C4B9-97DC-45E1-BEEE-CE5E9DFC2232}"/>
                </a:ext>
              </a:extLst>
            </p:cNvPr>
            <p:cNvSpPr>
              <a:spLocks/>
            </p:cNvSpPr>
            <p:nvPr/>
          </p:nvSpPr>
          <p:spPr bwMode="auto">
            <a:xfrm>
              <a:off x="5975153" y="4478401"/>
              <a:ext cx="659213" cy="634199"/>
            </a:xfrm>
            <a:custGeom>
              <a:avLst/>
              <a:gdLst>
                <a:gd name="T0" fmla="*/ 388 w 484"/>
                <a:gd name="T1" fmla="*/ 56 h 466"/>
                <a:gd name="T2" fmla="*/ 83 w 484"/>
                <a:gd name="T3" fmla="*/ 362 h 466"/>
                <a:gd name="T4" fmla="*/ 44 w 484"/>
                <a:gd name="T5" fmla="*/ 359 h 466"/>
                <a:gd name="T6" fmla="*/ 0 w 484"/>
                <a:gd name="T7" fmla="*/ 400 h 466"/>
                <a:gd name="T8" fmla="*/ 34 w 484"/>
                <a:gd name="T9" fmla="*/ 447 h 466"/>
                <a:gd name="T10" fmla="*/ 423 w 484"/>
                <a:gd name="T11" fmla="*/ 254 h 466"/>
                <a:gd name="T12" fmla="*/ 471 w 484"/>
                <a:gd name="T13" fmla="*/ 0 h 466"/>
                <a:gd name="T14" fmla="*/ 435 w 484"/>
                <a:gd name="T15" fmla="*/ 43 h 466"/>
                <a:gd name="T16" fmla="*/ 385 w 484"/>
                <a:gd name="T17" fmla="*/ 14 h 466"/>
                <a:gd name="T18" fmla="*/ 388 w 484"/>
                <a:gd name="T19" fmla="*/ 5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4" h="466">
                  <a:moveTo>
                    <a:pt x="388" y="56"/>
                  </a:moveTo>
                  <a:cubicBezTo>
                    <a:pt x="388" y="225"/>
                    <a:pt x="251" y="362"/>
                    <a:pt x="83" y="362"/>
                  </a:cubicBezTo>
                  <a:cubicBezTo>
                    <a:pt x="70" y="362"/>
                    <a:pt x="57" y="361"/>
                    <a:pt x="44" y="359"/>
                  </a:cubicBezTo>
                  <a:cubicBezTo>
                    <a:pt x="0" y="400"/>
                    <a:pt x="0" y="400"/>
                    <a:pt x="0" y="400"/>
                  </a:cubicBezTo>
                  <a:cubicBezTo>
                    <a:pt x="34" y="447"/>
                    <a:pt x="34" y="447"/>
                    <a:pt x="34" y="447"/>
                  </a:cubicBezTo>
                  <a:cubicBezTo>
                    <a:pt x="186" y="466"/>
                    <a:pt x="341" y="395"/>
                    <a:pt x="423" y="254"/>
                  </a:cubicBezTo>
                  <a:cubicBezTo>
                    <a:pt x="469" y="174"/>
                    <a:pt x="484" y="85"/>
                    <a:pt x="471" y="0"/>
                  </a:cubicBezTo>
                  <a:cubicBezTo>
                    <a:pt x="435" y="43"/>
                    <a:pt x="435" y="43"/>
                    <a:pt x="435" y="43"/>
                  </a:cubicBezTo>
                  <a:cubicBezTo>
                    <a:pt x="385" y="14"/>
                    <a:pt x="385" y="14"/>
                    <a:pt x="385" y="14"/>
                  </a:cubicBezTo>
                  <a:cubicBezTo>
                    <a:pt x="387" y="28"/>
                    <a:pt x="388" y="42"/>
                    <a:pt x="388" y="5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2" name="Arc 75">
            <a:extLst>
              <a:ext uri="{FF2B5EF4-FFF2-40B4-BE49-F238E27FC236}">
                <a16:creationId xmlns:a16="http://schemas.microsoft.com/office/drawing/2014/main" id="{7BCD02B0-498C-487A-B071-62D978BF54D6}"/>
              </a:ext>
            </a:extLst>
          </p:cNvPr>
          <p:cNvSpPr/>
          <p:nvPr/>
        </p:nvSpPr>
        <p:spPr>
          <a:xfrm rot="7200000">
            <a:off x="2515080" y="1715442"/>
            <a:ext cx="1074551" cy="1074551"/>
          </a:xfrm>
          <a:prstGeom prst="arc">
            <a:avLst>
              <a:gd name="adj1" fmla="val 13331023"/>
              <a:gd name="adj2" fmla="val 19173226"/>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4" name="Inhaltsplatzhalter 4">
            <a:extLst>
              <a:ext uri="{FF2B5EF4-FFF2-40B4-BE49-F238E27FC236}">
                <a16:creationId xmlns:a16="http://schemas.microsoft.com/office/drawing/2014/main" id="{3A1C221B-AC3D-4FCC-A614-642D0C1C4139}"/>
              </a:ext>
            </a:extLst>
          </p:cNvPr>
          <p:cNvSpPr txBox="1">
            <a:spLocks/>
          </p:cNvSpPr>
          <p:nvPr/>
        </p:nvSpPr>
        <p:spPr>
          <a:xfrm>
            <a:off x="2233914" y="3092512"/>
            <a:ext cx="8738887" cy="232114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00"/>
              </a:spcAft>
              <a:buNone/>
            </a:pPr>
            <a:r>
              <a:rPr lang="en-US" sz="2400" b="1" dirty="0">
                <a:solidFill>
                  <a:srgbClr val="339933"/>
                </a:solidFill>
                <a:latin typeface="+mn-lt"/>
              </a:rPr>
              <a:t>Trung </a:t>
            </a:r>
            <a:r>
              <a:rPr lang="en-US" sz="2400" b="1" dirty="0" err="1">
                <a:solidFill>
                  <a:srgbClr val="339933"/>
                </a:solidFill>
                <a:latin typeface="+mn-lt"/>
              </a:rPr>
              <a:t>thực</a:t>
            </a:r>
            <a:r>
              <a:rPr lang="en-US" sz="2400" b="1" dirty="0">
                <a:solidFill>
                  <a:srgbClr val="339933"/>
                </a:solidFill>
                <a:latin typeface="+mn-lt"/>
              </a:rPr>
              <a:t> </a:t>
            </a:r>
            <a:r>
              <a:rPr lang="en-US" sz="2400" b="1" dirty="0" err="1">
                <a:solidFill>
                  <a:srgbClr val="339933"/>
                </a:solidFill>
                <a:latin typeface="+mn-lt"/>
              </a:rPr>
              <a:t>và</a:t>
            </a:r>
            <a:r>
              <a:rPr lang="en-US" sz="2400" b="1" dirty="0">
                <a:solidFill>
                  <a:srgbClr val="339933"/>
                </a:solidFill>
                <a:latin typeface="+mn-lt"/>
              </a:rPr>
              <a:t> </a:t>
            </a:r>
            <a:r>
              <a:rPr lang="en-US" sz="2400" b="1" dirty="0" err="1">
                <a:solidFill>
                  <a:srgbClr val="339933"/>
                </a:solidFill>
                <a:latin typeface="+mn-lt"/>
              </a:rPr>
              <a:t>trách</a:t>
            </a:r>
            <a:r>
              <a:rPr lang="en-US" sz="2400" b="1" dirty="0">
                <a:solidFill>
                  <a:srgbClr val="339933"/>
                </a:solidFill>
                <a:latin typeface="+mn-lt"/>
              </a:rPr>
              <a:t> </a:t>
            </a:r>
            <a:r>
              <a:rPr lang="en-US" sz="2400" b="1" dirty="0" err="1">
                <a:solidFill>
                  <a:srgbClr val="339933"/>
                </a:solidFill>
                <a:latin typeface="+mn-lt"/>
              </a:rPr>
              <a:t>nhiệm</a:t>
            </a:r>
            <a:endParaRPr lang="en-US" sz="2400" b="1" dirty="0">
              <a:solidFill>
                <a:srgbClr val="339933"/>
              </a:solidFill>
              <a:latin typeface="+mn-lt"/>
            </a:endParaRPr>
          </a:p>
          <a:p>
            <a:pPr marL="0" indent="228600">
              <a:spcBef>
                <a:spcPts val="1800"/>
              </a:spcBef>
              <a:buNone/>
            </a:pPr>
            <a:r>
              <a:rPr lang="en-US" sz="1800" dirty="0">
                <a:solidFill>
                  <a:schemeClr val="tx1"/>
                </a:solidFill>
                <a:latin typeface="+mn-lt"/>
              </a:rPr>
              <a:t>- </a:t>
            </a:r>
            <a:r>
              <a:rPr lang="en-US" sz="1800" dirty="0" err="1">
                <a:solidFill>
                  <a:schemeClr val="tx1"/>
                </a:solidFill>
                <a:latin typeface="+mn-lt"/>
              </a:rPr>
              <a:t>Sử</a:t>
            </a:r>
            <a:r>
              <a:rPr lang="en-US" sz="1800" dirty="0">
                <a:solidFill>
                  <a:schemeClr val="tx1"/>
                </a:solidFill>
                <a:latin typeface="+mn-lt"/>
              </a:rPr>
              <a:t> </a:t>
            </a:r>
            <a:r>
              <a:rPr lang="en-US" sz="1800" dirty="0" err="1">
                <a:solidFill>
                  <a:schemeClr val="tx1"/>
                </a:solidFill>
                <a:latin typeface="+mn-lt"/>
              </a:rPr>
              <a:t>dụng</a:t>
            </a:r>
            <a:r>
              <a:rPr lang="en-US" sz="1800" dirty="0">
                <a:solidFill>
                  <a:schemeClr val="tx1"/>
                </a:solidFill>
                <a:latin typeface="+mn-lt"/>
              </a:rPr>
              <a:t> </a:t>
            </a:r>
            <a:r>
              <a:rPr lang="en-US" sz="1800" dirty="0" err="1">
                <a:solidFill>
                  <a:schemeClr val="tx1"/>
                </a:solidFill>
                <a:latin typeface="+mn-lt"/>
              </a:rPr>
              <a:t>kiến</a:t>
            </a:r>
            <a:r>
              <a:rPr lang="en-US" sz="1800" dirty="0">
                <a:solidFill>
                  <a:schemeClr val="tx1"/>
                </a:solidFill>
                <a:latin typeface="+mn-lt"/>
              </a:rPr>
              <a:t> </a:t>
            </a:r>
            <a:r>
              <a:rPr lang="en-US" sz="1800" dirty="0" err="1">
                <a:solidFill>
                  <a:schemeClr val="tx1"/>
                </a:solidFill>
                <a:latin typeface="+mn-lt"/>
              </a:rPr>
              <a:t>thức</a:t>
            </a:r>
            <a:r>
              <a:rPr lang="en-US" sz="1800" dirty="0">
                <a:solidFill>
                  <a:schemeClr val="tx1"/>
                </a:solidFill>
                <a:latin typeface="+mn-lt"/>
              </a:rPr>
              <a:t>, </a:t>
            </a:r>
            <a:r>
              <a:rPr lang="en-US" sz="1800" dirty="0" err="1">
                <a:solidFill>
                  <a:schemeClr val="tx1"/>
                </a:solidFill>
                <a:latin typeface="+mn-lt"/>
              </a:rPr>
              <a:t>hiểu</a:t>
            </a:r>
            <a:r>
              <a:rPr lang="en-US" sz="1800" dirty="0">
                <a:solidFill>
                  <a:schemeClr val="tx1"/>
                </a:solidFill>
                <a:latin typeface="+mn-lt"/>
              </a:rPr>
              <a:t> </a:t>
            </a:r>
            <a:r>
              <a:rPr lang="en-US" sz="1800" dirty="0" err="1">
                <a:solidFill>
                  <a:schemeClr val="tx1"/>
                </a:solidFill>
                <a:latin typeface="+mn-lt"/>
              </a:rPr>
              <a:t>biết</a:t>
            </a:r>
            <a:r>
              <a:rPr lang="en-US" sz="1800" dirty="0">
                <a:solidFill>
                  <a:schemeClr val="tx1"/>
                </a:solidFill>
                <a:latin typeface="+mn-lt"/>
              </a:rPr>
              <a:t> khoa </a:t>
            </a:r>
            <a:r>
              <a:rPr lang="en-US" sz="1800" dirty="0" err="1">
                <a:solidFill>
                  <a:schemeClr val="tx1"/>
                </a:solidFill>
                <a:latin typeface="+mn-lt"/>
              </a:rPr>
              <a:t>học</a:t>
            </a:r>
            <a:r>
              <a:rPr lang="en-US" sz="1800" dirty="0">
                <a:solidFill>
                  <a:schemeClr val="tx1"/>
                </a:solidFill>
                <a:latin typeface="+mn-lt"/>
              </a:rPr>
              <a:t>, </a:t>
            </a:r>
            <a:r>
              <a:rPr lang="en-US" sz="1800" dirty="0" err="1">
                <a:solidFill>
                  <a:schemeClr val="tx1"/>
                </a:solidFill>
                <a:latin typeface="+mn-lt"/>
              </a:rPr>
              <a:t>được</a:t>
            </a:r>
            <a:r>
              <a:rPr lang="en-US" sz="1800" dirty="0">
                <a:solidFill>
                  <a:schemeClr val="tx1"/>
                </a:solidFill>
                <a:latin typeface="+mn-lt"/>
              </a:rPr>
              <a:t> </a:t>
            </a:r>
            <a:r>
              <a:rPr lang="en-US" sz="1800" dirty="0" err="1">
                <a:solidFill>
                  <a:schemeClr val="tx1"/>
                </a:solidFill>
                <a:latin typeface="+mn-lt"/>
              </a:rPr>
              <a:t>kiểm</a:t>
            </a:r>
            <a:r>
              <a:rPr lang="en-US" sz="1800" dirty="0">
                <a:solidFill>
                  <a:schemeClr val="tx1"/>
                </a:solidFill>
                <a:latin typeface="+mn-lt"/>
              </a:rPr>
              <a:t> </a:t>
            </a:r>
            <a:r>
              <a:rPr lang="en-US" sz="1800" dirty="0" err="1">
                <a:solidFill>
                  <a:schemeClr val="tx1"/>
                </a:solidFill>
                <a:latin typeface="+mn-lt"/>
              </a:rPr>
              <a:t>chứng</a:t>
            </a:r>
            <a:r>
              <a:rPr lang="en-US" sz="1800" dirty="0">
                <a:solidFill>
                  <a:schemeClr val="tx1"/>
                </a:solidFill>
                <a:latin typeface="+mn-lt"/>
              </a:rPr>
              <a:t> </a:t>
            </a:r>
            <a:r>
              <a:rPr lang="en-US" sz="1800" dirty="0" err="1">
                <a:solidFill>
                  <a:schemeClr val="tx1"/>
                </a:solidFill>
                <a:latin typeface="+mn-lt"/>
              </a:rPr>
              <a:t>để</a:t>
            </a:r>
            <a:r>
              <a:rPr lang="en-US" sz="1800" dirty="0">
                <a:solidFill>
                  <a:schemeClr val="tx1"/>
                </a:solidFill>
                <a:latin typeface="+mn-lt"/>
              </a:rPr>
              <a:t> </a:t>
            </a:r>
            <a:r>
              <a:rPr lang="en-US" sz="1800" dirty="0" err="1">
                <a:solidFill>
                  <a:schemeClr val="tx1"/>
                </a:solidFill>
                <a:latin typeface="+mn-lt"/>
              </a:rPr>
              <a:t>trợ</a:t>
            </a:r>
            <a:r>
              <a:rPr lang="en-US" sz="1800" dirty="0">
                <a:solidFill>
                  <a:schemeClr val="tx1"/>
                </a:solidFill>
                <a:latin typeface="+mn-lt"/>
              </a:rPr>
              <a:t> </a:t>
            </a:r>
            <a:r>
              <a:rPr lang="en-US" sz="1800" dirty="0" err="1">
                <a:solidFill>
                  <a:schemeClr val="tx1"/>
                </a:solidFill>
                <a:latin typeface="+mn-lt"/>
              </a:rPr>
              <a:t>giúp</a:t>
            </a:r>
            <a:r>
              <a:rPr lang="en-US" sz="1800" dirty="0">
                <a:solidFill>
                  <a:schemeClr val="tx1"/>
                </a:solidFill>
                <a:latin typeface="+mn-lt"/>
              </a:rPr>
              <a:t> </a:t>
            </a:r>
            <a:r>
              <a:rPr lang="en-US" sz="1800" dirty="0" err="1">
                <a:solidFill>
                  <a:schemeClr val="tx1"/>
                </a:solidFill>
                <a:latin typeface="+mn-lt"/>
              </a:rPr>
              <a:t>cho</a:t>
            </a:r>
            <a:r>
              <a:rPr lang="en-US" sz="1800" dirty="0">
                <a:solidFill>
                  <a:schemeClr val="tx1"/>
                </a:solidFill>
                <a:latin typeface="+mn-lt"/>
              </a:rPr>
              <a:t> HS </a:t>
            </a:r>
            <a:r>
              <a:rPr lang="en-US" sz="1800" dirty="0" err="1">
                <a:solidFill>
                  <a:schemeClr val="tx1"/>
                </a:solidFill>
                <a:latin typeface="+mn-lt"/>
              </a:rPr>
              <a:t>đúng</a:t>
            </a:r>
            <a:r>
              <a:rPr lang="en-US" sz="1800" dirty="0">
                <a:solidFill>
                  <a:schemeClr val="tx1"/>
                </a:solidFill>
                <a:latin typeface="+mn-lt"/>
              </a:rPr>
              <a:t> </a:t>
            </a:r>
            <a:r>
              <a:rPr lang="en-US" sz="1800" dirty="0" err="1">
                <a:solidFill>
                  <a:schemeClr val="tx1"/>
                </a:solidFill>
                <a:latin typeface="+mn-lt"/>
              </a:rPr>
              <a:t>hướng</a:t>
            </a:r>
            <a:r>
              <a:rPr lang="en-US" sz="1800" dirty="0">
                <a:solidFill>
                  <a:schemeClr val="tx1"/>
                </a:solidFill>
                <a:latin typeface="+mn-lt"/>
              </a:rPr>
              <a:t>, </a:t>
            </a:r>
            <a:r>
              <a:rPr lang="en-US" sz="1800" dirty="0" err="1">
                <a:solidFill>
                  <a:schemeClr val="tx1"/>
                </a:solidFill>
                <a:latin typeface="+mn-lt"/>
              </a:rPr>
              <a:t>phù</a:t>
            </a:r>
            <a:r>
              <a:rPr lang="en-US" sz="1800" dirty="0">
                <a:solidFill>
                  <a:schemeClr val="tx1"/>
                </a:solidFill>
                <a:latin typeface="+mn-lt"/>
              </a:rPr>
              <a:t> </a:t>
            </a:r>
            <a:r>
              <a:rPr lang="en-US" sz="1800" dirty="0" err="1">
                <a:solidFill>
                  <a:schemeClr val="tx1"/>
                </a:solidFill>
                <a:latin typeface="+mn-lt"/>
              </a:rPr>
              <a:t>hợp</a:t>
            </a:r>
            <a:r>
              <a:rPr lang="en-US" sz="1800" dirty="0">
                <a:solidFill>
                  <a:schemeClr val="tx1"/>
                </a:solidFill>
                <a:latin typeface="+mn-lt"/>
              </a:rPr>
              <a:t> </a:t>
            </a:r>
            <a:r>
              <a:rPr lang="en-US" sz="1800" dirty="0" err="1">
                <a:solidFill>
                  <a:schemeClr val="tx1"/>
                </a:solidFill>
                <a:latin typeface="+mn-lt"/>
              </a:rPr>
              <a:t>với</a:t>
            </a:r>
            <a:r>
              <a:rPr lang="en-US" sz="1800" dirty="0">
                <a:solidFill>
                  <a:schemeClr val="tx1"/>
                </a:solidFill>
                <a:latin typeface="+mn-lt"/>
              </a:rPr>
              <a:t> </a:t>
            </a:r>
            <a:r>
              <a:rPr lang="en-US" sz="1800" dirty="0" err="1">
                <a:solidFill>
                  <a:schemeClr val="tx1"/>
                </a:solidFill>
                <a:latin typeface="+mn-lt"/>
              </a:rPr>
              <a:t>năng</a:t>
            </a:r>
            <a:r>
              <a:rPr lang="en-US" sz="1800" dirty="0">
                <a:solidFill>
                  <a:schemeClr val="tx1"/>
                </a:solidFill>
                <a:latin typeface="+mn-lt"/>
              </a:rPr>
              <a:t> </a:t>
            </a:r>
            <a:r>
              <a:rPr lang="en-US" sz="1800" dirty="0" err="1">
                <a:solidFill>
                  <a:schemeClr val="tx1"/>
                </a:solidFill>
                <a:latin typeface="+mn-lt"/>
              </a:rPr>
              <a:t>lực</a:t>
            </a:r>
            <a:r>
              <a:rPr lang="en-US" sz="1800" dirty="0">
                <a:solidFill>
                  <a:schemeClr val="tx1"/>
                </a:solidFill>
                <a:latin typeface="+mn-lt"/>
              </a:rPr>
              <a:t> </a:t>
            </a:r>
            <a:r>
              <a:rPr lang="en-US" sz="1800" dirty="0" err="1">
                <a:solidFill>
                  <a:schemeClr val="tx1"/>
                </a:solidFill>
                <a:latin typeface="+mn-lt"/>
              </a:rPr>
              <a:t>của</a:t>
            </a:r>
            <a:r>
              <a:rPr lang="en-US" sz="1800" dirty="0">
                <a:solidFill>
                  <a:schemeClr val="tx1"/>
                </a:solidFill>
                <a:latin typeface="+mn-lt"/>
              </a:rPr>
              <a:t> </a:t>
            </a:r>
            <a:r>
              <a:rPr lang="en-US" sz="1800" dirty="0" err="1">
                <a:solidFill>
                  <a:schemeClr val="tx1"/>
                </a:solidFill>
                <a:latin typeface="+mn-lt"/>
              </a:rPr>
              <a:t>bản</a:t>
            </a:r>
            <a:r>
              <a:rPr lang="en-US" sz="1800" dirty="0">
                <a:solidFill>
                  <a:schemeClr val="tx1"/>
                </a:solidFill>
                <a:latin typeface="+mn-lt"/>
              </a:rPr>
              <a:t> </a:t>
            </a:r>
            <a:r>
              <a:rPr lang="en-US" sz="1800" dirty="0" err="1">
                <a:solidFill>
                  <a:schemeClr val="tx1"/>
                </a:solidFill>
                <a:latin typeface="+mn-lt"/>
              </a:rPr>
              <a:t>thân</a:t>
            </a:r>
            <a:r>
              <a:rPr lang="en-US" sz="1800" dirty="0">
                <a:solidFill>
                  <a:schemeClr val="tx1"/>
                </a:solidFill>
                <a:latin typeface="+mn-lt"/>
              </a:rPr>
              <a:t>.</a:t>
            </a:r>
          </a:p>
          <a:p>
            <a:pPr marL="0" indent="228600">
              <a:spcBef>
                <a:spcPts val="1800"/>
              </a:spcBef>
              <a:buNone/>
            </a:pPr>
            <a:r>
              <a:rPr lang="en-US" sz="1800" dirty="0">
                <a:solidFill>
                  <a:schemeClr val="tx1"/>
                </a:solidFill>
                <a:latin typeface="+mn-lt"/>
              </a:rPr>
              <a:t>- </a:t>
            </a:r>
            <a:r>
              <a:rPr lang="en-US" sz="1800" dirty="0" err="1">
                <a:solidFill>
                  <a:schemeClr val="tx1"/>
                </a:solidFill>
                <a:latin typeface="+mn-lt"/>
              </a:rPr>
              <a:t>Với</a:t>
            </a:r>
            <a:r>
              <a:rPr lang="en-US" sz="1800" dirty="0">
                <a:solidFill>
                  <a:schemeClr val="tx1"/>
                </a:solidFill>
                <a:latin typeface="+mn-lt"/>
              </a:rPr>
              <a:t> </a:t>
            </a:r>
            <a:r>
              <a:rPr lang="en-US" sz="1800" dirty="0" err="1">
                <a:solidFill>
                  <a:schemeClr val="tx1"/>
                </a:solidFill>
                <a:latin typeface="+mn-lt"/>
              </a:rPr>
              <a:t>những</a:t>
            </a:r>
            <a:r>
              <a:rPr lang="en-US" sz="1800" dirty="0">
                <a:solidFill>
                  <a:schemeClr val="tx1"/>
                </a:solidFill>
                <a:latin typeface="+mn-lt"/>
              </a:rPr>
              <a:t> </a:t>
            </a:r>
            <a:r>
              <a:rPr lang="en-US" sz="1800" dirty="0" err="1">
                <a:solidFill>
                  <a:schemeClr val="tx1"/>
                </a:solidFill>
                <a:latin typeface="+mn-lt"/>
              </a:rPr>
              <a:t>trường</a:t>
            </a:r>
            <a:r>
              <a:rPr lang="en-US" sz="1800" dirty="0">
                <a:solidFill>
                  <a:schemeClr val="tx1"/>
                </a:solidFill>
                <a:latin typeface="+mn-lt"/>
              </a:rPr>
              <a:t> </a:t>
            </a:r>
            <a:r>
              <a:rPr lang="en-US" sz="1800" dirty="0" err="1">
                <a:solidFill>
                  <a:schemeClr val="tx1"/>
                </a:solidFill>
                <a:latin typeface="+mn-lt"/>
              </a:rPr>
              <a:t>hợp</a:t>
            </a:r>
            <a:r>
              <a:rPr lang="en-US" sz="1800" dirty="0">
                <a:solidFill>
                  <a:schemeClr val="tx1"/>
                </a:solidFill>
                <a:latin typeface="+mn-lt"/>
              </a:rPr>
              <a:t> </a:t>
            </a:r>
            <a:r>
              <a:rPr lang="en-US" sz="1800" dirty="0" err="1">
                <a:solidFill>
                  <a:schemeClr val="tx1"/>
                </a:solidFill>
                <a:latin typeface="+mn-lt"/>
              </a:rPr>
              <a:t>vượt</a:t>
            </a:r>
            <a:r>
              <a:rPr lang="en-US" sz="1800" dirty="0">
                <a:solidFill>
                  <a:schemeClr val="tx1"/>
                </a:solidFill>
                <a:latin typeface="+mn-lt"/>
              </a:rPr>
              <a:t> </a:t>
            </a:r>
            <a:r>
              <a:rPr lang="en-US" sz="1800" dirty="0" err="1">
                <a:solidFill>
                  <a:schemeClr val="tx1"/>
                </a:solidFill>
                <a:latin typeface="+mn-lt"/>
              </a:rPr>
              <a:t>quá</a:t>
            </a:r>
            <a:r>
              <a:rPr lang="en-US" sz="1800" dirty="0">
                <a:solidFill>
                  <a:schemeClr val="tx1"/>
                </a:solidFill>
                <a:latin typeface="+mn-lt"/>
              </a:rPr>
              <a:t> </a:t>
            </a:r>
            <a:r>
              <a:rPr lang="en-US" sz="1800" dirty="0" err="1">
                <a:solidFill>
                  <a:schemeClr val="tx1"/>
                </a:solidFill>
                <a:latin typeface="+mn-lt"/>
              </a:rPr>
              <a:t>khả</a:t>
            </a:r>
            <a:r>
              <a:rPr lang="en-US" sz="1800" dirty="0">
                <a:solidFill>
                  <a:schemeClr val="tx1"/>
                </a:solidFill>
                <a:latin typeface="+mn-lt"/>
              </a:rPr>
              <a:t> </a:t>
            </a:r>
            <a:r>
              <a:rPr lang="en-US" sz="1800" dirty="0" err="1">
                <a:solidFill>
                  <a:schemeClr val="tx1"/>
                </a:solidFill>
                <a:latin typeface="+mn-lt"/>
              </a:rPr>
              <a:t>năng</a:t>
            </a:r>
            <a:r>
              <a:rPr lang="en-US" sz="1800" dirty="0">
                <a:solidFill>
                  <a:schemeClr val="tx1"/>
                </a:solidFill>
                <a:latin typeface="+mn-lt"/>
              </a:rPr>
              <a:t> </a:t>
            </a:r>
            <a:r>
              <a:rPr lang="en-US" sz="1800" dirty="0" err="1">
                <a:solidFill>
                  <a:schemeClr val="tx1"/>
                </a:solidFill>
                <a:latin typeface="+mn-lt"/>
              </a:rPr>
              <a:t>của</a:t>
            </a:r>
            <a:r>
              <a:rPr lang="en-US" sz="1800" dirty="0">
                <a:solidFill>
                  <a:schemeClr val="tx1"/>
                </a:solidFill>
                <a:latin typeface="+mn-lt"/>
              </a:rPr>
              <a:t> </a:t>
            </a:r>
            <a:r>
              <a:rPr lang="en-US" sz="1800" dirty="0" err="1">
                <a:solidFill>
                  <a:schemeClr val="tx1"/>
                </a:solidFill>
                <a:latin typeface="+mn-lt"/>
              </a:rPr>
              <a:t>mình</a:t>
            </a:r>
            <a:r>
              <a:rPr lang="en-US" sz="1800" dirty="0">
                <a:solidFill>
                  <a:schemeClr val="tx1"/>
                </a:solidFill>
                <a:latin typeface="+mn-lt"/>
              </a:rPr>
              <a:t>, </a:t>
            </a:r>
            <a:r>
              <a:rPr lang="en-US" sz="1800" dirty="0" err="1">
                <a:solidFill>
                  <a:schemeClr val="tx1"/>
                </a:solidFill>
                <a:latin typeface="+mn-lt"/>
              </a:rPr>
              <a:t>cần</a:t>
            </a:r>
            <a:r>
              <a:rPr lang="en-US" sz="1800" dirty="0">
                <a:solidFill>
                  <a:schemeClr val="tx1"/>
                </a:solidFill>
                <a:latin typeface="+mn-lt"/>
              </a:rPr>
              <a:t> </a:t>
            </a:r>
            <a:r>
              <a:rPr lang="en-US" sz="1800" dirty="0" err="1">
                <a:solidFill>
                  <a:schemeClr val="tx1"/>
                </a:solidFill>
                <a:latin typeface="+mn-lt"/>
              </a:rPr>
              <a:t>chủ</a:t>
            </a:r>
            <a:r>
              <a:rPr lang="en-US" sz="1800" dirty="0">
                <a:solidFill>
                  <a:schemeClr val="tx1"/>
                </a:solidFill>
                <a:latin typeface="+mn-lt"/>
              </a:rPr>
              <a:t> </a:t>
            </a:r>
            <a:r>
              <a:rPr lang="en-US" sz="1800" dirty="0" err="1">
                <a:solidFill>
                  <a:schemeClr val="tx1"/>
                </a:solidFill>
                <a:latin typeface="+mn-lt"/>
              </a:rPr>
              <a:t>động</a:t>
            </a:r>
            <a:r>
              <a:rPr lang="en-US" sz="1800" dirty="0">
                <a:solidFill>
                  <a:schemeClr val="tx1"/>
                </a:solidFill>
                <a:latin typeface="+mn-lt"/>
              </a:rPr>
              <a:t> </a:t>
            </a:r>
            <a:r>
              <a:rPr lang="en-US" sz="1800" dirty="0" err="1">
                <a:solidFill>
                  <a:schemeClr val="tx1"/>
                </a:solidFill>
                <a:latin typeface="+mn-lt"/>
              </a:rPr>
              <a:t>giới</a:t>
            </a:r>
            <a:r>
              <a:rPr lang="en-US" sz="1800" dirty="0">
                <a:solidFill>
                  <a:schemeClr val="tx1"/>
                </a:solidFill>
                <a:latin typeface="+mn-lt"/>
              </a:rPr>
              <a:t> </a:t>
            </a:r>
            <a:r>
              <a:rPr lang="en-US" sz="1800" dirty="0" err="1">
                <a:solidFill>
                  <a:schemeClr val="tx1"/>
                </a:solidFill>
                <a:latin typeface="+mn-lt"/>
              </a:rPr>
              <a:t>thiệu</a:t>
            </a:r>
            <a:r>
              <a:rPr lang="en-US" sz="1800" dirty="0">
                <a:solidFill>
                  <a:schemeClr val="tx1"/>
                </a:solidFill>
                <a:latin typeface="+mn-lt"/>
              </a:rPr>
              <a:t> HS </a:t>
            </a:r>
            <a:r>
              <a:rPr lang="en-US" sz="1800" dirty="0" err="1">
                <a:solidFill>
                  <a:schemeClr val="tx1"/>
                </a:solidFill>
                <a:latin typeface="+mn-lt"/>
              </a:rPr>
              <a:t>đến</a:t>
            </a:r>
            <a:r>
              <a:rPr lang="en-US" sz="1800" dirty="0">
                <a:solidFill>
                  <a:schemeClr val="tx1"/>
                </a:solidFill>
                <a:latin typeface="+mn-lt"/>
              </a:rPr>
              <a:t> </a:t>
            </a:r>
            <a:r>
              <a:rPr lang="en-US" sz="1800" dirty="0" err="1">
                <a:solidFill>
                  <a:schemeClr val="tx1"/>
                </a:solidFill>
                <a:latin typeface="+mn-lt"/>
              </a:rPr>
              <a:t>giáo</a:t>
            </a:r>
            <a:r>
              <a:rPr lang="en-US" sz="1800" dirty="0">
                <a:solidFill>
                  <a:schemeClr val="tx1"/>
                </a:solidFill>
                <a:latin typeface="+mn-lt"/>
              </a:rPr>
              <a:t> </a:t>
            </a:r>
            <a:r>
              <a:rPr lang="en-US" sz="1800" dirty="0" err="1">
                <a:solidFill>
                  <a:schemeClr val="tx1"/>
                </a:solidFill>
                <a:latin typeface="+mn-lt"/>
              </a:rPr>
              <a:t>viên</a:t>
            </a:r>
            <a:r>
              <a:rPr lang="en-US" sz="1800" dirty="0">
                <a:solidFill>
                  <a:schemeClr val="tx1"/>
                </a:solidFill>
                <a:latin typeface="+mn-lt"/>
              </a:rPr>
              <a:t> </a:t>
            </a:r>
            <a:r>
              <a:rPr lang="en-US" sz="1800" dirty="0" err="1">
                <a:solidFill>
                  <a:schemeClr val="tx1"/>
                </a:solidFill>
                <a:latin typeface="+mn-lt"/>
              </a:rPr>
              <a:t>kiêm</a:t>
            </a:r>
            <a:r>
              <a:rPr lang="en-US" sz="1800" dirty="0">
                <a:solidFill>
                  <a:schemeClr val="tx1"/>
                </a:solidFill>
                <a:latin typeface="+mn-lt"/>
              </a:rPr>
              <a:t> </a:t>
            </a:r>
            <a:r>
              <a:rPr lang="en-US" sz="1800" dirty="0" err="1">
                <a:solidFill>
                  <a:schemeClr val="tx1"/>
                </a:solidFill>
                <a:latin typeface="+mn-lt"/>
              </a:rPr>
              <a:t>nhiệm</a:t>
            </a:r>
            <a:r>
              <a:rPr lang="en-US" sz="1800" dirty="0">
                <a:solidFill>
                  <a:schemeClr val="tx1"/>
                </a:solidFill>
                <a:latin typeface="+mn-lt"/>
              </a:rPr>
              <a:t> </a:t>
            </a:r>
            <a:r>
              <a:rPr lang="en-US" sz="1800" dirty="0" err="1">
                <a:solidFill>
                  <a:schemeClr val="tx1"/>
                </a:solidFill>
                <a:latin typeface="+mn-lt"/>
              </a:rPr>
              <a:t>công</a:t>
            </a:r>
            <a:r>
              <a:rPr lang="en-US" sz="1800" dirty="0">
                <a:solidFill>
                  <a:schemeClr val="tx1"/>
                </a:solidFill>
                <a:latin typeface="+mn-lt"/>
              </a:rPr>
              <a:t> </a:t>
            </a:r>
            <a:r>
              <a:rPr lang="en-US" sz="1800" dirty="0" err="1">
                <a:solidFill>
                  <a:schemeClr val="tx1"/>
                </a:solidFill>
                <a:latin typeface="+mn-lt"/>
              </a:rPr>
              <a:t>tác</a:t>
            </a:r>
            <a:r>
              <a:rPr lang="en-US" sz="1800" dirty="0">
                <a:solidFill>
                  <a:schemeClr val="tx1"/>
                </a:solidFill>
                <a:latin typeface="+mn-lt"/>
              </a:rPr>
              <a:t> </a:t>
            </a:r>
            <a:r>
              <a:rPr lang="en-US" sz="1800" dirty="0" err="1">
                <a:solidFill>
                  <a:schemeClr val="tx1"/>
                </a:solidFill>
                <a:latin typeface="+mn-lt"/>
              </a:rPr>
              <a:t>tư</a:t>
            </a:r>
            <a:r>
              <a:rPr lang="en-US" sz="1800" dirty="0">
                <a:solidFill>
                  <a:schemeClr val="tx1"/>
                </a:solidFill>
                <a:latin typeface="+mn-lt"/>
              </a:rPr>
              <a:t> </a:t>
            </a:r>
            <a:r>
              <a:rPr lang="en-US" sz="1800" dirty="0" err="1">
                <a:solidFill>
                  <a:schemeClr val="tx1"/>
                </a:solidFill>
                <a:latin typeface="+mn-lt"/>
              </a:rPr>
              <a:t>vấn</a:t>
            </a:r>
            <a:r>
              <a:rPr lang="en-US" sz="1800" dirty="0">
                <a:solidFill>
                  <a:schemeClr val="tx1"/>
                </a:solidFill>
                <a:latin typeface="+mn-lt"/>
              </a:rPr>
              <a:t> </a:t>
            </a:r>
            <a:r>
              <a:rPr lang="en-US" sz="1800" dirty="0" err="1">
                <a:solidFill>
                  <a:schemeClr val="tx1"/>
                </a:solidFill>
                <a:latin typeface="+mn-lt"/>
              </a:rPr>
              <a:t>tâm</a:t>
            </a:r>
            <a:r>
              <a:rPr lang="en-US" sz="1800" dirty="0">
                <a:solidFill>
                  <a:schemeClr val="tx1"/>
                </a:solidFill>
                <a:latin typeface="+mn-lt"/>
              </a:rPr>
              <a:t> </a:t>
            </a:r>
            <a:r>
              <a:rPr lang="en-US" sz="1800" dirty="0" err="1">
                <a:solidFill>
                  <a:schemeClr val="tx1"/>
                </a:solidFill>
                <a:latin typeface="+mn-lt"/>
              </a:rPr>
              <a:t>lí</a:t>
            </a:r>
            <a:r>
              <a:rPr lang="en-US" sz="1800" dirty="0">
                <a:solidFill>
                  <a:schemeClr val="tx1"/>
                </a:solidFill>
                <a:latin typeface="+mn-lt"/>
              </a:rPr>
              <a:t> </a:t>
            </a:r>
            <a:r>
              <a:rPr lang="en-US" sz="1800" dirty="0" err="1">
                <a:solidFill>
                  <a:schemeClr val="tx1"/>
                </a:solidFill>
                <a:latin typeface="+mn-lt"/>
              </a:rPr>
              <a:t>hoặc</a:t>
            </a:r>
            <a:r>
              <a:rPr lang="en-US" sz="1800" dirty="0">
                <a:solidFill>
                  <a:schemeClr val="tx1"/>
                </a:solidFill>
                <a:latin typeface="+mn-lt"/>
              </a:rPr>
              <a:t> </a:t>
            </a:r>
            <a:r>
              <a:rPr lang="en-US" sz="1800" dirty="0" err="1">
                <a:solidFill>
                  <a:schemeClr val="tx1"/>
                </a:solidFill>
                <a:latin typeface="+mn-lt"/>
              </a:rPr>
              <a:t>chuyên</a:t>
            </a:r>
            <a:r>
              <a:rPr lang="en-US" sz="1800" dirty="0">
                <a:solidFill>
                  <a:schemeClr val="tx1"/>
                </a:solidFill>
                <a:latin typeface="+mn-lt"/>
              </a:rPr>
              <a:t> </a:t>
            </a:r>
            <a:r>
              <a:rPr lang="en-US" sz="1800" dirty="0" err="1">
                <a:solidFill>
                  <a:schemeClr val="tx1"/>
                </a:solidFill>
                <a:latin typeface="+mn-lt"/>
              </a:rPr>
              <a:t>gia</a:t>
            </a:r>
            <a:r>
              <a:rPr lang="en-US" sz="1800" dirty="0">
                <a:solidFill>
                  <a:schemeClr val="tx1"/>
                </a:solidFill>
                <a:latin typeface="+mn-lt"/>
              </a:rPr>
              <a:t> </a:t>
            </a:r>
            <a:r>
              <a:rPr lang="en-US" sz="1800" dirty="0" err="1">
                <a:solidFill>
                  <a:schemeClr val="tx1"/>
                </a:solidFill>
                <a:latin typeface="+mn-lt"/>
              </a:rPr>
              <a:t>có</a:t>
            </a:r>
            <a:r>
              <a:rPr lang="en-US" sz="1800" dirty="0">
                <a:solidFill>
                  <a:schemeClr val="tx1"/>
                </a:solidFill>
                <a:latin typeface="+mn-lt"/>
              </a:rPr>
              <a:t> </a:t>
            </a:r>
            <a:r>
              <a:rPr lang="en-US" sz="1800" dirty="0" err="1">
                <a:solidFill>
                  <a:schemeClr val="tx1"/>
                </a:solidFill>
                <a:latin typeface="+mn-lt"/>
              </a:rPr>
              <a:t>chuyên</a:t>
            </a:r>
            <a:r>
              <a:rPr lang="en-US" sz="1800" dirty="0">
                <a:solidFill>
                  <a:schemeClr val="tx1"/>
                </a:solidFill>
                <a:latin typeface="+mn-lt"/>
              </a:rPr>
              <a:t> </a:t>
            </a:r>
            <a:r>
              <a:rPr lang="en-US" sz="1800" dirty="0" err="1">
                <a:solidFill>
                  <a:schemeClr val="tx1"/>
                </a:solidFill>
                <a:latin typeface="+mn-lt"/>
              </a:rPr>
              <a:t>môn</a:t>
            </a:r>
            <a:r>
              <a:rPr lang="en-US" sz="1800" dirty="0">
                <a:solidFill>
                  <a:schemeClr val="tx1"/>
                </a:solidFill>
                <a:latin typeface="+mn-lt"/>
              </a:rPr>
              <a:t> </a:t>
            </a:r>
            <a:r>
              <a:rPr lang="en-US" sz="1800" dirty="0" err="1">
                <a:solidFill>
                  <a:schemeClr val="tx1"/>
                </a:solidFill>
                <a:latin typeface="+mn-lt"/>
              </a:rPr>
              <a:t>để</a:t>
            </a:r>
            <a:r>
              <a:rPr lang="en-US" sz="1800" dirty="0">
                <a:solidFill>
                  <a:schemeClr val="tx1"/>
                </a:solidFill>
                <a:latin typeface="+mn-lt"/>
              </a:rPr>
              <a:t> </a:t>
            </a:r>
            <a:r>
              <a:rPr lang="en-US" sz="1800" dirty="0" err="1">
                <a:solidFill>
                  <a:schemeClr val="tx1"/>
                </a:solidFill>
                <a:latin typeface="+mn-lt"/>
              </a:rPr>
              <a:t>tiếp</a:t>
            </a:r>
            <a:r>
              <a:rPr lang="en-US" sz="1800" dirty="0">
                <a:solidFill>
                  <a:schemeClr val="tx1"/>
                </a:solidFill>
                <a:latin typeface="+mn-lt"/>
              </a:rPr>
              <a:t> </a:t>
            </a:r>
            <a:r>
              <a:rPr lang="en-US" sz="1800" dirty="0" err="1">
                <a:solidFill>
                  <a:schemeClr val="tx1"/>
                </a:solidFill>
                <a:latin typeface="+mn-lt"/>
              </a:rPr>
              <a:t>tục</a:t>
            </a:r>
            <a:r>
              <a:rPr lang="en-US" sz="1800" dirty="0">
                <a:solidFill>
                  <a:schemeClr val="tx1"/>
                </a:solidFill>
                <a:latin typeface="+mn-lt"/>
              </a:rPr>
              <a:t> </a:t>
            </a:r>
            <a:r>
              <a:rPr lang="en-US" sz="1800" dirty="0" err="1">
                <a:solidFill>
                  <a:schemeClr val="tx1"/>
                </a:solidFill>
                <a:latin typeface="+mn-lt"/>
              </a:rPr>
              <a:t>trợ</a:t>
            </a:r>
            <a:r>
              <a:rPr lang="en-US" sz="1800" dirty="0">
                <a:solidFill>
                  <a:schemeClr val="tx1"/>
                </a:solidFill>
                <a:latin typeface="+mn-lt"/>
              </a:rPr>
              <a:t> </a:t>
            </a:r>
            <a:r>
              <a:rPr lang="en-US" sz="1800" dirty="0" err="1">
                <a:solidFill>
                  <a:schemeClr val="tx1"/>
                </a:solidFill>
                <a:latin typeface="+mn-lt"/>
              </a:rPr>
              <a:t>giúp</a:t>
            </a:r>
            <a:r>
              <a:rPr lang="en-US" sz="1800" dirty="0">
                <a:solidFill>
                  <a:schemeClr val="tx1"/>
                </a:solidFill>
                <a:latin typeface="+mn-lt"/>
              </a:rPr>
              <a:t> </a:t>
            </a:r>
            <a:r>
              <a:rPr lang="en-US" sz="1800" dirty="0" err="1">
                <a:solidFill>
                  <a:schemeClr val="tx1"/>
                </a:solidFill>
                <a:latin typeface="+mn-lt"/>
              </a:rPr>
              <a:t>hiệu</a:t>
            </a:r>
            <a:r>
              <a:rPr lang="en-US" sz="1800" dirty="0">
                <a:solidFill>
                  <a:schemeClr val="tx1"/>
                </a:solidFill>
                <a:latin typeface="+mn-lt"/>
              </a:rPr>
              <a:t> </a:t>
            </a:r>
            <a:r>
              <a:rPr lang="en-US" sz="1800" dirty="0" err="1">
                <a:solidFill>
                  <a:schemeClr val="tx1"/>
                </a:solidFill>
                <a:latin typeface="+mn-lt"/>
              </a:rPr>
              <a:t>quả</a:t>
            </a:r>
            <a:r>
              <a:rPr lang="en-US" sz="1800" dirty="0">
                <a:solidFill>
                  <a:schemeClr val="tx1"/>
                </a:solidFill>
                <a:latin typeface="+mn-lt"/>
              </a:rPr>
              <a:t> h</a:t>
            </a:r>
            <a:r>
              <a:rPr lang="vi-VN" sz="1800" dirty="0">
                <a:solidFill>
                  <a:schemeClr val="tx1"/>
                </a:solidFill>
                <a:latin typeface="+mn-lt"/>
              </a:rPr>
              <a:t>ơ</a:t>
            </a:r>
            <a:r>
              <a:rPr lang="en-US" sz="1800" dirty="0">
                <a:solidFill>
                  <a:schemeClr val="tx1"/>
                </a:solidFill>
                <a:latin typeface="+mn-lt"/>
              </a:rPr>
              <a:t>n </a:t>
            </a:r>
            <a:r>
              <a:rPr lang="en-US" sz="1800" dirty="0" err="1">
                <a:solidFill>
                  <a:schemeClr val="tx1"/>
                </a:solidFill>
                <a:latin typeface="+mn-lt"/>
              </a:rPr>
              <a:t>cho</a:t>
            </a:r>
            <a:r>
              <a:rPr lang="en-US" sz="1800" dirty="0">
                <a:solidFill>
                  <a:schemeClr val="tx1"/>
                </a:solidFill>
                <a:latin typeface="+mn-lt"/>
              </a:rPr>
              <a:t> HS.</a:t>
            </a:r>
          </a:p>
        </p:txBody>
      </p:sp>
      <p:sp>
        <p:nvSpPr>
          <p:cNvPr id="29" name="Freeform 76">
            <a:extLst>
              <a:ext uri="{FF2B5EF4-FFF2-40B4-BE49-F238E27FC236}">
                <a16:creationId xmlns:a16="http://schemas.microsoft.com/office/drawing/2014/main" id="{290FCB35-A625-423A-8D6B-7C882AB26D25}"/>
              </a:ext>
            </a:extLst>
          </p:cNvPr>
          <p:cNvSpPr>
            <a:spLocks noEditPoints="1"/>
          </p:cNvSpPr>
          <p:nvPr/>
        </p:nvSpPr>
        <p:spPr bwMode="auto">
          <a:xfrm>
            <a:off x="2988880" y="2203201"/>
            <a:ext cx="439947" cy="350951"/>
          </a:xfrm>
          <a:custGeom>
            <a:avLst/>
            <a:gdLst/>
            <a:ahLst/>
            <a:cxnLst>
              <a:cxn ang="0">
                <a:pos x="255" y="45"/>
              </a:cxn>
              <a:cxn ang="0">
                <a:pos x="255" y="45"/>
              </a:cxn>
              <a:cxn ang="0">
                <a:pos x="219" y="125"/>
              </a:cxn>
              <a:cxn ang="0">
                <a:pos x="209" y="132"/>
              </a:cxn>
              <a:cxn ang="0">
                <a:pos x="105" y="139"/>
              </a:cxn>
              <a:cxn ang="0">
                <a:pos x="111" y="156"/>
              </a:cxn>
              <a:cxn ang="0">
                <a:pos x="224" y="156"/>
              </a:cxn>
              <a:cxn ang="0">
                <a:pos x="248" y="180"/>
              </a:cxn>
              <a:cxn ang="0">
                <a:pos x="224" y="204"/>
              </a:cxn>
              <a:cxn ang="0">
                <a:pos x="200" y="180"/>
              </a:cxn>
              <a:cxn ang="0">
                <a:pos x="88" y="180"/>
              </a:cxn>
              <a:cxn ang="0">
                <a:pos x="64" y="204"/>
              </a:cxn>
              <a:cxn ang="0">
                <a:pos x="40" y="180"/>
              </a:cxn>
              <a:cxn ang="0">
                <a:pos x="64" y="156"/>
              </a:cxn>
              <a:cxn ang="0">
                <a:pos x="86" y="156"/>
              </a:cxn>
              <a:cxn ang="0">
                <a:pos x="39" y="24"/>
              </a:cxn>
              <a:cxn ang="0">
                <a:pos x="12" y="24"/>
              </a:cxn>
              <a:cxn ang="0">
                <a:pos x="0" y="12"/>
              </a:cxn>
              <a:cxn ang="0">
                <a:pos x="12" y="0"/>
              </a:cxn>
              <a:cxn ang="0">
                <a:pos x="48" y="0"/>
              </a:cxn>
              <a:cxn ang="0">
                <a:pos x="59" y="8"/>
              </a:cxn>
              <a:cxn ang="0">
                <a:pos x="59" y="8"/>
              </a:cxn>
              <a:cxn ang="0">
                <a:pos x="66" y="28"/>
              </a:cxn>
              <a:cxn ang="0">
                <a:pos x="244" y="28"/>
              </a:cxn>
              <a:cxn ang="0">
                <a:pos x="256" y="40"/>
              </a:cxn>
              <a:cxn ang="0">
                <a:pos x="255" y="45"/>
              </a:cxn>
              <a:cxn ang="0">
                <a:pos x="75" y="52"/>
              </a:cxn>
              <a:cxn ang="0">
                <a:pos x="97" y="115"/>
              </a:cxn>
              <a:cxn ang="0">
                <a:pos x="200" y="109"/>
              </a:cxn>
              <a:cxn ang="0">
                <a:pos x="225" y="52"/>
              </a:cxn>
              <a:cxn ang="0">
                <a:pos x="75" y="52"/>
              </a:cxn>
            </a:cxnLst>
            <a:rect l="0" t="0" r="r" b="b"/>
            <a:pathLst>
              <a:path w="256" h="204">
                <a:moveTo>
                  <a:pt x="255" y="45"/>
                </a:moveTo>
                <a:cubicBezTo>
                  <a:pt x="255" y="45"/>
                  <a:pt x="255" y="45"/>
                  <a:pt x="255" y="45"/>
                </a:cubicBezTo>
                <a:cubicBezTo>
                  <a:pt x="219" y="125"/>
                  <a:pt x="219" y="125"/>
                  <a:pt x="219" y="125"/>
                </a:cubicBezTo>
                <a:cubicBezTo>
                  <a:pt x="217" y="129"/>
                  <a:pt x="213" y="132"/>
                  <a:pt x="209" y="132"/>
                </a:cubicBezTo>
                <a:cubicBezTo>
                  <a:pt x="105" y="139"/>
                  <a:pt x="105" y="139"/>
                  <a:pt x="105" y="139"/>
                </a:cubicBezTo>
                <a:cubicBezTo>
                  <a:pt x="111" y="156"/>
                  <a:pt x="111" y="156"/>
                  <a:pt x="111" y="156"/>
                </a:cubicBezTo>
                <a:cubicBezTo>
                  <a:pt x="224" y="156"/>
                  <a:pt x="224" y="156"/>
                  <a:pt x="224" y="156"/>
                </a:cubicBezTo>
                <a:cubicBezTo>
                  <a:pt x="237" y="156"/>
                  <a:pt x="248" y="167"/>
                  <a:pt x="248" y="180"/>
                </a:cubicBezTo>
                <a:cubicBezTo>
                  <a:pt x="248" y="193"/>
                  <a:pt x="237" y="204"/>
                  <a:pt x="224" y="204"/>
                </a:cubicBezTo>
                <a:cubicBezTo>
                  <a:pt x="211" y="204"/>
                  <a:pt x="200" y="193"/>
                  <a:pt x="200" y="180"/>
                </a:cubicBezTo>
                <a:cubicBezTo>
                  <a:pt x="88" y="180"/>
                  <a:pt x="88" y="180"/>
                  <a:pt x="88" y="180"/>
                </a:cubicBezTo>
                <a:cubicBezTo>
                  <a:pt x="88" y="193"/>
                  <a:pt x="77" y="204"/>
                  <a:pt x="64" y="204"/>
                </a:cubicBezTo>
                <a:cubicBezTo>
                  <a:pt x="51" y="204"/>
                  <a:pt x="40" y="193"/>
                  <a:pt x="40" y="180"/>
                </a:cubicBezTo>
                <a:cubicBezTo>
                  <a:pt x="40" y="167"/>
                  <a:pt x="51" y="156"/>
                  <a:pt x="64" y="156"/>
                </a:cubicBezTo>
                <a:cubicBezTo>
                  <a:pt x="86" y="156"/>
                  <a:pt x="86" y="156"/>
                  <a:pt x="86" y="156"/>
                </a:cubicBezTo>
                <a:cubicBezTo>
                  <a:pt x="39" y="24"/>
                  <a:pt x="39" y="24"/>
                  <a:pt x="39" y="24"/>
                </a:cubicBezTo>
                <a:cubicBezTo>
                  <a:pt x="12" y="24"/>
                  <a:pt x="12" y="24"/>
                  <a:pt x="12" y="24"/>
                </a:cubicBezTo>
                <a:cubicBezTo>
                  <a:pt x="5" y="24"/>
                  <a:pt x="0" y="19"/>
                  <a:pt x="0" y="12"/>
                </a:cubicBezTo>
                <a:cubicBezTo>
                  <a:pt x="0" y="5"/>
                  <a:pt x="5" y="0"/>
                  <a:pt x="12" y="0"/>
                </a:cubicBezTo>
                <a:cubicBezTo>
                  <a:pt x="48" y="0"/>
                  <a:pt x="48" y="0"/>
                  <a:pt x="48" y="0"/>
                </a:cubicBezTo>
                <a:cubicBezTo>
                  <a:pt x="53" y="0"/>
                  <a:pt x="58" y="3"/>
                  <a:pt x="59" y="8"/>
                </a:cubicBezTo>
                <a:cubicBezTo>
                  <a:pt x="59" y="8"/>
                  <a:pt x="59" y="8"/>
                  <a:pt x="59" y="8"/>
                </a:cubicBezTo>
                <a:cubicBezTo>
                  <a:pt x="66" y="28"/>
                  <a:pt x="66" y="28"/>
                  <a:pt x="66" y="28"/>
                </a:cubicBezTo>
                <a:cubicBezTo>
                  <a:pt x="244" y="28"/>
                  <a:pt x="244" y="28"/>
                  <a:pt x="244" y="28"/>
                </a:cubicBezTo>
                <a:cubicBezTo>
                  <a:pt x="251" y="28"/>
                  <a:pt x="256" y="33"/>
                  <a:pt x="256" y="40"/>
                </a:cubicBezTo>
                <a:cubicBezTo>
                  <a:pt x="256" y="42"/>
                  <a:pt x="256" y="43"/>
                  <a:pt x="255" y="45"/>
                </a:cubicBezTo>
                <a:moveTo>
                  <a:pt x="75" y="52"/>
                </a:moveTo>
                <a:cubicBezTo>
                  <a:pt x="97" y="115"/>
                  <a:pt x="97" y="115"/>
                  <a:pt x="97" y="115"/>
                </a:cubicBezTo>
                <a:cubicBezTo>
                  <a:pt x="200" y="109"/>
                  <a:pt x="200" y="109"/>
                  <a:pt x="200" y="109"/>
                </a:cubicBezTo>
                <a:cubicBezTo>
                  <a:pt x="225" y="52"/>
                  <a:pt x="225" y="52"/>
                  <a:pt x="225" y="52"/>
                </a:cubicBezTo>
                <a:lnTo>
                  <a:pt x="75" y="52"/>
                </a:lnTo>
                <a:close/>
              </a:path>
            </a:pathLst>
          </a:custGeom>
          <a:solidFill>
            <a:schemeClr val="accent3"/>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 name="Tiêu đề 1">
            <a:extLst>
              <a:ext uri="{FF2B5EF4-FFF2-40B4-BE49-F238E27FC236}">
                <a16:creationId xmlns:a16="http://schemas.microsoft.com/office/drawing/2014/main" id="{964A5C34-2EDF-4607-B634-698FB22315BF}"/>
              </a:ext>
            </a:extLst>
          </p:cNvPr>
          <p:cNvSpPr txBox="1">
            <a:spLocks/>
          </p:cNvSpPr>
          <p:nvPr/>
        </p:nvSpPr>
        <p:spPr>
          <a:xfrm>
            <a:off x="289367" y="246548"/>
            <a:ext cx="11308466" cy="4292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733"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pPr algn="ctr"/>
            <a:r>
              <a:rPr lang="en-US" sz="3400" b="1" dirty="0">
                <a:solidFill>
                  <a:srgbClr val="0066CC"/>
                </a:solidFill>
                <a:effectLst/>
              </a:rPr>
              <a:t>***** </a:t>
            </a:r>
            <a:r>
              <a:rPr lang="en-US" sz="3400" b="1" dirty="0" err="1">
                <a:solidFill>
                  <a:srgbClr val="0066CC"/>
                </a:solidFill>
                <a:effectLst/>
              </a:rPr>
              <a:t>Yêu</a:t>
            </a:r>
            <a:r>
              <a:rPr lang="en-US" sz="3400" b="1" dirty="0">
                <a:solidFill>
                  <a:srgbClr val="0066CC"/>
                </a:solidFill>
                <a:effectLst/>
              </a:rPr>
              <a:t> </a:t>
            </a:r>
            <a:r>
              <a:rPr lang="en-US" sz="3400" b="1" dirty="0" err="1">
                <a:solidFill>
                  <a:srgbClr val="0066CC"/>
                </a:solidFill>
                <a:effectLst/>
              </a:rPr>
              <a:t>cầu</a:t>
            </a:r>
            <a:r>
              <a:rPr lang="en-US" sz="3400" b="1" dirty="0">
                <a:solidFill>
                  <a:srgbClr val="0066CC"/>
                </a:solidFill>
                <a:effectLst/>
              </a:rPr>
              <a:t> </a:t>
            </a:r>
            <a:r>
              <a:rPr lang="en-US" sz="3400" b="1" dirty="0" err="1">
                <a:solidFill>
                  <a:srgbClr val="0066CC"/>
                </a:solidFill>
                <a:effectLst/>
              </a:rPr>
              <a:t>về</a:t>
            </a:r>
            <a:r>
              <a:rPr lang="en-US" sz="3400" b="1" dirty="0">
                <a:solidFill>
                  <a:srgbClr val="0066CC"/>
                </a:solidFill>
                <a:effectLst/>
              </a:rPr>
              <a:t> </a:t>
            </a:r>
            <a:r>
              <a:rPr lang="en-US" sz="3400" b="1" dirty="0" err="1">
                <a:solidFill>
                  <a:srgbClr val="0066CC"/>
                </a:solidFill>
                <a:effectLst/>
              </a:rPr>
              <a:t>đạo</a:t>
            </a:r>
            <a:r>
              <a:rPr lang="en-US" sz="3400" b="1" dirty="0">
                <a:solidFill>
                  <a:srgbClr val="0066CC"/>
                </a:solidFill>
                <a:effectLst/>
              </a:rPr>
              <a:t> </a:t>
            </a:r>
            <a:r>
              <a:rPr lang="en-US" sz="3400" b="1" dirty="0" err="1">
                <a:solidFill>
                  <a:srgbClr val="0066CC"/>
                </a:solidFill>
                <a:effectLst/>
              </a:rPr>
              <a:t>đức</a:t>
            </a:r>
            <a:r>
              <a:rPr lang="en-US" sz="3400" b="1" dirty="0">
                <a:solidFill>
                  <a:srgbClr val="0066CC"/>
                </a:solidFill>
                <a:effectLst/>
              </a:rPr>
              <a:t> </a:t>
            </a:r>
            <a:r>
              <a:rPr lang="en-US" sz="3400" b="1" dirty="0" err="1">
                <a:solidFill>
                  <a:srgbClr val="0066CC"/>
                </a:solidFill>
                <a:effectLst/>
              </a:rPr>
              <a:t>khi</a:t>
            </a:r>
            <a:r>
              <a:rPr lang="en-US" sz="3400" b="1" dirty="0">
                <a:solidFill>
                  <a:srgbClr val="0066CC"/>
                </a:solidFill>
                <a:effectLst/>
              </a:rPr>
              <a:t> </a:t>
            </a:r>
            <a:r>
              <a:rPr lang="en-US" sz="3400" b="1" dirty="0" err="1">
                <a:solidFill>
                  <a:srgbClr val="0066CC"/>
                </a:solidFill>
                <a:effectLst/>
              </a:rPr>
              <a:t>tư</a:t>
            </a:r>
            <a:r>
              <a:rPr lang="en-US" sz="3400" b="1" dirty="0">
                <a:solidFill>
                  <a:srgbClr val="0066CC"/>
                </a:solidFill>
                <a:effectLst/>
              </a:rPr>
              <a:t> </a:t>
            </a:r>
            <a:r>
              <a:rPr lang="en-US" sz="3400" b="1" dirty="0" err="1">
                <a:solidFill>
                  <a:srgbClr val="0066CC"/>
                </a:solidFill>
                <a:effectLst/>
              </a:rPr>
              <a:t>vấn</a:t>
            </a:r>
            <a:r>
              <a:rPr lang="en-US" sz="3400" b="1" dirty="0">
                <a:solidFill>
                  <a:srgbClr val="0066CC"/>
                </a:solidFill>
                <a:effectLst/>
              </a:rPr>
              <a:t>, </a:t>
            </a:r>
            <a:r>
              <a:rPr lang="en-US" sz="3400" b="1" dirty="0" err="1">
                <a:solidFill>
                  <a:srgbClr val="0066CC"/>
                </a:solidFill>
                <a:effectLst/>
              </a:rPr>
              <a:t>hỗ</a:t>
            </a:r>
            <a:r>
              <a:rPr lang="en-US" sz="3400" b="1" dirty="0">
                <a:solidFill>
                  <a:srgbClr val="0066CC"/>
                </a:solidFill>
                <a:effectLst/>
              </a:rPr>
              <a:t> </a:t>
            </a:r>
            <a:r>
              <a:rPr lang="en-US" sz="3400" b="1" dirty="0" err="1">
                <a:solidFill>
                  <a:srgbClr val="0066CC"/>
                </a:solidFill>
                <a:effectLst/>
              </a:rPr>
              <a:t>trợ</a:t>
            </a:r>
            <a:r>
              <a:rPr lang="en-US" sz="3400" b="1" dirty="0">
                <a:solidFill>
                  <a:srgbClr val="0066CC"/>
                </a:solidFill>
                <a:effectLst/>
              </a:rPr>
              <a:t> </a:t>
            </a:r>
            <a:r>
              <a:rPr lang="en-US" sz="3400" b="1" dirty="0" err="1">
                <a:solidFill>
                  <a:srgbClr val="0066CC"/>
                </a:solidFill>
                <a:effectLst/>
              </a:rPr>
              <a:t>học</a:t>
            </a:r>
            <a:r>
              <a:rPr lang="en-US" sz="3400" b="1" dirty="0">
                <a:solidFill>
                  <a:srgbClr val="0066CC"/>
                </a:solidFill>
                <a:effectLst/>
              </a:rPr>
              <a:t> </a:t>
            </a:r>
            <a:r>
              <a:rPr lang="en-US" sz="3400" b="1" dirty="0" err="1">
                <a:solidFill>
                  <a:srgbClr val="0066CC"/>
                </a:solidFill>
                <a:effectLst/>
              </a:rPr>
              <a:t>sinh</a:t>
            </a:r>
            <a:endParaRPr lang="en-US" sz="3400" b="1" dirty="0">
              <a:solidFill>
                <a:srgbClr val="0066CC"/>
              </a:solidFill>
              <a:effectLst/>
            </a:endParaRPr>
          </a:p>
        </p:txBody>
      </p:sp>
    </p:spTree>
    <p:extLst>
      <p:ext uri="{BB962C8B-B14F-4D97-AF65-F5344CB8AC3E}">
        <p14:creationId xmlns:p14="http://schemas.microsoft.com/office/powerpoint/2010/main" val="160009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4" grpId="0"/>
      <p:bldP spid="2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F9433-4883-7E63-FC25-8E7E1C747CB5}"/>
              </a:ext>
            </a:extLst>
          </p:cNvPr>
          <p:cNvSpPr>
            <a:spLocks noGrp="1"/>
          </p:cNvSpPr>
          <p:nvPr>
            <p:ph type="title"/>
          </p:nvPr>
        </p:nvSpPr>
        <p:spPr>
          <a:xfrm>
            <a:off x="926275" y="2695419"/>
            <a:ext cx="3463553" cy="1685584"/>
          </a:xfrm>
        </p:spPr>
        <p:txBody>
          <a:bodyPr/>
          <a:lstStyle/>
          <a:p>
            <a:r>
              <a:rPr lang="en-US" sz="4000" dirty="0" err="1">
                <a:latin typeface="Times" panose="02020603050405020304" pitchFamily="18" charset="0"/>
                <a:cs typeface="Times" panose="02020603050405020304" pitchFamily="18" charset="0"/>
              </a:rPr>
              <a:t>Nguyên</a:t>
            </a:r>
            <a:r>
              <a:rPr lang="en-US" sz="4000" dirty="0">
                <a:latin typeface="Times" panose="02020603050405020304" pitchFamily="18" charset="0"/>
                <a:cs typeface="Times" panose="02020603050405020304" pitchFamily="18" charset="0"/>
              </a:rPr>
              <a:t> </a:t>
            </a:r>
            <a:r>
              <a:rPr lang="en-US" sz="4000" dirty="0" err="1">
                <a:latin typeface="Times" panose="02020603050405020304" pitchFamily="18" charset="0"/>
                <a:cs typeface="Times" panose="02020603050405020304" pitchFamily="18" charset="0"/>
              </a:rPr>
              <a:t>tắc</a:t>
            </a:r>
            <a:r>
              <a:rPr lang="en-US" sz="4000" dirty="0">
                <a:latin typeface="Times" panose="02020603050405020304" pitchFamily="18" charset="0"/>
                <a:cs typeface="Times" panose="02020603050405020304" pitchFamily="18" charset="0"/>
              </a:rPr>
              <a:t> </a:t>
            </a:r>
            <a:r>
              <a:rPr lang="en-US" sz="4000" dirty="0" err="1">
                <a:latin typeface="Times" panose="02020603050405020304" pitchFamily="18" charset="0"/>
                <a:cs typeface="Times" panose="02020603050405020304" pitchFamily="18" charset="0"/>
              </a:rPr>
              <a:t>đạo</a:t>
            </a:r>
            <a:r>
              <a:rPr lang="en-US" sz="4000" dirty="0">
                <a:latin typeface="Times" panose="02020603050405020304" pitchFamily="18" charset="0"/>
                <a:cs typeface="Times" panose="02020603050405020304" pitchFamily="18" charset="0"/>
              </a:rPr>
              <a:t> </a:t>
            </a:r>
            <a:r>
              <a:rPr lang="en-US" sz="4000" dirty="0" err="1">
                <a:latin typeface="Times" panose="02020603050405020304" pitchFamily="18" charset="0"/>
                <a:cs typeface="Times" panose="02020603050405020304" pitchFamily="18" charset="0"/>
              </a:rPr>
              <a:t>đức</a:t>
            </a:r>
            <a:r>
              <a:rPr lang="en-US" sz="4000" dirty="0">
                <a:latin typeface="Times" panose="02020603050405020304" pitchFamily="18" charset="0"/>
                <a:cs typeface="Times" panose="02020603050405020304" pitchFamily="18" charset="0"/>
              </a:rPr>
              <a:t> </a:t>
            </a:r>
            <a:r>
              <a:rPr lang="en-US" sz="4000" dirty="0" err="1">
                <a:latin typeface="Times" panose="02020603050405020304" pitchFamily="18" charset="0"/>
                <a:cs typeface="Times" panose="02020603050405020304" pitchFamily="18" charset="0"/>
              </a:rPr>
              <a:t>tham</a:t>
            </a:r>
            <a:r>
              <a:rPr lang="en-US" sz="4000" dirty="0">
                <a:latin typeface="Times" panose="02020603050405020304" pitchFamily="18" charset="0"/>
                <a:cs typeface="Times" panose="02020603050405020304" pitchFamily="18" charset="0"/>
              </a:rPr>
              <a:t> </a:t>
            </a:r>
            <a:r>
              <a:rPr lang="en-US" sz="4000" dirty="0" err="1">
                <a:latin typeface="Times" panose="02020603050405020304" pitchFamily="18" charset="0"/>
                <a:cs typeface="Times" panose="02020603050405020304" pitchFamily="18" charset="0"/>
              </a:rPr>
              <a:t>vấn</a:t>
            </a:r>
            <a:r>
              <a:rPr lang="en-US" sz="4000" dirty="0">
                <a:latin typeface="Times" panose="02020603050405020304" pitchFamily="18" charset="0"/>
                <a:cs typeface="Times" panose="02020603050405020304" pitchFamily="18" charset="0"/>
              </a:rPr>
              <a:t>  </a:t>
            </a:r>
            <a:r>
              <a:rPr lang="en-US" sz="4000" dirty="0" err="1">
                <a:latin typeface="Times" panose="02020603050405020304" pitchFamily="18" charset="0"/>
                <a:cs typeface="Times" panose="02020603050405020304" pitchFamily="18" charset="0"/>
              </a:rPr>
              <a:t>tâm</a:t>
            </a:r>
            <a:r>
              <a:rPr lang="en-US" sz="4000" dirty="0">
                <a:latin typeface="Times" panose="02020603050405020304" pitchFamily="18" charset="0"/>
                <a:cs typeface="Times" panose="02020603050405020304" pitchFamily="18" charset="0"/>
              </a:rPr>
              <a:t> </a:t>
            </a:r>
            <a:r>
              <a:rPr lang="en-US" sz="4000" dirty="0" err="1">
                <a:latin typeface="Times" panose="02020603050405020304" pitchFamily="18" charset="0"/>
                <a:cs typeface="Times" panose="02020603050405020304" pitchFamily="18" charset="0"/>
              </a:rPr>
              <a:t>lý</a:t>
            </a:r>
            <a:r>
              <a:rPr lang="en-US" sz="4000" dirty="0">
                <a:latin typeface="Times" panose="02020603050405020304" pitchFamily="18" charset="0"/>
                <a:cs typeface="Times" panose="02020603050405020304" pitchFamily="18" charset="0"/>
              </a:rPr>
              <a:t> HS</a:t>
            </a:r>
          </a:p>
        </p:txBody>
      </p:sp>
      <p:graphicFrame>
        <p:nvGraphicFramePr>
          <p:cNvPr id="5" name="Content Placeholder 4">
            <a:extLst>
              <a:ext uri="{FF2B5EF4-FFF2-40B4-BE49-F238E27FC236}">
                <a16:creationId xmlns:a16="http://schemas.microsoft.com/office/drawing/2014/main" id="{AF00FB4A-3E4A-66CE-290F-73AF1001C4C2}"/>
              </a:ext>
            </a:extLst>
          </p:cNvPr>
          <p:cNvGraphicFramePr>
            <a:graphicFrameLocks noGrp="1"/>
          </p:cNvGraphicFramePr>
          <p:nvPr>
            <p:ph idx="1"/>
          </p:nvPr>
        </p:nvGraphicFramePr>
        <p:xfrm>
          <a:off x="4389829" y="415637"/>
          <a:ext cx="7485496" cy="6442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id="{F49B762B-3972-39E5-905D-94695970D05B}"/>
              </a:ext>
            </a:extLst>
          </p:cNvPr>
          <p:cNvSpPr/>
          <p:nvPr/>
        </p:nvSpPr>
        <p:spPr>
          <a:xfrm>
            <a:off x="807522" y="5165766"/>
            <a:ext cx="3716977" cy="108065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a:effectLst/>
                <a:latin typeface="Times New Roman" panose="02020603050405020304" pitchFamily="18" charset="0"/>
                <a:ea typeface="Calibri" panose="020F0502020204030204" pitchFamily="34" charset="0"/>
              </a:rPr>
              <a:t>“</a:t>
            </a:r>
            <a:r>
              <a:rPr lang="en-US" sz="4000" dirty="0" err="1">
                <a:effectLst/>
                <a:latin typeface="Times New Roman" panose="02020603050405020304" pitchFamily="18" charset="0"/>
                <a:ea typeface="Calibri" panose="020F0502020204030204" pitchFamily="34" charset="0"/>
              </a:rPr>
              <a:t>Lấy</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trẻ</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em</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là</a:t>
            </a:r>
            <a:endParaRPr lang="en-US" sz="4000" dirty="0">
              <a:effectLst/>
              <a:latin typeface="Times New Roman" panose="02020603050405020304" pitchFamily="18" charset="0"/>
              <a:ea typeface="Calibri" panose="020F0502020204030204" pitchFamily="34" charset="0"/>
            </a:endParaRPr>
          </a:p>
          <a:p>
            <a:pPr algn="ct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trung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tâm</a:t>
            </a:r>
            <a:r>
              <a:rPr lang="en-US" sz="4000" dirty="0">
                <a:effectLst/>
                <a:latin typeface="Times New Roman" panose="02020603050405020304" pitchFamily="18" charset="0"/>
                <a:ea typeface="Calibri" panose="020F0502020204030204" pitchFamily="34" charset="0"/>
              </a:rPr>
              <a:t>” </a:t>
            </a:r>
            <a:endParaRPr lang="en-US" sz="4000" dirty="0"/>
          </a:p>
        </p:txBody>
      </p:sp>
    </p:spTree>
    <p:extLst>
      <p:ext uri="{BB962C8B-B14F-4D97-AF65-F5344CB8AC3E}">
        <p14:creationId xmlns:p14="http://schemas.microsoft.com/office/powerpoint/2010/main" val="276884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DAE25-1C5B-B23F-F727-C6878554BF3C}"/>
              </a:ext>
            </a:extLst>
          </p:cNvPr>
          <p:cNvSpPr>
            <a:spLocks noGrp="1"/>
          </p:cNvSpPr>
          <p:nvPr>
            <p:ph type="title"/>
          </p:nvPr>
        </p:nvSpPr>
        <p:spPr>
          <a:xfrm>
            <a:off x="653143" y="237509"/>
            <a:ext cx="3736685" cy="1425039"/>
          </a:xfrm>
        </p:spPr>
        <p:txBody>
          <a:bodyPr/>
          <a:lstStyle/>
          <a:p>
            <a:r>
              <a:rPr lang="en-US" sz="4800" b="1" dirty="0" err="1">
                <a:solidFill>
                  <a:srgbClr val="FF0000"/>
                </a:solidFill>
              </a:rPr>
              <a:t>Thảo</a:t>
            </a:r>
            <a:r>
              <a:rPr lang="en-US" sz="4800" b="1" dirty="0">
                <a:solidFill>
                  <a:srgbClr val="FF0000"/>
                </a:solidFill>
              </a:rPr>
              <a:t> </a:t>
            </a:r>
            <a:r>
              <a:rPr lang="en-US" sz="4800" b="1" dirty="0" err="1">
                <a:solidFill>
                  <a:srgbClr val="FF0000"/>
                </a:solidFill>
              </a:rPr>
              <a:t>luận</a:t>
            </a:r>
            <a:r>
              <a:rPr lang="en-US" sz="4800" b="1" dirty="0">
                <a:solidFill>
                  <a:srgbClr val="FF0000"/>
                </a:solidFill>
              </a:rPr>
              <a:t> </a:t>
            </a:r>
            <a:r>
              <a:rPr lang="en-US" sz="4800" b="1" dirty="0" err="1">
                <a:solidFill>
                  <a:srgbClr val="FF0000"/>
                </a:solidFill>
              </a:rPr>
              <a:t>nhóm</a:t>
            </a:r>
            <a:endParaRPr lang="en-US" sz="4800" b="1" dirty="0">
              <a:solidFill>
                <a:srgbClr val="FF0000"/>
              </a:solidFill>
            </a:endParaRPr>
          </a:p>
        </p:txBody>
      </p:sp>
      <p:sp>
        <p:nvSpPr>
          <p:cNvPr id="3" name="Content Placeholder 2">
            <a:extLst>
              <a:ext uri="{FF2B5EF4-FFF2-40B4-BE49-F238E27FC236}">
                <a16:creationId xmlns:a16="http://schemas.microsoft.com/office/drawing/2014/main" id="{BCA8C3D6-A32B-3613-E3D1-AE36A599E1F0}"/>
              </a:ext>
            </a:extLst>
          </p:cNvPr>
          <p:cNvSpPr>
            <a:spLocks noGrp="1"/>
          </p:cNvSpPr>
          <p:nvPr>
            <p:ph idx="1"/>
          </p:nvPr>
        </p:nvSpPr>
        <p:spPr>
          <a:xfrm>
            <a:off x="5676405" y="700645"/>
            <a:ext cx="6412676" cy="4144488"/>
          </a:xfrm>
        </p:spPr>
        <p:txBody>
          <a:bodyPr>
            <a:noAutofit/>
          </a:bodyPr>
          <a:lstStyle/>
          <a:p>
            <a:pPr marL="0" indent="0">
              <a:buNone/>
            </a:pPr>
            <a:r>
              <a:rPr lang="en-US" sz="3200" i="1" dirty="0"/>
              <a:t>1/ </a:t>
            </a:r>
            <a:r>
              <a:rPr lang="en-US" sz="3200" i="1" dirty="0" err="1"/>
              <a:t>Nguyên</a:t>
            </a:r>
            <a:r>
              <a:rPr lang="en-US" sz="3200" i="1" dirty="0"/>
              <a:t> </a:t>
            </a:r>
            <a:r>
              <a:rPr lang="en-US" sz="3200" i="1" dirty="0" err="1"/>
              <a:t>tắc</a:t>
            </a:r>
            <a:r>
              <a:rPr lang="en-US" sz="3200" i="1" dirty="0"/>
              <a:t> </a:t>
            </a:r>
            <a:r>
              <a:rPr lang="en-US" sz="3200" i="1" dirty="0" err="1"/>
              <a:t>đó</a:t>
            </a:r>
            <a:r>
              <a:rPr lang="en-US" sz="3200" i="1" dirty="0"/>
              <a:t> </a:t>
            </a:r>
            <a:r>
              <a:rPr lang="en-US" sz="3200" i="1" dirty="0" err="1"/>
              <a:t>được</a:t>
            </a:r>
            <a:r>
              <a:rPr lang="en-US" sz="3200" i="1" dirty="0"/>
              <a:t> </a:t>
            </a:r>
            <a:r>
              <a:rPr lang="en-US" sz="3200" i="1" dirty="0" err="1"/>
              <a:t>hiểu</a:t>
            </a:r>
            <a:r>
              <a:rPr lang="en-US" sz="3200" i="1" dirty="0"/>
              <a:t> </a:t>
            </a:r>
            <a:r>
              <a:rPr lang="en-US" sz="3200" i="1" dirty="0" err="1"/>
              <a:t>như</a:t>
            </a:r>
            <a:r>
              <a:rPr lang="en-US" sz="3200" i="1" dirty="0"/>
              <a:t> </a:t>
            </a:r>
            <a:r>
              <a:rPr lang="en-US" sz="3200" i="1" dirty="0" err="1"/>
              <a:t>thế</a:t>
            </a:r>
            <a:r>
              <a:rPr lang="en-US" sz="3200" i="1" dirty="0"/>
              <a:t> </a:t>
            </a:r>
            <a:r>
              <a:rPr lang="en-US" sz="3200" i="1" dirty="0" err="1"/>
              <a:t>nào</a:t>
            </a:r>
            <a:r>
              <a:rPr lang="en-US" sz="3200" i="1" dirty="0"/>
              <a:t>? (</a:t>
            </a:r>
            <a:r>
              <a:rPr lang="en-US" sz="3200" i="1" dirty="0" err="1"/>
              <a:t>Nội</a:t>
            </a:r>
            <a:r>
              <a:rPr lang="en-US" sz="3200" i="1" dirty="0"/>
              <a:t> </a:t>
            </a:r>
            <a:r>
              <a:rPr lang="en-US" sz="3200" i="1" dirty="0" err="1"/>
              <a:t>hàm</a:t>
            </a:r>
            <a:r>
              <a:rPr lang="en-US" sz="3200" i="1" dirty="0"/>
              <a:t> </a:t>
            </a:r>
            <a:r>
              <a:rPr lang="en-US" sz="3200" i="1" dirty="0" err="1"/>
              <a:t>của</a:t>
            </a:r>
            <a:r>
              <a:rPr lang="en-US" sz="3200" i="1" dirty="0"/>
              <a:t> </a:t>
            </a:r>
            <a:r>
              <a:rPr lang="en-US" sz="3200" i="1" dirty="0" err="1"/>
              <a:t>nguyên</a:t>
            </a:r>
            <a:r>
              <a:rPr lang="en-US" sz="3200" i="1" dirty="0"/>
              <a:t> </a:t>
            </a:r>
            <a:r>
              <a:rPr lang="en-US" sz="3200" i="1" dirty="0" err="1"/>
              <a:t>tắc</a:t>
            </a:r>
            <a:r>
              <a:rPr lang="en-US" sz="3200" i="1" dirty="0"/>
              <a:t>)</a:t>
            </a:r>
          </a:p>
          <a:p>
            <a:pPr marL="0" indent="0">
              <a:buNone/>
            </a:pPr>
            <a:r>
              <a:rPr lang="en-US" sz="3200" i="1" dirty="0"/>
              <a:t>2/ </a:t>
            </a:r>
            <a:r>
              <a:rPr lang="en-US" sz="3200" i="1" dirty="0" err="1"/>
              <a:t>Để</a:t>
            </a:r>
            <a:r>
              <a:rPr lang="en-US" sz="3200" i="1" dirty="0"/>
              <a:t> </a:t>
            </a:r>
            <a:r>
              <a:rPr lang="en-US" sz="3200" i="1" dirty="0" err="1"/>
              <a:t>thực</a:t>
            </a:r>
            <a:r>
              <a:rPr lang="en-US" sz="3200" i="1" dirty="0"/>
              <a:t> </a:t>
            </a:r>
            <a:r>
              <a:rPr lang="en-US" sz="3200" i="1" dirty="0" err="1"/>
              <a:t>hiện</a:t>
            </a:r>
            <a:r>
              <a:rPr lang="en-US" sz="3200" i="1" dirty="0"/>
              <a:t> </a:t>
            </a:r>
            <a:r>
              <a:rPr lang="en-US" sz="3200" i="1" dirty="0" err="1"/>
              <a:t>nguyên</a:t>
            </a:r>
            <a:r>
              <a:rPr lang="en-US" sz="3200" i="1" dirty="0"/>
              <a:t> </a:t>
            </a:r>
            <a:r>
              <a:rPr lang="en-US" sz="3200" i="1" dirty="0" err="1"/>
              <a:t>tắc</a:t>
            </a:r>
            <a:r>
              <a:rPr lang="en-US" sz="3200" i="1" dirty="0"/>
              <a:t> </a:t>
            </a:r>
            <a:r>
              <a:rPr lang="en-US" sz="3200" i="1" dirty="0" err="1"/>
              <a:t>đó</a:t>
            </a:r>
            <a:r>
              <a:rPr lang="en-US" sz="3200" i="1" dirty="0"/>
              <a:t> </a:t>
            </a:r>
            <a:r>
              <a:rPr lang="en-US" sz="3200" i="1" dirty="0" err="1"/>
              <a:t>chúng</a:t>
            </a:r>
            <a:r>
              <a:rPr lang="en-US" sz="3200" i="1" dirty="0"/>
              <a:t> ta </a:t>
            </a:r>
            <a:r>
              <a:rPr lang="en-US" sz="3200" i="1" dirty="0" err="1"/>
              <a:t>nên</a:t>
            </a:r>
            <a:r>
              <a:rPr lang="en-US" sz="3200" i="1" dirty="0"/>
              <a:t> </a:t>
            </a:r>
            <a:r>
              <a:rPr lang="en-US" sz="3200" i="1" dirty="0" err="1"/>
              <a:t>làm</a:t>
            </a:r>
            <a:r>
              <a:rPr lang="en-US" sz="3200" i="1" dirty="0"/>
              <a:t> </a:t>
            </a:r>
            <a:r>
              <a:rPr lang="en-US" sz="3200" i="1" dirty="0" err="1"/>
              <a:t>gì</a:t>
            </a:r>
            <a:r>
              <a:rPr lang="en-US" sz="3200" i="1" dirty="0"/>
              <a:t> </a:t>
            </a:r>
            <a:r>
              <a:rPr lang="en-US" sz="3200" i="1" dirty="0" err="1"/>
              <a:t>và</a:t>
            </a:r>
            <a:r>
              <a:rPr lang="en-US" sz="3200" i="1" dirty="0"/>
              <a:t> </a:t>
            </a:r>
            <a:r>
              <a:rPr lang="en-US" sz="3200" i="1" dirty="0" err="1"/>
              <a:t>không</a:t>
            </a:r>
            <a:r>
              <a:rPr lang="en-US" sz="3200" i="1" dirty="0"/>
              <a:t> </a:t>
            </a:r>
            <a:r>
              <a:rPr lang="en-US" sz="3200" i="1" dirty="0" err="1"/>
              <a:t>nên</a:t>
            </a:r>
            <a:r>
              <a:rPr lang="en-US" sz="3200" i="1" dirty="0"/>
              <a:t> </a:t>
            </a:r>
            <a:r>
              <a:rPr lang="en-US" sz="3200" i="1" dirty="0" err="1"/>
              <a:t>làm</a:t>
            </a:r>
            <a:r>
              <a:rPr lang="en-US" sz="3200" i="1" dirty="0"/>
              <a:t> </a:t>
            </a:r>
            <a:r>
              <a:rPr lang="en-US" sz="3200" i="1" dirty="0" err="1"/>
              <a:t>gì</a:t>
            </a:r>
            <a:r>
              <a:rPr lang="en-US" sz="3200" i="1" dirty="0"/>
              <a:t>?</a:t>
            </a:r>
          </a:p>
        </p:txBody>
      </p:sp>
      <p:sp>
        <p:nvSpPr>
          <p:cNvPr id="5" name="Rectangle: Rounded Corners 4">
            <a:extLst>
              <a:ext uri="{FF2B5EF4-FFF2-40B4-BE49-F238E27FC236}">
                <a16:creationId xmlns:a16="http://schemas.microsoft.com/office/drawing/2014/main" id="{879E9885-D299-C1D8-EFE2-E170F0D8B38D}"/>
              </a:ext>
            </a:extLst>
          </p:cNvPr>
          <p:cNvSpPr/>
          <p:nvPr/>
        </p:nvSpPr>
        <p:spPr>
          <a:xfrm>
            <a:off x="7528955" y="5308270"/>
            <a:ext cx="3427927" cy="6531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i="1" dirty="0" err="1"/>
              <a:t>Thời</a:t>
            </a:r>
            <a:r>
              <a:rPr lang="en-US" sz="3000" i="1" dirty="0"/>
              <a:t> </a:t>
            </a:r>
            <a:r>
              <a:rPr lang="en-US" sz="3000" i="1" dirty="0" err="1"/>
              <a:t>gian</a:t>
            </a:r>
            <a:r>
              <a:rPr lang="en-US" sz="3000" i="1" dirty="0"/>
              <a:t> 20 </a:t>
            </a:r>
            <a:r>
              <a:rPr lang="en-US" sz="3000" i="1" dirty="0" err="1"/>
              <a:t>phút</a:t>
            </a:r>
            <a:endParaRPr lang="en-US" sz="3000" i="1" dirty="0"/>
          </a:p>
        </p:txBody>
      </p:sp>
      <p:pic>
        <p:nvPicPr>
          <p:cNvPr id="4" name="Picture 3">
            <a:extLst>
              <a:ext uri="{FF2B5EF4-FFF2-40B4-BE49-F238E27FC236}">
                <a16:creationId xmlns:a16="http://schemas.microsoft.com/office/drawing/2014/main" id="{3D8A9988-4FFD-DC82-3FAC-6DB7C882DF0A}"/>
              </a:ext>
            </a:extLst>
          </p:cNvPr>
          <p:cNvPicPr>
            <a:picLocks noChangeAspect="1"/>
          </p:cNvPicPr>
          <p:nvPr/>
        </p:nvPicPr>
        <p:blipFill>
          <a:blip r:embed="rId2"/>
          <a:stretch>
            <a:fillRect/>
          </a:stretch>
        </p:blipFill>
        <p:spPr>
          <a:xfrm>
            <a:off x="0" y="1662548"/>
            <a:ext cx="5228347" cy="3325088"/>
          </a:xfrm>
          <a:prstGeom prst="rect">
            <a:avLst/>
          </a:prstGeom>
        </p:spPr>
      </p:pic>
    </p:spTree>
    <p:extLst>
      <p:ext uri="{BB962C8B-B14F-4D97-AF65-F5344CB8AC3E}">
        <p14:creationId xmlns:p14="http://schemas.microsoft.com/office/powerpoint/2010/main" val="26732447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7007-975F-5E62-6413-99D988C27474}"/>
              </a:ext>
            </a:extLst>
          </p:cNvPr>
          <p:cNvSpPr>
            <a:spLocks noGrp="1"/>
          </p:cNvSpPr>
          <p:nvPr>
            <p:ph type="title"/>
          </p:nvPr>
        </p:nvSpPr>
        <p:spPr>
          <a:xfrm>
            <a:off x="950026" y="2898291"/>
            <a:ext cx="3439802" cy="1198696"/>
          </a:xfrm>
        </p:spPr>
        <p:txBody>
          <a:bodyPr/>
          <a:lstStyle/>
          <a:p>
            <a:r>
              <a:rPr lang="en-US"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endParaRPr lang="en-US" sz="4000" dirty="0">
              <a:solidFill>
                <a:schemeClr val="bg1"/>
              </a:solidFill>
            </a:endParaRPr>
          </a:p>
        </p:txBody>
      </p:sp>
      <p:sp>
        <p:nvSpPr>
          <p:cNvPr id="3" name="Content Placeholder 2">
            <a:extLst>
              <a:ext uri="{FF2B5EF4-FFF2-40B4-BE49-F238E27FC236}">
                <a16:creationId xmlns:a16="http://schemas.microsoft.com/office/drawing/2014/main" id="{180A2060-51C2-CAA6-6AE5-D99B4A642829}"/>
              </a:ext>
            </a:extLst>
          </p:cNvPr>
          <p:cNvSpPr>
            <a:spLocks noGrp="1"/>
          </p:cNvSpPr>
          <p:nvPr>
            <p:ph idx="1"/>
          </p:nvPr>
        </p:nvSpPr>
        <p:spPr>
          <a:xfrm>
            <a:off x="5109983" y="802809"/>
            <a:ext cx="6275035" cy="5249940"/>
          </a:xfrm>
        </p:spPr>
        <p:txBody>
          <a:bodyPr>
            <a:normAutofit/>
          </a:bodyPr>
          <a:lstStyle/>
          <a:p>
            <a:pPr algn="just"/>
            <a:r>
              <a:rPr lang="en-US" sz="2800" dirty="0" err="1">
                <a:solidFill>
                  <a:srgbClr val="231F20"/>
                </a:solidFill>
                <a:effectLst/>
                <a:latin typeface="Times New Roman" panose="02020603050405020304" pitchFamily="18" charset="0"/>
                <a:ea typeface="Calibri" panose="020F0502020204030204" pitchFamily="34" charset="0"/>
              </a:rPr>
              <a:t>Thước</a:t>
            </a:r>
            <a:r>
              <a:rPr lang="en-US" sz="2800" dirty="0">
                <a:solidFill>
                  <a:srgbClr val="231F20"/>
                </a:solidFill>
                <a:effectLst/>
                <a:latin typeface="Times New Roman" panose="02020603050405020304" pitchFamily="18" charset="0"/>
                <a:ea typeface="Calibri" panose="020F0502020204030204" pitchFamily="34" charset="0"/>
              </a:rPr>
              <a:t> </a:t>
            </a:r>
            <a:r>
              <a:rPr lang="en-US" sz="2800" dirty="0" err="1">
                <a:solidFill>
                  <a:srgbClr val="231F20"/>
                </a:solidFill>
                <a:effectLst/>
                <a:latin typeface="Times New Roman" panose="02020603050405020304" pitchFamily="18" charset="0"/>
                <a:ea typeface="Calibri" panose="020F0502020204030204" pitchFamily="34" charset="0"/>
              </a:rPr>
              <a:t>đo</a:t>
            </a:r>
            <a:r>
              <a:rPr lang="en-US" sz="2800" dirty="0">
                <a:solidFill>
                  <a:srgbClr val="231F20"/>
                </a:solidFill>
                <a:effectLst/>
                <a:latin typeface="Times New Roman" panose="02020603050405020304" pitchFamily="18" charset="0"/>
                <a:ea typeface="Calibri" panose="020F0502020204030204" pitchFamily="34" charset="0"/>
              </a:rPr>
              <a:t> </a:t>
            </a:r>
            <a:r>
              <a:rPr lang="en-US" sz="2800" dirty="0" err="1">
                <a:solidFill>
                  <a:srgbClr val="231F20"/>
                </a:solidFill>
                <a:effectLst/>
                <a:latin typeface="Times New Roman" panose="02020603050405020304" pitchFamily="18" charset="0"/>
                <a:ea typeface="Calibri" panose="020F0502020204030204" pitchFamily="34" charset="0"/>
              </a:rPr>
              <a:t>về</a:t>
            </a:r>
            <a:r>
              <a:rPr lang="en-US" sz="2800" dirty="0">
                <a:solidFill>
                  <a:srgbClr val="231F20"/>
                </a:solidFill>
                <a:effectLst/>
                <a:latin typeface="Times New Roman" panose="02020603050405020304" pitchFamily="18" charset="0"/>
                <a:ea typeface="Calibri" panose="020F0502020204030204" pitchFamily="34" charset="0"/>
              </a:rPr>
              <a:t> an </a:t>
            </a:r>
            <a:r>
              <a:rPr lang="en-US" sz="2800" dirty="0" err="1">
                <a:solidFill>
                  <a:srgbClr val="231F20"/>
                </a:solidFill>
                <a:effectLst/>
                <a:latin typeface="Times New Roman" panose="02020603050405020304" pitchFamily="18" charset="0"/>
                <a:ea typeface="Calibri" panose="020F0502020204030204" pitchFamily="34" charset="0"/>
              </a:rPr>
              <a:t>toàn</a:t>
            </a:r>
            <a:r>
              <a:rPr lang="en-US" sz="2800" dirty="0">
                <a:solidFill>
                  <a:srgbClr val="231F20"/>
                </a:solidFill>
                <a:effectLst/>
                <a:latin typeface="Times New Roman" panose="02020603050405020304" pitchFamily="18" charset="0"/>
                <a:ea typeface="Calibri" panose="020F0502020204030204" pitchFamily="34" charset="0"/>
              </a:rPr>
              <a:t> </a:t>
            </a:r>
            <a:r>
              <a:rPr lang="en-US" sz="2800" dirty="0" err="1">
                <a:solidFill>
                  <a:srgbClr val="231F20"/>
                </a:solidFill>
                <a:effectLst/>
                <a:latin typeface="Times New Roman" panose="02020603050405020304" pitchFamily="18" charset="0"/>
                <a:ea typeface="Calibri" panose="020F0502020204030204" pitchFamily="34" charset="0"/>
              </a:rPr>
              <a:t>với</a:t>
            </a:r>
            <a:r>
              <a:rPr lang="en-US" sz="2800" dirty="0">
                <a:solidFill>
                  <a:srgbClr val="231F20"/>
                </a:solidFill>
                <a:effectLst/>
                <a:latin typeface="Times New Roman" panose="02020603050405020304" pitchFamily="18" charset="0"/>
                <a:ea typeface="Calibri" panose="020F0502020204030204" pitchFamily="34" charset="0"/>
              </a:rPr>
              <a:t> </a:t>
            </a:r>
            <a:r>
              <a:rPr lang="en-US" sz="2800" dirty="0" err="1">
                <a:solidFill>
                  <a:srgbClr val="231F20"/>
                </a:solidFill>
                <a:effectLst/>
                <a:latin typeface="Times New Roman" panose="02020603050405020304" pitchFamily="18" charset="0"/>
                <a:ea typeface="Calibri" panose="020F0502020204030204" pitchFamily="34" charset="0"/>
              </a:rPr>
              <a:t>trẻ</a:t>
            </a:r>
            <a:r>
              <a:rPr lang="en-US" sz="2800" dirty="0">
                <a:solidFill>
                  <a:srgbClr val="231F20"/>
                </a:solidFill>
                <a:effectLst/>
                <a:latin typeface="Times New Roman" panose="02020603050405020304" pitchFamily="18" charset="0"/>
                <a:ea typeface="Calibri" panose="020F0502020204030204" pitchFamily="34" charset="0"/>
              </a:rPr>
              <a:t> </a:t>
            </a:r>
            <a:r>
              <a:rPr lang="en-US" sz="2800" dirty="0" err="1">
                <a:solidFill>
                  <a:srgbClr val="231F20"/>
                </a:solidFill>
                <a:effectLst/>
                <a:latin typeface="Times New Roman" panose="02020603050405020304" pitchFamily="18" charset="0"/>
                <a:ea typeface="Calibri" panose="020F0502020204030204" pitchFamily="34" charset="0"/>
              </a:rPr>
              <a:t>là</a:t>
            </a:r>
            <a:r>
              <a:rPr lang="en-US" sz="2800" dirty="0">
                <a:solidFill>
                  <a:srgbClr val="231F20"/>
                </a:solidFill>
                <a:effectLst/>
                <a:latin typeface="Times New Roman" panose="02020603050405020304" pitchFamily="18" charset="0"/>
                <a:ea typeface="Calibri" panose="020F0502020204030204" pitchFamily="34" charset="0"/>
              </a:rPr>
              <a:t>: </a:t>
            </a:r>
            <a:r>
              <a:rPr lang="en-US" sz="2800" b="1" i="1" dirty="0" err="1">
                <a:solidFill>
                  <a:srgbClr val="C00000"/>
                </a:solidFill>
                <a:effectLst/>
                <a:latin typeface="Times New Roman" panose="02020603050405020304" pitchFamily="18" charset="0"/>
                <a:ea typeface="Calibri" panose="020F0502020204030204" pitchFamily="34" charset="0"/>
              </a:rPr>
              <a:t>Không</a:t>
            </a:r>
            <a:r>
              <a:rPr lang="en-US" sz="2800" b="1" i="1" dirty="0">
                <a:solidFill>
                  <a:srgbClr val="C00000"/>
                </a:solidFill>
                <a:effectLst/>
                <a:latin typeface="Times New Roman" panose="02020603050405020304" pitchFamily="18" charset="0"/>
                <a:ea typeface="Calibri" panose="020F0502020204030204" pitchFamily="34" charset="0"/>
              </a:rPr>
              <a:t> </a:t>
            </a:r>
            <a:r>
              <a:rPr lang="en-US" sz="2800" b="1" i="1" dirty="0" err="1">
                <a:solidFill>
                  <a:srgbClr val="C00000"/>
                </a:solidFill>
                <a:effectLst/>
                <a:latin typeface="Times New Roman" panose="02020603050405020304" pitchFamily="18" charset="0"/>
                <a:ea typeface="Calibri" panose="020F0502020204030204" pitchFamily="34" charset="0"/>
              </a:rPr>
              <a:t>bị</a:t>
            </a:r>
            <a:r>
              <a:rPr lang="en-US" sz="2800" b="1" i="1" dirty="0">
                <a:solidFill>
                  <a:srgbClr val="C00000"/>
                </a:solidFill>
                <a:effectLst/>
                <a:latin typeface="Times New Roman" panose="02020603050405020304" pitchFamily="18" charset="0"/>
                <a:ea typeface="Calibri" panose="020F0502020204030204" pitchFamily="34" charset="0"/>
              </a:rPr>
              <a:t> </a:t>
            </a:r>
            <a:r>
              <a:rPr lang="en-US" sz="2800" b="1" i="1" dirty="0" err="1">
                <a:solidFill>
                  <a:srgbClr val="C00000"/>
                </a:solidFill>
                <a:effectLst/>
                <a:latin typeface="Times New Roman" panose="02020603050405020304" pitchFamily="18" charset="0"/>
                <a:ea typeface="Calibri" panose="020F0502020204030204" pitchFamily="34" charset="0"/>
              </a:rPr>
              <a:t>bạo</a:t>
            </a:r>
            <a:r>
              <a:rPr lang="en-US" sz="2800" b="1" i="1" dirty="0">
                <a:solidFill>
                  <a:srgbClr val="C00000"/>
                </a:solidFill>
                <a:effectLst/>
                <a:latin typeface="Times New Roman" panose="02020603050405020304" pitchFamily="18" charset="0"/>
                <a:ea typeface="Calibri" panose="020F0502020204030204" pitchFamily="34" charset="0"/>
              </a:rPr>
              <a:t> </a:t>
            </a:r>
            <a:r>
              <a:rPr lang="en-US" sz="2800" b="1" i="1" dirty="0" err="1">
                <a:solidFill>
                  <a:srgbClr val="C00000"/>
                </a:solidFill>
                <a:effectLst/>
                <a:latin typeface="Times New Roman" panose="02020603050405020304" pitchFamily="18" charset="0"/>
                <a:ea typeface="Calibri" panose="020F0502020204030204" pitchFamily="34" charset="0"/>
              </a:rPr>
              <a:t>lực</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dưới</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bất</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cứ</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hình</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thức</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nào</a:t>
            </a:r>
            <a:r>
              <a:rPr lang="en-US" sz="2800" i="1" dirty="0">
                <a:solidFill>
                  <a:srgbClr val="231F20"/>
                </a:solidFill>
                <a:effectLst/>
                <a:latin typeface="Times New Roman" panose="02020603050405020304" pitchFamily="18" charset="0"/>
                <a:ea typeface="Calibri" panose="020F0502020204030204" pitchFamily="34" charset="0"/>
              </a:rPr>
              <a:t> ở </a:t>
            </a:r>
            <a:r>
              <a:rPr lang="en-US" sz="2800" i="1" dirty="0" err="1">
                <a:solidFill>
                  <a:srgbClr val="231F20"/>
                </a:solidFill>
                <a:effectLst/>
                <a:latin typeface="Times New Roman" panose="02020603050405020304" pitchFamily="18" charset="0"/>
                <a:ea typeface="Calibri" panose="020F0502020204030204" pitchFamily="34" charset="0"/>
              </a:rPr>
              <a:t>các</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bối</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cảnh</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môi</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trường</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khác</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nhau</a:t>
            </a:r>
            <a:r>
              <a:rPr lang="en-US" sz="2800" i="1" dirty="0">
                <a:solidFill>
                  <a:srgbClr val="231F20"/>
                </a:solidFill>
                <a:effectLst/>
                <a:latin typeface="Times New Roman" panose="02020603050405020304" pitchFamily="18" charset="0"/>
                <a:ea typeface="Calibri" panose="020F0502020204030204" pitchFamily="34" charset="0"/>
              </a:rPr>
              <a:t>: ở </a:t>
            </a:r>
            <a:r>
              <a:rPr lang="en-US" sz="2800" i="1" dirty="0" err="1">
                <a:solidFill>
                  <a:srgbClr val="231F20"/>
                </a:solidFill>
                <a:effectLst/>
                <a:latin typeface="Times New Roman" panose="02020603050405020304" pitchFamily="18" charset="0"/>
                <a:ea typeface="Calibri" panose="020F0502020204030204" pitchFamily="34" charset="0"/>
              </a:rPr>
              <a:t>nhà</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nơi</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công</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cộng</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đến</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các</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cơ</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quan</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trường</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học</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bệnh</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viện</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và</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ngay</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cả</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khi</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đã</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rời</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bỏ</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các</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mối</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nguy</a:t>
            </a:r>
            <a:r>
              <a:rPr lang="en-US" sz="2800" i="1" dirty="0">
                <a:solidFill>
                  <a:srgbClr val="231F20"/>
                </a:solidFill>
                <a:effectLst/>
                <a:latin typeface="Times New Roman" panose="02020603050405020304" pitchFamily="18" charset="0"/>
                <a:ea typeface="Calibri" panose="020F0502020204030204" pitchFamily="34" charset="0"/>
              </a:rPr>
              <a:t> </a:t>
            </a:r>
            <a:r>
              <a:rPr lang="en-US" sz="2800" i="1" dirty="0" err="1">
                <a:solidFill>
                  <a:srgbClr val="231F20"/>
                </a:solidFill>
                <a:effectLst/>
                <a:latin typeface="Times New Roman" panose="02020603050405020304" pitchFamily="18" charset="0"/>
                <a:ea typeface="Calibri" panose="020F0502020204030204" pitchFamily="34" charset="0"/>
              </a:rPr>
              <a:t>hại</a:t>
            </a:r>
            <a:r>
              <a:rPr lang="en-US" sz="2800" i="1" dirty="0">
                <a:solidFill>
                  <a:srgbClr val="231F20"/>
                </a:solidFill>
                <a:effectLst/>
                <a:latin typeface="Times New Roman" panose="02020603050405020304" pitchFamily="18" charset="0"/>
                <a:ea typeface="Calibri" panose="020F0502020204030204" pitchFamily="34" charset="0"/>
              </a:rPr>
              <a:t>. </a:t>
            </a:r>
          </a:p>
          <a:p>
            <a:pPr algn="just"/>
            <a:r>
              <a:rPr lang="en-US" sz="3000" i="1" dirty="0" err="1">
                <a:latin typeface="Times New Roman" panose="02020603050405020304" pitchFamily="18" charset="0"/>
                <a:ea typeface="Calibri" panose="020F0502020204030204" pitchFamily="34" charset="0"/>
              </a:rPr>
              <a:t>T</a:t>
            </a:r>
            <a:r>
              <a:rPr lang="en-US" sz="3000" i="1" dirty="0" err="1">
                <a:effectLst/>
                <a:latin typeface="Times New Roman" panose="02020603050405020304" pitchFamily="18" charset="0"/>
                <a:ea typeface="Calibri" panose="020F0502020204030204" pitchFamily="34" charset="0"/>
              </a:rPr>
              <a:t>rẻ</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cũng</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cần</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được</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đảm</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bảo</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sự</a:t>
            </a:r>
            <a:r>
              <a:rPr lang="en-US" sz="3000" i="1" dirty="0">
                <a:effectLst/>
                <a:latin typeface="Times New Roman" panose="02020603050405020304" pitchFamily="18" charset="0"/>
                <a:ea typeface="Calibri" panose="020F0502020204030204" pitchFamily="34" charset="0"/>
              </a:rPr>
              <a:t> </a:t>
            </a:r>
            <a:r>
              <a:rPr lang="en-US" sz="3000" b="1" i="1" dirty="0">
                <a:solidFill>
                  <a:srgbClr val="C00000"/>
                </a:solidFill>
                <a:effectLst/>
                <a:latin typeface="Times New Roman" panose="02020603050405020304" pitchFamily="18" charset="0"/>
                <a:ea typeface="Calibri" panose="020F0502020204030204" pitchFamily="34" charset="0"/>
              </a:rPr>
              <a:t>an </a:t>
            </a:r>
            <a:r>
              <a:rPr lang="en-US" sz="3000" b="1" i="1" dirty="0" err="1">
                <a:solidFill>
                  <a:srgbClr val="C00000"/>
                </a:solidFill>
                <a:effectLst/>
                <a:latin typeface="Times New Roman" panose="02020603050405020304" pitchFamily="18" charset="0"/>
                <a:ea typeface="Calibri" panose="020F0502020204030204" pitchFamily="34" charset="0"/>
              </a:rPr>
              <a:t>toàn</a:t>
            </a:r>
            <a:r>
              <a:rPr lang="en-US" sz="3000" b="1" i="1" dirty="0">
                <a:solidFill>
                  <a:srgbClr val="C00000"/>
                </a:solidFill>
                <a:effectLst/>
                <a:latin typeface="Times New Roman" panose="02020603050405020304" pitchFamily="18" charset="0"/>
                <a:ea typeface="Calibri" panose="020F0502020204030204" pitchFamily="34" charset="0"/>
              </a:rPr>
              <a:t> </a:t>
            </a:r>
            <a:r>
              <a:rPr lang="en-US" sz="3000" b="1" i="1" dirty="0" err="1">
                <a:solidFill>
                  <a:srgbClr val="C00000"/>
                </a:solidFill>
                <a:effectLst/>
                <a:latin typeface="Times New Roman" panose="02020603050405020304" pitchFamily="18" charset="0"/>
                <a:ea typeface="Calibri" panose="020F0502020204030204" pitchFamily="34" charset="0"/>
              </a:rPr>
              <a:t>về</a:t>
            </a:r>
            <a:r>
              <a:rPr lang="en-US" sz="3000" b="1" i="1" dirty="0">
                <a:solidFill>
                  <a:srgbClr val="C00000"/>
                </a:solidFill>
                <a:effectLst/>
                <a:latin typeface="Times New Roman" panose="02020603050405020304" pitchFamily="18" charset="0"/>
                <a:ea typeface="Calibri" panose="020F0502020204030204" pitchFamily="34" charset="0"/>
              </a:rPr>
              <a:t> </a:t>
            </a:r>
            <a:r>
              <a:rPr lang="en-US" sz="3000" b="1" i="1" dirty="0" err="1">
                <a:solidFill>
                  <a:srgbClr val="C00000"/>
                </a:solidFill>
                <a:effectLst/>
                <a:latin typeface="Times New Roman" panose="02020603050405020304" pitchFamily="18" charset="0"/>
                <a:ea typeface="Calibri" panose="020F0502020204030204" pitchFamily="34" charset="0"/>
              </a:rPr>
              <a:t>mặt</a:t>
            </a:r>
            <a:r>
              <a:rPr lang="en-US" sz="3000" b="1" i="1" dirty="0">
                <a:solidFill>
                  <a:srgbClr val="C00000"/>
                </a:solidFill>
                <a:effectLst/>
                <a:latin typeface="Times New Roman" panose="02020603050405020304" pitchFamily="18" charset="0"/>
                <a:ea typeface="Calibri" panose="020F0502020204030204" pitchFamily="34" charset="0"/>
              </a:rPr>
              <a:t> </a:t>
            </a:r>
            <a:r>
              <a:rPr lang="en-US" sz="3000" b="1" i="1" dirty="0" err="1">
                <a:solidFill>
                  <a:srgbClr val="C00000"/>
                </a:solidFill>
                <a:effectLst/>
                <a:latin typeface="Times New Roman" panose="02020603050405020304" pitchFamily="18" charset="0"/>
                <a:ea typeface="Calibri" panose="020F0502020204030204" pitchFamily="34" charset="0"/>
              </a:rPr>
              <a:t>tinh</a:t>
            </a:r>
            <a:r>
              <a:rPr lang="en-US" sz="3000" b="1" i="1" dirty="0">
                <a:solidFill>
                  <a:srgbClr val="C00000"/>
                </a:solidFill>
                <a:effectLst/>
                <a:latin typeface="Times New Roman" panose="02020603050405020304" pitchFamily="18" charset="0"/>
                <a:ea typeface="Calibri" panose="020F0502020204030204" pitchFamily="34" charset="0"/>
              </a:rPr>
              <a:t> </a:t>
            </a:r>
            <a:r>
              <a:rPr lang="en-US" sz="3000" b="1" i="1" dirty="0" err="1">
                <a:solidFill>
                  <a:srgbClr val="C00000"/>
                </a:solidFill>
                <a:effectLst/>
                <a:latin typeface="Times New Roman" panose="02020603050405020304" pitchFamily="18" charset="0"/>
                <a:ea typeface="Calibri" panose="020F0502020204030204" pitchFamily="34" charset="0"/>
              </a:rPr>
              <a:t>thần</a:t>
            </a:r>
            <a:r>
              <a:rPr lang="en-US" sz="3000" b="1" i="1" dirty="0">
                <a:solidFill>
                  <a:srgbClr val="C00000"/>
                </a:solidFill>
                <a:effectLst/>
                <a:latin typeface="Times New Roman" panose="02020603050405020304" pitchFamily="18" charset="0"/>
                <a:ea typeface="Calibri" panose="020F0502020204030204" pitchFamily="34" charset="0"/>
              </a:rPr>
              <a:t>,</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không</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bị</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kỳ</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thị</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đổ</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lỗi</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xa</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lánh</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xúc</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phạm</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và</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đe</a:t>
            </a:r>
            <a:r>
              <a:rPr lang="en-US" sz="3000" i="1" dirty="0">
                <a:effectLst/>
                <a:latin typeface="Times New Roman" panose="02020603050405020304" pitchFamily="18" charset="0"/>
                <a:ea typeface="Calibri" panose="020F0502020204030204" pitchFamily="34" charset="0"/>
              </a:rPr>
              <a:t> </a:t>
            </a:r>
            <a:r>
              <a:rPr lang="en-US" sz="3000" i="1" dirty="0" err="1">
                <a:effectLst/>
                <a:latin typeface="Times New Roman" panose="02020603050405020304" pitchFamily="18" charset="0"/>
                <a:ea typeface="Calibri" panose="020F0502020204030204" pitchFamily="34" charset="0"/>
              </a:rPr>
              <a:t>dọa</a:t>
            </a:r>
            <a:r>
              <a:rPr lang="en-US" sz="3000" i="1" dirty="0">
                <a:effectLst/>
                <a:latin typeface="Times New Roman" panose="02020603050405020304" pitchFamily="18" charset="0"/>
                <a:ea typeface="Calibri" panose="020F0502020204030204" pitchFamily="34" charset="0"/>
              </a:rPr>
              <a:t>. </a:t>
            </a:r>
            <a:endParaRPr lang="en-US" sz="3000" i="1" dirty="0"/>
          </a:p>
        </p:txBody>
      </p:sp>
    </p:spTree>
    <p:extLst>
      <p:ext uri="{BB962C8B-B14F-4D97-AF65-F5344CB8AC3E}">
        <p14:creationId xmlns:p14="http://schemas.microsoft.com/office/powerpoint/2010/main" val="1189521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597E-BDF4-F3A8-00B1-9076B62AC423}"/>
              </a:ext>
            </a:extLst>
          </p:cNvPr>
          <p:cNvSpPr>
            <a:spLocks noGrp="1"/>
          </p:cNvSpPr>
          <p:nvPr>
            <p:ph type="title"/>
          </p:nvPr>
        </p:nvSpPr>
        <p:spPr>
          <a:xfrm>
            <a:off x="208344" y="1153572"/>
            <a:ext cx="2985983" cy="4309679"/>
          </a:xfrm>
        </p:spPr>
        <p:txBody>
          <a:bodyPr>
            <a:normAutofit fontScale="90000"/>
          </a:bodyPr>
          <a:lstStyle/>
          <a:p>
            <a:pPr algn="ctr"/>
            <a:r>
              <a:rPr lang="en-US" b="1" dirty="0" err="1">
                <a:solidFill>
                  <a:srgbClr val="FF0000"/>
                </a:solidFill>
              </a:rPr>
              <a:t>Mục</a:t>
            </a:r>
            <a:r>
              <a:rPr lang="en-US" b="1" dirty="0">
                <a:solidFill>
                  <a:srgbClr val="FF0000"/>
                </a:solidFill>
              </a:rPr>
              <a:t> </a:t>
            </a:r>
            <a:r>
              <a:rPr lang="en-US" b="1" dirty="0" err="1">
                <a:solidFill>
                  <a:srgbClr val="FF0000"/>
                </a:solidFill>
              </a:rPr>
              <a:t>tiêu</a:t>
            </a:r>
            <a:r>
              <a:rPr lang="en-US" b="1" dirty="0">
                <a:solidFill>
                  <a:srgbClr val="FF0000"/>
                </a:solidFill>
              </a:rPr>
              <a:t> </a:t>
            </a:r>
            <a:r>
              <a:rPr lang="en-US" b="1" dirty="0" err="1">
                <a:solidFill>
                  <a:srgbClr val="FF0000"/>
                </a:solidFill>
              </a:rPr>
              <a:t>khóa</a:t>
            </a:r>
            <a:r>
              <a:rPr lang="en-US" b="1" dirty="0">
                <a:solidFill>
                  <a:srgbClr val="FF0000"/>
                </a:solidFill>
              </a:rPr>
              <a:t> </a:t>
            </a:r>
            <a:r>
              <a:rPr lang="en-US" b="1" dirty="0" err="1">
                <a:solidFill>
                  <a:srgbClr val="FF0000"/>
                </a:solidFill>
              </a:rPr>
              <a:t>tập</a:t>
            </a:r>
            <a:r>
              <a:rPr lang="en-US" b="1" dirty="0">
                <a:solidFill>
                  <a:srgbClr val="FF0000"/>
                </a:solidFill>
              </a:rPr>
              <a:t> </a:t>
            </a:r>
            <a:r>
              <a:rPr lang="en-US" b="1" dirty="0" err="1">
                <a:solidFill>
                  <a:srgbClr val="FF0000"/>
                </a:solidFill>
              </a:rPr>
              <a:t>huấn</a:t>
            </a:r>
            <a:br>
              <a:rPr lang="en-US" b="1" dirty="0">
                <a:solidFill>
                  <a:srgbClr val="FF0000"/>
                </a:solidFill>
              </a:rPr>
            </a:br>
            <a:r>
              <a:rPr lang="en-US" b="1" dirty="0">
                <a:solidFill>
                  <a:srgbClr val="FF0000"/>
                </a:solidFill>
              </a:rPr>
              <a:t>Sau </a:t>
            </a:r>
            <a:r>
              <a:rPr lang="en-US" b="1" dirty="0" err="1">
                <a:solidFill>
                  <a:srgbClr val="FF0000"/>
                </a:solidFill>
              </a:rPr>
              <a:t>khóa</a:t>
            </a:r>
            <a:r>
              <a:rPr lang="en-US" b="1" dirty="0">
                <a:solidFill>
                  <a:srgbClr val="FF0000"/>
                </a:solidFill>
              </a:rPr>
              <a:t> </a:t>
            </a:r>
            <a:r>
              <a:rPr lang="en-US" b="1" dirty="0" err="1">
                <a:solidFill>
                  <a:srgbClr val="FF0000"/>
                </a:solidFill>
              </a:rPr>
              <a:t>tập</a:t>
            </a:r>
            <a:r>
              <a:rPr lang="en-US" b="1" dirty="0">
                <a:solidFill>
                  <a:srgbClr val="FF0000"/>
                </a:solidFill>
              </a:rPr>
              <a:t> </a:t>
            </a:r>
            <a:r>
              <a:rPr lang="en-US" b="1" dirty="0" err="1">
                <a:solidFill>
                  <a:srgbClr val="FF0000"/>
                </a:solidFill>
              </a:rPr>
              <a:t>huấn</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viên</a:t>
            </a:r>
            <a:r>
              <a:rPr lang="en-US" b="1" dirty="0">
                <a:solidFill>
                  <a:srgbClr val="FF0000"/>
                </a:solidFill>
              </a:rPr>
              <a:t> </a:t>
            </a:r>
            <a:r>
              <a:rPr lang="en-US" b="1" dirty="0" err="1">
                <a:solidFill>
                  <a:srgbClr val="FF0000"/>
                </a:solidFill>
              </a:rPr>
              <a:t>sẽ</a:t>
            </a:r>
            <a:r>
              <a:rPr lang="en-US" b="1" dirty="0">
                <a:solidFill>
                  <a:srgbClr val="FF0000"/>
                </a:solidFill>
              </a:rPr>
              <a:t>:</a:t>
            </a:r>
          </a:p>
        </p:txBody>
      </p:sp>
      <p:graphicFrame>
        <p:nvGraphicFramePr>
          <p:cNvPr id="14" name="Content Placeholder 2">
            <a:extLst>
              <a:ext uri="{FF2B5EF4-FFF2-40B4-BE49-F238E27FC236}">
                <a16:creationId xmlns:a16="http://schemas.microsoft.com/office/drawing/2014/main" id="{C44A380A-5AD8-FAAF-34C1-41DA86E31172}"/>
              </a:ext>
            </a:extLst>
          </p:cNvPr>
          <p:cNvGraphicFramePr>
            <a:graphicFrameLocks noGrp="1"/>
          </p:cNvGraphicFramePr>
          <p:nvPr>
            <p:ph idx="1"/>
            <p:extLst>
              <p:ext uri="{D42A27DB-BD31-4B8C-83A1-F6EECF244321}">
                <p14:modId xmlns:p14="http://schemas.microsoft.com/office/powerpoint/2010/main" val="917223357"/>
              </p:ext>
            </p:extLst>
          </p:nvPr>
        </p:nvGraphicFramePr>
        <p:xfrm>
          <a:off x="4305781" y="474562"/>
          <a:ext cx="7328053" cy="5834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4050460"/>
      </p:ext>
    </p:extLst>
  </p:cSld>
  <p:clrMapOvr>
    <a:masterClrMapping/>
  </p:clrMapOvr>
  <p:transition spd="med">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5122D-B651-7A59-C3E9-48F43B74DE45}"/>
              </a:ext>
            </a:extLst>
          </p:cNvPr>
          <p:cNvSpPr>
            <a:spLocks noGrp="1"/>
          </p:cNvSpPr>
          <p:nvPr>
            <p:ph type="title"/>
          </p:nvPr>
        </p:nvSpPr>
        <p:spPr>
          <a:xfrm>
            <a:off x="890649" y="2847371"/>
            <a:ext cx="3499179" cy="1678330"/>
          </a:xfrm>
        </p:spPr>
        <p:txBody>
          <a:bodyPr/>
          <a:lstStyle/>
          <a:p>
            <a:r>
              <a:rPr lang="en-US" sz="4000" b="1" dirty="0" err="1"/>
              <a:t>Làm</a:t>
            </a:r>
            <a:r>
              <a:rPr lang="en-US" sz="4000" b="1" dirty="0"/>
              <a:t> </a:t>
            </a:r>
            <a:r>
              <a:rPr lang="en-US" sz="4000" b="1" dirty="0" err="1"/>
              <a:t>gì</a:t>
            </a:r>
            <a:r>
              <a:rPr lang="en-US" sz="4000" b="1" dirty="0"/>
              <a:t> </a:t>
            </a:r>
            <a:r>
              <a:rPr lang="en-US" sz="4000" b="1" dirty="0" err="1"/>
              <a:t>khi</a:t>
            </a:r>
            <a:r>
              <a:rPr lang="en-US" sz="4000" b="1" dirty="0"/>
              <a:t> </a:t>
            </a:r>
            <a:r>
              <a:rPr lang="en-US" sz="4000" b="1" dirty="0" err="1"/>
              <a:t>trẻ</a:t>
            </a:r>
            <a:r>
              <a:rPr lang="en-US" sz="4000" b="1" dirty="0"/>
              <a:t> </a:t>
            </a:r>
            <a:r>
              <a:rPr lang="en-US" sz="4000" b="1" dirty="0" err="1"/>
              <a:t>có</a:t>
            </a:r>
            <a:r>
              <a:rPr lang="en-US" sz="4000" b="1" dirty="0"/>
              <a:t> </a:t>
            </a:r>
            <a:r>
              <a:rPr lang="en-US" sz="4000" b="1" dirty="0" err="1"/>
              <a:t>nguy</a:t>
            </a:r>
            <a:r>
              <a:rPr lang="en-US" sz="4000" b="1" dirty="0"/>
              <a:t> </a:t>
            </a:r>
            <a:r>
              <a:rPr lang="en-US" sz="4000" b="1" dirty="0" err="1"/>
              <a:t>cơ</a:t>
            </a:r>
            <a:r>
              <a:rPr lang="en-US" sz="4000" b="1" dirty="0"/>
              <a:t> </a:t>
            </a:r>
            <a:r>
              <a:rPr lang="en-US" sz="4000" b="1" dirty="0" err="1"/>
              <a:t>bị</a:t>
            </a:r>
            <a:r>
              <a:rPr lang="en-US" sz="4000" b="1" dirty="0"/>
              <a:t> </a:t>
            </a:r>
            <a:r>
              <a:rPr lang="en-US" sz="4000" b="1" dirty="0" err="1"/>
              <a:t>mất</a:t>
            </a:r>
            <a:r>
              <a:rPr lang="en-US" sz="4000" b="1" dirty="0"/>
              <a:t> an </a:t>
            </a:r>
            <a:r>
              <a:rPr lang="en-US" sz="4000" b="1" dirty="0" err="1"/>
              <a:t>toàn</a:t>
            </a:r>
            <a:endParaRPr lang="en-US" sz="4000" b="1" dirty="0"/>
          </a:p>
        </p:txBody>
      </p:sp>
      <p:sp>
        <p:nvSpPr>
          <p:cNvPr id="3" name="Content Placeholder 2">
            <a:extLst>
              <a:ext uri="{FF2B5EF4-FFF2-40B4-BE49-F238E27FC236}">
                <a16:creationId xmlns:a16="http://schemas.microsoft.com/office/drawing/2014/main" id="{D8AC2699-4945-A908-9729-E1D232DE89A9}"/>
              </a:ext>
            </a:extLst>
          </p:cNvPr>
          <p:cNvSpPr>
            <a:spLocks noGrp="1"/>
          </p:cNvSpPr>
          <p:nvPr>
            <p:ph idx="1"/>
          </p:nvPr>
        </p:nvSpPr>
        <p:spPr>
          <a:xfrm>
            <a:off x="4738255" y="1261641"/>
            <a:ext cx="6899563" cy="5305413"/>
          </a:xfrm>
        </p:spPr>
        <p:txBody>
          <a:bodyPr>
            <a:normAutofit/>
          </a:bodyPr>
          <a:lstStyle/>
          <a:p>
            <a:pPr>
              <a:buFont typeface="Wingdings" panose="05000000000000000000" pitchFamily="2" charset="2"/>
              <a:buChar char="Ø"/>
            </a:pP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rủi</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ro</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/an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rủi</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ro</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solidFill>
                <a:srgbClr val="231F20"/>
              </a:solidFill>
              <a:latin typeface="Times New Roman" panose="020206030504050203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ngay</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cần</a:t>
            </a:r>
            <a:endParaRPr lang="en-US" dirty="0">
              <a:solidFill>
                <a:srgbClr val="231F20"/>
              </a:solidFill>
              <a:latin typeface="Times New Roman" panose="020206030504050203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Hỗ</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trợ</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bỏ</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đem</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p>
          <a:p>
            <a:pPr>
              <a:buFont typeface="Wingdings" panose="05000000000000000000" pitchFamily="2" charset="2"/>
              <a:buChar char="Ø"/>
            </a:pP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hỗ</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trợ</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cán</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5523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6331B-1B99-0017-39BB-7A5B979866CB}"/>
              </a:ext>
            </a:extLst>
          </p:cNvPr>
          <p:cNvSpPr>
            <a:spLocks noGrp="1"/>
          </p:cNvSpPr>
          <p:nvPr>
            <p:ph type="title"/>
          </p:nvPr>
        </p:nvSpPr>
        <p:spPr>
          <a:xfrm>
            <a:off x="806983" y="2352026"/>
            <a:ext cx="3582846" cy="961190"/>
          </a:xfrm>
        </p:spPr>
        <p:txBody>
          <a:bodyPr/>
          <a:lstStyle/>
          <a:p>
            <a:r>
              <a:rPr lang="en-US" sz="4600" b="1" dirty="0" err="1"/>
              <a:t>Không</a:t>
            </a:r>
            <a:r>
              <a:rPr lang="en-US" sz="4600" b="1" dirty="0"/>
              <a:t> </a:t>
            </a:r>
            <a:r>
              <a:rPr lang="en-US" sz="4600" b="1" dirty="0" err="1"/>
              <a:t>nên</a:t>
            </a:r>
            <a:endParaRPr lang="en-US" sz="4600" b="1" dirty="0"/>
          </a:p>
        </p:txBody>
      </p:sp>
      <p:sp>
        <p:nvSpPr>
          <p:cNvPr id="3" name="Content Placeholder 2">
            <a:extLst>
              <a:ext uri="{FF2B5EF4-FFF2-40B4-BE49-F238E27FC236}">
                <a16:creationId xmlns:a16="http://schemas.microsoft.com/office/drawing/2014/main" id="{0490A326-1203-4B02-7B5A-78279A02E91A}"/>
              </a:ext>
            </a:extLst>
          </p:cNvPr>
          <p:cNvSpPr>
            <a:spLocks noGrp="1"/>
          </p:cNvSpPr>
          <p:nvPr>
            <p:ph idx="1"/>
          </p:nvPr>
        </p:nvSpPr>
        <p:spPr/>
        <p:txBody>
          <a:bodyPr>
            <a:normAutofit/>
          </a:bodyPr>
          <a:lstStyle/>
          <a:p>
            <a:r>
              <a:rPr lang="en-US" sz="2800" dirty="0" err="1">
                <a:latin typeface="Times" panose="02020603050405020304" pitchFamily="18" charset="0"/>
                <a:cs typeface="Times" panose="02020603050405020304" pitchFamily="18" charset="0"/>
              </a:rPr>
              <a:t>Làm</a:t>
            </a:r>
            <a:r>
              <a:rPr lang="en-US" sz="2800" dirty="0">
                <a:latin typeface="Times" panose="02020603050405020304" pitchFamily="18" charset="0"/>
                <a:cs typeface="Times" panose="02020603050405020304" pitchFamily="18" charset="0"/>
              </a:rPr>
              <a:t> </a:t>
            </a:r>
            <a:r>
              <a:rPr lang="vi-VN" sz="2800" dirty="0">
                <a:latin typeface="Times" panose="02020603050405020304" pitchFamily="18" charset="0"/>
                <a:cs typeface="Times" panose="02020603050405020304" pitchFamily="18" charset="0"/>
              </a:rPr>
              <a:t>tổn thương </a:t>
            </a:r>
            <a:r>
              <a:rPr lang="en-US" sz="2800" dirty="0" err="1">
                <a:latin typeface="Times" panose="02020603050405020304" pitchFamily="18" charset="0"/>
                <a:cs typeface="Times" panose="02020603050405020304" pitchFamily="18" charset="0"/>
              </a:rPr>
              <a:t>trẻ</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cả</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về</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thể</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chất</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và</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tinh</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thần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có</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các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hành</a:t>
            </a:r>
            <a:r>
              <a:rPr lang="en-US" sz="2800" dirty="0">
                <a:latin typeface="Times" panose="02020603050405020304" pitchFamily="18" charset="0"/>
                <a:cs typeface="Times" panose="02020603050405020304" pitchFamily="18" charset="0"/>
              </a:rPr>
              <a:t> vi </a:t>
            </a:r>
            <a:r>
              <a:rPr lang="en-US" sz="2800" dirty="0" err="1">
                <a:latin typeface="Times" panose="02020603050405020304" pitchFamily="18" charset="0"/>
                <a:cs typeface="Times" panose="02020603050405020304" pitchFamily="18" charset="0"/>
              </a:rPr>
              <a:t>bạo</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lực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bằng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lời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nói</a:t>
            </a:r>
            <a:r>
              <a:rPr lang="en-US" sz="2800" dirty="0">
                <a:latin typeface="Times" panose="02020603050405020304" pitchFamily="18" charset="0"/>
                <a:cs typeface="Times" panose="02020603050405020304" pitchFamily="18" charset="0"/>
              </a:rPr>
              <a:t> …)</a:t>
            </a:r>
          </a:p>
          <a:p>
            <a:r>
              <a:rPr lang="en-US" sz="2800" b="0" i="0" dirty="0">
                <a:solidFill>
                  <a:srgbClr val="202124"/>
                </a:solidFill>
                <a:effectLst/>
                <a:latin typeface="Times" panose="02020603050405020304" pitchFamily="18" charset="0"/>
                <a:cs typeface="Times" panose="02020603050405020304" pitchFamily="18" charset="0"/>
              </a:rPr>
              <a:t>S</a:t>
            </a:r>
            <a:r>
              <a:rPr lang="vi-VN" sz="2800" b="0" i="0" dirty="0">
                <a:solidFill>
                  <a:srgbClr val="202124"/>
                </a:solidFill>
                <a:effectLst/>
                <a:latin typeface="Times" panose="02020603050405020304" pitchFamily="18" charset="0"/>
                <a:cs typeface="Times" panose="02020603050405020304" pitchFamily="18" charset="0"/>
              </a:rPr>
              <a:t>o sánh</a:t>
            </a:r>
            <a:r>
              <a:rPr lang="en-US" sz="2800" b="0" i="0" dirty="0">
                <a:solidFill>
                  <a:srgbClr val="202124"/>
                </a:solidFill>
                <a:effectLst/>
                <a:latin typeface="Times" panose="02020603050405020304" pitchFamily="18" charset="0"/>
                <a:cs typeface="Times" panose="02020603050405020304" pitchFamily="18" charset="0"/>
              </a:rPr>
              <a:t> </a:t>
            </a:r>
            <a:r>
              <a:rPr lang="vi-VN" sz="2800" b="0" i="0" dirty="0">
                <a:solidFill>
                  <a:srgbClr val="202124"/>
                </a:solidFill>
                <a:effectLst/>
                <a:latin typeface="Times" panose="02020603050405020304" pitchFamily="18" charset="0"/>
                <a:cs typeface="Times" panose="02020603050405020304" pitchFamily="18" charset="0"/>
              </a:rPr>
              <a:t>với bạn bè, anh chị em</a:t>
            </a:r>
            <a:endParaRPr lang="en-US" sz="2800" b="0" i="0" dirty="0">
              <a:solidFill>
                <a:srgbClr val="202124"/>
              </a:solidFill>
              <a:effectLst/>
              <a:latin typeface="Times" panose="02020603050405020304" pitchFamily="18" charset="0"/>
              <a:cs typeface="Times" panose="02020603050405020304" pitchFamily="18" charset="0"/>
            </a:endParaRPr>
          </a:p>
          <a:p>
            <a:r>
              <a:rPr lang="vi-VN" sz="2800" b="0" i="0" dirty="0">
                <a:solidFill>
                  <a:srgbClr val="202124"/>
                </a:solidFill>
                <a:effectLst/>
                <a:latin typeface="Times" panose="02020603050405020304" pitchFamily="18" charset="0"/>
                <a:cs typeface="Times" panose="02020603050405020304" pitchFamily="18" charset="0"/>
              </a:rPr>
              <a:t>Nghi ngờ khả năng của </a:t>
            </a:r>
            <a:r>
              <a:rPr lang="vi-VN" sz="2800" b="1" i="0" dirty="0">
                <a:solidFill>
                  <a:srgbClr val="202124"/>
                </a:solidFill>
                <a:effectLst/>
                <a:latin typeface="Times" panose="02020603050405020304" pitchFamily="18" charset="0"/>
                <a:cs typeface="Times" panose="02020603050405020304" pitchFamily="18" charset="0"/>
              </a:rPr>
              <a:t>trẻ</a:t>
            </a:r>
            <a:r>
              <a:rPr lang="vi-VN" sz="2800" b="0" i="0" dirty="0">
                <a:solidFill>
                  <a:srgbClr val="202124"/>
                </a:solidFill>
                <a:effectLst/>
                <a:latin typeface="Times" panose="02020603050405020304" pitchFamily="18" charset="0"/>
                <a:cs typeface="Times" panose="02020603050405020304" pitchFamily="18" charset="0"/>
              </a:rPr>
              <a:t> ...</a:t>
            </a:r>
            <a:endParaRPr lang="en-US" sz="2800" b="0" i="0" dirty="0">
              <a:solidFill>
                <a:srgbClr val="202124"/>
              </a:solidFill>
              <a:effectLst/>
              <a:latin typeface="Times" panose="02020603050405020304" pitchFamily="18" charset="0"/>
              <a:cs typeface="Times" panose="02020603050405020304" pitchFamily="18" charset="0"/>
            </a:endParaRPr>
          </a:p>
          <a:p>
            <a:r>
              <a:rPr lang="en-US" sz="2800" b="0" i="0" dirty="0" err="1">
                <a:solidFill>
                  <a:srgbClr val="202124"/>
                </a:solidFill>
                <a:effectLst/>
                <a:latin typeface="Times" panose="02020603050405020304" pitchFamily="18" charset="0"/>
                <a:cs typeface="Times" panose="02020603050405020304" pitchFamily="18" charset="0"/>
              </a:rPr>
              <a:t>Yêu</a:t>
            </a:r>
            <a:r>
              <a:rPr lang="en-US" sz="2800" b="0" i="0" dirty="0">
                <a:solidFill>
                  <a:srgbClr val="202124"/>
                </a:solidFill>
                <a:effectLst/>
                <a:latin typeface="Times" panose="02020603050405020304" pitchFamily="18" charset="0"/>
                <a:cs typeface="Times" panose="02020603050405020304" pitchFamily="18" charset="0"/>
              </a:rPr>
              <a:t> </a:t>
            </a:r>
            <a:r>
              <a:rPr lang="en-US" sz="2800" b="0" i="0" dirty="0" err="1">
                <a:solidFill>
                  <a:srgbClr val="202124"/>
                </a:solidFill>
                <a:effectLst/>
                <a:latin typeface="Times" panose="02020603050405020304" pitchFamily="18" charset="0"/>
                <a:cs typeface="Times" panose="02020603050405020304" pitchFamily="18" charset="0"/>
              </a:rPr>
              <a:t>cầu</a:t>
            </a:r>
            <a:r>
              <a:rPr lang="en-US" sz="2800" b="0" i="0" dirty="0">
                <a:solidFill>
                  <a:srgbClr val="202124"/>
                </a:solidFill>
                <a:effectLst/>
                <a:latin typeface="Times" panose="02020603050405020304" pitchFamily="18" charset="0"/>
                <a:cs typeface="Times" panose="02020603050405020304" pitchFamily="18" charset="0"/>
              </a:rPr>
              <a:t> </a:t>
            </a:r>
            <a:r>
              <a:rPr lang="en-US" sz="2800" b="0" i="0" dirty="0" err="1">
                <a:solidFill>
                  <a:srgbClr val="202124"/>
                </a:solidFill>
                <a:effectLst/>
                <a:latin typeface="Times" panose="02020603050405020304" pitchFamily="18" charset="0"/>
                <a:cs typeface="Times" panose="02020603050405020304" pitchFamily="18" charset="0"/>
              </a:rPr>
              <a:t>trẻ</a:t>
            </a:r>
            <a:r>
              <a:rPr lang="en-US" sz="2800" b="0" i="0" dirty="0">
                <a:solidFill>
                  <a:srgbClr val="202124"/>
                </a:solidFill>
                <a:effectLst/>
                <a:latin typeface="Times" panose="02020603050405020304" pitchFamily="18" charset="0"/>
                <a:cs typeface="Times" panose="02020603050405020304" pitchFamily="18" charset="0"/>
              </a:rPr>
              <a:t> </a:t>
            </a:r>
            <a:r>
              <a:rPr lang="en-US" sz="2800" b="0" i="0" dirty="0" err="1">
                <a:solidFill>
                  <a:srgbClr val="202124"/>
                </a:solidFill>
                <a:effectLst/>
                <a:latin typeface="Times" panose="02020603050405020304" pitchFamily="18" charset="0"/>
                <a:cs typeface="Times" panose="02020603050405020304" pitchFamily="18" charset="0"/>
              </a:rPr>
              <a:t>làm</a:t>
            </a:r>
            <a:r>
              <a:rPr lang="en-US" sz="2800" b="0" i="0" dirty="0">
                <a:solidFill>
                  <a:srgbClr val="202124"/>
                </a:solidFill>
                <a:effectLst/>
                <a:latin typeface="Times" panose="02020603050405020304" pitchFamily="18" charset="0"/>
                <a:cs typeface="Times" panose="02020603050405020304" pitchFamily="18" charset="0"/>
              </a:rPr>
              <a:t> </a:t>
            </a:r>
            <a:r>
              <a:rPr lang="en-US" sz="2800" b="0" i="0" dirty="0" err="1">
                <a:solidFill>
                  <a:srgbClr val="202124"/>
                </a:solidFill>
                <a:effectLst/>
                <a:latin typeface="Times" panose="02020603050405020304" pitchFamily="18" charset="0"/>
                <a:cs typeface="Times" panose="02020603050405020304" pitchFamily="18" charset="0"/>
              </a:rPr>
              <a:t>những</a:t>
            </a:r>
            <a:r>
              <a:rPr lang="en-US" sz="2800" b="0" i="0" dirty="0">
                <a:solidFill>
                  <a:srgbClr val="202124"/>
                </a:solidFill>
                <a:effectLst/>
                <a:latin typeface="Times" panose="02020603050405020304" pitchFamily="18" charset="0"/>
                <a:cs typeface="Times" panose="02020603050405020304" pitchFamily="18" charset="0"/>
              </a:rPr>
              <a:t> </a:t>
            </a:r>
            <a:r>
              <a:rPr lang="en-US" sz="2800" b="0" i="0" dirty="0" err="1">
                <a:solidFill>
                  <a:srgbClr val="202124"/>
                </a:solidFill>
                <a:effectLst/>
                <a:latin typeface="Times" panose="02020603050405020304" pitchFamily="18" charset="0"/>
                <a:cs typeface="Times" panose="02020603050405020304" pitchFamily="18" charset="0"/>
              </a:rPr>
              <a:t>điều</a:t>
            </a:r>
            <a:r>
              <a:rPr lang="en-US" sz="2800" b="0" i="0" dirty="0">
                <a:solidFill>
                  <a:srgbClr val="202124"/>
                </a:solidFill>
                <a:effectLst/>
                <a:latin typeface="Times" panose="02020603050405020304" pitchFamily="18" charset="0"/>
                <a:cs typeface="Times" panose="02020603050405020304" pitchFamily="18" charset="0"/>
              </a:rPr>
              <a:t> </a:t>
            </a:r>
            <a:r>
              <a:rPr lang="en-US" sz="2800" b="0" i="0" dirty="0" err="1">
                <a:solidFill>
                  <a:srgbClr val="202124"/>
                </a:solidFill>
                <a:effectLst/>
                <a:latin typeface="Times" panose="02020603050405020304" pitchFamily="18" charset="0"/>
                <a:cs typeface="Times" panose="02020603050405020304" pitchFamily="18" charset="0"/>
              </a:rPr>
              <a:t>không</a:t>
            </a:r>
            <a:r>
              <a:rPr lang="en-US" sz="2800" b="0" i="0" dirty="0">
                <a:solidFill>
                  <a:srgbClr val="202124"/>
                </a:solidFill>
                <a:effectLst/>
                <a:latin typeface="Times" panose="02020603050405020304" pitchFamily="18" charset="0"/>
                <a:cs typeface="Times" panose="02020603050405020304" pitchFamily="18" charset="0"/>
              </a:rPr>
              <a:t> </a:t>
            </a:r>
            <a:r>
              <a:rPr lang="en-US" sz="2800" b="0" i="0" dirty="0" err="1">
                <a:solidFill>
                  <a:srgbClr val="202124"/>
                </a:solidFill>
                <a:effectLst/>
                <a:latin typeface="Times" panose="02020603050405020304" pitchFamily="18" charset="0"/>
                <a:cs typeface="Times" panose="02020603050405020304" pitchFamily="18" charset="0"/>
              </a:rPr>
              <a:t>đúng</a:t>
            </a:r>
            <a:r>
              <a:rPr lang="en-US" sz="2800" b="0" i="0" dirty="0">
                <a:solidFill>
                  <a:srgbClr val="202124"/>
                </a:solidFill>
                <a:effectLst/>
                <a:latin typeface="Times" panose="02020603050405020304" pitchFamily="18" charset="0"/>
                <a:cs typeface="Times" panose="02020603050405020304" pitchFamily="18" charset="0"/>
              </a:rPr>
              <a:t> </a:t>
            </a:r>
            <a:r>
              <a:rPr lang="en-US" sz="2800" b="0" i="0" dirty="0" err="1">
                <a:solidFill>
                  <a:srgbClr val="202124"/>
                </a:solidFill>
                <a:effectLst/>
                <a:latin typeface="Times" panose="02020603050405020304" pitchFamily="18" charset="0"/>
                <a:cs typeface="Times" panose="02020603050405020304" pitchFamily="18" charset="0"/>
              </a:rPr>
              <a:t>quy</a:t>
            </a:r>
            <a:r>
              <a:rPr lang="en-US" sz="2800" b="0" i="0" dirty="0">
                <a:solidFill>
                  <a:srgbClr val="202124"/>
                </a:solidFill>
                <a:effectLst/>
                <a:latin typeface="Times" panose="02020603050405020304" pitchFamily="18" charset="0"/>
                <a:cs typeface="Times" panose="02020603050405020304" pitchFamily="18" charset="0"/>
              </a:rPr>
              <a:t> </a:t>
            </a:r>
            <a:r>
              <a:rPr lang="en-US" sz="2800" b="0" i="0" dirty="0" err="1">
                <a:solidFill>
                  <a:srgbClr val="202124"/>
                </a:solidFill>
                <a:effectLst/>
                <a:latin typeface="Times" panose="02020603050405020304" pitchFamily="18" charset="0"/>
                <a:cs typeface="Times" panose="02020603050405020304" pitchFamily="18" charset="0"/>
              </a:rPr>
              <a:t>định</a:t>
            </a:r>
            <a:r>
              <a:rPr lang="en-US" sz="2800" b="0" i="0" dirty="0">
                <a:solidFill>
                  <a:srgbClr val="202124"/>
                </a:solidFill>
                <a:effectLst/>
                <a:latin typeface="Times" panose="02020603050405020304" pitchFamily="18" charset="0"/>
                <a:cs typeface="Times" panose="02020603050405020304" pitchFamily="18" charset="0"/>
              </a:rPr>
              <a:t> …</a:t>
            </a:r>
            <a:endParaRPr lang="vi-VN" sz="2800" b="0" i="0" dirty="0">
              <a:solidFill>
                <a:srgbClr val="202124"/>
              </a:solidFill>
              <a:effectLst/>
              <a:latin typeface="Times" panose="02020603050405020304" pitchFamily="18" charset="0"/>
              <a:cs typeface="Times" panose="02020603050405020304" pitchFamily="18" charset="0"/>
            </a:endParaRPr>
          </a:p>
          <a:p>
            <a:endParaRPr lang="en-US" sz="2800" dirty="0">
              <a:latin typeface="Times" panose="02020603050405020304" pitchFamily="18" charset="0"/>
              <a:cs typeface="Times" panose="02020603050405020304" pitchFamily="18" charset="0"/>
            </a:endParaRPr>
          </a:p>
        </p:txBody>
      </p:sp>
      <p:pic>
        <p:nvPicPr>
          <p:cNvPr id="2050" name="Picture 2" descr="Cảnh Báo Sự Nguy Hiểm Dấu - Ảnh miễn phí trên Pixabay - Pixabay">
            <a:extLst>
              <a:ext uri="{FF2B5EF4-FFF2-40B4-BE49-F238E27FC236}">
                <a16:creationId xmlns:a16="http://schemas.microsoft.com/office/drawing/2014/main" id="{3E0B51E6-1550-9D4D-226C-49EC46721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572" y="3372593"/>
            <a:ext cx="2828925"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684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2CE681-4512-79E4-B1D9-532529FE50FA}"/>
              </a:ext>
            </a:extLst>
          </p:cNvPr>
          <p:cNvSpPr>
            <a:spLocks noGrp="1"/>
          </p:cNvSpPr>
          <p:nvPr>
            <p:ph type="pic" idx="13"/>
          </p:nvPr>
        </p:nvSpPr>
        <p:spPr/>
        <p:txBody>
          <a:bodyPr/>
          <a:lstStyle/>
          <a:p>
            <a:endParaRPr lang="en-US"/>
          </a:p>
        </p:txBody>
      </p:sp>
      <p:sp>
        <p:nvSpPr>
          <p:cNvPr id="2" name="Slide Number Placeholder 1">
            <a:extLst>
              <a:ext uri="{FF2B5EF4-FFF2-40B4-BE49-F238E27FC236}">
                <a16:creationId xmlns:a16="http://schemas.microsoft.com/office/drawing/2014/main" id="{2FF2E17D-78A6-064B-847A-14FEFC20332F}"/>
              </a:ext>
            </a:extLst>
          </p:cNvPr>
          <p:cNvSpPr>
            <a:spLocks noGrp="1"/>
          </p:cNvSpPr>
          <p:nvPr>
            <p:ph type="sldNum" idx="4294967295"/>
          </p:nvPr>
        </p:nvSpPr>
        <p:spPr>
          <a:xfrm>
            <a:off x="11277600" y="320675"/>
            <a:ext cx="914400" cy="319088"/>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Aft>
                <a:spcPts val="600"/>
              </a:spcAft>
            </a:pPr>
            <a:fld id="{8254ACF9-B02B-4AB0-B144-C8084EBA2961}" type="slidenum">
              <a:rPr lang="en-US" smtClean="0"/>
              <a:pPr defTabSz="457200">
                <a:spcAft>
                  <a:spcPts val="600"/>
                </a:spcAft>
              </a:pPr>
              <a:t>62</a:t>
            </a:fld>
            <a:endParaRPr lang="en-US"/>
          </a:p>
        </p:txBody>
      </p:sp>
      <p:sp>
        <p:nvSpPr>
          <p:cNvPr id="3" name="Text Placeholder 4">
            <a:extLst>
              <a:ext uri="{FF2B5EF4-FFF2-40B4-BE49-F238E27FC236}">
                <a16:creationId xmlns:a16="http://schemas.microsoft.com/office/drawing/2014/main" id="{B9343E86-7647-9048-9167-CB9181DE37AD}"/>
              </a:ext>
            </a:extLst>
          </p:cNvPr>
          <p:cNvSpPr txBox="1">
            <a:spLocks/>
          </p:cNvSpPr>
          <p:nvPr/>
        </p:nvSpPr>
        <p:spPr>
          <a:xfrm>
            <a:off x="5941069" y="1469571"/>
            <a:ext cx="6109417" cy="3701143"/>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28600">
              <a:lnSpc>
                <a:spcPct val="120000"/>
              </a:lnSpc>
              <a:spcAft>
                <a:spcPts val="600"/>
              </a:spcAft>
              <a:buClr>
                <a:schemeClr val="accent1"/>
              </a:buClr>
              <a:buSzPct val="110000"/>
              <a:buFont typeface="Wingdings" panose="05000000000000000000" pitchFamily="2" charset="2"/>
              <a:buChar char="§"/>
            </a:pPr>
            <a:endParaRPr lang="en-US" sz="3000" b="1" dirty="0">
              <a:solidFill>
                <a:srgbClr val="0066CC"/>
              </a:solidFill>
              <a:latin typeface="+mn-lt"/>
              <a:ea typeface="+mn-ea"/>
              <a:cs typeface="+mn-cs"/>
            </a:endParaRPr>
          </a:p>
          <a:p>
            <a:pPr algn="ctr">
              <a:lnSpc>
                <a:spcPct val="120000"/>
              </a:lnSpc>
              <a:spcAft>
                <a:spcPts val="600"/>
              </a:spcAft>
              <a:buClr>
                <a:schemeClr val="accent1"/>
              </a:buClr>
              <a:buSzPct val="110000"/>
            </a:pPr>
            <a:r>
              <a:rPr lang="en-US" sz="3000" b="1" dirty="0">
                <a:solidFill>
                  <a:srgbClr val="0066CC"/>
                </a:solidFill>
                <a:latin typeface="+mn-lt"/>
                <a:ea typeface="+mn-ea"/>
                <a:cs typeface="+mn-cs"/>
              </a:rPr>
              <a:t>GIỮ BÍ MẬT</a:t>
            </a:r>
          </a:p>
          <a:p>
            <a:pPr indent="-228600">
              <a:lnSpc>
                <a:spcPct val="120000"/>
              </a:lnSpc>
              <a:spcAft>
                <a:spcPts val="600"/>
              </a:spcAft>
              <a:buClr>
                <a:schemeClr val="accent1"/>
              </a:buClr>
              <a:buSzPct val="110000"/>
              <a:buFont typeface="Wingdings" panose="05000000000000000000" pitchFamily="2" charset="2"/>
              <a:buChar char="§"/>
            </a:pPr>
            <a:r>
              <a:rPr lang="en-US" sz="3000" i="1" dirty="0" err="1">
                <a:solidFill>
                  <a:srgbClr val="0066CC"/>
                </a:solidFill>
                <a:latin typeface="+mn-lt"/>
                <a:ea typeface="+mn-ea"/>
                <a:cs typeface="+mn-cs"/>
              </a:rPr>
              <a:t>Giữ</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bí</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mật</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các</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thông</a:t>
            </a:r>
            <a:r>
              <a:rPr lang="en-US" sz="3000" i="1" dirty="0">
                <a:solidFill>
                  <a:srgbClr val="0066CC"/>
                </a:solidFill>
                <a:latin typeface="+mn-lt"/>
                <a:ea typeface="+mn-ea"/>
                <a:cs typeface="+mn-cs"/>
              </a:rPr>
              <a:t> tin </a:t>
            </a:r>
            <a:r>
              <a:rPr lang="en-US" sz="3000" i="1" dirty="0" err="1">
                <a:solidFill>
                  <a:srgbClr val="0066CC"/>
                </a:solidFill>
                <a:latin typeface="+mn-lt"/>
                <a:ea typeface="+mn-ea"/>
                <a:cs typeface="+mn-cs"/>
              </a:rPr>
              <a:t>học</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sinh</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trường</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hợp</a:t>
            </a:r>
            <a:r>
              <a:rPr lang="en-US" sz="3000" i="1" dirty="0">
                <a:solidFill>
                  <a:srgbClr val="0066CC"/>
                </a:solidFill>
                <a:latin typeface="+mn-lt"/>
                <a:ea typeface="+mn-ea"/>
                <a:cs typeface="+mn-cs"/>
              </a:rPr>
              <a:t> chia </a:t>
            </a:r>
            <a:r>
              <a:rPr lang="en-US" sz="3000" i="1" dirty="0" err="1">
                <a:solidFill>
                  <a:srgbClr val="0066CC"/>
                </a:solidFill>
                <a:latin typeface="+mn-lt"/>
                <a:ea typeface="+mn-ea"/>
                <a:cs typeface="+mn-cs"/>
              </a:rPr>
              <a:t>sẻ</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thông</a:t>
            </a:r>
            <a:r>
              <a:rPr lang="en-US" sz="3000" i="1" dirty="0">
                <a:solidFill>
                  <a:srgbClr val="0066CC"/>
                </a:solidFill>
                <a:latin typeface="+mn-lt"/>
                <a:ea typeface="+mn-ea"/>
                <a:cs typeface="+mn-cs"/>
              </a:rPr>
              <a:t> tin </a:t>
            </a:r>
            <a:r>
              <a:rPr lang="en-US" sz="3000" i="1" dirty="0" err="1">
                <a:solidFill>
                  <a:srgbClr val="0066CC"/>
                </a:solidFill>
                <a:latin typeface="+mn-lt"/>
                <a:ea typeface="+mn-ea"/>
                <a:cs typeface="+mn-cs"/>
              </a:rPr>
              <a:t>phải</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thực</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hiện</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theo</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quy</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định</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của</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pháp</a:t>
            </a:r>
            <a:r>
              <a:rPr lang="en-US" sz="3000" i="1" dirty="0">
                <a:solidFill>
                  <a:srgbClr val="0066CC"/>
                </a:solidFill>
                <a:latin typeface="+mn-lt"/>
                <a:ea typeface="+mn-ea"/>
                <a:cs typeface="+mn-cs"/>
              </a:rPr>
              <a:t> </a:t>
            </a:r>
            <a:r>
              <a:rPr lang="en-US" sz="3000" i="1" dirty="0" err="1">
                <a:solidFill>
                  <a:srgbClr val="0066CC"/>
                </a:solidFill>
                <a:latin typeface="+mn-lt"/>
                <a:ea typeface="+mn-ea"/>
                <a:cs typeface="+mn-cs"/>
              </a:rPr>
              <a:t>luật</a:t>
            </a:r>
            <a:r>
              <a:rPr lang="en-US" sz="3000" i="1" dirty="0">
                <a:solidFill>
                  <a:srgbClr val="0066CC"/>
                </a:solidFill>
                <a:latin typeface="+mn-lt"/>
                <a:ea typeface="+mn-ea"/>
                <a:cs typeface="+mn-cs"/>
              </a:rPr>
              <a:t>.</a:t>
            </a:r>
          </a:p>
          <a:p>
            <a:pPr>
              <a:lnSpc>
                <a:spcPct val="120000"/>
              </a:lnSpc>
              <a:spcAft>
                <a:spcPts val="600"/>
              </a:spcAft>
              <a:buClr>
                <a:schemeClr val="accent1"/>
              </a:buClr>
              <a:buSzPct val="110000"/>
            </a:pPr>
            <a:r>
              <a:rPr lang="en-US" sz="3000" i="1" dirty="0">
                <a:solidFill>
                  <a:srgbClr val="0066CC"/>
                </a:solidFill>
                <a:latin typeface="+mn-lt"/>
                <a:ea typeface="+mn-ea"/>
                <a:cs typeface="+mn-cs"/>
              </a:rPr>
              <a:t>(Thông </a:t>
            </a:r>
            <a:r>
              <a:rPr lang="en-US" sz="3000" i="1" dirty="0" err="1">
                <a:solidFill>
                  <a:srgbClr val="0066CC"/>
                </a:solidFill>
                <a:latin typeface="+mn-lt"/>
                <a:ea typeface="+mn-ea"/>
                <a:cs typeface="+mn-cs"/>
              </a:rPr>
              <a:t>tư</a:t>
            </a:r>
            <a:r>
              <a:rPr lang="en-US" sz="3000" i="1" dirty="0">
                <a:solidFill>
                  <a:srgbClr val="0066CC"/>
                </a:solidFill>
                <a:latin typeface="+mn-lt"/>
                <a:ea typeface="+mn-ea"/>
                <a:cs typeface="+mn-cs"/>
              </a:rPr>
              <a:t> 33/2018/TT-BGDĐTĐT)</a:t>
            </a:r>
            <a:endParaRPr lang="en-US" sz="3000" b="1" i="1" dirty="0">
              <a:solidFill>
                <a:srgbClr val="0066CC"/>
              </a:solidFill>
              <a:latin typeface="+mn-lt"/>
              <a:ea typeface="+mn-ea"/>
              <a:cs typeface="+mn-cs"/>
            </a:endParaRPr>
          </a:p>
          <a:p>
            <a:pPr indent="-228600">
              <a:lnSpc>
                <a:spcPct val="120000"/>
              </a:lnSpc>
              <a:spcAft>
                <a:spcPts val="600"/>
              </a:spcAft>
              <a:buClr>
                <a:schemeClr val="accent1"/>
              </a:buClr>
              <a:buSzPct val="110000"/>
              <a:buFont typeface="Wingdings" panose="05000000000000000000" pitchFamily="2" charset="2"/>
              <a:buChar char="§"/>
            </a:pPr>
            <a:endParaRPr lang="en-US" sz="3000" b="1" dirty="0">
              <a:solidFill>
                <a:srgbClr val="0066CC"/>
              </a:solidFill>
              <a:latin typeface="+mn-lt"/>
              <a:ea typeface="+mn-ea"/>
              <a:cs typeface="+mn-cs"/>
            </a:endParaRPr>
          </a:p>
        </p:txBody>
      </p:sp>
      <p:pic>
        <p:nvPicPr>
          <p:cNvPr id="4" name="Picture 3">
            <a:extLst>
              <a:ext uri="{FF2B5EF4-FFF2-40B4-BE49-F238E27FC236}">
                <a16:creationId xmlns:a16="http://schemas.microsoft.com/office/drawing/2014/main" id="{8D61C175-6900-2D74-6F18-6FA1F0EA134F}"/>
              </a:ext>
            </a:extLst>
          </p:cNvPr>
          <p:cNvPicPr>
            <a:picLocks noChangeAspect="1"/>
          </p:cNvPicPr>
          <p:nvPr/>
        </p:nvPicPr>
        <p:blipFill>
          <a:blip r:embed="rId2"/>
          <a:stretch>
            <a:fillRect/>
          </a:stretch>
        </p:blipFill>
        <p:spPr>
          <a:xfrm>
            <a:off x="1619684" y="2726804"/>
            <a:ext cx="4140889" cy="2647579"/>
          </a:xfrm>
          <a:prstGeom prst="rect">
            <a:avLst/>
          </a:prstGeom>
        </p:spPr>
      </p:pic>
    </p:spTree>
    <p:extLst>
      <p:ext uri="{BB962C8B-B14F-4D97-AF65-F5344CB8AC3E}">
        <p14:creationId xmlns:p14="http://schemas.microsoft.com/office/powerpoint/2010/main" val="3420049980"/>
      </p:ext>
    </p:extLst>
  </p:cSld>
  <p:clrMapOvr>
    <a:masterClrMapping/>
  </p:clrMapOvr>
  <p:transition spd="med">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DB4A08-BD60-21CE-C832-CBA640516C5E}"/>
              </a:ext>
            </a:extLst>
          </p:cNvPr>
          <p:cNvSpPr>
            <a:spLocks noGrp="1"/>
          </p:cNvSpPr>
          <p:nvPr>
            <p:ph type="title"/>
          </p:nvPr>
        </p:nvSpPr>
        <p:spPr/>
        <p:txBody>
          <a:bodyPr>
            <a:normAutofit/>
          </a:bodyPr>
          <a:lstStyle/>
          <a:p>
            <a:r>
              <a:rPr lang="en-US" sz="6000" b="1" dirty="0" err="1"/>
              <a:t>Nên</a:t>
            </a:r>
            <a:r>
              <a:rPr lang="en-US" sz="6000" b="1" dirty="0"/>
              <a:t> </a:t>
            </a:r>
          </a:p>
        </p:txBody>
      </p:sp>
      <p:sp>
        <p:nvSpPr>
          <p:cNvPr id="2" name="Slide Number Placeholder 1">
            <a:extLst>
              <a:ext uri="{FF2B5EF4-FFF2-40B4-BE49-F238E27FC236}">
                <a16:creationId xmlns:a16="http://schemas.microsoft.com/office/drawing/2014/main" id="{DFE02CB8-967F-4640-A420-AD8AB3E6B55B}"/>
              </a:ext>
            </a:extLst>
          </p:cNvPr>
          <p:cNvSpPr>
            <a:spLocks noGrp="1"/>
          </p:cNvSpPr>
          <p:nvPr>
            <p:ph type="sldNum" sz="quarter" idx="12"/>
          </p:nvPr>
        </p:nvSpPr>
        <p:spPr/>
        <p:txBody>
          <a:bodyPr/>
          <a:lstStyle/>
          <a:p>
            <a:fld id="{00000000-1234-1234-1234-123412341234}" type="slidenum">
              <a:rPr lang="en" smtClean="0"/>
              <a:pPr/>
              <a:t>63</a:t>
            </a:fld>
            <a:endParaRPr lang="en"/>
          </a:p>
        </p:txBody>
      </p:sp>
      <p:sp>
        <p:nvSpPr>
          <p:cNvPr id="4" name="Rectangle 3">
            <a:extLst>
              <a:ext uri="{FF2B5EF4-FFF2-40B4-BE49-F238E27FC236}">
                <a16:creationId xmlns:a16="http://schemas.microsoft.com/office/drawing/2014/main" id="{AFF925FB-809D-FB4D-9376-C389D3562044}"/>
              </a:ext>
            </a:extLst>
          </p:cNvPr>
          <p:cNvSpPr/>
          <p:nvPr/>
        </p:nvSpPr>
        <p:spPr>
          <a:xfrm>
            <a:off x="4797631" y="409699"/>
            <a:ext cx="6593338" cy="6565900"/>
          </a:xfrm>
          <a:prstGeom prst="rect">
            <a:avLst/>
          </a:prstGeom>
        </p:spPr>
        <p:txBody>
          <a:bodyPr wrap="square">
            <a:spAutoFit/>
          </a:bodyPr>
          <a:lstStyle/>
          <a:p>
            <a:pPr indent="-457189" algn="just">
              <a:spcBef>
                <a:spcPts val="725"/>
              </a:spcBef>
              <a:buFontTx/>
              <a:buChar char="-"/>
            </a:pPr>
            <a:r>
              <a:rPr lang="vi-VN" sz="2200" dirty="0">
                <a:solidFill>
                  <a:srgbClr val="0066CC"/>
                </a:solidFill>
                <a:latin typeface="+mj-lt"/>
              </a:rPr>
              <a:t>Tôn trọng quyền có đời sống riêng tư của </a:t>
            </a:r>
            <a:r>
              <a:rPr lang="en-US" sz="2200" dirty="0" err="1">
                <a:solidFill>
                  <a:srgbClr val="0066CC"/>
                </a:solidFill>
                <a:latin typeface="+mj-lt"/>
              </a:rPr>
              <a:t>trẻ</a:t>
            </a:r>
            <a:endParaRPr lang="en-US" sz="2200" dirty="0">
              <a:solidFill>
                <a:srgbClr val="0066CC"/>
              </a:solidFill>
              <a:latin typeface="+mj-lt"/>
            </a:endParaRPr>
          </a:p>
          <a:p>
            <a:pPr algn="just">
              <a:spcBef>
                <a:spcPts val="725"/>
              </a:spcBef>
            </a:pPr>
            <a:endParaRPr lang="vi-VN" sz="2200" dirty="0">
              <a:solidFill>
                <a:srgbClr val="0066CC"/>
              </a:solidFill>
              <a:latin typeface="+mj-lt"/>
            </a:endParaRPr>
          </a:p>
          <a:p>
            <a:pPr marL="380990" indent="-380990" algn="just" fontAlgn="base">
              <a:spcBef>
                <a:spcPts val="725"/>
              </a:spcBef>
              <a:buFontTx/>
              <a:buChar char="-"/>
            </a:pPr>
            <a:r>
              <a:rPr lang="vi-VN" sz="2200" dirty="0">
                <a:solidFill>
                  <a:srgbClr val="0066CC"/>
                </a:solidFill>
                <a:latin typeface="+mj-lt"/>
              </a:rPr>
              <a:t>Có trách nhiệm bảo vệ các thông tin riêng tư của </a:t>
            </a:r>
            <a:r>
              <a:rPr lang="en-US" sz="2200" dirty="0" err="1">
                <a:solidFill>
                  <a:srgbClr val="0066CC"/>
                </a:solidFill>
                <a:latin typeface="+mj-lt"/>
              </a:rPr>
              <a:t>trẻ</a:t>
            </a:r>
            <a:r>
              <a:rPr lang="en-US" sz="2200" dirty="0">
                <a:solidFill>
                  <a:srgbClr val="0066CC"/>
                </a:solidFill>
                <a:latin typeface="+mj-lt"/>
              </a:rPr>
              <a:t> </a:t>
            </a:r>
            <a:r>
              <a:rPr lang="vi-VN" sz="2200" dirty="0">
                <a:solidFill>
                  <a:srgbClr val="0066CC"/>
                </a:solidFill>
                <a:latin typeface="+mj-lt"/>
              </a:rPr>
              <a:t>(lưu hồ sơ, chuyển hồ sơ, tránh sự tò mò của truyền thông và những người khác)</a:t>
            </a:r>
            <a:endParaRPr lang="en-US" sz="2200" dirty="0">
              <a:solidFill>
                <a:srgbClr val="0066CC"/>
              </a:solidFill>
              <a:latin typeface="+mj-lt"/>
            </a:endParaRPr>
          </a:p>
          <a:p>
            <a:pPr algn="just" fontAlgn="base">
              <a:spcBef>
                <a:spcPts val="725"/>
              </a:spcBef>
            </a:pPr>
            <a:endParaRPr lang="en-US" sz="2200" dirty="0">
              <a:solidFill>
                <a:srgbClr val="0066CC"/>
              </a:solidFill>
              <a:latin typeface="+mj-lt"/>
            </a:endParaRPr>
          </a:p>
          <a:p>
            <a:pPr marL="380990" indent="-380990" algn="just" fontAlgn="base">
              <a:spcBef>
                <a:spcPts val="725"/>
              </a:spcBef>
              <a:buFontTx/>
              <a:buChar char="-"/>
            </a:pPr>
            <a:r>
              <a:rPr lang="vi-VN" sz="2200" dirty="0">
                <a:solidFill>
                  <a:srgbClr val="0066CC"/>
                </a:solidFill>
                <a:latin typeface="+mj-lt"/>
              </a:rPr>
              <a:t>Thông báo với </a:t>
            </a:r>
            <a:r>
              <a:rPr lang="en-US" sz="2200" dirty="0" err="1">
                <a:solidFill>
                  <a:srgbClr val="0066CC"/>
                </a:solidFill>
                <a:latin typeface="+mj-lt"/>
              </a:rPr>
              <a:t>trẻ</a:t>
            </a:r>
            <a:r>
              <a:rPr lang="en-US" sz="2200" dirty="0">
                <a:solidFill>
                  <a:srgbClr val="0066CC"/>
                </a:solidFill>
                <a:latin typeface="+mj-lt"/>
              </a:rPr>
              <a:t> </a:t>
            </a:r>
            <a:r>
              <a:rPr lang="vi-VN" sz="2200" dirty="0">
                <a:solidFill>
                  <a:srgbClr val="0066CC"/>
                </a:solidFill>
                <a:latin typeface="+mj-lt"/>
              </a:rPr>
              <a:t>về việc bảo vệ/ tiết lộ thông tin khi bắt đầu cung cấp dịch vụ và trong suốt quá trình hỗ trợ khi cần thiết.</a:t>
            </a:r>
            <a:endParaRPr lang="en-US" sz="2200" dirty="0">
              <a:solidFill>
                <a:srgbClr val="0066CC"/>
              </a:solidFill>
              <a:latin typeface="+mj-lt"/>
            </a:endParaRPr>
          </a:p>
          <a:p>
            <a:pPr algn="just" fontAlgn="base">
              <a:spcBef>
                <a:spcPts val="725"/>
              </a:spcBef>
            </a:pPr>
            <a:endParaRPr lang="en-US" sz="2200" dirty="0">
              <a:solidFill>
                <a:srgbClr val="0066CC"/>
              </a:solidFill>
              <a:latin typeface="+mj-lt"/>
            </a:endParaRPr>
          </a:p>
          <a:p>
            <a:pPr marL="380990" indent="-380990" algn="just" fontAlgn="base">
              <a:spcBef>
                <a:spcPts val="725"/>
              </a:spcBef>
              <a:buFontTx/>
              <a:buChar char="-"/>
            </a:pPr>
            <a:r>
              <a:rPr lang="en-US" sz="2200" dirty="0" err="1">
                <a:solidFill>
                  <a:srgbClr val="0066CC"/>
                </a:solidFill>
                <a:latin typeface="+mj-lt"/>
                <a:ea typeface="Times New Roman" panose="02020603050405020304" pitchFamily="18" charset="0"/>
              </a:rPr>
              <a:t>Đ</a:t>
            </a:r>
            <a:r>
              <a:rPr lang="en-US" sz="2200" dirty="0" err="1">
                <a:solidFill>
                  <a:srgbClr val="0066CC"/>
                </a:solidFill>
                <a:effectLst/>
                <a:latin typeface="+mj-lt"/>
                <a:ea typeface="Times New Roman" panose="02020603050405020304" pitchFamily="18" charset="0"/>
              </a:rPr>
              <a:t>ảm</a:t>
            </a:r>
            <a:r>
              <a:rPr lang="en-US" sz="2200" dirty="0">
                <a:solidFill>
                  <a:srgbClr val="0066CC"/>
                </a:solidFill>
                <a:effectLst/>
                <a:latin typeface="+mj-lt"/>
                <a:ea typeface="Times New Roman" panose="02020603050405020304" pitchFamily="18" charset="0"/>
              </a:rPr>
              <a:t> </a:t>
            </a:r>
            <a:r>
              <a:rPr lang="en-US" sz="2200" dirty="0" err="1">
                <a:solidFill>
                  <a:srgbClr val="0066CC"/>
                </a:solidFill>
                <a:effectLst/>
                <a:latin typeface="+mj-lt"/>
                <a:ea typeface="Times New Roman" panose="02020603050405020304" pitchFamily="18" charset="0"/>
              </a:rPr>
              <a:t>bảo</a:t>
            </a:r>
            <a:r>
              <a:rPr lang="en-US" sz="2200" dirty="0">
                <a:solidFill>
                  <a:srgbClr val="0066CC"/>
                </a:solidFill>
                <a:effectLst/>
                <a:latin typeface="+mj-lt"/>
                <a:ea typeface="Times New Roman" panose="02020603050405020304" pitchFamily="18" charset="0"/>
              </a:rPr>
              <a:t> </a:t>
            </a:r>
            <a:r>
              <a:rPr lang="en-US" sz="2200" dirty="0" err="1">
                <a:solidFill>
                  <a:srgbClr val="0066CC"/>
                </a:solidFill>
                <a:effectLst/>
                <a:latin typeface="+mj-lt"/>
                <a:ea typeface="Times New Roman" panose="02020603050405020304" pitchFamily="18" charset="0"/>
              </a:rPr>
              <a:t>không</a:t>
            </a:r>
            <a:r>
              <a:rPr lang="en-US" sz="2200" dirty="0">
                <a:solidFill>
                  <a:srgbClr val="0066CC"/>
                </a:solidFill>
                <a:effectLst/>
                <a:latin typeface="+mj-lt"/>
                <a:ea typeface="Times New Roman" panose="02020603050405020304" pitchFamily="18" charset="0"/>
              </a:rPr>
              <a:t> </a:t>
            </a:r>
            <a:r>
              <a:rPr lang="en-US" sz="2200" dirty="0" err="1">
                <a:solidFill>
                  <a:srgbClr val="0066CC"/>
                </a:solidFill>
                <a:effectLst/>
                <a:latin typeface="+mj-lt"/>
                <a:ea typeface="Times New Roman" panose="02020603050405020304" pitchFamily="18" charset="0"/>
              </a:rPr>
              <a:t>gian</a:t>
            </a:r>
            <a:r>
              <a:rPr lang="en-US" sz="2200" dirty="0">
                <a:solidFill>
                  <a:srgbClr val="0066CC"/>
                </a:solidFill>
                <a:effectLst/>
                <a:latin typeface="+mj-lt"/>
                <a:ea typeface="Times New Roman" panose="02020603050405020304" pitchFamily="18" charset="0"/>
              </a:rPr>
              <a:t> </a:t>
            </a:r>
            <a:r>
              <a:rPr lang="en-US" sz="2200" dirty="0" err="1">
                <a:solidFill>
                  <a:srgbClr val="0066CC"/>
                </a:solidFill>
                <a:effectLst/>
                <a:latin typeface="+mj-lt"/>
                <a:ea typeface="Times New Roman" panose="02020603050405020304" pitchFamily="18" charset="0"/>
              </a:rPr>
              <a:t>yên</a:t>
            </a:r>
            <a:r>
              <a:rPr lang="en-US" sz="2200" dirty="0">
                <a:solidFill>
                  <a:srgbClr val="0066CC"/>
                </a:solidFill>
                <a:effectLst/>
                <a:latin typeface="+mj-lt"/>
                <a:ea typeface="Times New Roman" panose="02020603050405020304" pitchFamily="18" charset="0"/>
              </a:rPr>
              <a:t> </a:t>
            </a:r>
            <a:r>
              <a:rPr lang="en-US" sz="2200" dirty="0" err="1">
                <a:solidFill>
                  <a:srgbClr val="0066CC"/>
                </a:solidFill>
                <a:effectLst/>
                <a:latin typeface="+mj-lt"/>
                <a:ea typeface="Times New Roman" panose="02020603050405020304" pitchFamily="18" charset="0"/>
              </a:rPr>
              <a:t>tĩnh</a:t>
            </a:r>
            <a:r>
              <a:rPr lang="en-US" sz="2200" dirty="0">
                <a:solidFill>
                  <a:srgbClr val="0066CC"/>
                </a:solidFill>
                <a:effectLst/>
                <a:latin typeface="+mj-lt"/>
                <a:ea typeface="Times New Roman" panose="02020603050405020304" pitchFamily="18" charset="0"/>
              </a:rPr>
              <a:t> </a:t>
            </a:r>
            <a:r>
              <a:rPr lang="en-US" sz="2200" dirty="0" err="1">
                <a:solidFill>
                  <a:srgbClr val="0066CC"/>
                </a:solidFill>
                <a:effectLst/>
                <a:latin typeface="+mj-lt"/>
                <a:ea typeface="Times New Roman" panose="02020603050405020304" pitchFamily="18" charset="0"/>
              </a:rPr>
              <a:t>và</a:t>
            </a:r>
            <a:r>
              <a:rPr lang="en-US" sz="2200" dirty="0">
                <a:solidFill>
                  <a:srgbClr val="0066CC"/>
                </a:solidFill>
                <a:effectLst/>
                <a:latin typeface="+mj-lt"/>
                <a:ea typeface="Times New Roman" panose="02020603050405020304" pitchFamily="18" charset="0"/>
              </a:rPr>
              <a:t> </a:t>
            </a:r>
            <a:r>
              <a:rPr lang="en-US" sz="2200" dirty="0" err="1">
                <a:solidFill>
                  <a:srgbClr val="0066CC"/>
                </a:solidFill>
                <a:effectLst/>
                <a:latin typeface="+mj-lt"/>
                <a:ea typeface="Times New Roman" panose="02020603050405020304" pitchFamily="18" charset="0"/>
              </a:rPr>
              <a:t>riêng</a:t>
            </a:r>
            <a:r>
              <a:rPr lang="en-US" sz="2200" dirty="0">
                <a:solidFill>
                  <a:srgbClr val="0066CC"/>
                </a:solidFill>
                <a:effectLst/>
                <a:latin typeface="+mj-lt"/>
                <a:ea typeface="Times New Roman" panose="02020603050405020304" pitchFamily="18" charset="0"/>
              </a:rPr>
              <a:t> </a:t>
            </a:r>
            <a:r>
              <a:rPr lang="en-US" sz="2200" dirty="0" err="1">
                <a:solidFill>
                  <a:srgbClr val="0066CC"/>
                </a:solidFill>
                <a:effectLst/>
                <a:latin typeface="+mj-lt"/>
                <a:ea typeface="Times New Roman" panose="02020603050405020304" pitchFamily="18" charset="0"/>
              </a:rPr>
              <a:t>tư</a:t>
            </a:r>
            <a:r>
              <a:rPr lang="en-US" sz="2200" dirty="0">
                <a:solidFill>
                  <a:srgbClr val="0066CC"/>
                </a:solidFill>
                <a:effectLst/>
                <a:latin typeface="+mj-lt"/>
                <a:ea typeface="Times New Roman" panose="02020603050405020304" pitchFamily="18" charset="0"/>
              </a:rPr>
              <a:t> </a:t>
            </a:r>
            <a:r>
              <a:rPr lang="en-US" sz="2200" dirty="0" err="1">
                <a:solidFill>
                  <a:srgbClr val="0066CC"/>
                </a:solidFill>
                <a:effectLst/>
                <a:latin typeface="+mj-lt"/>
                <a:ea typeface="Times New Roman" panose="02020603050405020304" pitchFamily="18" charset="0"/>
              </a:rPr>
              <a:t>cho</a:t>
            </a:r>
            <a:r>
              <a:rPr lang="en-US" sz="2200" dirty="0">
                <a:solidFill>
                  <a:srgbClr val="0066CC"/>
                </a:solidFill>
                <a:effectLst/>
                <a:latin typeface="+mj-lt"/>
                <a:ea typeface="Times New Roman" panose="02020603050405020304" pitchFamily="18" charset="0"/>
              </a:rPr>
              <a:t> </a:t>
            </a:r>
            <a:r>
              <a:rPr lang="en-US" sz="2200" dirty="0" err="1">
                <a:solidFill>
                  <a:srgbClr val="0066CC"/>
                </a:solidFill>
                <a:effectLst/>
                <a:latin typeface="+mj-lt"/>
                <a:ea typeface="Times New Roman" panose="02020603050405020304" pitchFamily="18" charset="0"/>
              </a:rPr>
              <a:t>cuộc</a:t>
            </a:r>
            <a:r>
              <a:rPr lang="en-US" sz="2200" dirty="0">
                <a:solidFill>
                  <a:srgbClr val="0066CC"/>
                </a:solidFill>
                <a:effectLst/>
                <a:latin typeface="+mj-lt"/>
                <a:ea typeface="Times New Roman" panose="02020603050405020304" pitchFamily="18" charset="0"/>
              </a:rPr>
              <a:t> </a:t>
            </a:r>
            <a:r>
              <a:rPr lang="en-US" sz="2200" dirty="0" err="1">
                <a:solidFill>
                  <a:srgbClr val="0066CC"/>
                </a:solidFill>
                <a:effectLst/>
                <a:latin typeface="+mj-lt"/>
                <a:ea typeface="Times New Roman" panose="02020603050405020304" pitchFamily="18" charset="0"/>
              </a:rPr>
              <a:t>trò</a:t>
            </a:r>
            <a:r>
              <a:rPr lang="en-US" sz="2200" dirty="0">
                <a:solidFill>
                  <a:srgbClr val="0066CC"/>
                </a:solidFill>
                <a:effectLst/>
                <a:latin typeface="+mj-lt"/>
                <a:ea typeface="Times New Roman" panose="02020603050405020304" pitchFamily="18" charset="0"/>
              </a:rPr>
              <a:t> </a:t>
            </a:r>
            <a:r>
              <a:rPr lang="en-US" sz="2200" dirty="0" err="1">
                <a:solidFill>
                  <a:srgbClr val="0066CC"/>
                </a:solidFill>
                <a:effectLst/>
                <a:latin typeface="+mj-lt"/>
                <a:ea typeface="Times New Roman" panose="02020603050405020304" pitchFamily="18" charset="0"/>
              </a:rPr>
              <a:t>chuyện</a:t>
            </a:r>
            <a:endParaRPr lang="en-US" sz="2200" dirty="0">
              <a:solidFill>
                <a:srgbClr val="0066CC"/>
              </a:solidFill>
              <a:latin typeface="+mj-lt"/>
            </a:endParaRPr>
          </a:p>
          <a:p>
            <a:pPr algn="just" fontAlgn="base">
              <a:spcBef>
                <a:spcPts val="725"/>
              </a:spcBef>
            </a:pPr>
            <a:endParaRPr lang="vi-VN" sz="2200" dirty="0">
              <a:solidFill>
                <a:srgbClr val="0066CC"/>
              </a:solidFill>
              <a:latin typeface="+mj-lt"/>
            </a:endParaRPr>
          </a:p>
          <a:p>
            <a:pPr algn="just" fontAlgn="base">
              <a:spcBef>
                <a:spcPts val="725"/>
              </a:spcBef>
              <a:buFont typeface="Arial" panose="020B0604020202020204" pitchFamily="34" charset="0"/>
              <a:buChar char="•"/>
            </a:pPr>
            <a:endParaRPr lang="vi-VN" sz="2200" dirty="0">
              <a:solidFill>
                <a:srgbClr val="0066CC"/>
              </a:solidFill>
              <a:latin typeface="+mj-lt"/>
            </a:endParaRPr>
          </a:p>
          <a:p>
            <a:br>
              <a:rPr lang="vi-VN" sz="2200" dirty="0">
                <a:solidFill>
                  <a:srgbClr val="0066CC"/>
                </a:solidFill>
                <a:latin typeface="+mj-lt"/>
              </a:rPr>
            </a:br>
            <a:br>
              <a:rPr lang="vi-VN" sz="2200" dirty="0">
                <a:solidFill>
                  <a:srgbClr val="0066CC"/>
                </a:solidFill>
                <a:latin typeface="+mj-lt"/>
              </a:rPr>
            </a:br>
            <a:endParaRPr lang="en-US" sz="2200" dirty="0">
              <a:solidFill>
                <a:srgbClr val="0066CC"/>
              </a:solidFill>
              <a:latin typeface="+mj-lt"/>
            </a:endParaRPr>
          </a:p>
        </p:txBody>
      </p:sp>
    </p:spTree>
    <p:extLst>
      <p:ext uri="{BB962C8B-B14F-4D97-AF65-F5344CB8AC3E}">
        <p14:creationId xmlns:p14="http://schemas.microsoft.com/office/powerpoint/2010/main" val="21128166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DB4A08-BD60-21CE-C832-CBA640516C5E}"/>
              </a:ext>
            </a:extLst>
          </p:cNvPr>
          <p:cNvSpPr>
            <a:spLocks noGrp="1"/>
          </p:cNvSpPr>
          <p:nvPr>
            <p:ph type="title"/>
          </p:nvPr>
        </p:nvSpPr>
        <p:spPr>
          <a:xfrm>
            <a:off x="892628" y="2296886"/>
            <a:ext cx="3497199" cy="2509481"/>
          </a:xfrm>
        </p:spPr>
        <p:txBody>
          <a:bodyPr/>
          <a:lstStyle/>
          <a:p>
            <a:r>
              <a:rPr lang="en-US" b="1" dirty="0" err="1">
                <a:solidFill>
                  <a:schemeClr val="accent5">
                    <a:lumMod val="60000"/>
                    <a:lumOff val="40000"/>
                  </a:schemeClr>
                </a:solidFill>
              </a:rPr>
              <a:t>Không</a:t>
            </a:r>
            <a:r>
              <a:rPr lang="en-US" b="1" dirty="0">
                <a:solidFill>
                  <a:schemeClr val="accent5">
                    <a:lumMod val="60000"/>
                    <a:lumOff val="40000"/>
                  </a:schemeClr>
                </a:solidFill>
              </a:rPr>
              <a:t> </a:t>
            </a:r>
            <a:r>
              <a:rPr lang="en-US" b="1" dirty="0" err="1">
                <a:solidFill>
                  <a:schemeClr val="accent5">
                    <a:lumMod val="60000"/>
                    <a:lumOff val="40000"/>
                  </a:schemeClr>
                </a:solidFill>
              </a:rPr>
              <a:t>Nên</a:t>
            </a:r>
            <a:r>
              <a:rPr lang="en-US" b="1" dirty="0">
                <a:solidFill>
                  <a:schemeClr val="accent5">
                    <a:lumMod val="60000"/>
                    <a:lumOff val="40000"/>
                  </a:schemeClr>
                </a:solidFill>
              </a:rPr>
              <a:t> </a:t>
            </a:r>
          </a:p>
        </p:txBody>
      </p:sp>
      <p:sp>
        <p:nvSpPr>
          <p:cNvPr id="2" name="Slide Number Placeholder 1">
            <a:extLst>
              <a:ext uri="{FF2B5EF4-FFF2-40B4-BE49-F238E27FC236}">
                <a16:creationId xmlns:a16="http://schemas.microsoft.com/office/drawing/2014/main" id="{DFE02CB8-967F-4640-A420-AD8AB3E6B55B}"/>
              </a:ext>
            </a:extLst>
          </p:cNvPr>
          <p:cNvSpPr>
            <a:spLocks noGrp="1"/>
          </p:cNvSpPr>
          <p:nvPr>
            <p:ph type="sldNum" sz="quarter" idx="12"/>
          </p:nvPr>
        </p:nvSpPr>
        <p:spPr/>
        <p:txBody>
          <a:bodyPr/>
          <a:lstStyle/>
          <a:p>
            <a:fld id="{00000000-1234-1234-1234-123412341234}" type="slidenum">
              <a:rPr lang="en" smtClean="0"/>
              <a:pPr/>
              <a:t>64</a:t>
            </a:fld>
            <a:endParaRPr lang="en"/>
          </a:p>
        </p:txBody>
      </p:sp>
      <p:sp>
        <p:nvSpPr>
          <p:cNvPr id="4" name="Rectangle 3">
            <a:extLst>
              <a:ext uri="{FF2B5EF4-FFF2-40B4-BE49-F238E27FC236}">
                <a16:creationId xmlns:a16="http://schemas.microsoft.com/office/drawing/2014/main" id="{AFF925FB-809D-FB4D-9376-C389D3562044}"/>
              </a:ext>
            </a:extLst>
          </p:cNvPr>
          <p:cNvSpPr/>
          <p:nvPr/>
        </p:nvSpPr>
        <p:spPr>
          <a:xfrm>
            <a:off x="4797631" y="409699"/>
            <a:ext cx="6593338" cy="4883388"/>
          </a:xfrm>
          <a:prstGeom prst="rect">
            <a:avLst/>
          </a:prstGeom>
        </p:spPr>
        <p:txBody>
          <a:bodyPr wrap="square">
            <a:spAutoFit/>
          </a:bodyPr>
          <a:lstStyle/>
          <a:p>
            <a:pPr marL="380990" indent="-380990" algn="just" fontAlgn="base">
              <a:spcBef>
                <a:spcPts val="725"/>
              </a:spcBef>
              <a:buFontTx/>
              <a:buChar char="-"/>
            </a:pPr>
            <a:endParaRPr lang="vi-VN" sz="2400" b="1" dirty="0">
              <a:solidFill>
                <a:schemeClr val="accent5">
                  <a:lumMod val="60000"/>
                  <a:lumOff val="40000"/>
                </a:schemeClr>
              </a:solidFill>
              <a:latin typeface="Arial" panose="020B0604020202020204" pitchFamily="34" charset="0"/>
            </a:endParaRPr>
          </a:p>
          <a:p>
            <a:pPr marL="380990" indent="-380990" algn="just" fontAlgn="base">
              <a:spcBef>
                <a:spcPts val="725"/>
              </a:spcBef>
              <a:buFontTx/>
              <a:buChar char="-"/>
            </a:pPr>
            <a:r>
              <a:rPr lang="vi-VN" sz="2400" b="1" dirty="0">
                <a:solidFill>
                  <a:schemeClr val="accent5">
                    <a:lumMod val="60000"/>
                    <a:lumOff val="40000"/>
                  </a:schemeClr>
                </a:solidFill>
                <a:latin typeface="Arial" panose="020B0604020202020204" pitchFamily="34" charset="0"/>
              </a:rPr>
              <a:t>Không được tiết lộ thông tin khi không được phép của thân chủ </a:t>
            </a:r>
            <a:endParaRPr lang="en-US" sz="2400" b="1" dirty="0">
              <a:solidFill>
                <a:schemeClr val="accent5">
                  <a:lumMod val="60000"/>
                  <a:lumOff val="40000"/>
                </a:schemeClr>
              </a:solidFill>
              <a:latin typeface="Arial" panose="020B0604020202020204" pitchFamily="34" charset="0"/>
            </a:endParaRPr>
          </a:p>
          <a:p>
            <a:pPr marL="380990" indent="-380990" algn="just" fontAlgn="base">
              <a:spcBef>
                <a:spcPts val="725"/>
              </a:spcBef>
              <a:buFontTx/>
              <a:buChar char="-"/>
            </a:pPr>
            <a:r>
              <a:rPr lang="en-US" sz="2400" b="1" dirty="0" err="1">
                <a:solidFill>
                  <a:schemeClr val="accent5">
                    <a:lumMod val="60000"/>
                    <a:lumOff val="40000"/>
                  </a:schemeClr>
                </a:solidFill>
                <a:latin typeface="Arial" panose="020B0604020202020204" pitchFamily="34" charset="0"/>
              </a:rPr>
              <a:t>Xâm</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phạm</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đến</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những</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quyền</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riêng</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tư</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của</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trẻ</a:t>
            </a:r>
            <a:endParaRPr lang="en-US" sz="2400" b="1" dirty="0">
              <a:solidFill>
                <a:schemeClr val="accent5">
                  <a:lumMod val="60000"/>
                  <a:lumOff val="40000"/>
                </a:schemeClr>
              </a:solidFill>
              <a:latin typeface="Arial" panose="020B0604020202020204" pitchFamily="34" charset="0"/>
            </a:endParaRPr>
          </a:p>
          <a:p>
            <a:pPr marL="380990" indent="-380990" algn="just" fontAlgn="base">
              <a:spcBef>
                <a:spcPts val="725"/>
              </a:spcBef>
              <a:buFontTx/>
              <a:buChar char="-"/>
            </a:pPr>
            <a:r>
              <a:rPr lang="en-US" sz="2400" b="1" dirty="0" err="1">
                <a:solidFill>
                  <a:schemeClr val="accent5">
                    <a:lumMod val="60000"/>
                    <a:lumOff val="40000"/>
                  </a:schemeClr>
                </a:solidFill>
                <a:latin typeface="Arial" panose="020B0604020202020204" pitchFamily="34" charset="0"/>
              </a:rPr>
              <a:t>Đưa</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những</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thông</a:t>
            </a:r>
            <a:r>
              <a:rPr lang="en-US" sz="2400" b="1" dirty="0">
                <a:solidFill>
                  <a:schemeClr val="accent5">
                    <a:lumMod val="60000"/>
                    <a:lumOff val="40000"/>
                  </a:schemeClr>
                </a:solidFill>
                <a:latin typeface="Arial" panose="020B0604020202020204" pitchFamily="34" charset="0"/>
              </a:rPr>
              <a:t> tin, </a:t>
            </a:r>
            <a:r>
              <a:rPr lang="en-US" sz="2400" b="1" dirty="0" err="1">
                <a:solidFill>
                  <a:schemeClr val="accent5">
                    <a:lumMod val="60000"/>
                    <a:lumOff val="40000"/>
                  </a:schemeClr>
                </a:solidFill>
                <a:latin typeface="Arial" panose="020B0604020202020204" pitchFamily="34" charset="0"/>
              </a:rPr>
              <a:t>hình</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ảnh</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của</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trẻ</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lên</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các</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phương</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tiện</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truyền</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thông</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nếu</a:t>
            </a:r>
            <a:r>
              <a:rPr lang="en-US" sz="2400" b="1" dirty="0">
                <a:solidFill>
                  <a:schemeClr val="accent5">
                    <a:lumMod val="60000"/>
                    <a:lumOff val="40000"/>
                  </a:schemeClr>
                </a:solidFill>
                <a:latin typeface="Arial" panose="020B0604020202020204" pitchFamily="34" charset="0"/>
              </a:rPr>
              <a:t> ko </a:t>
            </a:r>
            <a:r>
              <a:rPr lang="en-US" sz="2400" b="1" dirty="0" err="1">
                <a:solidFill>
                  <a:schemeClr val="accent5">
                    <a:lumMod val="60000"/>
                    <a:lumOff val="40000"/>
                  </a:schemeClr>
                </a:solidFill>
                <a:latin typeface="Arial" panose="020B0604020202020204" pitchFamily="34" charset="0"/>
              </a:rPr>
              <a:t>có</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sự</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đồng</a:t>
            </a:r>
            <a:r>
              <a:rPr lang="en-US" sz="2400" b="1" dirty="0">
                <a:solidFill>
                  <a:schemeClr val="accent5">
                    <a:lumMod val="60000"/>
                    <a:lumOff val="40000"/>
                  </a:schemeClr>
                </a:solidFill>
                <a:latin typeface="Arial" panose="020B0604020202020204" pitchFamily="34" charset="0"/>
              </a:rPr>
              <a:t> ý </a:t>
            </a:r>
            <a:r>
              <a:rPr lang="en-US" sz="2400" b="1" dirty="0" err="1">
                <a:solidFill>
                  <a:schemeClr val="accent5">
                    <a:lumMod val="60000"/>
                    <a:lumOff val="40000"/>
                  </a:schemeClr>
                </a:solidFill>
                <a:latin typeface="Arial" panose="020B0604020202020204" pitchFamily="34" charset="0"/>
              </a:rPr>
              <a:t>của</a:t>
            </a:r>
            <a:r>
              <a:rPr lang="en-US" sz="2400" b="1" dirty="0">
                <a:solidFill>
                  <a:schemeClr val="accent5">
                    <a:lumMod val="60000"/>
                    <a:lumOff val="40000"/>
                  </a:schemeClr>
                </a:solidFill>
                <a:latin typeface="Arial" panose="020B0604020202020204" pitchFamily="34" charset="0"/>
              </a:rPr>
              <a:t> </a:t>
            </a:r>
            <a:r>
              <a:rPr lang="en-US" sz="2400" b="1" dirty="0" err="1">
                <a:solidFill>
                  <a:schemeClr val="accent5">
                    <a:lumMod val="60000"/>
                    <a:lumOff val="40000"/>
                  </a:schemeClr>
                </a:solidFill>
                <a:latin typeface="Arial" panose="020B0604020202020204" pitchFamily="34" charset="0"/>
              </a:rPr>
              <a:t>trẻ</a:t>
            </a:r>
            <a:endParaRPr lang="vi-VN" sz="2400" b="1" dirty="0">
              <a:solidFill>
                <a:schemeClr val="accent5">
                  <a:lumMod val="60000"/>
                  <a:lumOff val="40000"/>
                </a:schemeClr>
              </a:solidFill>
              <a:latin typeface="Arial" panose="020B0604020202020204" pitchFamily="34" charset="0"/>
            </a:endParaRPr>
          </a:p>
          <a:p>
            <a:pPr algn="just" fontAlgn="base">
              <a:spcBef>
                <a:spcPts val="725"/>
              </a:spcBef>
              <a:buFont typeface="Arial" panose="020B0604020202020204" pitchFamily="34" charset="0"/>
              <a:buChar char="•"/>
            </a:pPr>
            <a:endParaRPr lang="vi-VN" sz="2400" dirty="0">
              <a:solidFill>
                <a:schemeClr val="accent5">
                  <a:lumMod val="60000"/>
                  <a:lumOff val="40000"/>
                </a:schemeClr>
              </a:solidFill>
              <a:latin typeface="Arial" panose="020B0604020202020204" pitchFamily="34" charset="0"/>
            </a:endParaRPr>
          </a:p>
          <a:p>
            <a:br>
              <a:rPr lang="vi-VN" sz="2400" dirty="0">
                <a:solidFill>
                  <a:schemeClr val="accent5">
                    <a:lumMod val="60000"/>
                    <a:lumOff val="40000"/>
                  </a:schemeClr>
                </a:solidFill>
              </a:rPr>
            </a:br>
            <a:br>
              <a:rPr lang="vi-VN" sz="2400" dirty="0">
                <a:solidFill>
                  <a:schemeClr val="accent5">
                    <a:lumMod val="60000"/>
                    <a:lumOff val="40000"/>
                  </a:schemeClr>
                </a:solidFill>
              </a:rPr>
            </a:br>
            <a:endParaRPr lang="en-US" sz="2400" dirty="0">
              <a:solidFill>
                <a:schemeClr val="accent5">
                  <a:lumMod val="60000"/>
                  <a:lumOff val="40000"/>
                </a:schemeClr>
              </a:solidFill>
            </a:endParaRPr>
          </a:p>
        </p:txBody>
      </p:sp>
    </p:spTree>
    <p:extLst>
      <p:ext uri="{BB962C8B-B14F-4D97-AF65-F5344CB8AC3E}">
        <p14:creationId xmlns:p14="http://schemas.microsoft.com/office/powerpoint/2010/main" val="3895763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110B3A8-6463-E11E-5EB1-34D0B9A6908F}"/>
              </a:ext>
            </a:extLst>
          </p:cNvPr>
          <p:cNvSpPr>
            <a:spLocks noGrp="1"/>
          </p:cNvSpPr>
          <p:nvPr>
            <p:ph type="title"/>
          </p:nvPr>
        </p:nvSpPr>
        <p:spPr>
          <a:xfrm>
            <a:off x="1371599" y="294538"/>
            <a:ext cx="9895951" cy="1033669"/>
          </a:xfrm>
        </p:spPr>
        <p:txBody>
          <a:bodyPr vert="horz" lIns="228600" tIns="228600" rIns="228600" bIns="228600" rtlCol="0">
            <a:normAutofit/>
          </a:bodyPr>
          <a:lstStyle/>
          <a:p>
            <a:pPr indent="-457189"/>
            <a:r>
              <a:rPr lang="en-US" sz="4000">
                <a:solidFill>
                  <a:srgbClr val="FFFFFF"/>
                </a:solidFill>
              </a:rPr>
              <a:t>* Những ngoại lệ của nguyên tắc bảo mật</a:t>
            </a:r>
          </a:p>
        </p:txBody>
      </p:sp>
      <p:sp>
        <p:nvSpPr>
          <p:cNvPr id="4" name="Content Placeholder 3">
            <a:extLst>
              <a:ext uri="{FF2B5EF4-FFF2-40B4-BE49-F238E27FC236}">
                <a16:creationId xmlns:a16="http://schemas.microsoft.com/office/drawing/2014/main" id="{A43BA1AC-8168-C3B0-83AB-66870F6D43D6}"/>
              </a:ext>
            </a:extLst>
          </p:cNvPr>
          <p:cNvSpPr>
            <a:spLocks noGrp="1"/>
          </p:cNvSpPr>
          <p:nvPr>
            <p:ph idx="1"/>
          </p:nvPr>
        </p:nvSpPr>
        <p:spPr>
          <a:xfrm>
            <a:off x="1371599" y="1891970"/>
            <a:ext cx="9724031" cy="4109585"/>
          </a:xfrm>
        </p:spPr>
        <p:txBody>
          <a:bodyPr anchor="ctr">
            <a:normAutofit/>
          </a:bodyPr>
          <a:lstStyle/>
          <a:p>
            <a:pPr indent="-228600">
              <a:spcAft>
                <a:spcPts val="600"/>
              </a:spcAft>
              <a:buClr>
                <a:schemeClr val="accent1"/>
              </a:buClr>
              <a:buSzPct val="110000"/>
              <a:buFont typeface="Wingdings" panose="05000000000000000000" pitchFamily="2" charset="2"/>
              <a:buChar char="§"/>
            </a:pPr>
            <a:r>
              <a:rPr lang="en-US" sz="2400" dirty="0"/>
              <a:t> </a:t>
            </a:r>
            <a:r>
              <a:rPr lang="en-US" sz="2400" dirty="0" err="1"/>
              <a:t>Trẻ</a:t>
            </a:r>
            <a:r>
              <a:rPr lang="en-US" sz="2400" dirty="0"/>
              <a:t> </a:t>
            </a:r>
            <a:r>
              <a:rPr lang="en-US" sz="2400" dirty="0" err="1"/>
              <a:t>cho</a:t>
            </a:r>
            <a:r>
              <a:rPr lang="en-US" sz="2400" dirty="0"/>
              <a:t> </a:t>
            </a:r>
            <a:r>
              <a:rPr lang="en-US" sz="2400" dirty="0" err="1"/>
              <a:t>phép</a:t>
            </a:r>
            <a:r>
              <a:rPr lang="en-US" sz="2400" dirty="0"/>
              <a:t> </a:t>
            </a:r>
            <a:r>
              <a:rPr lang="en-US" sz="2400" dirty="0" err="1"/>
              <a:t>người</a:t>
            </a:r>
            <a:r>
              <a:rPr lang="en-US" sz="2400" dirty="0"/>
              <a:t> </a:t>
            </a:r>
            <a:r>
              <a:rPr lang="en-US" sz="2400" dirty="0" err="1"/>
              <a:t>làm</a:t>
            </a:r>
            <a:r>
              <a:rPr lang="en-US" sz="2400" dirty="0"/>
              <a:t> CTXH </a:t>
            </a:r>
            <a:r>
              <a:rPr lang="en-US" sz="2400" dirty="0" err="1"/>
              <a:t>nói</a:t>
            </a:r>
            <a:r>
              <a:rPr lang="en-US" sz="2400" dirty="0"/>
              <a:t> </a:t>
            </a:r>
            <a:r>
              <a:rPr lang="en-US" sz="2400" dirty="0" err="1"/>
              <a:t>ra</a:t>
            </a:r>
            <a:r>
              <a:rPr lang="en-US" sz="2400" dirty="0"/>
              <a:t> </a:t>
            </a:r>
            <a:r>
              <a:rPr lang="en-US" sz="2400" dirty="0" err="1"/>
              <a:t>vấn</a:t>
            </a:r>
            <a:r>
              <a:rPr lang="en-US" sz="2400" dirty="0"/>
              <a:t> </a:t>
            </a:r>
            <a:r>
              <a:rPr lang="en-US" sz="2400" dirty="0" err="1"/>
              <a:t>đê</a:t>
            </a:r>
            <a:r>
              <a:rPr lang="en-US" sz="2400" dirty="0"/>
              <a:t>̀ </a:t>
            </a:r>
            <a:r>
              <a:rPr lang="en-US" sz="2400" dirty="0" err="1"/>
              <a:t>của</a:t>
            </a:r>
            <a:r>
              <a:rPr lang="en-US" sz="2400" dirty="0"/>
              <a:t> </a:t>
            </a:r>
            <a:r>
              <a:rPr lang="en-US" sz="2400" dirty="0" err="1"/>
              <a:t>mình</a:t>
            </a:r>
            <a:r>
              <a:rPr lang="en-US" sz="2400" dirty="0"/>
              <a:t> </a:t>
            </a:r>
          </a:p>
          <a:p>
            <a:pPr indent="-228600">
              <a:spcAft>
                <a:spcPts val="600"/>
              </a:spcAft>
              <a:buClr>
                <a:schemeClr val="accent1"/>
              </a:buClr>
              <a:buSzPct val="110000"/>
              <a:buFont typeface="Wingdings" panose="05000000000000000000" pitchFamily="2" charset="2"/>
              <a:buChar char="§"/>
            </a:pPr>
            <a:r>
              <a:rPr lang="en-US" sz="2400" dirty="0"/>
              <a:t> </a:t>
            </a:r>
            <a:r>
              <a:rPr lang="en-US" sz="2400" dirty="0" err="1"/>
              <a:t>Trẻ</a:t>
            </a:r>
            <a:r>
              <a:rPr lang="en-US" sz="2400" dirty="0"/>
              <a:t> có ý </a:t>
            </a:r>
            <a:r>
              <a:rPr lang="en-US" sz="2400" dirty="0" err="1"/>
              <a:t>định</a:t>
            </a:r>
            <a:r>
              <a:rPr lang="en-US" sz="2400" dirty="0"/>
              <a:t> </a:t>
            </a:r>
            <a:r>
              <a:rPr lang="en-US" sz="2400" dirty="0" err="1"/>
              <a:t>tư</a:t>
            </a:r>
            <a:r>
              <a:rPr lang="en-US" sz="2400" dirty="0"/>
              <a:t>̣ </a:t>
            </a:r>
            <a:r>
              <a:rPr lang="en-US" sz="2400" dirty="0" err="1"/>
              <a:t>hủy</a:t>
            </a:r>
            <a:r>
              <a:rPr lang="en-US" sz="2400" dirty="0"/>
              <a:t> </a:t>
            </a:r>
            <a:r>
              <a:rPr lang="en-US" sz="2400" dirty="0" err="1"/>
              <a:t>hoại</a:t>
            </a:r>
            <a:r>
              <a:rPr lang="en-US" sz="2400" dirty="0"/>
              <a:t> </a:t>
            </a:r>
            <a:r>
              <a:rPr lang="en-US" sz="2400" dirty="0" err="1"/>
              <a:t>bản</a:t>
            </a:r>
            <a:r>
              <a:rPr lang="en-US" sz="2400" dirty="0"/>
              <a:t> </a:t>
            </a:r>
            <a:r>
              <a:rPr lang="en-US" sz="2400" dirty="0" err="1"/>
              <a:t>thân</a:t>
            </a:r>
            <a:r>
              <a:rPr lang="en-US" sz="2400" dirty="0"/>
              <a:t> </a:t>
            </a:r>
            <a:r>
              <a:rPr lang="en-US" sz="2400" dirty="0" err="1"/>
              <a:t>va</a:t>
            </a:r>
            <a:r>
              <a:rPr lang="en-US" sz="2400" dirty="0"/>
              <a:t>̀ </a:t>
            </a:r>
            <a:r>
              <a:rPr lang="en-US" sz="2400" dirty="0" err="1"/>
              <a:t>hủy</a:t>
            </a:r>
            <a:r>
              <a:rPr lang="en-US" sz="2400" dirty="0"/>
              <a:t> </a:t>
            </a:r>
            <a:r>
              <a:rPr lang="en-US" sz="2400" dirty="0" err="1"/>
              <a:t>hoại</a:t>
            </a:r>
            <a:r>
              <a:rPr lang="en-US" sz="2400" dirty="0"/>
              <a:t> </a:t>
            </a:r>
            <a:r>
              <a:rPr lang="en-US" sz="2400" dirty="0" err="1"/>
              <a:t>người</a:t>
            </a:r>
            <a:r>
              <a:rPr lang="en-US" sz="2400" dirty="0"/>
              <a:t> </a:t>
            </a:r>
            <a:r>
              <a:rPr lang="en-US" sz="2400" dirty="0" err="1"/>
              <a:t>khác</a:t>
            </a:r>
            <a:r>
              <a:rPr lang="en-US" sz="2400" dirty="0"/>
              <a:t> </a:t>
            </a:r>
          </a:p>
          <a:p>
            <a:pPr indent="-228600">
              <a:spcAft>
                <a:spcPts val="600"/>
              </a:spcAft>
              <a:buClr>
                <a:schemeClr val="accent1"/>
              </a:buClr>
              <a:buSzPct val="110000"/>
              <a:buFont typeface="Wingdings" panose="05000000000000000000" pitchFamily="2" charset="2"/>
              <a:buChar char="§"/>
            </a:pPr>
            <a:r>
              <a:rPr lang="en-US" sz="2400" dirty="0"/>
              <a:t> </a:t>
            </a:r>
            <a:r>
              <a:rPr lang="en-US" sz="2400" dirty="0" err="1"/>
              <a:t>Người</a:t>
            </a:r>
            <a:r>
              <a:rPr lang="en-US" sz="2400" dirty="0"/>
              <a:t> </a:t>
            </a:r>
            <a:r>
              <a:rPr lang="en-US" sz="2400" dirty="0" err="1"/>
              <a:t>làm</a:t>
            </a:r>
            <a:r>
              <a:rPr lang="en-US" sz="2400" dirty="0"/>
              <a:t> CTXH bị </a:t>
            </a:r>
            <a:r>
              <a:rPr lang="en-US" sz="2400" dirty="0" err="1"/>
              <a:t>gọi</a:t>
            </a:r>
            <a:r>
              <a:rPr lang="en-US" sz="2400" dirty="0"/>
              <a:t> </a:t>
            </a:r>
            <a:r>
              <a:rPr lang="en-US" sz="2400" dirty="0" err="1"/>
              <a:t>ra</a:t>
            </a:r>
            <a:r>
              <a:rPr lang="en-US" sz="2400" dirty="0"/>
              <a:t> </a:t>
            </a:r>
            <a:r>
              <a:rPr lang="en-US" sz="2400" dirty="0" err="1"/>
              <a:t>tòa</a:t>
            </a:r>
            <a:r>
              <a:rPr lang="en-US" sz="2400" dirty="0"/>
              <a:t>/ </a:t>
            </a:r>
            <a:r>
              <a:rPr lang="en-US" sz="2400" dirty="0" err="1"/>
              <a:t>cơ</a:t>
            </a:r>
            <a:r>
              <a:rPr lang="en-US" sz="2400" dirty="0"/>
              <a:t> </a:t>
            </a:r>
            <a:r>
              <a:rPr lang="en-US" sz="2400" dirty="0" err="1"/>
              <a:t>quan</a:t>
            </a:r>
            <a:r>
              <a:rPr lang="en-US" sz="2400" dirty="0"/>
              <a:t> </a:t>
            </a:r>
            <a:r>
              <a:rPr lang="en-US" sz="2400" dirty="0" err="1"/>
              <a:t>chức</a:t>
            </a:r>
            <a:r>
              <a:rPr lang="en-US" sz="2400" dirty="0"/>
              <a:t> </a:t>
            </a:r>
            <a:r>
              <a:rPr lang="en-US" sz="2400" dirty="0" err="1"/>
              <a:t>năng</a:t>
            </a:r>
            <a:r>
              <a:rPr lang="en-US" sz="2400" dirty="0"/>
              <a:t> </a:t>
            </a:r>
            <a:r>
              <a:rPr lang="en-US" sz="2400" dirty="0" err="1"/>
              <a:t>đê</a:t>
            </a:r>
            <a:r>
              <a:rPr lang="en-US" sz="2400" dirty="0"/>
              <a:t>̉ </a:t>
            </a:r>
            <a:r>
              <a:rPr lang="en-US" sz="2400" dirty="0" err="1"/>
              <a:t>hỏi</a:t>
            </a:r>
            <a:r>
              <a:rPr lang="en-US" sz="2400" dirty="0"/>
              <a:t> </a:t>
            </a:r>
            <a:r>
              <a:rPr lang="en-US" sz="2400" dirty="0" err="1"/>
              <a:t>vê</a:t>
            </a:r>
            <a:r>
              <a:rPr lang="en-US" sz="2400" dirty="0"/>
              <a:t>̀ </a:t>
            </a:r>
            <a:r>
              <a:rPr lang="en-US" sz="2400" dirty="0" err="1"/>
              <a:t>chính</a:t>
            </a:r>
            <a:r>
              <a:rPr lang="en-US" sz="2400" dirty="0"/>
              <a:t> </a:t>
            </a:r>
            <a:r>
              <a:rPr lang="en-US" sz="2400" dirty="0" err="1"/>
              <a:t>vấn</a:t>
            </a:r>
            <a:r>
              <a:rPr lang="en-US" sz="2400" dirty="0"/>
              <a:t> </a:t>
            </a:r>
            <a:r>
              <a:rPr lang="en-US" sz="2400" dirty="0" err="1"/>
              <a:t>đê</a:t>
            </a:r>
            <a:r>
              <a:rPr lang="en-US" sz="2400" dirty="0"/>
              <a:t>̀ </a:t>
            </a:r>
            <a:r>
              <a:rPr lang="en-US" sz="2400" dirty="0" err="1"/>
              <a:t>của</a:t>
            </a:r>
            <a:r>
              <a:rPr lang="en-US" sz="2400" dirty="0"/>
              <a:t> </a:t>
            </a:r>
            <a:r>
              <a:rPr lang="en-US" sz="2400" dirty="0" err="1"/>
              <a:t>trẻ</a:t>
            </a:r>
            <a:endParaRPr lang="en-US" sz="2400" dirty="0"/>
          </a:p>
          <a:p>
            <a:pPr indent="-228600">
              <a:spcAft>
                <a:spcPts val="600"/>
              </a:spcAft>
              <a:buClr>
                <a:schemeClr val="accent1"/>
              </a:buClr>
              <a:buSzPct val="110000"/>
              <a:buFont typeface="Wingdings" panose="05000000000000000000" pitchFamily="2" charset="2"/>
              <a:buChar char="§"/>
            </a:pPr>
            <a:r>
              <a:rPr lang="en-US" sz="2400" dirty="0" err="1"/>
              <a:t>Một</a:t>
            </a:r>
            <a:r>
              <a:rPr lang="en-US" sz="2400" dirty="0"/>
              <a:t> </a:t>
            </a:r>
            <a:r>
              <a:rPr lang="en-US" sz="2400" dirty="0" err="1"/>
              <a:t>sô</a:t>
            </a:r>
            <a:r>
              <a:rPr lang="en-US" sz="2400" dirty="0"/>
              <a:t>́ </a:t>
            </a:r>
            <a:r>
              <a:rPr lang="en-US" sz="2400" dirty="0" err="1"/>
              <a:t>vấn</a:t>
            </a:r>
            <a:r>
              <a:rPr lang="en-US" sz="2400" dirty="0"/>
              <a:t> </a:t>
            </a:r>
            <a:r>
              <a:rPr lang="en-US" sz="2400" dirty="0" err="1"/>
              <a:t>đê</a:t>
            </a:r>
            <a:r>
              <a:rPr lang="en-US" sz="2400" dirty="0"/>
              <a:t>̀ mà cha mẹ </a:t>
            </a:r>
            <a:r>
              <a:rPr lang="en-US" sz="2400" dirty="0" err="1"/>
              <a:t>học</a:t>
            </a:r>
            <a:r>
              <a:rPr lang="en-US" sz="2400" dirty="0"/>
              <a:t> </a:t>
            </a:r>
            <a:r>
              <a:rPr lang="en-US" sz="2400" dirty="0" err="1"/>
              <a:t>sinh</a:t>
            </a:r>
            <a:r>
              <a:rPr lang="en-US" sz="2400" dirty="0"/>
              <a:t> </a:t>
            </a:r>
            <a:r>
              <a:rPr lang="en-US" sz="2400" dirty="0" err="1"/>
              <a:t>muốn</a:t>
            </a:r>
            <a:r>
              <a:rPr lang="en-US" sz="2400" dirty="0"/>
              <a:t> </a:t>
            </a:r>
            <a:r>
              <a:rPr lang="en-US" sz="2400" dirty="0" err="1"/>
              <a:t>biết</a:t>
            </a:r>
            <a:r>
              <a:rPr lang="en-US" sz="2400" dirty="0"/>
              <a:t> (do </a:t>
            </a:r>
            <a:r>
              <a:rPr lang="en-US" sz="2400" dirty="0" err="1"/>
              <a:t>học</a:t>
            </a:r>
            <a:r>
              <a:rPr lang="en-US" sz="2400" dirty="0"/>
              <a:t> </a:t>
            </a:r>
            <a:r>
              <a:rPr lang="en-US" sz="2400" dirty="0" err="1"/>
              <a:t>sinh</a:t>
            </a:r>
            <a:r>
              <a:rPr lang="en-US" sz="2400" dirty="0"/>
              <a:t> là </a:t>
            </a:r>
            <a:r>
              <a:rPr lang="en-US" sz="2400" dirty="0" err="1"/>
              <a:t>người</a:t>
            </a:r>
            <a:r>
              <a:rPr lang="en-US" sz="2400" dirty="0"/>
              <a:t> </a:t>
            </a:r>
            <a:r>
              <a:rPr lang="en-US" sz="2400" dirty="0" err="1"/>
              <a:t>chưa</a:t>
            </a:r>
            <a:r>
              <a:rPr lang="en-US" sz="2400" dirty="0"/>
              <a:t> </a:t>
            </a:r>
            <a:r>
              <a:rPr lang="en-US" sz="2400" dirty="0" err="1"/>
              <a:t>thành</a:t>
            </a:r>
            <a:r>
              <a:rPr lang="en-US" sz="2400" dirty="0"/>
              <a:t> </a:t>
            </a:r>
            <a:r>
              <a:rPr lang="en-US" sz="2400" dirty="0" err="1"/>
              <a:t>niên</a:t>
            </a:r>
            <a:r>
              <a:rPr lang="en-US" sz="2400" dirty="0"/>
              <a:t> </a:t>
            </a:r>
            <a:r>
              <a:rPr lang="en-US" sz="2400" dirty="0" err="1"/>
              <a:t>nên</a:t>
            </a:r>
            <a:r>
              <a:rPr lang="en-US" sz="2400" dirty="0"/>
              <a:t> cha mẹ </a:t>
            </a:r>
            <a:r>
              <a:rPr lang="en-US" sz="2400" dirty="0" err="1"/>
              <a:t>vẫn</a:t>
            </a:r>
            <a:r>
              <a:rPr lang="en-US" sz="2400" dirty="0"/>
              <a:t> là </a:t>
            </a:r>
            <a:r>
              <a:rPr lang="en-US" sz="2400" dirty="0" err="1"/>
              <a:t>người</a:t>
            </a:r>
            <a:r>
              <a:rPr lang="en-US" sz="2400" dirty="0"/>
              <a:t> </a:t>
            </a:r>
            <a:r>
              <a:rPr lang="en-US" sz="2400" dirty="0" err="1"/>
              <a:t>chịu</a:t>
            </a:r>
            <a:r>
              <a:rPr lang="en-US" sz="2400" dirty="0"/>
              <a:t> </a:t>
            </a:r>
            <a:r>
              <a:rPr lang="en-US" sz="2400" dirty="0" err="1"/>
              <a:t>trách</a:t>
            </a:r>
            <a:r>
              <a:rPr lang="en-US" sz="2400" dirty="0"/>
              <a:t> </a:t>
            </a:r>
            <a:r>
              <a:rPr lang="en-US" sz="2400" dirty="0" err="1"/>
              <a:t>nhiệm</a:t>
            </a:r>
            <a:r>
              <a:rPr lang="en-US" sz="2400" dirty="0"/>
              <a:t> </a:t>
            </a:r>
            <a:r>
              <a:rPr lang="en-US" sz="2400" dirty="0" err="1"/>
              <a:t>vê</a:t>
            </a:r>
            <a:r>
              <a:rPr lang="en-US" sz="2400" dirty="0"/>
              <a:t>̀ con </a:t>
            </a:r>
            <a:r>
              <a:rPr lang="en-US" sz="2400" dirty="0" err="1"/>
              <a:t>mình</a:t>
            </a:r>
            <a:r>
              <a:rPr lang="en-US" sz="2400" dirty="0"/>
              <a:t> </a:t>
            </a:r>
            <a:r>
              <a:rPr lang="en-US" sz="2400" dirty="0" err="1"/>
              <a:t>trước</a:t>
            </a:r>
            <a:r>
              <a:rPr lang="en-US" sz="2400" dirty="0"/>
              <a:t> </a:t>
            </a:r>
            <a:r>
              <a:rPr lang="en-US" sz="2400" dirty="0" err="1"/>
              <a:t>xa</a:t>
            </a:r>
            <a:r>
              <a:rPr lang="en-US" sz="2400" dirty="0"/>
              <a:t>̃ </a:t>
            </a:r>
            <a:r>
              <a:rPr lang="en-US" sz="2400" dirty="0" err="1"/>
              <a:t>hội</a:t>
            </a:r>
            <a:r>
              <a:rPr lang="en-US" sz="2400" dirty="0"/>
              <a:t> </a:t>
            </a:r>
            <a:r>
              <a:rPr lang="en-US" sz="2400" dirty="0" err="1"/>
              <a:t>va</a:t>
            </a:r>
            <a:r>
              <a:rPr lang="en-US" sz="2400" dirty="0"/>
              <a:t>̀ </a:t>
            </a:r>
            <a:r>
              <a:rPr lang="en-US" sz="2400" dirty="0" err="1"/>
              <a:t>pháp</a:t>
            </a:r>
            <a:r>
              <a:rPr lang="en-US" sz="2400" dirty="0"/>
              <a:t> </a:t>
            </a:r>
            <a:r>
              <a:rPr lang="en-US" sz="2400" dirty="0" err="1"/>
              <a:t>luật</a:t>
            </a:r>
            <a:r>
              <a:rPr lang="en-US" sz="2400" dirty="0"/>
              <a:t>). </a:t>
            </a:r>
          </a:p>
        </p:txBody>
      </p:sp>
      <p:sp>
        <p:nvSpPr>
          <p:cNvPr id="2" name="Slide Number Placeholder 1">
            <a:extLst>
              <a:ext uri="{FF2B5EF4-FFF2-40B4-BE49-F238E27FC236}">
                <a16:creationId xmlns:a16="http://schemas.microsoft.com/office/drawing/2014/main" id="{58378D23-A8D4-3141-B6FE-52C72AC95F49}"/>
              </a:ext>
            </a:extLst>
          </p:cNvPr>
          <p:cNvSpPr>
            <a:spLocks noGrp="1"/>
          </p:cNvSpPr>
          <p:nvPr>
            <p:ph type="sldNum" sz="quarter" idx="12"/>
          </p:nvPr>
        </p:nvSpPr>
        <p:spPr>
          <a:xfrm>
            <a:off x="11704320" y="6455431"/>
            <a:ext cx="445913" cy="365125"/>
          </a:xfrm>
        </p:spPr>
        <p:txBody>
          <a:bodyPr vert="horz" lIns="91440" tIns="45720" rIns="91440" bIns="45720" rtlCol="0">
            <a:normAutofit/>
          </a:bodyPr>
          <a:lstStyle/>
          <a:p>
            <a:pPr defTabSz="457200">
              <a:spcAft>
                <a:spcPts val="600"/>
              </a:spcAft>
            </a:pPr>
            <a:fld id="{00000000-1234-1234-1234-123412341234}" type="slidenum">
              <a:rPr lang="en-US" sz="1100">
                <a:solidFill>
                  <a:schemeClr val="tx1">
                    <a:lumMod val="50000"/>
                    <a:lumOff val="50000"/>
                  </a:schemeClr>
                </a:solidFill>
              </a:rPr>
              <a:pPr defTabSz="457200">
                <a:spcAft>
                  <a:spcPts val="600"/>
                </a:spcAft>
              </a:pPr>
              <a:t>65</a:t>
            </a:fld>
            <a:endParaRPr lang="en-US" sz="1100">
              <a:solidFill>
                <a:schemeClr val="tx1">
                  <a:lumMod val="50000"/>
                  <a:lumOff val="50000"/>
                </a:schemeClr>
              </a:solidFill>
            </a:endParaRPr>
          </a:p>
        </p:txBody>
      </p:sp>
    </p:spTree>
    <p:extLst>
      <p:ext uri="{BB962C8B-B14F-4D97-AF65-F5344CB8AC3E}">
        <p14:creationId xmlns:p14="http://schemas.microsoft.com/office/powerpoint/2010/main" val="2439011272"/>
      </p:ext>
    </p:extLst>
  </p:cSld>
  <p:clrMapOvr>
    <a:masterClrMapping/>
  </p:clrMapOvr>
  <p:transition spd="med">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2">
            <a:extLst>
              <a:ext uri="{FF2B5EF4-FFF2-40B4-BE49-F238E27FC236}">
                <a16:creationId xmlns:a16="http://schemas.microsoft.com/office/drawing/2014/main" id="{BCCB9B2A-6F35-4B22-BC70-DF01F454B627}"/>
              </a:ext>
            </a:extLst>
          </p:cNvPr>
          <p:cNvSpPr txBox="1"/>
          <p:nvPr/>
        </p:nvSpPr>
        <p:spPr>
          <a:xfrm>
            <a:off x="4942114" y="1687287"/>
            <a:ext cx="6484824" cy="3233001"/>
          </a:xfrm>
          <a:prstGeom prst="rect">
            <a:avLst/>
          </a:prstGeom>
          <a:solidFill>
            <a:schemeClr val="accent4">
              <a:lumMod val="20000"/>
              <a:lumOff val="80000"/>
            </a:schemeClr>
          </a:solidFill>
          <a:ln>
            <a:solidFill>
              <a:schemeClr val="accent2"/>
            </a:solidFill>
            <a:prstDash val="lgDashDot"/>
          </a:ln>
        </p:spPr>
        <p:txBody>
          <a:bodyPr wrap="square" rtlCol="0">
            <a:spAutoFit/>
          </a:bodyPr>
          <a:lstStyle/>
          <a:p>
            <a:pPr indent="-228600">
              <a:lnSpc>
                <a:spcPct val="120000"/>
              </a:lnSpc>
              <a:spcAft>
                <a:spcPts val="600"/>
              </a:spcAft>
              <a:buClr>
                <a:schemeClr val="accent1"/>
              </a:buClr>
              <a:buSzPct val="110000"/>
              <a:buFont typeface="Wingdings" panose="05000000000000000000" pitchFamily="2" charset="2"/>
              <a:buChar char="§"/>
            </a:pPr>
            <a:r>
              <a:rPr lang="en-US" sz="2400" i="1" dirty="0">
                <a:latin typeface="+mj-lt"/>
              </a:rPr>
              <a:t>Tôn </a:t>
            </a:r>
            <a:r>
              <a:rPr lang="en-US" sz="2400" i="1" dirty="0" err="1">
                <a:latin typeface="+mj-lt"/>
              </a:rPr>
              <a:t>trọng</a:t>
            </a:r>
            <a:r>
              <a:rPr lang="en-US" sz="2400" i="1" dirty="0">
                <a:latin typeface="+mj-lt"/>
              </a:rPr>
              <a:t> </a:t>
            </a:r>
            <a:r>
              <a:rPr lang="en-US" sz="2400" i="1" dirty="0" err="1">
                <a:latin typeface="+mj-lt"/>
              </a:rPr>
              <a:t>các</a:t>
            </a:r>
            <a:r>
              <a:rPr lang="en-US" sz="2400" i="1" dirty="0">
                <a:latin typeface="+mj-lt"/>
              </a:rPr>
              <a:t> </a:t>
            </a:r>
            <a:r>
              <a:rPr lang="en-US" sz="2400" i="1" dirty="0" err="1">
                <a:latin typeface="+mj-lt"/>
              </a:rPr>
              <a:t>đặc</a:t>
            </a:r>
            <a:r>
              <a:rPr lang="en-US" sz="2400" i="1" dirty="0">
                <a:latin typeface="+mj-lt"/>
              </a:rPr>
              <a:t> </a:t>
            </a:r>
            <a:r>
              <a:rPr lang="en-US" sz="2400" i="1" dirty="0" err="1">
                <a:latin typeface="+mj-lt"/>
              </a:rPr>
              <a:t>điểm</a:t>
            </a:r>
            <a:r>
              <a:rPr lang="en-US" sz="2400" i="1" dirty="0">
                <a:latin typeface="+mj-lt"/>
              </a:rPr>
              <a:t> </a:t>
            </a:r>
            <a:r>
              <a:rPr lang="en-US" sz="2400" i="1" dirty="0" err="1">
                <a:latin typeface="+mj-lt"/>
              </a:rPr>
              <a:t>riêng</a:t>
            </a:r>
            <a:r>
              <a:rPr lang="en-US" sz="2400" i="1" dirty="0">
                <a:latin typeface="+mj-lt"/>
              </a:rPr>
              <a:t> </a:t>
            </a:r>
            <a:r>
              <a:rPr lang="en-US" sz="2400" i="1" dirty="0" err="1">
                <a:latin typeface="+mj-lt"/>
              </a:rPr>
              <a:t>biệt</a:t>
            </a:r>
            <a:r>
              <a:rPr lang="en-US" sz="2400" i="1" dirty="0">
                <a:latin typeface="+mj-lt"/>
              </a:rPr>
              <a:t>, </a:t>
            </a:r>
            <a:r>
              <a:rPr lang="en-US" sz="2400" i="1" dirty="0" err="1">
                <a:latin typeface="+mj-lt"/>
              </a:rPr>
              <a:t>tính</a:t>
            </a:r>
            <a:r>
              <a:rPr lang="en-US" sz="2400" i="1" dirty="0">
                <a:latin typeface="+mj-lt"/>
              </a:rPr>
              <a:t> </a:t>
            </a:r>
            <a:r>
              <a:rPr lang="en-US" sz="2400" i="1" dirty="0" err="1">
                <a:latin typeface="+mj-lt"/>
              </a:rPr>
              <a:t>cách</a:t>
            </a:r>
            <a:r>
              <a:rPr lang="en-US" sz="2400" i="1" dirty="0">
                <a:latin typeface="+mj-lt"/>
              </a:rPr>
              <a:t>, </a:t>
            </a:r>
            <a:r>
              <a:rPr lang="en-US" sz="2400" i="1" dirty="0" err="1">
                <a:latin typeface="+mj-lt"/>
              </a:rPr>
              <a:t>phẩm</a:t>
            </a:r>
            <a:r>
              <a:rPr lang="en-US" sz="2400" i="1" dirty="0">
                <a:latin typeface="+mj-lt"/>
              </a:rPr>
              <a:t> </a:t>
            </a:r>
            <a:r>
              <a:rPr lang="en-US" sz="2400" i="1" dirty="0" err="1">
                <a:latin typeface="+mj-lt"/>
              </a:rPr>
              <a:t>chất</a:t>
            </a:r>
            <a:r>
              <a:rPr lang="en-US" sz="2400" i="1" dirty="0">
                <a:latin typeface="+mj-lt"/>
              </a:rPr>
              <a:t>, </a:t>
            </a:r>
            <a:r>
              <a:rPr lang="en-US" sz="2400" i="1" dirty="0" err="1">
                <a:latin typeface="+mj-lt"/>
              </a:rPr>
              <a:t>hoàn</a:t>
            </a:r>
            <a:r>
              <a:rPr lang="en-US" sz="2400" i="1" dirty="0">
                <a:latin typeface="+mj-lt"/>
              </a:rPr>
              <a:t> </a:t>
            </a:r>
            <a:r>
              <a:rPr lang="en-US" sz="2400" i="1" dirty="0" err="1">
                <a:latin typeface="+mj-lt"/>
              </a:rPr>
              <a:t>cảnh</a:t>
            </a:r>
            <a:r>
              <a:rPr lang="en-US" sz="2400" i="1" dirty="0">
                <a:latin typeface="+mj-lt"/>
              </a:rPr>
              <a:t> </a:t>
            </a:r>
            <a:r>
              <a:rPr lang="en-US" sz="2400" i="1" dirty="0" err="1">
                <a:latin typeface="+mj-lt"/>
              </a:rPr>
              <a:t>cá</a:t>
            </a:r>
            <a:r>
              <a:rPr lang="en-US" sz="2400" i="1" dirty="0">
                <a:latin typeface="+mj-lt"/>
              </a:rPr>
              <a:t> </a:t>
            </a:r>
            <a:r>
              <a:rPr lang="en-US" sz="2400" i="1" dirty="0" err="1">
                <a:latin typeface="+mj-lt"/>
              </a:rPr>
              <a:t>nhân</a:t>
            </a:r>
            <a:r>
              <a:rPr lang="en-US" sz="2400" i="1" dirty="0">
                <a:latin typeface="+mj-lt"/>
              </a:rPr>
              <a:t> </a:t>
            </a:r>
            <a:r>
              <a:rPr lang="en-US" sz="2400" i="1" dirty="0" err="1">
                <a:latin typeface="+mj-lt"/>
              </a:rPr>
              <a:t>của</a:t>
            </a:r>
            <a:r>
              <a:rPr lang="en-US" sz="2400" i="1" dirty="0">
                <a:latin typeface="+mj-lt"/>
              </a:rPr>
              <a:t> </a:t>
            </a:r>
            <a:r>
              <a:rPr lang="en-US" sz="2400" i="1" dirty="0" err="1">
                <a:latin typeface="+mj-lt"/>
              </a:rPr>
              <a:t>người</a:t>
            </a:r>
            <a:r>
              <a:rPr lang="en-US" sz="2400" i="1" dirty="0">
                <a:latin typeface="+mj-lt"/>
              </a:rPr>
              <a:t> </a:t>
            </a:r>
            <a:r>
              <a:rPr lang="en-US" sz="2400" i="1" dirty="0" err="1">
                <a:latin typeface="+mj-lt"/>
              </a:rPr>
              <a:t>học</a:t>
            </a:r>
            <a:r>
              <a:rPr lang="en-US" sz="2400" i="1" dirty="0">
                <a:latin typeface="+mj-lt"/>
              </a:rPr>
              <a:t>, </a:t>
            </a:r>
            <a:r>
              <a:rPr lang="en-US" sz="2400" i="1" dirty="0" err="1">
                <a:latin typeface="+mj-lt"/>
              </a:rPr>
              <a:t>đặt</a:t>
            </a:r>
            <a:r>
              <a:rPr lang="en-US" sz="2400" i="1" dirty="0">
                <a:latin typeface="+mj-lt"/>
              </a:rPr>
              <a:t> </a:t>
            </a:r>
            <a:r>
              <a:rPr lang="en-US" sz="2400" i="1" dirty="0" err="1">
                <a:latin typeface="+mj-lt"/>
              </a:rPr>
              <a:t>trẻ</a:t>
            </a:r>
            <a:r>
              <a:rPr lang="en-US" sz="2400" i="1" dirty="0">
                <a:latin typeface="+mj-lt"/>
              </a:rPr>
              <a:t> </a:t>
            </a:r>
            <a:r>
              <a:rPr lang="en-US" sz="2400" i="1" dirty="0" err="1">
                <a:latin typeface="+mj-lt"/>
              </a:rPr>
              <a:t>vào</a:t>
            </a:r>
            <a:r>
              <a:rPr lang="en-US" sz="2400" i="1" dirty="0">
                <a:latin typeface="+mj-lt"/>
              </a:rPr>
              <a:t> </a:t>
            </a:r>
            <a:r>
              <a:rPr lang="en-US" sz="2400" i="1" dirty="0" err="1">
                <a:latin typeface="+mj-lt"/>
              </a:rPr>
              <a:t>vị</a:t>
            </a:r>
            <a:r>
              <a:rPr lang="en-US" sz="2400" i="1" dirty="0">
                <a:latin typeface="+mj-lt"/>
              </a:rPr>
              <a:t> </a:t>
            </a:r>
            <a:r>
              <a:rPr lang="en-US" sz="2400" i="1" dirty="0" err="1">
                <a:latin typeface="+mj-lt"/>
              </a:rPr>
              <a:t>trí</a:t>
            </a:r>
            <a:r>
              <a:rPr lang="en-US" sz="2400" i="1" dirty="0">
                <a:latin typeface="+mj-lt"/>
              </a:rPr>
              <a:t> </a:t>
            </a:r>
            <a:r>
              <a:rPr lang="en-US" sz="2400" i="1" dirty="0" err="1">
                <a:latin typeface="+mj-lt"/>
              </a:rPr>
              <a:t>trung</a:t>
            </a:r>
            <a:r>
              <a:rPr lang="en-US" sz="2400" i="1" dirty="0">
                <a:latin typeface="+mj-lt"/>
              </a:rPr>
              <a:t> </a:t>
            </a:r>
            <a:r>
              <a:rPr lang="en-US" sz="2400" i="1" dirty="0" err="1">
                <a:latin typeface="+mj-lt"/>
              </a:rPr>
              <a:t>tâm</a:t>
            </a:r>
            <a:r>
              <a:rPr lang="en-US" sz="2400" i="1" dirty="0">
                <a:latin typeface="+mj-lt"/>
              </a:rPr>
              <a:t> </a:t>
            </a:r>
            <a:r>
              <a:rPr lang="en-US" sz="2400" i="1" dirty="0" err="1">
                <a:latin typeface="+mj-lt"/>
              </a:rPr>
              <a:t>của</a:t>
            </a:r>
            <a:r>
              <a:rPr lang="en-US" sz="2400" i="1" dirty="0">
                <a:latin typeface="+mj-lt"/>
              </a:rPr>
              <a:t> </a:t>
            </a:r>
            <a:r>
              <a:rPr lang="en-US" sz="2400" i="1" dirty="0" err="1">
                <a:latin typeface="+mj-lt"/>
              </a:rPr>
              <a:t>các</a:t>
            </a:r>
            <a:r>
              <a:rPr lang="en-US" sz="2400" i="1" dirty="0">
                <a:latin typeface="+mj-lt"/>
              </a:rPr>
              <a:t> </a:t>
            </a:r>
            <a:r>
              <a:rPr lang="en-US" sz="2400" i="1" dirty="0" err="1">
                <a:latin typeface="+mj-lt"/>
              </a:rPr>
              <a:t>hoạt</a:t>
            </a:r>
            <a:r>
              <a:rPr lang="en-US" sz="2400" i="1" dirty="0">
                <a:latin typeface="+mj-lt"/>
              </a:rPr>
              <a:t> </a:t>
            </a:r>
            <a:r>
              <a:rPr lang="en-US" sz="2400" i="1" dirty="0" err="1">
                <a:latin typeface="+mj-lt"/>
              </a:rPr>
              <a:t>động</a:t>
            </a:r>
            <a:r>
              <a:rPr lang="en-US" sz="2400" i="1" dirty="0">
                <a:latin typeface="+mj-lt"/>
              </a:rPr>
              <a:t> </a:t>
            </a:r>
            <a:r>
              <a:rPr lang="en-US" sz="2400" i="1" dirty="0" err="1">
                <a:latin typeface="+mj-lt"/>
              </a:rPr>
              <a:t>trợ</a:t>
            </a:r>
            <a:r>
              <a:rPr lang="en-US" sz="2400" i="1" dirty="0">
                <a:latin typeface="+mj-lt"/>
              </a:rPr>
              <a:t> </a:t>
            </a:r>
            <a:r>
              <a:rPr lang="en-US" sz="2400" i="1" dirty="0" err="1">
                <a:latin typeface="+mj-lt"/>
              </a:rPr>
              <a:t>giúp</a:t>
            </a:r>
            <a:r>
              <a:rPr lang="en-US" sz="2400" i="1" dirty="0">
                <a:latin typeface="+mj-lt"/>
              </a:rPr>
              <a:t>.</a:t>
            </a:r>
          </a:p>
          <a:p>
            <a:pPr indent="-228600">
              <a:lnSpc>
                <a:spcPct val="120000"/>
              </a:lnSpc>
              <a:spcAft>
                <a:spcPts val="600"/>
              </a:spcAft>
              <a:buClr>
                <a:schemeClr val="accent1"/>
              </a:buClr>
              <a:buSzPct val="110000"/>
              <a:buFont typeface="Wingdings" panose="05000000000000000000" pitchFamily="2" charset="2"/>
              <a:buChar char="§"/>
            </a:pPr>
            <a:r>
              <a:rPr lang="en-US" sz="2400" i="1" kern="100" dirty="0" err="1">
                <a:latin typeface="+mj-lt"/>
                <a:ea typeface="Calibri" panose="020F0502020204030204" pitchFamily="34" charset="0"/>
                <a:cs typeface="Times" panose="02020603050405020304" pitchFamily="18" charset="0"/>
              </a:rPr>
              <a:t>Có</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cái</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nhìn</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đa</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chiều</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hệ</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thống</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về</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từng</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trẻ</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từ</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đó</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tìm</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tòi</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những</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giải</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pháp</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nguồn</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lực</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để</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hỗ</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trợ</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phù</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hợp</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với</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từng</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hoàn</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cảnh</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của</a:t>
            </a:r>
            <a:r>
              <a:rPr lang="en-US" sz="2400" i="1" kern="100" dirty="0">
                <a:latin typeface="+mj-lt"/>
                <a:ea typeface="Calibri" panose="020F0502020204030204" pitchFamily="34" charset="0"/>
                <a:cs typeface="Times" panose="02020603050405020304" pitchFamily="18" charset="0"/>
              </a:rPr>
              <a:t> </a:t>
            </a:r>
            <a:r>
              <a:rPr lang="en-US" sz="2400" i="1" kern="100" dirty="0" err="1">
                <a:latin typeface="+mj-lt"/>
                <a:ea typeface="Calibri" panose="020F0502020204030204" pitchFamily="34" charset="0"/>
                <a:cs typeface="Times" panose="02020603050405020304" pitchFamily="18" charset="0"/>
              </a:rPr>
              <a:t>trẻ</a:t>
            </a:r>
            <a:r>
              <a:rPr lang="en-US" sz="2400" i="1" kern="100" dirty="0">
                <a:latin typeface="+mj-lt"/>
                <a:ea typeface="Calibri" panose="020F0502020204030204" pitchFamily="34" charset="0"/>
                <a:cs typeface="Times" panose="02020603050405020304" pitchFamily="18" charset="0"/>
              </a:rPr>
              <a:t>.</a:t>
            </a:r>
          </a:p>
        </p:txBody>
      </p:sp>
      <p:pic>
        <p:nvPicPr>
          <p:cNvPr id="59" name="Picture 4" descr="Hình ảnh Vẽ Tay Ngày Sinh Viên Dạy Kèm Phim Hoạt Hình Ngày Nhà Giáo Dạy Kèm  Học Sinh Tiểu Học, Giáo Viên Clipart, Học Hỏi, Hoa Văn Trang Trí miễn phí">
            <a:extLst>
              <a:ext uri="{FF2B5EF4-FFF2-40B4-BE49-F238E27FC236}">
                <a16:creationId xmlns:a16="http://schemas.microsoft.com/office/drawing/2014/main" id="{1F9027BE-2781-4C42-9E88-5C2AA9F64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062" y="1949940"/>
            <a:ext cx="3854777" cy="3854777"/>
          </a:xfrm>
          <a:prstGeom prst="rect">
            <a:avLst/>
          </a:prstGeom>
          <a:noFill/>
          <a:extLst>
            <a:ext uri="{909E8E84-426E-40DD-AFC4-6F175D3DCCD1}">
              <a14:hiddenFill xmlns:a14="http://schemas.microsoft.com/office/drawing/2010/main">
                <a:solidFill>
                  <a:srgbClr val="FFFFFF"/>
                </a:solidFill>
              </a14:hiddenFill>
            </a:ext>
          </a:extLst>
        </p:spPr>
      </p:pic>
      <p:sp>
        <p:nvSpPr>
          <p:cNvPr id="60" name="Chỗ dành sẵn cho Văn bản 3">
            <a:extLst>
              <a:ext uri="{FF2B5EF4-FFF2-40B4-BE49-F238E27FC236}">
                <a16:creationId xmlns:a16="http://schemas.microsoft.com/office/drawing/2014/main" id="{928E7D82-C9AF-4F22-904A-527C0C58CBFB}"/>
              </a:ext>
            </a:extLst>
          </p:cNvPr>
          <p:cNvSpPr txBox="1">
            <a:spLocks/>
          </p:cNvSpPr>
          <p:nvPr/>
        </p:nvSpPr>
        <p:spPr>
          <a:xfrm>
            <a:off x="664568" y="952406"/>
            <a:ext cx="10972800" cy="399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5000"/>
              </a:lnSpc>
              <a:spcBef>
                <a:spcPct val="0"/>
              </a:spcBef>
              <a:spcAft>
                <a:spcPts val="600"/>
              </a:spcAft>
            </a:pPr>
            <a:r>
              <a:rPr lang="en-US" sz="2400" b="1" spc="-150" dirty="0">
                <a:latin typeface="+mj-lt"/>
                <a:ea typeface="+mj-ea"/>
                <a:cs typeface="+mj-cs"/>
              </a:rPr>
              <a:t>CHẤP NHẬN, TÔN TRỌNG THÂN CHỦ, CÁ BIỆT HOÁ TRẺ</a:t>
            </a:r>
          </a:p>
        </p:txBody>
      </p:sp>
    </p:spTree>
    <p:extLst>
      <p:ext uri="{BB962C8B-B14F-4D97-AF65-F5344CB8AC3E}">
        <p14:creationId xmlns:p14="http://schemas.microsoft.com/office/powerpoint/2010/main" val="294418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478387-D4C3-AD44-BE7D-EABE156B2207}"/>
              </a:ext>
            </a:extLst>
          </p:cNvPr>
          <p:cNvSpPr>
            <a:spLocks noGrp="1"/>
          </p:cNvSpPr>
          <p:nvPr>
            <p:ph type="ctrTitle" idx="4294967295"/>
          </p:nvPr>
        </p:nvSpPr>
        <p:spPr>
          <a:xfrm>
            <a:off x="686834" y="1153572"/>
            <a:ext cx="3200400" cy="4461163"/>
          </a:xfrm>
          <a:prstGeom prst="rect">
            <a:avLst/>
          </a:prstGeom>
        </p:spPr>
        <p:txBody>
          <a:bodyPr vert="horz" lIns="91440" tIns="45720" rIns="91440" bIns="45720" rtlCol="0" anchor="ctr">
            <a:normAutofit/>
          </a:bodyPr>
          <a:lstStyle/>
          <a:p>
            <a:pPr defTabSz="914400"/>
            <a:br>
              <a:rPr lang="en-US" kern="1200">
                <a:solidFill>
                  <a:srgbClr val="FFFFFF"/>
                </a:solidFill>
                <a:latin typeface="+mj-lt"/>
                <a:ea typeface="+mj-ea"/>
                <a:cs typeface="+mj-cs"/>
              </a:rPr>
            </a:br>
            <a:endParaRPr lang="en-US" kern="1200">
              <a:solidFill>
                <a:srgbClr val="FFFFFF"/>
              </a:solidFill>
              <a:latin typeface="+mj-lt"/>
              <a:ea typeface="+mj-ea"/>
              <a:cs typeface="+mj-cs"/>
            </a:endParaRP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a:extLst>
              <a:ext uri="{FF2B5EF4-FFF2-40B4-BE49-F238E27FC236}">
                <a16:creationId xmlns:a16="http://schemas.microsoft.com/office/drawing/2014/main" id="{AAE7332D-CFA1-624C-B4E9-636FE5AFCF14}"/>
              </a:ext>
            </a:extLst>
          </p:cNvPr>
          <p:cNvSpPr/>
          <p:nvPr/>
        </p:nvSpPr>
        <p:spPr>
          <a:xfrm>
            <a:off x="4256314" y="319088"/>
            <a:ext cx="7248851" cy="5635398"/>
          </a:xfrm>
          <a:prstGeom prst="rect">
            <a:avLst/>
          </a:prstGeom>
        </p:spPr>
        <p:txBody>
          <a:bodyPr vert="horz" lIns="91440" tIns="45720" rIns="91440" bIns="45720" rtlCol="0" anchor="ctr">
            <a:noAutofit/>
          </a:bodyPr>
          <a:lstStyle/>
          <a:p>
            <a:pPr defTabSz="914400" fontAlgn="base">
              <a:lnSpc>
                <a:spcPct val="90000"/>
              </a:lnSpc>
              <a:spcBef>
                <a:spcPts val="691"/>
              </a:spcBef>
            </a:pPr>
            <a:r>
              <a:rPr lang="en-US" sz="2200" b="1" dirty="0"/>
              <a:t>NÊN: </a:t>
            </a:r>
          </a:p>
          <a:p>
            <a:pPr marL="342900" marR="0" indent="-342900" defTabSz="914400">
              <a:lnSpc>
                <a:spcPct val="90000"/>
              </a:lnSpc>
              <a:spcBef>
                <a:spcPts val="0"/>
              </a:spcBef>
              <a:spcAft>
                <a:spcPts val="600"/>
              </a:spcAft>
              <a:buFont typeface="Wingdings" panose="05000000000000000000" pitchFamily="2" charset="2"/>
              <a:buChar char="Ø"/>
            </a:pPr>
            <a:r>
              <a:rPr lang="en-US" sz="2200" dirty="0" err="1">
                <a:effectLst/>
              </a:rPr>
              <a:t>Luôn</a:t>
            </a:r>
            <a:r>
              <a:rPr lang="en-US" sz="2200" dirty="0">
                <a:effectLst/>
              </a:rPr>
              <a:t> </a:t>
            </a:r>
            <a:r>
              <a:rPr lang="en-US" sz="2200" dirty="0" err="1">
                <a:effectLst/>
              </a:rPr>
              <a:t>tôn</a:t>
            </a:r>
            <a:r>
              <a:rPr lang="en-US" sz="2200" dirty="0">
                <a:effectLst/>
              </a:rPr>
              <a:t> </a:t>
            </a:r>
            <a:r>
              <a:rPr lang="en-US" sz="2200" dirty="0" err="1">
                <a:effectLst/>
              </a:rPr>
              <a:t>trọng</a:t>
            </a:r>
            <a:r>
              <a:rPr lang="en-US" sz="2200" dirty="0">
                <a:effectLst/>
              </a:rPr>
              <a:t> </a:t>
            </a:r>
            <a:r>
              <a:rPr lang="en-US" sz="2200" dirty="0" err="1">
                <a:effectLst/>
              </a:rPr>
              <a:t>trẻ</a:t>
            </a:r>
            <a:r>
              <a:rPr lang="en-US" sz="2200" dirty="0">
                <a:effectLst/>
              </a:rPr>
              <a:t>, </a:t>
            </a:r>
            <a:r>
              <a:rPr lang="en-US" sz="2200" dirty="0" err="1">
                <a:effectLst/>
              </a:rPr>
              <a:t>giá</a:t>
            </a:r>
            <a:r>
              <a:rPr lang="en-US" sz="2200" dirty="0">
                <a:effectLst/>
              </a:rPr>
              <a:t> </a:t>
            </a:r>
            <a:r>
              <a:rPr lang="en-US" sz="2200" dirty="0" err="1">
                <a:effectLst/>
              </a:rPr>
              <a:t>trị</a:t>
            </a:r>
            <a:r>
              <a:rPr lang="en-US" sz="2200" dirty="0">
                <a:effectLst/>
              </a:rPr>
              <a:t>, </a:t>
            </a:r>
            <a:r>
              <a:rPr lang="en-US" sz="2200" dirty="0" err="1">
                <a:effectLst/>
              </a:rPr>
              <a:t>phẩm</a:t>
            </a:r>
            <a:r>
              <a:rPr lang="en-US" sz="2200" dirty="0">
                <a:effectLst/>
              </a:rPr>
              <a:t> </a:t>
            </a:r>
            <a:r>
              <a:rPr lang="en-US" sz="2200" dirty="0" err="1">
                <a:effectLst/>
              </a:rPr>
              <a:t>giá</a:t>
            </a:r>
            <a:r>
              <a:rPr lang="en-US" sz="2200" dirty="0">
                <a:effectLst/>
              </a:rPr>
              <a:t> </a:t>
            </a:r>
            <a:r>
              <a:rPr lang="en-US" sz="2200" dirty="0" err="1">
                <a:effectLst/>
              </a:rPr>
              <a:t>và</a:t>
            </a:r>
            <a:r>
              <a:rPr lang="en-US" sz="2200" dirty="0">
                <a:effectLst/>
              </a:rPr>
              <a:t> </a:t>
            </a:r>
            <a:r>
              <a:rPr lang="en-US" sz="2200" dirty="0" err="1">
                <a:effectLst/>
              </a:rPr>
              <a:t>những</a:t>
            </a:r>
            <a:r>
              <a:rPr lang="en-US" sz="2200" dirty="0">
                <a:effectLst/>
              </a:rPr>
              <a:t> </a:t>
            </a:r>
            <a:r>
              <a:rPr lang="en-US" sz="2200" dirty="0" err="1">
                <a:effectLst/>
              </a:rPr>
              <a:t>quyền</a:t>
            </a:r>
            <a:r>
              <a:rPr lang="en-US" sz="2200" dirty="0">
                <a:effectLst/>
              </a:rPr>
              <a:t> </a:t>
            </a:r>
            <a:r>
              <a:rPr lang="en-US" sz="2200" dirty="0" err="1">
                <a:effectLst/>
              </a:rPr>
              <a:t>cơ</a:t>
            </a:r>
            <a:r>
              <a:rPr lang="en-US" sz="2200" dirty="0">
                <a:effectLst/>
              </a:rPr>
              <a:t> </a:t>
            </a:r>
            <a:r>
              <a:rPr lang="en-US" sz="2200" dirty="0" err="1">
                <a:effectLst/>
              </a:rPr>
              <a:t>bản</a:t>
            </a:r>
            <a:r>
              <a:rPr lang="en-US" sz="2200" dirty="0">
                <a:effectLst/>
              </a:rPr>
              <a:t> </a:t>
            </a:r>
            <a:r>
              <a:rPr lang="en-US" sz="2200" dirty="0" err="1">
                <a:effectLst/>
              </a:rPr>
              <a:t>của</a:t>
            </a:r>
            <a:r>
              <a:rPr lang="en-US" sz="2200" dirty="0">
                <a:effectLst/>
              </a:rPr>
              <a:t> </a:t>
            </a:r>
            <a:r>
              <a:rPr lang="en-US" sz="2200" dirty="0" err="1">
                <a:effectLst/>
              </a:rPr>
              <a:t>trẻ</a:t>
            </a:r>
            <a:endParaRPr lang="en-US" sz="2200" dirty="0">
              <a:effectLst/>
            </a:endParaRPr>
          </a:p>
          <a:p>
            <a:pPr marL="342900" marR="0" indent="-342900" defTabSz="914400">
              <a:lnSpc>
                <a:spcPct val="90000"/>
              </a:lnSpc>
              <a:spcBef>
                <a:spcPts val="0"/>
              </a:spcBef>
              <a:spcAft>
                <a:spcPts val="600"/>
              </a:spcAft>
              <a:buFont typeface="Wingdings" panose="05000000000000000000" pitchFamily="2" charset="2"/>
              <a:buChar char="Ø"/>
            </a:pPr>
            <a:r>
              <a:rPr lang="en-US" sz="2200" dirty="0" err="1">
                <a:effectLst/>
              </a:rPr>
              <a:t>Tiếp</a:t>
            </a:r>
            <a:r>
              <a:rPr lang="en-US" sz="2200" dirty="0">
                <a:effectLst/>
              </a:rPr>
              <a:t> </a:t>
            </a:r>
            <a:r>
              <a:rPr lang="en-US" sz="2200" dirty="0" err="1">
                <a:effectLst/>
              </a:rPr>
              <a:t>nhận</a:t>
            </a:r>
            <a:r>
              <a:rPr lang="en-US" sz="2200" dirty="0">
                <a:effectLst/>
              </a:rPr>
              <a:t> </a:t>
            </a:r>
            <a:r>
              <a:rPr lang="en-US" sz="2200" dirty="0" err="1">
                <a:effectLst/>
              </a:rPr>
              <a:t>trẻ</a:t>
            </a:r>
            <a:r>
              <a:rPr lang="en-US" sz="2200" dirty="0">
                <a:effectLst/>
              </a:rPr>
              <a:t> </a:t>
            </a:r>
            <a:r>
              <a:rPr lang="en-US" sz="2200" dirty="0" err="1">
                <a:effectLst/>
              </a:rPr>
              <a:t>không</a:t>
            </a:r>
            <a:r>
              <a:rPr lang="en-US" sz="2200" dirty="0">
                <a:effectLst/>
              </a:rPr>
              <a:t> </a:t>
            </a:r>
            <a:r>
              <a:rPr lang="en-US" sz="2200" dirty="0" err="1">
                <a:effectLst/>
              </a:rPr>
              <a:t>có</a:t>
            </a:r>
            <a:r>
              <a:rPr lang="en-US" sz="2200" dirty="0">
                <a:effectLst/>
              </a:rPr>
              <a:t> </a:t>
            </a:r>
            <a:r>
              <a:rPr lang="en-US" sz="2200" dirty="0" err="1">
                <a:effectLst/>
              </a:rPr>
              <a:t>sự</a:t>
            </a:r>
            <a:r>
              <a:rPr lang="en-US" sz="2200" dirty="0">
                <a:effectLst/>
              </a:rPr>
              <a:t> </a:t>
            </a:r>
            <a:r>
              <a:rPr lang="en-US" sz="2200" dirty="0" err="1">
                <a:effectLst/>
              </a:rPr>
              <a:t>phân</a:t>
            </a:r>
            <a:r>
              <a:rPr lang="en-US" sz="2200" dirty="0">
                <a:effectLst/>
              </a:rPr>
              <a:t> </a:t>
            </a:r>
            <a:r>
              <a:rPr lang="en-US" sz="2200" dirty="0" err="1">
                <a:effectLst/>
              </a:rPr>
              <a:t>biệt</a:t>
            </a:r>
            <a:r>
              <a:rPr lang="en-US" sz="2200" dirty="0">
                <a:effectLst/>
              </a:rPr>
              <a:t> …</a:t>
            </a:r>
          </a:p>
          <a:p>
            <a:pPr marL="342900" marR="0" indent="-342900" defTabSz="914400">
              <a:lnSpc>
                <a:spcPct val="90000"/>
              </a:lnSpc>
              <a:spcBef>
                <a:spcPts val="0"/>
              </a:spcBef>
              <a:spcAft>
                <a:spcPts val="600"/>
              </a:spcAft>
              <a:buFont typeface="Wingdings" panose="05000000000000000000" pitchFamily="2" charset="2"/>
              <a:buChar char="Ø"/>
            </a:pPr>
            <a:r>
              <a:rPr lang="en-US" sz="2200" dirty="0">
                <a:effectLst/>
              </a:rPr>
              <a:t>Tôn </a:t>
            </a:r>
            <a:r>
              <a:rPr lang="en-US" sz="2200" dirty="0" err="1">
                <a:effectLst/>
              </a:rPr>
              <a:t>trọng</a:t>
            </a:r>
            <a:r>
              <a:rPr lang="en-US" sz="2200" dirty="0">
                <a:effectLst/>
              </a:rPr>
              <a:t> </a:t>
            </a:r>
            <a:r>
              <a:rPr lang="en-US" sz="2200" dirty="0" err="1">
                <a:effectLst/>
              </a:rPr>
              <a:t>các</a:t>
            </a:r>
            <a:r>
              <a:rPr lang="en-US" sz="2200" dirty="0">
                <a:effectLst/>
              </a:rPr>
              <a:t> </a:t>
            </a:r>
            <a:r>
              <a:rPr lang="en-US" sz="2200" dirty="0" err="1">
                <a:effectLst/>
              </a:rPr>
              <a:t>quan</a:t>
            </a:r>
            <a:r>
              <a:rPr lang="en-US" sz="2200" dirty="0">
                <a:effectLst/>
              </a:rPr>
              <a:t> </a:t>
            </a:r>
            <a:r>
              <a:rPr lang="en-US" sz="2200" dirty="0" err="1">
                <a:effectLst/>
              </a:rPr>
              <a:t>điểm</a:t>
            </a:r>
            <a:r>
              <a:rPr lang="en-US" sz="2200" dirty="0">
                <a:effectLst/>
              </a:rPr>
              <a:t>, ý </a:t>
            </a:r>
            <a:r>
              <a:rPr lang="en-US" sz="2200" dirty="0" err="1">
                <a:effectLst/>
              </a:rPr>
              <a:t>kiến</a:t>
            </a:r>
            <a:r>
              <a:rPr lang="en-US" sz="2200" dirty="0">
                <a:effectLst/>
              </a:rPr>
              <a:t>, </a:t>
            </a:r>
            <a:r>
              <a:rPr lang="en-US" sz="2200" dirty="0" err="1">
                <a:effectLst/>
              </a:rPr>
              <a:t>cảm</a:t>
            </a:r>
            <a:r>
              <a:rPr lang="en-US" sz="2200" dirty="0">
                <a:effectLst/>
              </a:rPr>
              <a:t> </a:t>
            </a:r>
            <a:r>
              <a:rPr lang="en-US" sz="2200" dirty="0" err="1">
                <a:effectLst/>
              </a:rPr>
              <a:t>xúc</a:t>
            </a:r>
            <a:r>
              <a:rPr lang="en-US" sz="2200" dirty="0">
                <a:effectLst/>
              </a:rPr>
              <a:t> </a:t>
            </a:r>
            <a:r>
              <a:rPr lang="en-US" sz="2200" dirty="0" err="1">
                <a:effectLst/>
              </a:rPr>
              <a:t>riêng</a:t>
            </a:r>
            <a:r>
              <a:rPr lang="en-US" sz="2200" dirty="0">
                <a:effectLst/>
              </a:rPr>
              <a:t> </a:t>
            </a:r>
            <a:r>
              <a:rPr lang="en-US" sz="2200" dirty="0" err="1">
                <a:effectLst/>
              </a:rPr>
              <a:t>của</a:t>
            </a:r>
            <a:r>
              <a:rPr lang="en-US" sz="2200" dirty="0">
                <a:effectLst/>
              </a:rPr>
              <a:t> </a:t>
            </a:r>
            <a:r>
              <a:rPr lang="en-US" sz="2200" dirty="0" err="1">
                <a:effectLst/>
              </a:rPr>
              <a:t>trẻ</a:t>
            </a:r>
            <a:r>
              <a:rPr lang="en-US" sz="2200" dirty="0">
                <a:effectLst/>
              </a:rPr>
              <a:t>; </a:t>
            </a:r>
            <a:r>
              <a:rPr lang="en-US" sz="2200" dirty="0" err="1">
                <a:effectLst/>
              </a:rPr>
              <a:t>tôn</a:t>
            </a:r>
            <a:r>
              <a:rPr lang="en-US" sz="2200" dirty="0">
                <a:effectLst/>
              </a:rPr>
              <a:t> </a:t>
            </a:r>
            <a:r>
              <a:rPr lang="en-US" sz="2200" dirty="0" err="1">
                <a:effectLst/>
              </a:rPr>
              <a:t>trọng</a:t>
            </a:r>
            <a:r>
              <a:rPr lang="en-US" sz="2200" dirty="0">
                <a:effectLst/>
              </a:rPr>
              <a:t> </a:t>
            </a:r>
            <a:r>
              <a:rPr lang="en-US" sz="2200" dirty="0" err="1">
                <a:effectLst/>
              </a:rPr>
              <a:t>và</a:t>
            </a:r>
            <a:r>
              <a:rPr lang="en-US" sz="2200" dirty="0">
                <a:effectLst/>
              </a:rPr>
              <a:t> </a:t>
            </a:r>
            <a:r>
              <a:rPr lang="en-US" sz="2200" dirty="0" err="1">
                <a:effectLst/>
              </a:rPr>
              <a:t>chấp</a:t>
            </a:r>
            <a:r>
              <a:rPr lang="en-US" sz="2200" dirty="0">
                <a:effectLst/>
              </a:rPr>
              <a:t> </a:t>
            </a:r>
            <a:r>
              <a:rPr lang="en-US" sz="2200" dirty="0" err="1">
                <a:effectLst/>
              </a:rPr>
              <a:t>nhận</a:t>
            </a:r>
            <a:r>
              <a:rPr lang="en-US" sz="2200" dirty="0">
                <a:effectLst/>
              </a:rPr>
              <a:t> </a:t>
            </a:r>
            <a:r>
              <a:rPr lang="en-US" sz="2200" dirty="0" err="1">
                <a:effectLst/>
              </a:rPr>
              <a:t>khả</a:t>
            </a:r>
            <a:r>
              <a:rPr lang="en-US" sz="2200" dirty="0">
                <a:effectLst/>
              </a:rPr>
              <a:t> </a:t>
            </a:r>
            <a:r>
              <a:rPr lang="en-US" sz="2200" dirty="0" err="1">
                <a:effectLst/>
              </a:rPr>
              <a:t>năng</a:t>
            </a:r>
            <a:r>
              <a:rPr lang="en-US" sz="2200" dirty="0">
                <a:effectLst/>
              </a:rPr>
              <a:t> </a:t>
            </a:r>
            <a:r>
              <a:rPr lang="en-US" sz="2200" dirty="0" err="1">
                <a:effectLst/>
              </a:rPr>
              <a:t>hiểu</a:t>
            </a:r>
            <a:r>
              <a:rPr lang="en-US" sz="2200" dirty="0">
                <a:effectLst/>
              </a:rPr>
              <a:t> </a:t>
            </a:r>
            <a:r>
              <a:rPr lang="en-US" sz="2200" dirty="0" err="1">
                <a:effectLst/>
              </a:rPr>
              <a:t>biết</a:t>
            </a:r>
            <a:r>
              <a:rPr lang="en-US" sz="2200" dirty="0">
                <a:effectLst/>
              </a:rPr>
              <a:t> </a:t>
            </a:r>
            <a:r>
              <a:rPr lang="en-US" sz="2200" dirty="0" err="1">
                <a:effectLst/>
              </a:rPr>
              <a:t>vốn</a:t>
            </a:r>
            <a:r>
              <a:rPr lang="en-US" sz="2200" dirty="0">
                <a:effectLst/>
              </a:rPr>
              <a:t> </a:t>
            </a:r>
            <a:r>
              <a:rPr lang="en-US" sz="2200" dirty="0" err="1">
                <a:effectLst/>
              </a:rPr>
              <a:t>có</a:t>
            </a:r>
            <a:r>
              <a:rPr lang="en-US" sz="2200" dirty="0">
                <a:effectLst/>
              </a:rPr>
              <a:t> </a:t>
            </a:r>
            <a:r>
              <a:rPr lang="en-US" sz="2200" dirty="0" err="1">
                <a:effectLst/>
              </a:rPr>
              <a:t>của</a:t>
            </a:r>
            <a:r>
              <a:rPr lang="en-US" sz="2200" dirty="0">
                <a:effectLst/>
              </a:rPr>
              <a:t> </a:t>
            </a:r>
            <a:r>
              <a:rPr lang="en-US" sz="2200" dirty="0" err="1">
                <a:effectLst/>
              </a:rPr>
              <a:t>trẻ</a:t>
            </a:r>
            <a:r>
              <a:rPr lang="en-US" sz="2200" dirty="0">
                <a:effectLst/>
              </a:rPr>
              <a:t> </a:t>
            </a:r>
          </a:p>
          <a:p>
            <a:pPr marL="342900" marR="0" indent="-342900" defTabSz="914400">
              <a:lnSpc>
                <a:spcPct val="90000"/>
              </a:lnSpc>
              <a:spcBef>
                <a:spcPts val="0"/>
              </a:spcBef>
              <a:spcAft>
                <a:spcPts val="600"/>
              </a:spcAft>
              <a:buFont typeface="Wingdings" panose="05000000000000000000" pitchFamily="2" charset="2"/>
              <a:buChar char="Ø"/>
            </a:pPr>
            <a:r>
              <a:rPr lang="en-US" sz="2200" dirty="0" err="1">
                <a:effectLst/>
              </a:rPr>
              <a:t>Giáo</a:t>
            </a:r>
            <a:r>
              <a:rPr lang="en-US" sz="2200" dirty="0">
                <a:effectLst/>
              </a:rPr>
              <a:t> </a:t>
            </a:r>
            <a:r>
              <a:rPr lang="en-US" sz="2200" dirty="0" err="1">
                <a:effectLst/>
              </a:rPr>
              <a:t>viên</a:t>
            </a:r>
            <a:r>
              <a:rPr lang="en-US" sz="2200" dirty="0">
                <a:effectLst/>
              </a:rPr>
              <a:t> </a:t>
            </a:r>
            <a:r>
              <a:rPr lang="en-US" sz="2200" dirty="0" err="1">
                <a:effectLst/>
              </a:rPr>
              <a:t>thực</a:t>
            </a:r>
            <a:r>
              <a:rPr lang="en-US" sz="2200" dirty="0">
                <a:effectLst/>
              </a:rPr>
              <a:t> </a:t>
            </a:r>
            <a:r>
              <a:rPr lang="en-US" sz="2200" dirty="0" err="1">
                <a:effectLst/>
              </a:rPr>
              <a:t>hiện</a:t>
            </a:r>
            <a:r>
              <a:rPr lang="en-US" sz="2200" dirty="0">
                <a:effectLst/>
              </a:rPr>
              <a:t> </a:t>
            </a:r>
            <a:r>
              <a:rPr lang="en-US" sz="2200" dirty="0" err="1">
                <a:effectLst/>
              </a:rPr>
              <a:t>nguyên</a:t>
            </a:r>
            <a:r>
              <a:rPr lang="en-US" sz="2200" dirty="0">
                <a:effectLst/>
              </a:rPr>
              <a:t> </a:t>
            </a:r>
            <a:r>
              <a:rPr lang="en-US" sz="2200" dirty="0" err="1">
                <a:effectLst/>
              </a:rPr>
              <a:t>tắc</a:t>
            </a:r>
            <a:r>
              <a:rPr lang="en-US" sz="2200" dirty="0">
                <a:effectLst/>
              </a:rPr>
              <a:t> </a:t>
            </a:r>
            <a:r>
              <a:rPr lang="en-US" sz="2200" dirty="0" err="1">
                <a:effectLst/>
              </a:rPr>
              <a:t>chấp</a:t>
            </a:r>
            <a:r>
              <a:rPr lang="en-US" sz="2200" dirty="0">
                <a:effectLst/>
              </a:rPr>
              <a:t> </a:t>
            </a:r>
            <a:r>
              <a:rPr lang="en-US" sz="2200" dirty="0" err="1">
                <a:effectLst/>
              </a:rPr>
              <a:t>nhận</a:t>
            </a:r>
            <a:r>
              <a:rPr lang="en-US" sz="2200" dirty="0">
                <a:effectLst/>
              </a:rPr>
              <a:t> </a:t>
            </a:r>
            <a:r>
              <a:rPr lang="en-US" sz="2200" dirty="0" err="1">
                <a:effectLst/>
              </a:rPr>
              <a:t>ngay</a:t>
            </a:r>
            <a:r>
              <a:rPr lang="en-US" sz="2200" dirty="0">
                <a:effectLst/>
              </a:rPr>
              <a:t> </a:t>
            </a:r>
            <a:r>
              <a:rPr lang="en-US" sz="2200" dirty="0" err="1">
                <a:effectLst/>
              </a:rPr>
              <a:t>cả</a:t>
            </a:r>
            <a:r>
              <a:rPr lang="en-US" sz="2200" dirty="0">
                <a:effectLst/>
              </a:rPr>
              <a:t> </a:t>
            </a:r>
            <a:r>
              <a:rPr lang="en-US" sz="2200" dirty="0" err="1">
                <a:effectLst/>
              </a:rPr>
              <a:t>trong</a:t>
            </a:r>
            <a:r>
              <a:rPr lang="en-US" sz="2200" dirty="0">
                <a:effectLst/>
              </a:rPr>
              <a:t> </a:t>
            </a:r>
            <a:r>
              <a:rPr lang="en-US" sz="2200" dirty="0" err="1">
                <a:effectLst/>
              </a:rPr>
              <a:t>chính</a:t>
            </a:r>
            <a:r>
              <a:rPr lang="en-US" sz="2200" dirty="0">
                <a:effectLst/>
              </a:rPr>
              <a:t> </a:t>
            </a:r>
            <a:r>
              <a:rPr lang="en-US" sz="2200" dirty="0" err="1">
                <a:effectLst/>
              </a:rPr>
              <a:t>cảm</a:t>
            </a:r>
            <a:r>
              <a:rPr lang="en-US" sz="2200" dirty="0">
                <a:effectLst/>
              </a:rPr>
              <a:t> </a:t>
            </a:r>
            <a:r>
              <a:rPr lang="en-US" sz="2200" dirty="0" err="1">
                <a:effectLst/>
              </a:rPr>
              <a:t>xúc</a:t>
            </a:r>
            <a:r>
              <a:rPr lang="en-US" sz="2200" dirty="0">
                <a:effectLst/>
              </a:rPr>
              <a:t>, </a:t>
            </a:r>
            <a:r>
              <a:rPr lang="en-US" sz="2200" dirty="0" err="1">
                <a:effectLst/>
              </a:rPr>
              <a:t>suy</a:t>
            </a:r>
            <a:r>
              <a:rPr lang="en-US" sz="2200" dirty="0">
                <a:effectLst/>
              </a:rPr>
              <a:t> </a:t>
            </a:r>
            <a:r>
              <a:rPr lang="en-US" sz="2200" dirty="0" err="1">
                <a:effectLst/>
              </a:rPr>
              <a:t>nghĩ</a:t>
            </a:r>
            <a:r>
              <a:rPr lang="en-US" sz="2200" dirty="0">
                <a:effectLst/>
              </a:rPr>
              <a:t> </a:t>
            </a:r>
            <a:r>
              <a:rPr lang="en-US" sz="2200" dirty="0" err="1">
                <a:effectLst/>
              </a:rPr>
              <a:t>của</a:t>
            </a:r>
            <a:r>
              <a:rPr lang="en-US" sz="2200" dirty="0">
                <a:effectLst/>
              </a:rPr>
              <a:t> </a:t>
            </a:r>
            <a:r>
              <a:rPr lang="en-US" sz="2200" dirty="0" err="1">
                <a:effectLst/>
              </a:rPr>
              <a:t>chính</a:t>
            </a:r>
            <a:r>
              <a:rPr lang="en-US" sz="2200" dirty="0">
                <a:effectLst/>
              </a:rPr>
              <a:t> </a:t>
            </a:r>
            <a:r>
              <a:rPr lang="en-US" sz="2200" dirty="0" err="1">
                <a:effectLst/>
              </a:rPr>
              <a:t>mình</a:t>
            </a:r>
            <a:endParaRPr lang="en-US" sz="2200" dirty="0">
              <a:effectLst/>
            </a:endParaRPr>
          </a:p>
          <a:p>
            <a:pPr marL="342900" marR="0" indent="-342900" defTabSz="914400">
              <a:lnSpc>
                <a:spcPct val="90000"/>
              </a:lnSpc>
              <a:spcBef>
                <a:spcPts val="0"/>
              </a:spcBef>
              <a:spcAft>
                <a:spcPts val="600"/>
              </a:spcAft>
              <a:buFont typeface="Wingdings" panose="05000000000000000000" pitchFamily="2" charset="2"/>
              <a:buChar char="Ø"/>
            </a:pPr>
            <a:r>
              <a:rPr lang="en-US" sz="2200" dirty="0" err="1">
                <a:effectLst/>
              </a:rPr>
              <a:t>Bày</a:t>
            </a:r>
            <a:r>
              <a:rPr lang="en-US" sz="2200" dirty="0">
                <a:effectLst/>
              </a:rPr>
              <a:t> </a:t>
            </a:r>
            <a:r>
              <a:rPr lang="en-US" sz="2200" dirty="0" err="1">
                <a:effectLst/>
              </a:rPr>
              <a:t>tỏ</a:t>
            </a:r>
            <a:r>
              <a:rPr lang="en-US" sz="2200" dirty="0">
                <a:effectLst/>
              </a:rPr>
              <a:t> </a:t>
            </a:r>
            <a:r>
              <a:rPr lang="en-US" sz="2200" dirty="0" err="1">
                <a:effectLst/>
              </a:rPr>
              <a:t>sự</a:t>
            </a:r>
            <a:r>
              <a:rPr lang="en-US" sz="2200" dirty="0">
                <a:effectLst/>
              </a:rPr>
              <a:t> </a:t>
            </a:r>
            <a:r>
              <a:rPr lang="en-US" sz="2200" dirty="0" err="1">
                <a:effectLst/>
              </a:rPr>
              <a:t>ghi</a:t>
            </a:r>
            <a:r>
              <a:rPr lang="en-US" sz="2200" dirty="0">
                <a:effectLst/>
              </a:rPr>
              <a:t> </a:t>
            </a:r>
            <a:r>
              <a:rPr lang="en-US" sz="2200" dirty="0" err="1">
                <a:effectLst/>
              </a:rPr>
              <a:t>nhận</a:t>
            </a:r>
            <a:r>
              <a:rPr lang="en-US" sz="2200" dirty="0">
                <a:effectLst/>
              </a:rPr>
              <a:t>, </a:t>
            </a:r>
            <a:r>
              <a:rPr lang="en-US" sz="2200" dirty="0" err="1">
                <a:effectLst/>
              </a:rPr>
              <a:t>chấp</a:t>
            </a:r>
            <a:r>
              <a:rPr lang="en-US" sz="2200" dirty="0">
                <a:effectLst/>
              </a:rPr>
              <a:t> </a:t>
            </a:r>
            <a:r>
              <a:rPr lang="en-US" sz="2200" dirty="0" err="1">
                <a:effectLst/>
              </a:rPr>
              <a:t>nhận</a:t>
            </a:r>
            <a:r>
              <a:rPr lang="en-US" sz="2200" dirty="0">
                <a:effectLst/>
              </a:rPr>
              <a:t>, </a:t>
            </a:r>
            <a:r>
              <a:rPr lang="en-US" sz="2200" dirty="0" err="1">
                <a:effectLst/>
              </a:rPr>
              <a:t>thấu</a:t>
            </a:r>
            <a:r>
              <a:rPr lang="en-US" sz="2200" dirty="0">
                <a:effectLst/>
              </a:rPr>
              <a:t> </a:t>
            </a:r>
            <a:r>
              <a:rPr lang="en-US" sz="2200" dirty="0" err="1">
                <a:effectLst/>
              </a:rPr>
              <a:t>hiểu</a:t>
            </a:r>
            <a:r>
              <a:rPr lang="en-US" sz="2200" dirty="0">
                <a:effectLst/>
              </a:rPr>
              <a:t> </a:t>
            </a:r>
            <a:r>
              <a:rPr lang="en-US" sz="2200" dirty="0" err="1">
                <a:effectLst/>
              </a:rPr>
              <a:t>với</a:t>
            </a:r>
            <a:r>
              <a:rPr lang="en-US" sz="2200" dirty="0">
                <a:effectLst/>
              </a:rPr>
              <a:t> </a:t>
            </a:r>
            <a:r>
              <a:rPr lang="en-US" sz="2200" dirty="0" err="1">
                <a:effectLst/>
              </a:rPr>
              <a:t>những</a:t>
            </a:r>
            <a:r>
              <a:rPr lang="en-US" sz="2200" dirty="0">
                <a:effectLst/>
              </a:rPr>
              <a:t> </a:t>
            </a:r>
            <a:r>
              <a:rPr lang="en-US" sz="2200" dirty="0" err="1">
                <a:effectLst/>
              </a:rPr>
              <a:t>trải</a:t>
            </a:r>
            <a:r>
              <a:rPr lang="en-US" sz="2200" dirty="0">
                <a:effectLst/>
              </a:rPr>
              <a:t> </a:t>
            </a:r>
            <a:r>
              <a:rPr lang="en-US" sz="2200" dirty="0" err="1">
                <a:effectLst/>
              </a:rPr>
              <a:t>nghiệm</a:t>
            </a:r>
            <a:r>
              <a:rPr lang="en-US" sz="2200" dirty="0">
                <a:effectLst/>
              </a:rPr>
              <a:t> </a:t>
            </a:r>
            <a:r>
              <a:rPr lang="en-US" sz="2200" dirty="0" err="1">
                <a:effectLst/>
              </a:rPr>
              <a:t>mà</a:t>
            </a:r>
            <a:r>
              <a:rPr lang="en-US" sz="2200" dirty="0">
                <a:effectLst/>
              </a:rPr>
              <a:t> </a:t>
            </a:r>
            <a:r>
              <a:rPr lang="en-US" sz="2200" dirty="0" err="1">
                <a:effectLst/>
              </a:rPr>
              <a:t>các</a:t>
            </a:r>
            <a:r>
              <a:rPr lang="en-US" sz="2200" dirty="0">
                <a:effectLst/>
              </a:rPr>
              <a:t> </a:t>
            </a:r>
            <a:r>
              <a:rPr lang="en-US" sz="2200" dirty="0" err="1">
                <a:effectLst/>
              </a:rPr>
              <a:t>em</a:t>
            </a:r>
            <a:r>
              <a:rPr lang="en-US" sz="2200" dirty="0">
                <a:effectLst/>
              </a:rPr>
              <a:t> </a:t>
            </a:r>
            <a:r>
              <a:rPr lang="en-US" sz="2200" dirty="0" err="1">
                <a:effectLst/>
              </a:rPr>
              <a:t>trải</a:t>
            </a:r>
            <a:r>
              <a:rPr lang="en-US" sz="2200" dirty="0">
                <a:effectLst/>
              </a:rPr>
              <a:t> qua.</a:t>
            </a:r>
          </a:p>
          <a:p>
            <a:pPr marL="342900" marR="0" indent="-342900" defTabSz="914400">
              <a:lnSpc>
                <a:spcPct val="90000"/>
              </a:lnSpc>
              <a:spcBef>
                <a:spcPts val="0"/>
              </a:spcBef>
              <a:spcAft>
                <a:spcPts val="600"/>
              </a:spcAft>
              <a:buFont typeface="Wingdings" panose="05000000000000000000" pitchFamily="2" charset="2"/>
              <a:buChar char="Ø"/>
            </a:pPr>
            <a:r>
              <a:rPr lang="en-US" sz="2200" dirty="0" err="1">
                <a:effectLst/>
              </a:rPr>
              <a:t>Thiết</a:t>
            </a:r>
            <a:r>
              <a:rPr lang="en-US" sz="2200" dirty="0">
                <a:effectLst/>
              </a:rPr>
              <a:t> </a:t>
            </a:r>
            <a:r>
              <a:rPr lang="en-US" sz="2200" dirty="0" err="1">
                <a:effectLst/>
              </a:rPr>
              <a:t>lập</a:t>
            </a:r>
            <a:r>
              <a:rPr lang="en-US" sz="2200" dirty="0">
                <a:effectLst/>
              </a:rPr>
              <a:t> </a:t>
            </a:r>
            <a:r>
              <a:rPr lang="en-US" sz="2200" dirty="0" err="1">
                <a:effectLst/>
              </a:rPr>
              <a:t>mối</a:t>
            </a:r>
            <a:r>
              <a:rPr lang="en-US" sz="2200" dirty="0">
                <a:effectLst/>
              </a:rPr>
              <a:t> </a:t>
            </a:r>
            <a:r>
              <a:rPr lang="en-US" sz="2200" dirty="0" err="1">
                <a:effectLst/>
              </a:rPr>
              <a:t>quan</a:t>
            </a:r>
            <a:r>
              <a:rPr lang="en-US" sz="2200" dirty="0">
                <a:effectLst/>
              </a:rPr>
              <a:t> </a:t>
            </a:r>
            <a:r>
              <a:rPr lang="en-US" sz="2200" dirty="0" err="1">
                <a:effectLst/>
              </a:rPr>
              <a:t>hệ</a:t>
            </a:r>
            <a:r>
              <a:rPr lang="en-US" sz="2200" dirty="0">
                <a:effectLst/>
              </a:rPr>
              <a:t> tin </a:t>
            </a:r>
            <a:r>
              <a:rPr lang="en-US" sz="2200" dirty="0" err="1">
                <a:effectLst/>
              </a:rPr>
              <a:t>tưởng</a:t>
            </a:r>
            <a:r>
              <a:rPr lang="en-US" sz="2200" dirty="0">
                <a:effectLst/>
              </a:rPr>
              <a:t>, </a:t>
            </a:r>
            <a:r>
              <a:rPr lang="en-US" sz="2200" dirty="0" err="1">
                <a:effectLst/>
              </a:rPr>
              <a:t>thái</a:t>
            </a:r>
            <a:r>
              <a:rPr lang="en-US" sz="2200" dirty="0">
                <a:effectLst/>
              </a:rPr>
              <a:t> </a:t>
            </a:r>
            <a:r>
              <a:rPr lang="en-US" sz="2200" dirty="0" err="1">
                <a:effectLst/>
              </a:rPr>
              <a:t>độ</a:t>
            </a:r>
            <a:r>
              <a:rPr lang="en-US" sz="2200" dirty="0">
                <a:effectLst/>
              </a:rPr>
              <a:t> </a:t>
            </a:r>
            <a:r>
              <a:rPr lang="en-US" sz="2200" dirty="0" err="1">
                <a:effectLst/>
              </a:rPr>
              <a:t>thân</a:t>
            </a:r>
            <a:r>
              <a:rPr lang="en-US" sz="2200" dirty="0">
                <a:effectLst/>
              </a:rPr>
              <a:t> </a:t>
            </a:r>
            <a:r>
              <a:rPr lang="en-US" sz="2200" dirty="0" err="1">
                <a:effectLst/>
              </a:rPr>
              <a:t>thiện</a:t>
            </a:r>
            <a:r>
              <a:rPr lang="en-US" sz="2200" dirty="0">
                <a:effectLst/>
              </a:rPr>
              <a:t>, </a:t>
            </a:r>
            <a:r>
              <a:rPr lang="en-US" sz="2200" dirty="0" err="1">
                <a:effectLst/>
              </a:rPr>
              <a:t>ấm</a:t>
            </a:r>
            <a:r>
              <a:rPr lang="en-US" sz="2200" dirty="0">
                <a:effectLst/>
              </a:rPr>
              <a:t> </a:t>
            </a:r>
            <a:r>
              <a:rPr lang="en-US" sz="2200" dirty="0" err="1">
                <a:effectLst/>
              </a:rPr>
              <a:t>áp</a:t>
            </a:r>
            <a:r>
              <a:rPr lang="en-US" sz="2200" dirty="0">
                <a:effectLst/>
              </a:rPr>
              <a:t>, tin </a:t>
            </a:r>
            <a:r>
              <a:rPr lang="en-US" sz="2200" dirty="0" err="1">
                <a:effectLst/>
              </a:rPr>
              <a:t>tưởng</a:t>
            </a:r>
            <a:r>
              <a:rPr lang="en-US" sz="2200" dirty="0">
                <a:effectLst/>
              </a:rPr>
              <a:t> 100% </a:t>
            </a:r>
            <a:r>
              <a:rPr lang="en-US" sz="2200" dirty="0" err="1">
                <a:effectLst/>
              </a:rPr>
              <a:t>vào</a:t>
            </a:r>
            <a:r>
              <a:rPr lang="en-US" sz="2200" dirty="0">
                <a:effectLst/>
              </a:rPr>
              <a:t> </a:t>
            </a:r>
            <a:r>
              <a:rPr lang="en-US" sz="2200" dirty="0" err="1">
                <a:effectLst/>
              </a:rPr>
              <a:t>câu</a:t>
            </a:r>
            <a:r>
              <a:rPr lang="en-US" sz="2200" dirty="0">
                <a:effectLst/>
              </a:rPr>
              <a:t> </a:t>
            </a:r>
            <a:r>
              <a:rPr lang="en-US" sz="2200" dirty="0" err="1">
                <a:effectLst/>
              </a:rPr>
              <a:t>chuyện</a:t>
            </a:r>
            <a:r>
              <a:rPr lang="en-US" sz="2200" dirty="0">
                <a:effectLst/>
              </a:rPr>
              <a:t> </a:t>
            </a:r>
            <a:r>
              <a:rPr lang="en-US" sz="2200" dirty="0" err="1">
                <a:effectLst/>
              </a:rPr>
              <a:t>mà</a:t>
            </a:r>
            <a:r>
              <a:rPr lang="en-US" sz="2200" dirty="0">
                <a:effectLst/>
              </a:rPr>
              <a:t> </a:t>
            </a:r>
            <a:r>
              <a:rPr lang="en-US" sz="2200" dirty="0" err="1">
                <a:effectLst/>
              </a:rPr>
              <a:t>các</a:t>
            </a:r>
            <a:r>
              <a:rPr lang="en-US" sz="2200" dirty="0">
                <a:effectLst/>
              </a:rPr>
              <a:t> </a:t>
            </a:r>
            <a:r>
              <a:rPr lang="en-US" sz="2200" dirty="0" err="1">
                <a:effectLst/>
              </a:rPr>
              <a:t>em</a:t>
            </a:r>
            <a:r>
              <a:rPr lang="en-US" sz="2200" dirty="0">
                <a:effectLst/>
              </a:rPr>
              <a:t> chia </a:t>
            </a:r>
            <a:r>
              <a:rPr lang="en-US" sz="2200" dirty="0" err="1">
                <a:effectLst/>
              </a:rPr>
              <a:t>sẻ</a:t>
            </a:r>
            <a:r>
              <a:rPr lang="en-US" sz="2200" dirty="0">
                <a:effectLst/>
              </a:rPr>
              <a:t>.</a:t>
            </a:r>
          </a:p>
          <a:p>
            <a:pPr marL="342900" marR="0" indent="-342900" defTabSz="914400">
              <a:lnSpc>
                <a:spcPct val="90000"/>
              </a:lnSpc>
              <a:spcBef>
                <a:spcPts val="0"/>
              </a:spcBef>
              <a:spcAft>
                <a:spcPts val="600"/>
              </a:spcAft>
              <a:buFont typeface="Wingdings" panose="05000000000000000000" pitchFamily="2" charset="2"/>
              <a:buChar char="Ø"/>
            </a:pPr>
            <a:r>
              <a:rPr lang="en-US" sz="2200" dirty="0" err="1">
                <a:effectLst/>
              </a:rPr>
              <a:t>Lắng</a:t>
            </a:r>
            <a:r>
              <a:rPr lang="en-US" sz="2200" dirty="0">
                <a:effectLst/>
              </a:rPr>
              <a:t> </a:t>
            </a:r>
            <a:r>
              <a:rPr lang="en-US" sz="2200" dirty="0" err="1">
                <a:effectLst/>
              </a:rPr>
              <a:t>nghe</a:t>
            </a:r>
            <a:r>
              <a:rPr lang="en-US" sz="2200" dirty="0">
                <a:effectLst/>
              </a:rPr>
              <a:t> </a:t>
            </a:r>
            <a:r>
              <a:rPr lang="en-US" sz="2200" dirty="0" err="1">
                <a:effectLst/>
              </a:rPr>
              <a:t>hiệu</a:t>
            </a:r>
            <a:r>
              <a:rPr lang="en-US" sz="2200" dirty="0">
                <a:effectLst/>
              </a:rPr>
              <a:t> </a:t>
            </a:r>
            <a:r>
              <a:rPr lang="en-US" sz="2200" dirty="0" err="1">
                <a:effectLst/>
              </a:rPr>
              <a:t>quả</a:t>
            </a:r>
            <a:r>
              <a:rPr lang="en-US" sz="2200" dirty="0">
                <a:effectLst/>
              </a:rPr>
              <a:t>, </a:t>
            </a:r>
            <a:r>
              <a:rPr lang="en-US" sz="2200" dirty="0" err="1">
                <a:effectLst/>
              </a:rPr>
              <a:t>phản</a:t>
            </a:r>
            <a:r>
              <a:rPr lang="en-US" sz="2200" dirty="0">
                <a:effectLst/>
              </a:rPr>
              <a:t> </a:t>
            </a:r>
            <a:r>
              <a:rPr lang="en-US" sz="2200" dirty="0" err="1">
                <a:effectLst/>
              </a:rPr>
              <a:t>hồi</a:t>
            </a:r>
            <a:r>
              <a:rPr lang="en-US" sz="2200" dirty="0">
                <a:effectLst/>
              </a:rPr>
              <a:t> </a:t>
            </a:r>
            <a:r>
              <a:rPr lang="en-US" sz="2200" dirty="0" err="1">
                <a:effectLst/>
              </a:rPr>
              <a:t>phù</a:t>
            </a:r>
            <a:r>
              <a:rPr lang="en-US" sz="2200" dirty="0">
                <a:effectLst/>
              </a:rPr>
              <a:t> </a:t>
            </a:r>
            <a:r>
              <a:rPr lang="en-US" sz="2200" dirty="0" err="1">
                <a:effectLst/>
              </a:rPr>
              <a:t>hợp</a:t>
            </a:r>
            <a:r>
              <a:rPr lang="en-US" sz="2200" dirty="0">
                <a:effectLst/>
              </a:rPr>
              <a:t>….</a:t>
            </a:r>
            <a:endParaRPr lang="en-US" sz="2200" dirty="0"/>
          </a:p>
        </p:txBody>
      </p:sp>
      <p:sp>
        <p:nvSpPr>
          <p:cNvPr id="6" name="Rectangle 5">
            <a:extLst>
              <a:ext uri="{FF2B5EF4-FFF2-40B4-BE49-F238E27FC236}">
                <a16:creationId xmlns:a16="http://schemas.microsoft.com/office/drawing/2014/main" id="{55916509-888F-3D4C-AEED-70A3C33442C6}"/>
              </a:ext>
            </a:extLst>
          </p:cNvPr>
          <p:cNvSpPr/>
          <p:nvPr/>
        </p:nvSpPr>
        <p:spPr>
          <a:xfrm>
            <a:off x="199907" y="653143"/>
            <a:ext cx="3111125" cy="4639732"/>
          </a:xfrm>
          <a:prstGeom prst="rect">
            <a:avLst/>
          </a:prstGeom>
        </p:spPr>
        <p:txBody>
          <a:bodyPr wrap="square">
            <a:spAutoFit/>
          </a:bodyPr>
          <a:lstStyle/>
          <a:p>
            <a:pPr indent="-685783" algn="just"/>
            <a:r>
              <a:rPr lang="vi-VN" sz="2400" b="1" dirty="0">
                <a:solidFill>
                  <a:schemeClr val="bg2"/>
                </a:solidFill>
                <a:latin typeface="Times New Roman" panose="02020603050405020304" pitchFamily="18" charset="0"/>
              </a:rPr>
              <a:t>- Khi thân chủ được chấp nhận, họ sẽ có cảm nhận sâu hơn về bản thân, thấy mình có giá trị và được quan tâm</a:t>
            </a:r>
          </a:p>
          <a:p>
            <a:pPr indent="-685783" algn="just"/>
            <a:endParaRPr lang="vi-VN" sz="2400" b="1" dirty="0">
              <a:solidFill>
                <a:schemeClr val="bg2"/>
              </a:solidFill>
            </a:endParaRPr>
          </a:p>
          <a:p>
            <a:pPr indent="-685783" algn="just">
              <a:spcBef>
                <a:spcPts val="853"/>
              </a:spcBef>
            </a:pPr>
            <a:r>
              <a:rPr lang="vi-VN" sz="2400" b="1" dirty="0">
                <a:solidFill>
                  <a:schemeClr val="bg2"/>
                </a:solidFill>
                <a:latin typeface="Times New Roman" panose="02020603050405020304" pitchFamily="18" charset="0"/>
              </a:rPr>
              <a:t>- Thân chủ cảm thấy được an toàn, được tôn trọng thì không còn phải “đeo mặt nạ” </a:t>
            </a:r>
            <a:endParaRPr lang="en-US" sz="2400" b="1" dirty="0">
              <a:solidFill>
                <a:schemeClr val="bg2"/>
              </a:solidFill>
            </a:endParaRPr>
          </a:p>
        </p:txBody>
      </p:sp>
    </p:spTree>
    <p:extLst>
      <p:ext uri="{BB962C8B-B14F-4D97-AF65-F5344CB8AC3E}">
        <p14:creationId xmlns:p14="http://schemas.microsoft.com/office/powerpoint/2010/main" val="332397831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B0239F-D30E-7C40-8C76-48FEB92E1269}"/>
              </a:ext>
            </a:extLst>
          </p:cNvPr>
          <p:cNvSpPr/>
          <p:nvPr/>
        </p:nvSpPr>
        <p:spPr>
          <a:xfrm>
            <a:off x="686834" y="1153572"/>
            <a:ext cx="3200400" cy="44611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kern="1200">
                <a:solidFill>
                  <a:srgbClr val="FFFFFF"/>
                </a:solidFill>
                <a:latin typeface="+mj-lt"/>
                <a:ea typeface="+mj-ea"/>
                <a:cs typeface="+mj-cs"/>
              </a:rPr>
              <a:t>Không nên</a:t>
            </a:r>
            <a:endParaRPr lang="en-US" sz="4400" kern="1200">
              <a:solidFill>
                <a:srgbClr val="FFFFFF"/>
              </a:solidFill>
              <a:latin typeface="+mj-lt"/>
              <a:ea typeface="+mj-ea"/>
              <a:cs typeface="+mj-cs"/>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Rectangle 3">
            <a:extLst>
              <a:ext uri="{FF2B5EF4-FFF2-40B4-BE49-F238E27FC236}">
                <a16:creationId xmlns:a16="http://schemas.microsoft.com/office/drawing/2014/main" id="{7DE5A87A-C2EC-FB4F-983D-3A2245925D17}"/>
              </a:ext>
            </a:extLst>
          </p:cNvPr>
          <p:cNvSpPr/>
          <p:nvPr/>
        </p:nvSpPr>
        <p:spPr>
          <a:xfrm>
            <a:off x="4447308" y="591344"/>
            <a:ext cx="7505206" cy="5585619"/>
          </a:xfrm>
          <a:prstGeom prst="rect">
            <a:avLst/>
          </a:prstGeom>
        </p:spPr>
        <p:txBody>
          <a:bodyPr vert="horz" lIns="91440" tIns="45720" rIns="91440" bIns="45720" rtlCol="0" anchor="ctr">
            <a:normAutofit/>
          </a:bodyPr>
          <a:lstStyle/>
          <a:p>
            <a:pPr marL="514350" indent="-285750" defTabSz="914400">
              <a:lnSpc>
                <a:spcPct val="90000"/>
              </a:lnSpc>
              <a:spcAft>
                <a:spcPts val="600"/>
              </a:spcAft>
              <a:buFont typeface="Wingdings" panose="05000000000000000000" pitchFamily="2" charset="2"/>
              <a:buChar char="ü"/>
            </a:pPr>
            <a:r>
              <a:rPr lang="en-US" sz="2200" dirty="0" err="1"/>
              <a:t>Chấp</a:t>
            </a:r>
            <a:r>
              <a:rPr lang="en-US" sz="2200" dirty="0"/>
              <a:t> </a:t>
            </a:r>
            <a:r>
              <a:rPr lang="en-US" sz="2200" dirty="0" err="1"/>
              <a:t>nhận</a:t>
            </a:r>
            <a:r>
              <a:rPr lang="en-US" sz="2200" dirty="0"/>
              <a:t> </a:t>
            </a:r>
            <a:r>
              <a:rPr lang="en-US" sz="2200" dirty="0" err="1"/>
              <a:t>không</a:t>
            </a:r>
            <a:r>
              <a:rPr lang="en-US" sz="2200" dirty="0"/>
              <a:t> </a:t>
            </a:r>
            <a:r>
              <a:rPr lang="en-US" sz="2200" dirty="0" err="1"/>
              <a:t>chỉ</a:t>
            </a:r>
            <a:r>
              <a:rPr lang="en-US" sz="2200" dirty="0"/>
              <a:t> </a:t>
            </a:r>
            <a:r>
              <a:rPr lang="en-US" sz="2200" dirty="0" err="1"/>
              <a:t>biểu</a:t>
            </a:r>
            <a:r>
              <a:rPr lang="en-US" sz="2200" dirty="0"/>
              <a:t> </a:t>
            </a:r>
            <a:r>
              <a:rPr lang="en-US" sz="2200" dirty="0" err="1"/>
              <a:t>hiện</a:t>
            </a:r>
            <a:r>
              <a:rPr lang="en-US" sz="2200" dirty="0"/>
              <a:t> </a:t>
            </a:r>
            <a:r>
              <a:rPr lang="en-US" sz="2200" dirty="0" err="1"/>
              <a:t>ra</a:t>
            </a:r>
            <a:r>
              <a:rPr lang="en-US" sz="2200" dirty="0"/>
              <a:t> </a:t>
            </a:r>
            <a:r>
              <a:rPr lang="en-US" sz="2200" dirty="0" err="1"/>
              <a:t>thái</a:t>
            </a:r>
            <a:r>
              <a:rPr lang="en-US" sz="2200" dirty="0"/>
              <a:t> </a:t>
            </a:r>
            <a:r>
              <a:rPr lang="en-US" sz="2200" dirty="0" err="1"/>
              <a:t>độ</a:t>
            </a:r>
            <a:r>
              <a:rPr lang="en-US" sz="2200" dirty="0"/>
              <a:t> </a:t>
            </a:r>
            <a:r>
              <a:rPr lang="en-US" sz="2200" dirty="0" err="1"/>
              <a:t>bên</a:t>
            </a:r>
            <a:r>
              <a:rPr lang="en-US" sz="2200" dirty="0"/>
              <a:t> </a:t>
            </a:r>
            <a:r>
              <a:rPr lang="en-US" sz="2200" dirty="0" err="1"/>
              <a:t>ngoài</a:t>
            </a:r>
            <a:r>
              <a:rPr lang="en-US" sz="2200" dirty="0"/>
              <a:t> </a:t>
            </a:r>
            <a:r>
              <a:rPr lang="en-US" sz="2200" dirty="0" err="1"/>
              <a:t>không</a:t>
            </a:r>
            <a:r>
              <a:rPr lang="en-US" sz="2200" dirty="0"/>
              <a:t> </a:t>
            </a:r>
            <a:r>
              <a:rPr lang="en-US" sz="2200" dirty="0" err="1"/>
              <a:t>phê</a:t>
            </a:r>
            <a:r>
              <a:rPr lang="en-US" sz="2200" dirty="0"/>
              <a:t> </a:t>
            </a:r>
            <a:r>
              <a:rPr lang="en-US" sz="2200" dirty="0" err="1"/>
              <a:t>phán</a:t>
            </a:r>
            <a:r>
              <a:rPr lang="en-US" sz="2200" dirty="0"/>
              <a:t> </a:t>
            </a:r>
            <a:r>
              <a:rPr lang="en-US" sz="2200" dirty="0" err="1"/>
              <a:t>mà</a:t>
            </a:r>
            <a:r>
              <a:rPr lang="en-US" sz="2200" dirty="0"/>
              <a:t> </a:t>
            </a:r>
            <a:r>
              <a:rPr lang="en-US" sz="2200" dirty="0" err="1"/>
              <a:t>phải</a:t>
            </a:r>
            <a:r>
              <a:rPr lang="en-US" sz="2200" dirty="0"/>
              <a:t> </a:t>
            </a:r>
            <a:r>
              <a:rPr lang="en-US" sz="2200" dirty="0" err="1"/>
              <a:t>ngay</a:t>
            </a:r>
            <a:r>
              <a:rPr lang="en-US" sz="2200" dirty="0"/>
              <a:t> </a:t>
            </a:r>
            <a:r>
              <a:rPr lang="en-US" sz="2200" dirty="0" err="1"/>
              <a:t>cả</a:t>
            </a:r>
            <a:r>
              <a:rPr lang="en-US" sz="2200" dirty="0"/>
              <a:t> </a:t>
            </a:r>
            <a:r>
              <a:rPr lang="en-US" sz="2200" dirty="0" err="1"/>
              <a:t>trong</a:t>
            </a:r>
            <a:r>
              <a:rPr lang="en-US" sz="2200" dirty="0"/>
              <a:t> </a:t>
            </a:r>
            <a:r>
              <a:rPr lang="en-US" sz="2200" dirty="0" err="1"/>
              <a:t>chính</a:t>
            </a:r>
            <a:r>
              <a:rPr lang="en-US" sz="2200" dirty="0"/>
              <a:t> </a:t>
            </a:r>
            <a:r>
              <a:rPr lang="en-US" sz="2200" dirty="0" err="1"/>
              <a:t>cảm</a:t>
            </a:r>
            <a:r>
              <a:rPr lang="en-US" sz="2200" dirty="0"/>
              <a:t> </a:t>
            </a:r>
            <a:r>
              <a:rPr lang="en-US" sz="2200" dirty="0" err="1"/>
              <a:t>xúc</a:t>
            </a:r>
            <a:r>
              <a:rPr lang="en-US" sz="2200" dirty="0"/>
              <a:t>, </a:t>
            </a:r>
            <a:r>
              <a:rPr lang="en-US" sz="2200" dirty="0" err="1"/>
              <a:t>suy</a:t>
            </a:r>
            <a:r>
              <a:rPr lang="en-US" sz="2200" dirty="0"/>
              <a:t> </a:t>
            </a:r>
            <a:r>
              <a:rPr lang="en-US" sz="2200" dirty="0" err="1"/>
              <a:t>nghĩ</a:t>
            </a:r>
            <a:endParaRPr lang="en-US" sz="2200" dirty="0"/>
          </a:p>
          <a:p>
            <a:pPr marL="57150" indent="-285750" defTabSz="914400">
              <a:lnSpc>
                <a:spcPct val="90000"/>
              </a:lnSpc>
              <a:spcAft>
                <a:spcPts val="600"/>
              </a:spcAft>
              <a:buFont typeface="Wingdings" panose="05000000000000000000" pitchFamily="2" charset="2"/>
              <a:buChar char="ü"/>
            </a:pPr>
            <a:endParaRPr lang="en-US" sz="2200" dirty="0"/>
          </a:p>
          <a:p>
            <a:pPr marL="514350" indent="-285750" defTabSz="914400">
              <a:lnSpc>
                <a:spcPct val="90000"/>
              </a:lnSpc>
              <a:spcAft>
                <a:spcPts val="600"/>
              </a:spcAft>
              <a:buFont typeface="Wingdings" panose="05000000000000000000" pitchFamily="2" charset="2"/>
              <a:buChar char="ü"/>
            </a:pPr>
            <a:r>
              <a:rPr lang="en-US" sz="2200" dirty="0" err="1"/>
              <a:t>Không</a:t>
            </a:r>
            <a:r>
              <a:rPr lang="en-US" sz="2200" dirty="0"/>
              <a:t> </a:t>
            </a:r>
            <a:r>
              <a:rPr lang="en-US" sz="2200" dirty="0" err="1"/>
              <a:t>miệt</a:t>
            </a:r>
            <a:r>
              <a:rPr lang="en-US" sz="2200" dirty="0"/>
              <a:t> </a:t>
            </a:r>
            <a:r>
              <a:rPr lang="en-US" sz="2200" dirty="0" err="1"/>
              <a:t>thị</a:t>
            </a:r>
            <a:r>
              <a:rPr lang="en-US" sz="2200" dirty="0"/>
              <a:t>, </a:t>
            </a:r>
            <a:r>
              <a:rPr lang="en-US" sz="2200" dirty="0" err="1"/>
              <a:t>phán</a:t>
            </a:r>
            <a:r>
              <a:rPr lang="en-US" sz="2200" dirty="0"/>
              <a:t> </a:t>
            </a:r>
            <a:r>
              <a:rPr lang="en-US" sz="2200" dirty="0" err="1"/>
              <a:t>xét</a:t>
            </a:r>
            <a:r>
              <a:rPr lang="en-US" sz="2200" dirty="0"/>
              <a:t> </a:t>
            </a:r>
            <a:r>
              <a:rPr lang="en-US" sz="2200" dirty="0" err="1"/>
              <a:t>thân</a:t>
            </a:r>
            <a:r>
              <a:rPr lang="en-US" sz="2200" dirty="0"/>
              <a:t> </a:t>
            </a:r>
            <a:r>
              <a:rPr lang="en-US" sz="2200" dirty="0" err="1"/>
              <a:t>chủ</a:t>
            </a:r>
            <a:endParaRPr lang="en-US" sz="2200" dirty="0"/>
          </a:p>
          <a:p>
            <a:pPr marL="57150" indent="-285750" defTabSz="914400">
              <a:lnSpc>
                <a:spcPct val="90000"/>
              </a:lnSpc>
              <a:spcAft>
                <a:spcPts val="600"/>
              </a:spcAft>
              <a:buFont typeface="Wingdings" panose="05000000000000000000" pitchFamily="2" charset="2"/>
              <a:buChar char="ü"/>
            </a:pPr>
            <a:endParaRPr lang="en-US" sz="2200" dirty="0"/>
          </a:p>
          <a:p>
            <a:pPr marL="514350" indent="-285750" defTabSz="914400">
              <a:lnSpc>
                <a:spcPct val="90000"/>
              </a:lnSpc>
              <a:spcAft>
                <a:spcPts val="600"/>
              </a:spcAft>
              <a:buFont typeface="Wingdings" panose="05000000000000000000" pitchFamily="2" charset="2"/>
              <a:buChar char="ü"/>
            </a:pPr>
            <a:r>
              <a:rPr lang="en-US" sz="2200" dirty="0" err="1"/>
              <a:t>Không</a:t>
            </a:r>
            <a:r>
              <a:rPr lang="en-US" sz="2200" dirty="0"/>
              <a:t> </a:t>
            </a:r>
            <a:r>
              <a:rPr lang="en-US" sz="2200" dirty="0" err="1"/>
              <a:t>dán</a:t>
            </a:r>
            <a:r>
              <a:rPr lang="en-US" sz="2200" dirty="0"/>
              <a:t> </a:t>
            </a:r>
            <a:r>
              <a:rPr lang="en-US" sz="2200" dirty="0" err="1"/>
              <a:t>nhãn</a:t>
            </a:r>
            <a:r>
              <a:rPr lang="en-US" sz="2200" dirty="0"/>
              <a:t>, </a:t>
            </a:r>
            <a:r>
              <a:rPr lang="en-US" sz="2200" dirty="0" err="1"/>
              <a:t>áp</a:t>
            </a:r>
            <a:r>
              <a:rPr lang="en-US" sz="2200" dirty="0"/>
              <a:t> </a:t>
            </a:r>
            <a:r>
              <a:rPr lang="en-US" sz="2200" dirty="0" err="1"/>
              <a:t>đặt</a:t>
            </a:r>
            <a:r>
              <a:rPr lang="en-US" sz="2200" dirty="0"/>
              <a:t> </a:t>
            </a:r>
            <a:r>
              <a:rPr lang="en-US" sz="2200" dirty="0" err="1"/>
              <a:t>giá</a:t>
            </a:r>
            <a:r>
              <a:rPr lang="en-US" sz="2200" dirty="0"/>
              <a:t> </a:t>
            </a:r>
            <a:r>
              <a:rPr lang="en-US" sz="2200" dirty="0" err="1"/>
              <a:t>trị</a:t>
            </a:r>
            <a:r>
              <a:rPr lang="en-US" sz="2200" dirty="0"/>
              <a:t> </a:t>
            </a:r>
            <a:r>
              <a:rPr lang="en-US" sz="2200" dirty="0" err="1"/>
              <a:t>của</a:t>
            </a:r>
            <a:r>
              <a:rPr lang="en-US" sz="2200" dirty="0"/>
              <a:t> </a:t>
            </a:r>
            <a:r>
              <a:rPr lang="en-US" sz="2200" dirty="0" err="1"/>
              <a:t>mình</a:t>
            </a:r>
            <a:r>
              <a:rPr lang="en-US" sz="2200" dirty="0"/>
              <a:t> </a:t>
            </a:r>
            <a:r>
              <a:rPr lang="en-US" sz="2200" dirty="0" err="1"/>
              <a:t>cho</a:t>
            </a:r>
            <a:r>
              <a:rPr lang="en-US" sz="2200" dirty="0"/>
              <a:t> </a:t>
            </a:r>
            <a:r>
              <a:rPr lang="en-US" sz="2200" dirty="0" err="1"/>
              <a:t>trẻ</a:t>
            </a:r>
            <a:endParaRPr lang="en-US" sz="2200" dirty="0"/>
          </a:p>
          <a:p>
            <a:pPr marL="514350" indent="-285750" defTabSz="914400">
              <a:lnSpc>
                <a:spcPct val="90000"/>
              </a:lnSpc>
              <a:spcAft>
                <a:spcPts val="600"/>
              </a:spcAft>
              <a:buFont typeface="Wingdings" panose="05000000000000000000" pitchFamily="2" charset="2"/>
              <a:buChar char="ü"/>
            </a:pPr>
            <a:endParaRPr lang="en-US" sz="2200" dirty="0"/>
          </a:p>
          <a:p>
            <a:pPr marL="514350" indent="-285750" defTabSz="914400">
              <a:lnSpc>
                <a:spcPct val="90000"/>
              </a:lnSpc>
              <a:spcAft>
                <a:spcPts val="600"/>
              </a:spcAft>
              <a:buFont typeface="Wingdings" panose="05000000000000000000" pitchFamily="2" charset="2"/>
              <a:buChar char="ü"/>
            </a:pPr>
            <a:r>
              <a:rPr lang="en-US" sz="2200" dirty="0" err="1">
                <a:effectLst/>
              </a:rPr>
              <a:t>Không</a:t>
            </a:r>
            <a:r>
              <a:rPr lang="en-US" sz="2200" dirty="0">
                <a:effectLst/>
              </a:rPr>
              <a:t> </a:t>
            </a:r>
            <a:r>
              <a:rPr lang="en-US" sz="2200" dirty="0" err="1">
                <a:effectLst/>
              </a:rPr>
              <a:t>thành</a:t>
            </a:r>
            <a:r>
              <a:rPr lang="en-US" sz="2200" dirty="0">
                <a:effectLst/>
              </a:rPr>
              <a:t> </a:t>
            </a:r>
            <a:r>
              <a:rPr lang="en-US" sz="2200" dirty="0" err="1">
                <a:effectLst/>
              </a:rPr>
              <a:t>kiến</a:t>
            </a:r>
            <a:r>
              <a:rPr lang="en-US" sz="2200" dirty="0">
                <a:effectLst/>
              </a:rPr>
              <a:t> </a:t>
            </a:r>
            <a:r>
              <a:rPr lang="en-US" sz="2200" dirty="0" err="1">
                <a:effectLst/>
              </a:rPr>
              <a:t>và</a:t>
            </a:r>
            <a:r>
              <a:rPr lang="en-US" sz="2200" dirty="0">
                <a:effectLst/>
              </a:rPr>
              <a:t> </a:t>
            </a:r>
            <a:r>
              <a:rPr lang="en-US" sz="2200" dirty="0" err="1">
                <a:effectLst/>
              </a:rPr>
              <a:t>không</a:t>
            </a:r>
            <a:r>
              <a:rPr lang="en-US" sz="2200" dirty="0">
                <a:effectLst/>
              </a:rPr>
              <a:t> </a:t>
            </a:r>
            <a:r>
              <a:rPr lang="en-US" sz="2200" dirty="0" err="1">
                <a:effectLst/>
              </a:rPr>
              <a:t>đánh</a:t>
            </a:r>
            <a:r>
              <a:rPr lang="en-US" sz="2200" dirty="0">
                <a:effectLst/>
              </a:rPr>
              <a:t> </a:t>
            </a:r>
            <a:r>
              <a:rPr lang="en-US" sz="2200" dirty="0" err="1">
                <a:effectLst/>
              </a:rPr>
              <a:t>giá</a:t>
            </a:r>
            <a:r>
              <a:rPr lang="en-US" sz="2200" dirty="0">
                <a:effectLst/>
              </a:rPr>
              <a:t>, </a:t>
            </a:r>
            <a:r>
              <a:rPr lang="en-US" sz="2200" dirty="0" err="1">
                <a:effectLst/>
              </a:rPr>
              <a:t>phê</a:t>
            </a:r>
            <a:r>
              <a:rPr lang="en-US" sz="2200" dirty="0">
                <a:effectLst/>
              </a:rPr>
              <a:t> </a:t>
            </a:r>
            <a:r>
              <a:rPr lang="en-US" sz="2200" dirty="0" err="1">
                <a:effectLst/>
              </a:rPr>
              <a:t>phán</a:t>
            </a:r>
            <a:r>
              <a:rPr lang="en-US" sz="2200" dirty="0">
                <a:effectLst/>
              </a:rPr>
              <a:t> </a:t>
            </a:r>
            <a:r>
              <a:rPr lang="en-US" sz="2200" dirty="0" err="1">
                <a:effectLst/>
              </a:rPr>
              <a:t>hành</a:t>
            </a:r>
            <a:r>
              <a:rPr lang="en-US" sz="2200" dirty="0">
                <a:effectLst/>
              </a:rPr>
              <a:t> vi </a:t>
            </a:r>
            <a:r>
              <a:rPr lang="en-US" sz="2200" dirty="0" err="1">
                <a:effectLst/>
              </a:rPr>
              <a:t>của</a:t>
            </a:r>
            <a:r>
              <a:rPr lang="en-US" sz="2200" dirty="0">
                <a:effectLst/>
              </a:rPr>
              <a:t> </a:t>
            </a:r>
            <a:r>
              <a:rPr lang="en-US" sz="2200" dirty="0" err="1">
                <a:effectLst/>
              </a:rPr>
              <a:t>trẻ</a:t>
            </a:r>
            <a:endParaRPr lang="en-US" sz="2200" dirty="0">
              <a:effectLst/>
            </a:endParaRPr>
          </a:p>
          <a:p>
            <a:pPr marL="57150" indent="-285750" defTabSz="914400">
              <a:lnSpc>
                <a:spcPct val="90000"/>
              </a:lnSpc>
              <a:spcAft>
                <a:spcPts val="600"/>
              </a:spcAft>
              <a:buFont typeface="Wingdings" panose="05000000000000000000" pitchFamily="2" charset="2"/>
              <a:buChar char="ü"/>
            </a:pPr>
            <a:endParaRPr lang="en-US" sz="2200" dirty="0"/>
          </a:p>
          <a:p>
            <a:pPr marL="514350" indent="-285750" defTabSz="914400">
              <a:lnSpc>
                <a:spcPct val="90000"/>
              </a:lnSpc>
              <a:spcAft>
                <a:spcPts val="600"/>
              </a:spcAft>
              <a:buFont typeface="Wingdings" panose="05000000000000000000" pitchFamily="2" charset="2"/>
              <a:buChar char="ü"/>
            </a:pPr>
            <a:r>
              <a:rPr lang="en-US" sz="2200" dirty="0" err="1">
                <a:effectLst/>
              </a:rPr>
              <a:t>Không</a:t>
            </a:r>
            <a:r>
              <a:rPr lang="en-US" sz="2200" dirty="0">
                <a:effectLst/>
              </a:rPr>
              <a:t> </a:t>
            </a:r>
            <a:r>
              <a:rPr lang="en-US" sz="2200" dirty="0" err="1">
                <a:effectLst/>
              </a:rPr>
              <a:t>phê</a:t>
            </a:r>
            <a:r>
              <a:rPr lang="en-US" sz="2200" dirty="0">
                <a:effectLst/>
              </a:rPr>
              <a:t> </a:t>
            </a:r>
            <a:r>
              <a:rPr lang="en-US" sz="2200" dirty="0" err="1">
                <a:effectLst/>
              </a:rPr>
              <a:t>phán</a:t>
            </a:r>
            <a:r>
              <a:rPr lang="en-US" sz="2200" dirty="0">
                <a:effectLst/>
              </a:rPr>
              <a:t> hay </a:t>
            </a:r>
            <a:r>
              <a:rPr lang="en-US" sz="2200" dirty="0" err="1">
                <a:effectLst/>
              </a:rPr>
              <a:t>đổ</a:t>
            </a:r>
            <a:r>
              <a:rPr lang="en-US" sz="2200" dirty="0">
                <a:effectLst/>
              </a:rPr>
              <a:t> </a:t>
            </a:r>
            <a:r>
              <a:rPr lang="en-US" sz="2200" dirty="0" err="1">
                <a:effectLst/>
              </a:rPr>
              <a:t>lỗi</a:t>
            </a:r>
            <a:r>
              <a:rPr lang="en-US" sz="2200" dirty="0">
                <a:effectLst/>
              </a:rPr>
              <a:t> </a:t>
            </a:r>
            <a:r>
              <a:rPr lang="en-US" sz="2200" dirty="0" err="1">
                <a:effectLst/>
              </a:rPr>
              <a:t>và</a:t>
            </a:r>
            <a:r>
              <a:rPr lang="en-US" sz="2200" dirty="0">
                <a:effectLst/>
              </a:rPr>
              <a:t> </a:t>
            </a:r>
            <a:r>
              <a:rPr lang="en-US" sz="2200" dirty="0" err="1">
                <a:effectLst/>
              </a:rPr>
              <a:t>không</a:t>
            </a:r>
            <a:r>
              <a:rPr lang="en-US" sz="2200" dirty="0">
                <a:effectLst/>
              </a:rPr>
              <a:t> </a:t>
            </a:r>
            <a:r>
              <a:rPr lang="en-US" sz="2200" dirty="0" err="1">
                <a:effectLst/>
              </a:rPr>
              <a:t>áp</a:t>
            </a:r>
            <a:r>
              <a:rPr lang="en-US" sz="2200" dirty="0">
                <a:effectLst/>
              </a:rPr>
              <a:t> </a:t>
            </a:r>
            <a:r>
              <a:rPr lang="en-US" sz="2200" dirty="0" err="1">
                <a:effectLst/>
              </a:rPr>
              <a:t>đặt</a:t>
            </a:r>
            <a:r>
              <a:rPr lang="en-US" sz="2200" dirty="0">
                <a:effectLst/>
              </a:rPr>
              <a:t> </a:t>
            </a:r>
            <a:r>
              <a:rPr lang="en-US" sz="2200" dirty="0" err="1">
                <a:effectLst/>
              </a:rPr>
              <a:t>suy</a:t>
            </a:r>
            <a:r>
              <a:rPr lang="en-US" sz="2200" dirty="0">
                <a:effectLst/>
              </a:rPr>
              <a:t> </a:t>
            </a:r>
            <a:r>
              <a:rPr lang="en-US" sz="2200" dirty="0" err="1">
                <a:effectLst/>
              </a:rPr>
              <a:t>nghĩ</a:t>
            </a:r>
            <a:r>
              <a:rPr lang="en-US" sz="2200" dirty="0">
                <a:effectLst/>
              </a:rPr>
              <a:t> </a:t>
            </a:r>
            <a:r>
              <a:rPr lang="en-US" sz="2200" dirty="0" err="1">
                <a:effectLst/>
              </a:rPr>
              <a:t>của</a:t>
            </a:r>
            <a:r>
              <a:rPr lang="en-US" sz="2200" dirty="0">
                <a:effectLst/>
              </a:rPr>
              <a:t> </a:t>
            </a:r>
            <a:r>
              <a:rPr lang="en-US" sz="2200" dirty="0" err="1">
                <a:effectLst/>
              </a:rPr>
              <a:t>cá</a:t>
            </a:r>
            <a:r>
              <a:rPr lang="en-US" sz="2200" dirty="0">
                <a:effectLst/>
              </a:rPr>
              <a:t> </a:t>
            </a:r>
            <a:r>
              <a:rPr lang="en-US" sz="2200" dirty="0" err="1">
                <a:effectLst/>
              </a:rPr>
              <a:t>nhân</a:t>
            </a:r>
            <a:r>
              <a:rPr lang="en-US" sz="2200" dirty="0">
                <a:effectLst/>
              </a:rPr>
              <a:t> </a:t>
            </a:r>
            <a:r>
              <a:rPr lang="en-US" sz="2200" dirty="0" err="1">
                <a:effectLst/>
              </a:rPr>
              <a:t>lên</a:t>
            </a:r>
            <a:r>
              <a:rPr lang="en-US" sz="2200" dirty="0">
                <a:effectLst/>
              </a:rPr>
              <a:t> </a:t>
            </a:r>
            <a:r>
              <a:rPr lang="en-US" sz="2200" dirty="0" err="1">
                <a:effectLst/>
              </a:rPr>
              <a:t>các</a:t>
            </a:r>
            <a:r>
              <a:rPr lang="en-US" sz="2200" dirty="0">
                <a:effectLst/>
              </a:rPr>
              <a:t> </a:t>
            </a:r>
            <a:r>
              <a:rPr lang="en-US" sz="2200" dirty="0" err="1">
                <a:effectLst/>
              </a:rPr>
              <a:t>em</a:t>
            </a:r>
            <a:r>
              <a:rPr lang="en-US" sz="2200" dirty="0">
                <a:effectLst/>
              </a:rPr>
              <a:t>.</a:t>
            </a:r>
          </a:p>
          <a:p>
            <a:pPr marL="57150" indent="-285750" defTabSz="914400">
              <a:lnSpc>
                <a:spcPct val="90000"/>
              </a:lnSpc>
              <a:spcAft>
                <a:spcPts val="600"/>
              </a:spcAft>
              <a:buFont typeface="Wingdings" panose="05000000000000000000" pitchFamily="2" charset="2"/>
              <a:buChar char="ü"/>
            </a:pPr>
            <a:endParaRPr lang="en-US" sz="2200" dirty="0"/>
          </a:p>
        </p:txBody>
      </p:sp>
      <p:sp>
        <p:nvSpPr>
          <p:cNvPr id="2" name="Slide Number Placeholder 1">
            <a:extLst>
              <a:ext uri="{FF2B5EF4-FFF2-40B4-BE49-F238E27FC236}">
                <a16:creationId xmlns:a16="http://schemas.microsoft.com/office/drawing/2014/main" id="{24CFDB59-6E4E-D648-90F9-FE4ECCEA3B48}"/>
              </a:ext>
            </a:extLst>
          </p:cNvPr>
          <p:cNvSpPr>
            <a:spLocks noGrp="1"/>
          </p:cNvSpPr>
          <p:nvPr>
            <p:ph type="sldNum" idx="4294967295"/>
          </p:nvPr>
        </p:nvSpPr>
        <p:spPr>
          <a:xfrm>
            <a:off x="9541564" y="6356350"/>
            <a:ext cx="181223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8254ACF9-B02B-4AB0-B144-C8084EBA2961}" type="slidenum">
              <a:rPr lang="en-US" sz="1200" smtClean="0"/>
              <a:pPr>
                <a:spcAft>
                  <a:spcPts val="600"/>
                </a:spcAft>
              </a:pPr>
              <a:t>68</a:t>
            </a:fld>
            <a:endParaRPr lang="en-US" sz="1200"/>
          </a:p>
        </p:txBody>
      </p:sp>
    </p:spTree>
    <p:extLst>
      <p:ext uri="{BB962C8B-B14F-4D97-AF65-F5344CB8AC3E}">
        <p14:creationId xmlns:p14="http://schemas.microsoft.com/office/powerpoint/2010/main" val="1942788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8EF7F69-E41D-BD3B-37C2-7EDA2594D430}"/>
              </a:ext>
            </a:extLst>
          </p:cNvPr>
          <p:cNvSpPr>
            <a:spLocks noGrp="1"/>
          </p:cNvSpPr>
          <p:nvPr>
            <p:ph type="title"/>
          </p:nvPr>
        </p:nvSpPr>
        <p:spPr>
          <a:xfrm>
            <a:off x="838200" y="365125"/>
            <a:ext cx="5387502" cy="1325563"/>
          </a:xfrm>
        </p:spPr>
        <p:txBody>
          <a:bodyPr vert="horz" lIns="91440" tIns="45720" rIns="91440" bIns="45720" rtlCol="0" anchor="ctr">
            <a:normAutofit/>
          </a:bodyPr>
          <a:lstStyle/>
          <a:p>
            <a:pPr marL="0" marR="0" indent="400050">
              <a:spcAft>
                <a:spcPts val="600"/>
              </a:spcAft>
            </a:pPr>
            <a:r>
              <a:rPr lang="en-US" b="1" i="1">
                <a:solidFill>
                  <a:schemeClr val="tx1"/>
                </a:solidFill>
                <a:effectLst/>
              </a:rPr>
              <a:t>Thông điệp:</a:t>
            </a:r>
            <a:endParaRPr lang="en-US">
              <a:solidFill>
                <a:schemeClr val="tx1"/>
              </a:solidFill>
              <a:effectLst/>
            </a:endParaRPr>
          </a:p>
        </p:txBody>
      </p:sp>
      <p:sp>
        <p:nvSpPr>
          <p:cNvPr id="6" name="TextBox 5">
            <a:extLst>
              <a:ext uri="{FF2B5EF4-FFF2-40B4-BE49-F238E27FC236}">
                <a16:creationId xmlns:a16="http://schemas.microsoft.com/office/drawing/2014/main" id="{1FBAA1AA-E33F-45EA-D401-D75E8E5DEA85}"/>
              </a:ext>
            </a:extLst>
          </p:cNvPr>
          <p:cNvSpPr txBox="1"/>
          <p:nvPr/>
        </p:nvSpPr>
        <p:spPr>
          <a:xfrm>
            <a:off x="293914" y="1825625"/>
            <a:ext cx="5931788" cy="4351338"/>
          </a:xfrm>
          <a:prstGeom prst="rect">
            <a:avLst/>
          </a:prstGeom>
        </p:spPr>
        <p:txBody>
          <a:bodyPr vert="horz" lIns="91440" tIns="45720" rIns="91440" bIns="45720" rtlCol="0">
            <a:normAutofit/>
          </a:bodyPr>
          <a:lstStyle/>
          <a:p>
            <a:pPr marR="0" algn="ctr" defTabSz="914400">
              <a:lnSpc>
                <a:spcPct val="90000"/>
              </a:lnSpc>
              <a:spcBef>
                <a:spcPts val="0"/>
              </a:spcBef>
              <a:spcAft>
                <a:spcPts val="600"/>
              </a:spcAft>
            </a:pPr>
            <a:r>
              <a:rPr lang="en-US" sz="3000" i="1" dirty="0">
                <a:solidFill>
                  <a:srgbClr val="C00000"/>
                </a:solidFill>
                <a:effectLst/>
              </a:rPr>
              <a:t>Khi </a:t>
            </a:r>
            <a:r>
              <a:rPr lang="en-US" sz="3000" i="1" dirty="0" err="1">
                <a:solidFill>
                  <a:srgbClr val="C00000"/>
                </a:solidFill>
                <a:effectLst/>
              </a:rPr>
              <a:t>trẻ</a:t>
            </a:r>
            <a:r>
              <a:rPr lang="en-US" sz="3000" i="1" dirty="0">
                <a:solidFill>
                  <a:srgbClr val="C00000"/>
                </a:solidFill>
                <a:effectLst/>
              </a:rPr>
              <a:t> </a:t>
            </a:r>
            <a:r>
              <a:rPr lang="en-US" sz="3000" i="1" dirty="0" err="1">
                <a:solidFill>
                  <a:srgbClr val="C00000"/>
                </a:solidFill>
                <a:effectLst/>
              </a:rPr>
              <a:t>được</a:t>
            </a:r>
            <a:r>
              <a:rPr lang="en-US" sz="3000" i="1" dirty="0">
                <a:solidFill>
                  <a:srgbClr val="C00000"/>
                </a:solidFill>
                <a:effectLst/>
              </a:rPr>
              <a:t> </a:t>
            </a:r>
            <a:r>
              <a:rPr lang="en-US" sz="3000" i="1" dirty="0" err="1">
                <a:solidFill>
                  <a:srgbClr val="C00000"/>
                </a:solidFill>
                <a:effectLst/>
              </a:rPr>
              <a:t>chấp</a:t>
            </a:r>
            <a:r>
              <a:rPr lang="en-US" sz="3000" i="1" dirty="0">
                <a:solidFill>
                  <a:srgbClr val="C00000"/>
                </a:solidFill>
                <a:effectLst/>
              </a:rPr>
              <a:t> </a:t>
            </a:r>
            <a:r>
              <a:rPr lang="en-US" sz="3000" i="1" dirty="0" err="1">
                <a:solidFill>
                  <a:srgbClr val="C00000"/>
                </a:solidFill>
                <a:effectLst/>
              </a:rPr>
              <a:t>nhận</a:t>
            </a:r>
            <a:r>
              <a:rPr lang="en-US" sz="3000" i="1" dirty="0">
                <a:solidFill>
                  <a:srgbClr val="C00000"/>
                </a:solidFill>
                <a:effectLst/>
              </a:rPr>
              <a:t>, </a:t>
            </a:r>
            <a:r>
              <a:rPr lang="en-US" sz="3000" i="1" dirty="0" err="1">
                <a:solidFill>
                  <a:srgbClr val="C00000"/>
                </a:solidFill>
                <a:effectLst/>
              </a:rPr>
              <a:t>tôn</a:t>
            </a:r>
            <a:r>
              <a:rPr lang="en-US" sz="3000" i="1" dirty="0">
                <a:solidFill>
                  <a:srgbClr val="C00000"/>
                </a:solidFill>
                <a:effectLst/>
              </a:rPr>
              <a:t> </a:t>
            </a:r>
            <a:r>
              <a:rPr lang="en-US" sz="3000" i="1" dirty="0" err="1">
                <a:solidFill>
                  <a:srgbClr val="C00000"/>
                </a:solidFill>
                <a:effectLst/>
              </a:rPr>
              <a:t>trọng</a:t>
            </a:r>
            <a:r>
              <a:rPr lang="en-US" sz="3000" i="1" dirty="0">
                <a:solidFill>
                  <a:srgbClr val="C00000"/>
                </a:solidFill>
                <a:effectLst/>
              </a:rPr>
              <a:t> </a:t>
            </a:r>
            <a:r>
              <a:rPr lang="en-US" sz="3000" i="1" dirty="0" err="1">
                <a:solidFill>
                  <a:srgbClr val="C00000"/>
                </a:solidFill>
                <a:effectLst/>
              </a:rPr>
              <a:t>các</a:t>
            </a:r>
            <a:r>
              <a:rPr lang="en-US" sz="3000" i="1" dirty="0">
                <a:solidFill>
                  <a:srgbClr val="C00000"/>
                </a:solidFill>
                <a:effectLst/>
              </a:rPr>
              <a:t> </a:t>
            </a:r>
            <a:r>
              <a:rPr lang="en-US" sz="3000" i="1" dirty="0" err="1">
                <a:solidFill>
                  <a:srgbClr val="C00000"/>
                </a:solidFill>
                <a:effectLst/>
              </a:rPr>
              <a:t>em</a:t>
            </a:r>
            <a:r>
              <a:rPr lang="en-US" sz="3000" i="1" dirty="0">
                <a:solidFill>
                  <a:srgbClr val="C00000"/>
                </a:solidFill>
                <a:effectLst/>
              </a:rPr>
              <a:t> </a:t>
            </a:r>
            <a:r>
              <a:rPr lang="en-US" sz="3000" i="1" dirty="0" err="1">
                <a:solidFill>
                  <a:srgbClr val="C00000"/>
                </a:solidFill>
                <a:effectLst/>
              </a:rPr>
              <a:t>sẽ</a:t>
            </a:r>
            <a:r>
              <a:rPr lang="en-US" sz="3000" i="1" dirty="0">
                <a:solidFill>
                  <a:srgbClr val="C00000"/>
                </a:solidFill>
                <a:effectLst/>
              </a:rPr>
              <a:t> </a:t>
            </a:r>
            <a:r>
              <a:rPr lang="en-US" sz="3000" i="1" dirty="0" err="1">
                <a:solidFill>
                  <a:srgbClr val="C00000"/>
                </a:solidFill>
                <a:effectLst/>
              </a:rPr>
              <a:t>có</a:t>
            </a:r>
            <a:r>
              <a:rPr lang="en-US" sz="3000" i="1" dirty="0">
                <a:solidFill>
                  <a:srgbClr val="C00000"/>
                </a:solidFill>
                <a:effectLst/>
              </a:rPr>
              <a:t> </a:t>
            </a:r>
            <a:r>
              <a:rPr lang="en-US" sz="3000" i="1" dirty="0" err="1">
                <a:solidFill>
                  <a:srgbClr val="C00000"/>
                </a:solidFill>
                <a:effectLst/>
              </a:rPr>
              <a:t>cảm</a:t>
            </a:r>
            <a:r>
              <a:rPr lang="en-US" sz="3000" i="1" dirty="0">
                <a:solidFill>
                  <a:srgbClr val="C00000"/>
                </a:solidFill>
                <a:effectLst/>
              </a:rPr>
              <a:t> </a:t>
            </a:r>
            <a:r>
              <a:rPr lang="en-US" sz="3000" i="1" dirty="0" err="1">
                <a:solidFill>
                  <a:srgbClr val="C00000"/>
                </a:solidFill>
                <a:effectLst/>
              </a:rPr>
              <a:t>nhận</a:t>
            </a:r>
            <a:r>
              <a:rPr lang="en-US" sz="3000" i="1" dirty="0">
                <a:solidFill>
                  <a:srgbClr val="C00000"/>
                </a:solidFill>
                <a:effectLst/>
              </a:rPr>
              <a:t> </a:t>
            </a:r>
            <a:r>
              <a:rPr lang="en-US" sz="3000" i="1" dirty="0" err="1">
                <a:solidFill>
                  <a:srgbClr val="C00000"/>
                </a:solidFill>
                <a:effectLst/>
              </a:rPr>
              <a:t>sâu</a:t>
            </a:r>
            <a:r>
              <a:rPr lang="en-US" sz="3000" i="1" dirty="0">
                <a:solidFill>
                  <a:srgbClr val="C00000"/>
                </a:solidFill>
                <a:effectLst/>
              </a:rPr>
              <a:t> </a:t>
            </a:r>
            <a:r>
              <a:rPr lang="en-US" sz="3000" i="1" dirty="0" err="1">
                <a:solidFill>
                  <a:srgbClr val="C00000"/>
                </a:solidFill>
                <a:effectLst/>
              </a:rPr>
              <a:t>hơn</a:t>
            </a:r>
            <a:r>
              <a:rPr lang="en-US" sz="3000" i="1" dirty="0">
                <a:solidFill>
                  <a:srgbClr val="C00000"/>
                </a:solidFill>
                <a:effectLst/>
              </a:rPr>
              <a:t> </a:t>
            </a:r>
            <a:r>
              <a:rPr lang="en-US" sz="3000" i="1" dirty="0" err="1">
                <a:solidFill>
                  <a:srgbClr val="C00000"/>
                </a:solidFill>
                <a:effectLst/>
              </a:rPr>
              <a:t>về</a:t>
            </a:r>
            <a:r>
              <a:rPr lang="en-US" sz="3000" i="1" dirty="0">
                <a:solidFill>
                  <a:srgbClr val="C00000"/>
                </a:solidFill>
                <a:effectLst/>
              </a:rPr>
              <a:t> </a:t>
            </a:r>
            <a:r>
              <a:rPr lang="en-US" sz="3000" i="1" dirty="0" err="1">
                <a:solidFill>
                  <a:srgbClr val="C00000"/>
                </a:solidFill>
                <a:effectLst/>
              </a:rPr>
              <a:t>bản</a:t>
            </a:r>
            <a:r>
              <a:rPr lang="en-US" sz="3000" i="1" dirty="0">
                <a:solidFill>
                  <a:srgbClr val="C00000"/>
                </a:solidFill>
                <a:effectLst/>
              </a:rPr>
              <a:t> </a:t>
            </a:r>
            <a:r>
              <a:rPr lang="en-US" sz="3000" i="1" dirty="0" err="1">
                <a:solidFill>
                  <a:srgbClr val="C00000"/>
                </a:solidFill>
                <a:effectLst/>
              </a:rPr>
              <a:t>thân</a:t>
            </a:r>
            <a:r>
              <a:rPr lang="en-US" sz="3000" i="1" dirty="0">
                <a:solidFill>
                  <a:srgbClr val="C00000"/>
                </a:solidFill>
                <a:effectLst/>
              </a:rPr>
              <a:t>, </a:t>
            </a:r>
            <a:r>
              <a:rPr lang="en-US" sz="3000" i="1" dirty="0" err="1">
                <a:solidFill>
                  <a:srgbClr val="C00000"/>
                </a:solidFill>
                <a:effectLst/>
              </a:rPr>
              <a:t>thấy</a:t>
            </a:r>
            <a:r>
              <a:rPr lang="en-US" sz="3000" i="1" dirty="0">
                <a:solidFill>
                  <a:srgbClr val="C00000"/>
                </a:solidFill>
                <a:effectLst/>
              </a:rPr>
              <a:t> </a:t>
            </a:r>
            <a:r>
              <a:rPr lang="en-US" sz="3000" i="1" dirty="0" err="1">
                <a:solidFill>
                  <a:srgbClr val="C00000"/>
                </a:solidFill>
                <a:effectLst/>
              </a:rPr>
              <a:t>mình</a:t>
            </a:r>
            <a:r>
              <a:rPr lang="en-US" sz="3000" i="1" dirty="0">
                <a:solidFill>
                  <a:srgbClr val="C00000"/>
                </a:solidFill>
                <a:effectLst/>
              </a:rPr>
              <a:t> </a:t>
            </a:r>
            <a:r>
              <a:rPr lang="en-US" sz="3000" i="1" dirty="0" err="1">
                <a:solidFill>
                  <a:srgbClr val="C00000"/>
                </a:solidFill>
                <a:effectLst/>
              </a:rPr>
              <a:t>có</a:t>
            </a:r>
            <a:r>
              <a:rPr lang="en-US" sz="3000" i="1" dirty="0">
                <a:solidFill>
                  <a:srgbClr val="C00000"/>
                </a:solidFill>
                <a:effectLst/>
              </a:rPr>
              <a:t> </a:t>
            </a:r>
            <a:r>
              <a:rPr lang="en-US" sz="3000" i="1" dirty="0" err="1">
                <a:solidFill>
                  <a:srgbClr val="C00000"/>
                </a:solidFill>
                <a:effectLst/>
              </a:rPr>
              <a:t>giá</a:t>
            </a:r>
            <a:r>
              <a:rPr lang="en-US" sz="3000" i="1" dirty="0">
                <a:solidFill>
                  <a:srgbClr val="C00000"/>
                </a:solidFill>
                <a:effectLst/>
              </a:rPr>
              <a:t> </a:t>
            </a:r>
            <a:r>
              <a:rPr lang="en-US" sz="3000" i="1" dirty="0" err="1">
                <a:solidFill>
                  <a:srgbClr val="C00000"/>
                </a:solidFill>
                <a:effectLst/>
              </a:rPr>
              <a:t>trị</a:t>
            </a:r>
            <a:r>
              <a:rPr lang="en-US" sz="3000" i="1" dirty="0">
                <a:solidFill>
                  <a:srgbClr val="C00000"/>
                </a:solidFill>
                <a:effectLst/>
              </a:rPr>
              <a:t> </a:t>
            </a:r>
            <a:r>
              <a:rPr lang="en-US" sz="3000" i="1" dirty="0" err="1">
                <a:solidFill>
                  <a:srgbClr val="C00000"/>
                </a:solidFill>
                <a:effectLst/>
              </a:rPr>
              <a:t>và</a:t>
            </a:r>
            <a:r>
              <a:rPr lang="en-US" sz="3000" i="1" dirty="0">
                <a:solidFill>
                  <a:srgbClr val="C00000"/>
                </a:solidFill>
                <a:effectLst/>
              </a:rPr>
              <a:t> </a:t>
            </a:r>
            <a:r>
              <a:rPr lang="en-US" sz="3000" i="1" dirty="0" err="1">
                <a:solidFill>
                  <a:srgbClr val="C00000"/>
                </a:solidFill>
                <a:effectLst/>
              </a:rPr>
              <a:t>được</a:t>
            </a:r>
            <a:r>
              <a:rPr lang="en-US" sz="3000" i="1" dirty="0">
                <a:solidFill>
                  <a:srgbClr val="C00000"/>
                </a:solidFill>
                <a:effectLst/>
              </a:rPr>
              <a:t> </a:t>
            </a:r>
            <a:r>
              <a:rPr lang="en-US" sz="3000" i="1" dirty="0" err="1">
                <a:solidFill>
                  <a:srgbClr val="C00000"/>
                </a:solidFill>
                <a:effectLst/>
              </a:rPr>
              <a:t>quan</a:t>
            </a:r>
            <a:r>
              <a:rPr lang="en-US" sz="3000" i="1" dirty="0">
                <a:solidFill>
                  <a:srgbClr val="C00000"/>
                </a:solidFill>
                <a:effectLst/>
              </a:rPr>
              <a:t> </a:t>
            </a:r>
            <a:r>
              <a:rPr lang="en-US" sz="3000" i="1" dirty="0" err="1">
                <a:solidFill>
                  <a:srgbClr val="C00000"/>
                </a:solidFill>
                <a:effectLst/>
              </a:rPr>
              <a:t>tâm</a:t>
            </a:r>
            <a:r>
              <a:rPr lang="en-US" sz="3000" i="1" dirty="0">
                <a:solidFill>
                  <a:srgbClr val="C00000"/>
                </a:solidFill>
                <a:effectLst/>
              </a:rPr>
              <a:t>. </a:t>
            </a:r>
            <a:r>
              <a:rPr lang="en-US" sz="3000" i="1" dirty="0" err="1">
                <a:solidFill>
                  <a:srgbClr val="C00000"/>
                </a:solidFill>
                <a:effectLst/>
              </a:rPr>
              <a:t>Các</a:t>
            </a:r>
            <a:r>
              <a:rPr lang="en-US" sz="3000" i="1" dirty="0">
                <a:solidFill>
                  <a:srgbClr val="C00000"/>
                </a:solidFill>
                <a:effectLst/>
              </a:rPr>
              <a:t> </a:t>
            </a:r>
            <a:r>
              <a:rPr lang="en-US" sz="3000" i="1" dirty="0" err="1">
                <a:solidFill>
                  <a:srgbClr val="C00000"/>
                </a:solidFill>
                <a:effectLst/>
              </a:rPr>
              <a:t>em</a:t>
            </a:r>
            <a:r>
              <a:rPr lang="en-US" sz="3000" i="1" dirty="0">
                <a:solidFill>
                  <a:srgbClr val="C00000"/>
                </a:solidFill>
                <a:effectLst/>
              </a:rPr>
              <a:t> </a:t>
            </a:r>
            <a:r>
              <a:rPr lang="en-US" sz="3000" i="1" dirty="0" err="1">
                <a:solidFill>
                  <a:srgbClr val="C00000"/>
                </a:solidFill>
                <a:effectLst/>
              </a:rPr>
              <a:t>cảm</a:t>
            </a:r>
            <a:r>
              <a:rPr lang="en-US" sz="3000" i="1" dirty="0">
                <a:solidFill>
                  <a:srgbClr val="C00000"/>
                </a:solidFill>
                <a:effectLst/>
              </a:rPr>
              <a:t> </a:t>
            </a:r>
            <a:r>
              <a:rPr lang="en-US" sz="3000" i="1" dirty="0" err="1">
                <a:solidFill>
                  <a:srgbClr val="C00000"/>
                </a:solidFill>
                <a:effectLst/>
              </a:rPr>
              <a:t>thấy</a:t>
            </a:r>
            <a:r>
              <a:rPr lang="en-US" sz="3000" i="1" dirty="0">
                <a:solidFill>
                  <a:srgbClr val="C00000"/>
                </a:solidFill>
                <a:effectLst/>
              </a:rPr>
              <a:t> </a:t>
            </a:r>
            <a:r>
              <a:rPr lang="en-US" sz="3000" i="1" dirty="0" err="1">
                <a:solidFill>
                  <a:srgbClr val="C00000"/>
                </a:solidFill>
                <a:effectLst/>
              </a:rPr>
              <a:t>được</a:t>
            </a:r>
            <a:r>
              <a:rPr lang="en-US" sz="3000" i="1" dirty="0">
                <a:solidFill>
                  <a:srgbClr val="C00000"/>
                </a:solidFill>
                <a:effectLst/>
              </a:rPr>
              <a:t> an </a:t>
            </a:r>
            <a:r>
              <a:rPr lang="en-US" sz="3000" i="1" dirty="0" err="1">
                <a:solidFill>
                  <a:srgbClr val="C00000"/>
                </a:solidFill>
                <a:effectLst/>
              </a:rPr>
              <a:t>toàn</a:t>
            </a:r>
            <a:r>
              <a:rPr lang="en-US" sz="3000" i="1" dirty="0">
                <a:solidFill>
                  <a:srgbClr val="C00000"/>
                </a:solidFill>
                <a:effectLst/>
              </a:rPr>
              <a:t>, </a:t>
            </a:r>
            <a:r>
              <a:rPr lang="en-US" sz="3000" i="1" dirty="0" err="1">
                <a:solidFill>
                  <a:srgbClr val="C00000"/>
                </a:solidFill>
                <a:effectLst/>
              </a:rPr>
              <a:t>được</a:t>
            </a:r>
            <a:r>
              <a:rPr lang="en-US" sz="3000" i="1" dirty="0">
                <a:solidFill>
                  <a:srgbClr val="C00000"/>
                </a:solidFill>
                <a:effectLst/>
              </a:rPr>
              <a:t> </a:t>
            </a:r>
            <a:r>
              <a:rPr lang="en-US" sz="3000" i="1" dirty="0" err="1">
                <a:solidFill>
                  <a:srgbClr val="C00000"/>
                </a:solidFill>
                <a:effectLst/>
              </a:rPr>
              <a:t>tôn</a:t>
            </a:r>
            <a:r>
              <a:rPr lang="en-US" sz="3000" i="1" dirty="0">
                <a:solidFill>
                  <a:srgbClr val="C00000"/>
                </a:solidFill>
                <a:effectLst/>
              </a:rPr>
              <a:t> </a:t>
            </a:r>
            <a:r>
              <a:rPr lang="en-US" sz="3000" i="1" dirty="0" err="1">
                <a:solidFill>
                  <a:srgbClr val="C00000"/>
                </a:solidFill>
                <a:effectLst/>
              </a:rPr>
              <a:t>trọng</a:t>
            </a:r>
            <a:r>
              <a:rPr lang="en-US" sz="3000" i="1" dirty="0">
                <a:solidFill>
                  <a:srgbClr val="C00000"/>
                </a:solidFill>
                <a:effectLst/>
              </a:rPr>
              <a:t> </a:t>
            </a:r>
            <a:r>
              <a:rPr lang="en-US" sz="3000" i="1" dirty="0" err="1">
                <a:solidFill>
                  <a:srgbClr val="C00000"/>
                </a:solidFill>
                <a:effectLst/>
              </a:rPr>
              <a:t>để</a:t>
            </a:r>
            <a:r>
              <a:rPr lang="en-US" sz="3000" i="1" dirty="0">
                <a:solidFill>
                  <a:srgbClr val="C00000"/>
                </a:solidFill>
                <a:effectLst/>
              </a:rPr>
              <a:t> </a:t>
            </a:r>
            <a:r>
              <a:rPr lang="en-US" sz="3000" i="1" dirty="0" err="1">
                <a:solidFill>
                  <a:srgbClr val="C00000"/>
                </a:solidFill>
                <a:effectLst/>
              </a:rPr>
              <a:t>có</a:t>
            </a:r>
            <a:r>
              <a:rPr lang="en-US" sz="3000" i="1" dirty="0">
                <a:solidFill>
                  <a:srgbClr val="C00000"/>
                </a:solidFill>
                <a:effectLst/>
              </a:rPr>
              <a:t> </a:t>
            </a:r>
            <a:r>
              <a:rPr lang="en-US" sz="3000" i="1" dirty="0" err="1">
                <a:solidFill>
                  <a:srgbClr val="C00000"/>
                </a:solidFill>
                <a:effectLst/>
              </a:rPr>
              <a:t>thể</a:t>
            </a:r>
            <a:r>
              <a:rPr lang="en-US" sz="3000" i="1" dirty="0">
                <a:solidFill>
                  <a:srgbClr val="C00000"/>
                </a:solidFill>
                <a:effectLst/>
              </a:rPr>
              <a:t> tin </a:t>
            </a:r>
            <a:r>
              <a:rPr lang="en-US" sz="3000" i="1" dirty="0" err="1">
                <a:solidFill>
                  <a:srgbClr val="C00000"/>
                </a:solidFill>
                <a:effectLst/>
              </a:rPr>
              <a:t>tưởng</a:t>
            </a:r>
            <a:r>
              <a:rPr lang="en-US" sz="3000" i="1" dirty="0">
                <a:solidFill>
                  <a:srgbClr val="C00000"/>
                </a:solidFill>
                <a:effectLst/>
              </a:rPr>
              <a:t> chia </a:t>
            </a:r>
            <a:r>
              <a:rPr lang="en-US" sz="3000" i="1" dirty="0" err="1">
                <a:solidFill>
                  <a:srgbClr val="C00000"/>
                </a:solidFill>
                <a:effectLst/>
              </a:rPr>
              <a:t>sẻ</a:t>
            </a:r>
            <a:r>
              <a:rPr lang="en-US" sz="3000" i="1" dirty="0">
                <a:solidFill>
                  <a:srgbClr val="C00000"/>
                </a:solidFill>
                <a:effectLst/>
              </a:rPr>
              <a:t>, </a:t>
            </a:r>
            <a:r>
              <a:rPr lang="en-US" sz="3000" i="1" dirty="0" err="1">
                <a:solidFill>
                  <a:srgbClr val="C00000"/>
                </a:solidFill>
                <a:effectLst/>
              </a:rPr>
              <a:t>nói</a:t>
            </a:r>
            <a:r>
              <a:rPr lang="en-US" sz="3000" i="1" dirty="0">
                <a:solidFill>
                  <a:srgbClr val="C00000"/>
                </a:solidFill>
                <a:effectLst/>
              </a:rPr>
              <a:t> </a:t>
            </a:r>
            <a:r>
              <a:rPr lang="en-US" sz="3000" i="1" dirty="0" err="1">
                <a:solidFill>
                  <a:srgbClr val="C00000"/>
                </a:solidFill>
                <a:effectLst/>
              </a:rPr>
              <a:t>ra</a:t>
            </a:r>
            <a:r>
              <a:rPr lang="en-US" sz="3000" i="1" dirty="0">
                <a:solidFill>
                  <a:srgbClr val="C00000"/>
                </a:solidFill>
                <a:effectLst/>
              </a:rPr>
              <a:t> </a:t>
            </a:r>
            <a:r>
              <a:rPr lang="en-US" sz="3000" i="1" dirty="0" err="1">
                <a:solidFill>
                  <a:srgbClr val="C00000"/>
                </a:solidFill>
                <a:effectLst/>
              </a:rPr>
              <a:t>câu</a:t>
            </a:r>
            <a:r>
              <a:rPr lang="en-US" sz="3000" i="1" dirty="0">
                <a:solidFill>
                  <a:srgbClr val="C00000"/>
                </a:solidFill>
                <a:effectLst/>
              </a:rPr>
              <a:t> </a:t>
            </a:r>
            <a:r>
              <a:rPr lang="en-US" sz="3000" i="1" dirty="0" err="1">
                <a:solidFill>
                  <a:srgbClr val="C00000"/>
                </a:solidFill>
                <a:effectLst/>
              </a:rPr>
              <a:t>chuyện</a:t>
            </a:r>
            <a:r>
              <a:rPr lang="en-US" sz="3000" i="1" dirty="0">
                <a:solidFill>
                  <a:srgbClr val="C00000"/>
                </a:solidFill>
                <a:effectLst/>
              </a:rPr>
              <a:t> </a:t>
            </a:r>
            <a:r>
              <a:rPr lang="en-US" sz="3000" i="1" dirty="0" err="1">
                <a:solidFill>
                  <a:srgbClr val="C00000"/>
                </a:solidFill>
                <a:effectLst/>
              </a:rPr>
              <a:t>của</a:t>
            </a:r>
            <a:r>
              <a:rPr lang="en-US" sz="3000" i="1" dirty="0">
                <a:solidFill>
                  <a:srgbClr val="C00000"/>
                </a:solidFill>
                <a:effectLst/>
              </a:rPr>
              <a:t> </a:t>
            </a:r>
            <a:r>
              <a:rPr lang="en-US" sz="3000" i="1" dirty="0" err="1">
                <a:solidFill>
                  <a:srgbClr val="C00000"/>
                </a:solidFill>
                <a:effectLst/>
              </a:rPr>
              <a:t>mình</a:t>
            </a:r>
            <a:r>
              <a:rPr lang="en-US" sz="3000" i="1" dirty="0">
                <a:solidFill>
                  <a:srgbClr val="C00000"/>
                </a:solidFill>
                <a:effectLst/>
              </a:rPr>
              <a:t>.</a:t>
            </a:r>
            <a:endParaRPr lang="en-US" sz="3000" dirty="0">
              <a:solidFill>
                <a:srgbClr val="C00000"/>
              </a:solidFill>
              <a:effectLst/>
            </a:endParaRPr>
          </a:p>
        </p:txBody>
      </p:sp>
      <p:pic>
        <p:nvPicPr>
          <p:cNvPr id="8" name="Picture 7" descr="A green background with colorful circles&#10;&#10;Description automatically generated">
            <a:extLst>
              <a:ext uri="{FF2B5EF4-FFF2-40B4-BE49-F238E27FC236}">
                <a16:creationId xmlns:a16="http://schemas.microsoft.com/office/drawing/2014/main" id="{D2977C60-8977-4330-373F-71521E103946}"/>
              </a:ext>
            </a:extLst>
          </p:cNvPr>
          <p:cNvPicPr>
            <a:picLocks noChangeAspect="1"/>
          </p:cNvPicPr>
          <p:nvPr/>
        </p:nvPicPr>
        <p:blipFill rotWithShape="1">
          <a:blip r:embed="rId2"/>
          <a:srcRect r="44669"/>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21"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309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491DB7A-81D2-4FE3-AE39-D79CA57B5BD9}"/>
              </a:ext>
            </a:extLst>
          </p:cNvPr>
          <p:cNvSpPr>
            <a:spLocks noGrp="1"/>
          </p:cNvSpPr>
          <p:nvPr>
            <p:ph type="title"/>
          </p:nvPr>
        </p:nvSpPr>
        <p:spPr>
          <a:xfrm>
            <a:off x="2922105" y="438716"/>
            <a:ext cx="6559826" cy="775778"/>
          </a:xfrm>
        </p:spPr>
        <p:txBody>
          <a:bodyPr>
            <a:normAutofit/>
          </a:bodyPr>
          <a:lstStyle/>
          <a:p>
            <a:r>
              <a:rPr lang="en-US" sz="4000">
                <a:solidFill>
                  <a:schemeClr val="accent1">
                    <a:lumMod val="75000"/>
                  </a:schemeClr>
                </a:solidFill>
              </a:rPr>
              <a:t>NỘI QUY LỚP HỌC</a:t>
            </a:r>
          </a:p>
        </p:txBody>
      </p:sp>
      <p:pic>
        <p:nvPicPr>
          <p:cNvPr id="4" name="Picture 4">
            <a:extLst>
              <a:ext uri="{FF2B5EF4-FFF2-40B4-BE49-F238E27FC236}">
                <a16:creationId xmlns:a16="http://schemas.microsoft.com/office/drawing/2014/main" id="{92D0E16E-1422-4F79-B361-8CE73D95C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428" y="1551348"/>
            <a:ext cx="7438643" cy="4165640"/>
          </a:xfrm>
          <a:prstGeom prst="rect">
            <a:avLst/>
          </a:prstGeom>
        </p:spPr>
      </p:pic>
      <p:pic>
        <p:nvPicPr>
          <p:cNvPr id="3" name="Picture 1">
            <a:extLst>
              <a:ext uri="{FF2B5EF4-FFF2-40B4-BE49-F238E27FC236}">
                <a16:creationId xmlns:a16="http://schemas.microsoft.com/office/drawing/2014/main" id="{882AFDE7-45A5-0796-2E19-9EC70D214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85" y="278513"/>
            <a:ext cx="1460098" cy="109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9347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7697A-0AB1-C6F3-D153-7322AEDD713B}"/>
              </a:ext>
            </a:extLst>
          </p:cNvPr>
          <p:cNvSpPr>
            <a:spLocks noGrp="1"/>
          </p:cNvSpPr>
          <p:nvPr>
            <p:ph type="title"/>
          </p:nvPr>
        </p:nvSpPr>
        <p:spPr/>
        <p:txBody>
          <a:bodyPr>
            <a:noAutofit/>
          </a:bodyPr>
          <a:lstStyle/>
          <a:p>
            <a:r>
              <a:rPr lang="en-US" b="1" i="1"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Tin </a:t>
            </a:r>
            <a:r>
              <a:rPr lang="en-US" b="1" i="1" kern="1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b="1" i="1"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1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b="1" i="1"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1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b="1" i="1"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1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b="1" i="1"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1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i="1"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1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trẻ</a:t>
            </a:r>
            <a:br>
              <a:rPr lang="en-US" b="1" kern="1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en-US" dirty="0">
              <a:solidFill>
                <a:schemeClr val="bg1"/>
              </a:solidFill>
            </a:endParaRPr>
          </a:p>
        </p:txBody>
      </p:sp>
      <p:sp>
        <p:nvSpPr>
          <p:cNvPr id="4" name="TextBox 3">
            <a:extLst>
              <a:ext uri="{FF2B5EF4-FFF2-40B4-BE49-F238E27FC236}">
                <a16:creationId xmlns:a16="http://schemas.microsoft.com/office/drawing/2014/main" id="{0F4F32CC-88D2-5898-BC0E-909B770959A0}"/>
              </a:ext>
            </a:extLst>
          </p:cNvPr>
          <p:cNvSpPr txBox="1"/>
          <p:nvPr/>
        </p:nvSpPr>
        <p:spPr>
          <a:xfrm>
            <a:off x="4643252" y="3669471"/>
            <a:ext cx="6660116" cy="2428806"/>
          </a:xfrm>
          <a:prstGeom prst="rect">
            <a:avLst/>
          </a:prstGeom>
          <a:noFill/>
        </p:spPr>
        <p:txBody>
          <a:bodyPr wrap="square">
            <a:spAutoFit/>
          </a:bodyPr>
          <a:lstStyle/>
          <a:p>
            <a:pPr marL="0" marR="0" indent="288290">
              <a:lnSpc>
                <a:spcPct val="150000"/>
              </a:lnSpc>
              <a:spcBef>
                <a:spcPts val="0"/>
              </a:spcBef>
              <a:spcAft>
                <a:spcPts val="0"/>
              </a:spcAft>
            </a:pP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nắm</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trợ</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848C927-F1C2-AFC7-941F-C7B125F2BE9A}"/>
              </a:ext>
            </a:extLst>
          </p:cNvPr>
          <p:cNvSpPr txBox="1"/>
          <p:nvPr/>
        </p:nvSpPr>
        <p:spPr>
          <a:xfrm>
            <a:off x="4797631" y="831270"/>
            <a:ext cx="6505737" cy="2901820"/>
          </a:xfrm>
          <a:prstGeom prst="rect">
            <a:avLst/>
          </a:prstGeom>
          <a:noFill/>
        </p:spPr>
        <p:txBody>
          <a:bodyPr wrap="square">
            <a:spAutoFit/>
          </a:bodyPr>
          <a:lstStyle/>
          <a:p>
            <a:pPr marL="457200" indent="-457200">
              <a:lnSpc>
                <a:spcPct val="110000"/>
              </a:lnSpc>
              <a:buFont typeface="Wingdings" panose="05000000000000000000" pitchFamily="2" charset="2"/>
              <a:buChar char="Ø"/>
            </a:pPr>
            <a:r>
              <a:rPr lang="en-US" sz="2800" dirty="0">
                <a:latin typeface="Times" panose="02020603050405020304" pitchFamily="18" charset="0"/>
                <a:cs typeface="Times" panose="02020603050405020304" pitchFamily="18" charset="0"/>
              </a:rPr>
              <a:t>T</a:t>
            </a:r>
            <a:r>
              <a:rPr lang="vi-VN" sz="2800" dirty="0">
                <a:latin typeface="Times" panose="02020603050405020304" pitchFamily="18" charset="0"/>
                <a:cs typeface="Times" panose="02020603050405020304" pitchFamily="18" charset="0"/>
              </a:rPr>
              <a:t>ạo cơ hội để </a:t>
            </a:r>
            <a:r>
              <a:rPr lang="en-US" sz="2800" dirty="0" err="1">
                <a:latin typeface="Times" panose="02020603050405020304" pitchFamily="18" charset="0"/>
                <a:cs typeface="Times" panose="02020603050405020304" pitchFamily="18" charset="0"/>
              </a:rPr>
              <a:t>trẻ</a:t>
            </a:r>
            <a:r>
              <a:rPr lang="en-US" sz="2800" dirty="0">
                <a:latin typeface="Times" panose="02020603050405020304" pitchFamily="18" charset="0"/>
                <a:cs typeface="Times" panose="02020603050405020304" pitchFamily="18" charset="0"/>
              </a:rPr>
              <a:t> </a:t>
            </a:r>
            <a:r>
              <a:rPr lang="vi-VN" sz="2800" dirty="0">
                <a:latin typeface="Times" panose="02020603050405020304" pitchFamily="18" charset="0"/>
                <a:cs typeface="Times" panose="02020603050405020304" pitchFamily="18" charset="0"/>
              </a:rPr>
              <a:t>tham gia tối đa vào việc thảo luận các giải pháp đối với những vấn đề của bản thân.</a:t>
            </a:r>
            <a:r>
              <a:rPr lang="en-US" sz="2800" dirty="0">
                <a:latin typeface="Times" panose="02020603050405020304" pitchFamily="18" charset="0"/>
                <a:cs typeface="Times" panose="02020603050405020304" pitchFamily="18" charset="0"/>
              </a:rPr>
              <a:t> </a:t>
            </a:r>
          </a:p>
          <a:p>
            <a:pPr marL="457200" indent="-457200">
              <a:lnSpc>
                <a:spcPct val="110000"/>
              </a:lnSpc>
              <a:buFont typeface="Wingdings" panose="05000000000000000000" pitchFamily="2" charset="2"/>
              <a:buChar char="Ø"/>
            </a:pPr>
            <a:r>
              <a:rPr lang="en-US" sz="2800" dirty="0">
                <a:latin typeface="Times" panose="02020603050405020304" pitchFamily="18" charset="0"/>
                <a:cs typeface="Times" panose="02020603050405020304" pitchFamily="18" charset="0"/>
              </a:rPr>
              <a:t>Trao </a:t>
            </a:r>
            <a:r>
              <a:rPr lang="en-US" sz="2800" dirty="0" err="1">
                <a:latin typeface="Times" panose="02020603050405020304" pitchFamily="18" charset="0"/>
                <a:cs typeface="Times" panose="02020603050405020304" pitchFamily="18" charset="0"/>
              </a:rPr>
              <a:t>quyền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cho</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trẻ</a:t>
            </a:r>
            <a:endParaRPr lang="en-US" sz="2800" dirty="0">
              <a:latin typeface="Times" panose="02020603050405020304" pitchFamily="18" charset="0"/>
              <a:cs typeface="Times" panose="02020603050405020304" pitchFamily="18" charset="0"/>
            </a:endParaRPr>
          </a:p>
          <a:p>
            <a:pPr marL="457200" indent="-457200">
              <a:lnSpc>
                <a:spcPct val="110000"/>
              </a:lnSpc>
              <a:buFont typeface="Wingdings" panose="05000000000000000000" pitchFamily="2" charset="2"/>
              <a:buChar char="Ø"/>
            </a:pPr>
            <a:r>
              <a:rPr lang="en-US" sz="2800" dirty="0">
                <a:latin typeface="Times" panose="02020603050405020304" pitchFamily="18" charset="0"/>
                <a:cs typeface="Times" panose="02020603050405020304" pitchFamily="18" charset="0"/>
              </a:rPr>
              <a:t>Tôn </a:t>
            </a:r>
            <a:r>
              <a:rPr lang="en-US" sz="2800" dirty="0" err="1">
                <a:latin typeface="Times" panose="02020603050405020304" pitchFamily="18" charset="0"/>
                <a:cs typeface="Times" panose="02020603050405020304" pitchFamily="18" charset="0"/>
              </a:rPr>
              <a:t>trọng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những</a:t>
            </a:r>
            <a:r>
              <a:rPr lang="en-US" sz="2800" dirty="0">
                <a:latin typeface="Times" panose="02020603050405020304" pitchFamily="18" charset="0"/>
                <a:cs typeface="Times" panose="02020603050405020304" pitchFamily="18" charset="0"/>
              </a:rPr>
              <a:t> ý </a:t>
            </a:r>
            <a:r>
              <a:rPr lang="en-US" sz="2800" dirty="0" err="1">
                <a:latin typeface="Times" panose="02020603050405020304" pitchFamily="18" charset="0"/>
                <a:cs typeface="Times" panose="02020603050405020304" pitchFamily="18" charset="0"/>
              </a:rPr>
              <a:t>kiến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quan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điểm</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của</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trẻ</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và</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những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giá</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trị</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của</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trẻ</a:t>
            </a:r>
            <a:endParaRPr lang="en-US" sz="2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8629231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8F8DC3-BFE2-C641-8D57-D1572317A582}"/>
              </a:ext>
            </a:extLst>
          </p:cNvPr>
          <p:cNvSpPr>
            <a:spLocks noGrp="1"/>
          </p:cNvSpPr>
          <p:nvPr>
            <p:ph type="sldNum" idx="4294967295"/>
          </p:nvPr>
        </p:nvSpPr>
        <p:spPr>
          <a:xfrm>
            <a:off x="11277600" y="320675"/>
            <a:ext cx="914400" cy="319088"/>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Aft>
                <a:spcPts val="600"/>
              </a:spcAft>
            </a:pPr>
            <a:fld id="{8254ACF9-B02B-4AB0-B144-C8084EBA2961}" type="slidenum">
              <a:rPr lang="en-US" smtClean="0"/>
              <a:pPr defTabSz="457200">
                <a:spcAft>
                  <a:spcPts val="600"/>
                </a:spcAft>
              </a:pPr>
              <a:t>71</a:t>
            </a:fld>
            <a:endParaRPr lang="en-US">
              <a:solidFill>
                <a:srgbClr val="FFFFFF"/>
              </a:solidFill>
            </a:endParaRPr>
          </a:p>
        </p:txBody>
      </p:sp>
      <p:sp>
        <p:nvSpPr>
          <p:cNvPr id="3" name="Rectangle 2">
            <a:extLst>
              <a:ext uri="{FF2B5EF4-FFF2-40B4-BE49-F238E27FC236}">
                <a16:creationId xmlns:a16="http://schemas.microsoft.com/office/drawing/2014/main" id="{DD6DB53B-76E3-084B-9F84-40AC5DFE96AC}"/>
              </a:ext>
            </a:extLst>
          </p:cNvPr>
          <p:cNvSpPr/>
          <p:nvPr/>
        </p:nvSpPr>
        <p:spPr>
          <a:xfrm>
            <a:off x="1212851" y="1306285"/>
            <a:ext cx="9966777" cy="4844143"/>
          </a:xfrm>
          <a:prstGeom prst="rect">
            <a:avLst/>
          </a:prstGeom>
        </p:spPr>
        <p:txBody>
          <a:bodyPr vert="horz" lIns="91440" tIns="45720" rIns="91440" bIns="45720" rtlCol="0" anchor="ctr">
            <a:noAutofit/>
          </a:bodyPr>
          <a:lstStyle/>
          <a:p>
            <a:pPr indent="-228600" fontAlgn="base">
              <a:lnSpc>
                <a:spcPct val="120000"/>
              </a:lnSpc>
              <a:spcBef>
                <a:spcPts val="853"/>
              </a:spcBef>
              <a:buClr>
                <a:schemeClr val="accent1"/>
              </a:buClr>
              <a:buSzPct val="110000"/>
              <a:buFont typeface="Wingdings" panose="05000000000000000000" pitchFamily="2" charset="2"/>
              <a:buChar char="§"/>
            </a:pPr>
            <a:r>
              <a:rPr lang="en-US" sz="2600" dirty="0"/>
              <a:t> </a:t>
            </a:r>
            <a:r>
              <a:rPr lang="en-US" sz="2600" dirty="0" err="1"/>
              <a:t>Mỗi</a:t>
            </a:r>
            <a:r>
              <a:rPr lang="en-US" sz="2600" dirty="0"/>
              <a:t> </a:t>
            </a:r>
            <a:r>
              <a:rPr lang="en-US" sz="2600" dirty="0" err="1"/>
              <a:t>thân</a:t>
            </a:r>
            <a:r>
              <a:rPr lang="en-US" sz="2600" dirty="0"/>
              <a:t> </a:t>
            </a:r>
            <a:r>
              <a:rPr lang="en-US" sz="2600" dirty="0" err="1"/>
              <a:t>chủ</a:t>
            </a:r>
            <a:r>
              <a:rPr lang="en-US" sz="2600" dirty="0"/>
              <a:t> </a:t>
            </a:r>
            <a:r>
              <a:rPr lang="en-US" sz="2600" dirty="0" err="1"/>
              <a:t>đều</a:t>
            </a:r>
            <a:r>
              <a:rPr lang="en-US" sz="2600" dirty="0"/>
              <a:t> có </a:t>
            </a:r>
            <a:r>
              <a:rPr lang="en-US" sz="2600" dirty="0" err="1"/>
              <a:t>quyền</a:t>
            </a:r>
            <a:r>
              <a:rPr lang="en-US" sz="2600" dirty="0"/>
              <a:t> </a:t>
            </a:r>
            <a:r>
              <a:rPr lang="en-US" sz="2600" dirty="0" err="1"/>
              <a:t>lựa</a:t>
            </a:r>
            <a:r>
              <a:rPr lang="en-US" sz="2600" dirty="0"/>
              <a:t> </a:t>
            </a:r>
            <a:r>
              <a:rPr lang="en-US" sz="2600" dirty="0" err="1"/>
              <a:t>chọn</a:t>
            </a:r>
            <a:r>
              <a:rPr lang="en-US" sz="2600" dirty="0"/>
              <a:t> </a:t>
            </a:r>
            <a:r>
              <a:rPr lang="en-US" sz="2600" dirty="0" err="1"/>
              <a:t>va</a:t>
            </a:r>
            <a:r>
              <a:rPr lang="en-US" sz="2600" dirty="0"/>
              <a:t>̀ </a:t>
            </a:r>
            <a:r>
              <a:rPr lang="en-US" sz="2600" dirty="0" err="1"/>
              <a:t>chịu</a:t>
            </a:r>
            <a:r>
              <a:rPr lang="en-US" sz="2600" dirty="0"/>
              <a:t> </a:t>
            </a:r>
            <a:r>
              <a:rPr lang="en-US" sz="2600" dirty="0" err="1"/>
              <a:t>trách</a:t>
            </a:r>
            <a:r>
              <a:rPr lang="en-US" sz="2600" dirty="0"/>
              <a:t> </a:t>
            </a:r>
            <a:r>
              <a:rPr lang="en-US" sz="2600" dirty="0" err="1"/>
              <a:t>nhiệm</a:t>
            </a:r>
            <a:r>
              <a:rPr lang="en-US" sz="2600" dirty="0"/>
              <a:t> </a:t>
            </a:r>
            <a:r>
              <a:rPr lang="en-US" sz="2600" dirty="0" err="1"/>
              <a:t>vê</a:t>
            </a:r>
            <a:r>
              <a:rPr lang="en-US" sz="2600" dirty="0"/>
              <a:t>̀ </a:t>
            </a:r>
            <a:r>
              <a:rPr lang="en-US" sz="2600" dirty="0" err="1"/>
              <a:t>các</a:t>
            </a:r>
            <a:r>
              <a:rPr lang="en-US" sz="2600" dirty="0"/>
              <a:t> </a:t>
            </a:r>
            <a:r>
              <a:rPr lang="en-US" sz="2600" dirty="0" err="1"/>
              <a:t>quyết</a:t>
            </a:r>
            <a:r>
              <a:rPr lang="en-US" sz="2600" dirty="0"/>
              <a:t> </a:t>
            </a:r>
            <a:r>
              <a:rPr lang="en-US" sz="2600" dirty="0" err="1"/>
              <a:t>định</a:t>
            </a:r>
            <a:r>
              <a:rPr lang="en-US" sz="2600" dirty="0"/>
              <a:t> </a:t>
            </a:r>
            <a:r>
              <a:rPr lang="en-US" sz="2600" dirty="0" err="1"/>
              <a:t>của</a:t>
            </a:r>
            <a:r>
              <a:rPr lang="en-US" sz="2600" dirty="0"/>
              <a:t> </a:t>
            </a:r>
            <a:r>
              <a:rPr lang="en-US" sz="2600" dirty="0" err="1"/>
              <a:t>mình</a:t>
            </a:r>
            <a:r>
              <a:rPr lang="en-US" sz="2600" dirty="0"/>
              <a:t>. </a:t>
            </a:r>
          </a:p>
          <a:p>
            <a:pPr indent="-228600" fontAlgn="base">
              <a:lnSpc>
                <a:spcPct val="120000"/>
              </a:lnSpc>
              <a:spcBef>
                <a:spcPts val="853"/>
              </a:spcBef>
              <a:buClr>
                <a:schemeClr val="accent1"/>
              </a:buClr>
              <a:buSzPct val="110000"/>
              <a:buFont typeface="Wingdings" panose="05000000000000000000" pitchFamily="2" charset="2"/>
              <a:buChar char="§"/>
            </a:pPr>
            <a:r>
              <a:rPr lang="en-US" sz="2600" dirty="0"/>
              <a:t> Vì </a:t>
            </a:r>
            <a:r>
              <a:rPr lang="en-US" sz="2600" dirty="0" err="1"/>
              <a:t>vậy</a:t>
            </a:r>
            <a:r>
              <a:rPr lang="en-US" sz="2600" dirty="0"/>
              <a:t> </a:t>
            </a:r>
            <a:r>
              <a:rPr lang="en-US" sz="2600" dirty="0" err="1"/>
              <a:t>việc</a:t>
            </a:r>
            <a:r>
              <a:rPr lang="en-US" sz="2600" dirty="0"/>
              <a:t> </a:t>
            </a:r>
            <a:r>
              <a:rPr lang="en-US" sz="2600" dirty="0" err="1"/>
              <a:t>người</a:t>
            </a:r>
            <a:r>
              <a:rPr lang="en-US" sz="2600" dirty="0"/>
              <a:t> </a:t>
            </a:r>
            <a:r>
              <a:rPr lang="en-US" sz="2600" dirty="0" err="1"/>
              <a:t>làm</a:t>
            </a:r>
            <a:r>
              <a:rPr lang="en-US" sz="2600" dirty="0"/>
              <a:t> CTXH </a:t>
            </a:r>
            <a:r>
              <a:rPr lang="en-US" sz="2600" dirty="0" err="1"/>
              <a:t>cho</a:t>
            </a:r>
            <a:r>
              <a:rPr lang="en-US" sz="2600" dirty="0"/>
              <a:t> </a:t>
            </a:r>
            <a:r>
              <a:rPr lang="en-US" sz="2600" dirty="0" err="1"/>
              <a:t>lời</a:t>
            </a:r>
            <a:r>
              <a:rPr lang="en-US" sz="2600" dirty="0"/>
              <a:t> </a:t>
            </a:r>
            <a:r>
              <a:rPr lang="en-US" sz="2600" dirty="0" err="1"/>
              <a:t>khuyên</a:t>
            </a:r>
            <a:r>
              <a:rPr lang="en-US" sz="2600" dirty="0"/>
              <a:t> </a:t>
            </a:r>
            <a:r>
              <a:rPr lang="en-US" sz="2600" dirty="0" err="1"/>
              <a:t>mang</a:t>
            </a:r>
            <a:r>
              <a:rPr lang="en-US" sz="2600" dirty="0"/>
              <a:t> </a:t>
            </a:r>
            <a:r>
              <a:rPr lang="en-US" sz="2600" dirty="0" err="1"/>
              <a:t>tính</a:t>
            </a:r>
            <a:r>
              <a:rPr lang="en-US" sz="2600" dirty="0"/>
              <a:t> </a:t>
            </a:r>
            <a:r>
              <a:rPr lang="en-US" sz="2600" dirty="0" err="1"/>
              <a:t>áp</a:t>
            </a:r>
            <a:r>
              <a:rPr lang="en-US" sz="2600" dirty="0"/>
              <a:t> </a:t>
            </a:r>
            <a:r>
              <a:rPr lang="en-US" sz="2600" dirty="0" err="1"/>
              <a:t>đặt</a:t>
            </a:r>
            <a:r>
              <a:rPr lang="en-US" sz="2600" dirty="0"/>
              <a:t> cá </a:t>
            </a:r>
            <a:r>
              <a:rPr lang="en-US" sz="2600" dirty="0" err="1"/>
              <a:t>nhân</a:t>
            </a:r>
            <a:r>
              <a:rPr lang="en-US" sz="2600" dirty="0"/>
              <a:t>, hay </a:t>
            </a:r>
            <a:r>
              <a:rPr lang="en-US" sz="2600" dirty="0" err="1"/>
              <a:t>giải</a:t>
            </a:r>
            <a:r>
              <a:rPr lang="en-US" sz="2600" dirty="0"/>
              <a:t> </a:t>
            </a:r>
            <a:r>
              <a:rPr lang="en-US" sz="2600" dirty="0" err="1"/>
              <a:t>quyết</a:t>
            </a:r>
            <a:r>
              <a:rPr lang="en-US" sz="2600" dirty="0"/>
              <a:t> </a:t>
            </a:r>
            <a:r>
              <a:rPr lang="en-US" sz="2600" dirty="0" err="1"/>
              <a:t>họ</a:t>
            </a:r>
            <a:r>
              <a:rPr lang="en-US" sz="2600" dirty="0"/>
              <a:t>̂ </a:t>
            </a:r>
            <a:r>
              <a:rPr lang="en-US" sz="2600" dirty="0" err="1"/>
              <a:t>thân</a:t>
            </a:r>
            <a:r>
              <a:rPr lang="en-US" sz="2600" dirty="0"/>
              <a:t> </a:t>
            </a:r>
            <a:r>
              <a:rPr lang="en-US" sz="2600" dirty="0" err="1"/>
              <a:t>chủ</a:t>
            </a:r>
            <a:r>
              <a:rPr lang="en-US" sz="2600" dirty="0"/>
              <a:t> sẽ </a:t>
            </a:r>
            <a:r>
              <a:rPr lang="en-US" sz="2600" dirty="0" err="1"/>
              <a:t>không</a:t>
            </a:r>
            <a:r>
              <a:rPr lang="en-US" sz="2600" dirty="0"/>
              <a:t> </a:t>
            </a:r>
            <a:r>
              <a:rPr lang="en-US" sz="2600" dirty="0" err="1"/>
              <a:t>giúp</a:t>
            </a:r>
            <a:r>
              <a:rPr lang="en-US" sz="2600" dirty="0"/>
              <a:t> </a:t>
            </a:r>
            <a:r>
              <a:rPr lang="en-US" sz="2600" dirty="0" err="1"/>
              <a:t>thân</a:t>
            </a:r>
            <a:r>
              <a:rPr lang="en-US" sz="2600" dirty="0"/>
              <a:t> </a:t>
            </a:r>
            <a:r>
              <a:rPr lang="en-US" sz="2600" dirty="0" err="1"/>
              <a:t>chủ</a:t>
            </a:r>
            <a:r>
              <a:rPr lang="en-US" sz="2600" dirty="0"/>
              <a:t> </a:t>
            </a:r>
            <a:r>
              <a:rPr lang="en-US" sz="2600" dirty="0" err="1"/>
              <a:t>trưởng</a:t>
            </a:r>
            <a:r>
              <a:rPr lang="en-US" sz="2600" dirty="0"/>
              <a:t> </a:t>
            </a:r>
            <a:r>
              <a:rPr lang="en-US" sz="2600" dirty="0" err="1"/>
              <a:t>thành</a:t>
            </a:r>
            <a:r>
              <a:rPr lang="en-US" sz="2600" dirty="0"/>
              <a:t>. </a:t>
            </a:r>
          </a:p>
          <a:p>
            <a:pPr indent="-228600" fontAlgn="base">
              <a:lnSpc>
                <a:spcPct val="120000"/>
              </a:lnSpc>
              <a:spcBef>
                <a:spcPts val="853"/>
              </a:spcBef>
              <a:buClr>
                <a:schemeClr val="accent1"/>
              </a:buClr>
              <a:buSzPct val="110000"/>
              <a:buFont typeface="Wingdings" panose="05000000000000000000" pitchFamily="2" charset="2"/>
              <a:buChar char="§"/>
            </a:pPr>
            <a:r>
              <a:rPr lang="en-US" sz="2600" dirty="0"/>
              <a:t> </a:t>
            </a:r>
            <a:r>
              <a:rPr lang="en-US" sz="2600" dirty="0" err="1"/>
              <a:t>Thái</a:t>
            </a:r>
            <a:r>
              <a:rPr lang="en-US" sz="2600" dirty="0"/>
              <a:t> </a:t>
            </a:r>
            <a:r>
              <a:rPr lang="en-US" sz="2600" dirty="0" err="1"/>
              <a:t>đọ</a:t>
            </a:r>
            <a:r>
              <a:rPr lang="en-US" sz="2600" dirty="0"/>
              <a:t>̂ tin </a:t>
            </a:r>
            <a:r>
              <a:rPr lang="en-US" sz="2600" dirty="0" err="1"/>
              <a:t>tưởng</a:t>
            </a:r>
            <a:r>
              <a:rPr lang="en-US" sz="2600" dirty="0"/>
              <a:t> </a:t>
            </a:r>
            <a:r>
              <a:rPr lang="en-US" sz="2600" dirty="0" err="1"/>
              <a:t>của</a:t>
            </a:r>
            <a:r>
              <a:rPr lang="en-US" sz="2600" dirty="0"/>
              <a:t> </a:t>
            </a:r>
            <a:r>
              <a:rPr lang="en-US" sz="2600" dirty="0" err="1"/>
              <a:t>người</a:t>
            </a:r>
            <a:r>
              <a:rPr lang="en-US" sz="2600" dirty="0"/>
              <a:t> </a:t>
            </a:r>
            <a:r>
              <a:rPr lang="en-US" sz="2600" dirty="0" err="1"/>
              <a:t>làm</a:t>
            </a:r>
            <a:r>
              <a:rPr lang="en-US" sz="2600" dirty="0"/>
              <a:t> CTXH sẽ </a:t>
            </a:r>
            <a:r>
              <a:rPr lang="en-US" sz="2600" dirty="0" err="1"/>
              <a:t>giúp</a:t>
            </a:r>
            <a:r>
              <a:rPr lang="en-US" sz="2600" dirty="0"/>
              <a:t> </a:t>
            </a:r>
            <a:r>
              <a:rPr lang="en-US" sz="2600" dirty="0" err="1"/>
              <a:t>thân</a:t>
            </a:r>
            <a:r>
              <a:rPr lang="en-US" sz="2600" dirty="0"/>
              <a:t> </a:t>
            </a:r>
            <a:r>
              <a:rPr lang="en-US" sz="2600" dirty="0" err="1"/>
              <a:t>chủ</a:t>
            </a:r>
            <a:r>
              <a:rPr lang="en-US" sz="2600" dirty="0"/>
              <a:t> </a:t>
            </a:r>
            <a:r>
              <a:rPr lang="en-US" sz="2600" dirty="0" err="1"/>
              <a:t>nhận</a:t>
            </a:r>
            <a:r>
              <a:rPr lang="en-US" sz="2600" dirty="0"/>
              <a:t> </a:t>
            </a:r>
            <a:r>
              <a:rPr lang="en-US" sz="2600" dirty="0" err="1"/>
              <a:t>ra</a:t>
            </a:r>
            <a:r>
              <a:rPr lang="en-US" sz="2600" dirty="0"/>
              <a:t> </a:t>
            </a:r>
            <a:r>
              <a:rPr lang="en-US" sz="2600" dirty="0" err="1"/>
              <a:t>gia</a:t>
            </a:r>
            <a:r>
              <a:rPr lang="en-US" sz="2600" dirty="0"/>
              <a:t>́ trị </a:t>
            </a:r>
            <a:r>
              <a:rPr lang="en-US" sz="2600" dirty="0" err="1"/>
              <a:t>riêng</a:t>
            </a:r>
            <a:r>
              <a:rPr lang="en-US" sz="2600" dirty="0"/>
              <a:t> </a:t>
            </a:r>
            <a:r>
              <a:rPr lang="en-US" sz="2600" dirty="0" err="1"/>
              <a:t>của</a:t>
            </a:r>
            <a:r>
              <a:rPr lang="en-US" sz="2600" dirty="0"/>
              <a:t> </a:t>
            </a:r>
            <a:r>
              <a:rPr lang="en-US" sz="2600" dirty="0" err="1"/>
              <a:t>bản</a:t>
            </a:r>
            <a:r>
              <a:rPr lang="en-US" sz="2600" dirty="0"/>
              <a:t> </a:t>
            </a:r>
            <a:r>
              <a:rPr lang="en-US" sz="2600" dirty="0" err="1"/>
              <a:t>thân</a:t>
            </a:r>
            <a:r>
              <a:rPr lang="en-US" sz="2600" dirty="0"/>
              <a:t> </a:t>
            </a:r>
            <a:r>
              <a:rPr lang="en-US" sz="2600" dirty="0" err="1"/>
              <a:t>va</a:t>
            </a:r>
            <a:r>
              <a:rPr lang="en-US" sz="2600" dirty="0"/>
              <a:t>̀ </a:t>
            </a:r>
            <a:r>
              <a:rPr lang="en-US" sz="2600" dirty="0" err="1"/>
              <a:t>chịu</a:t>
            </a:r>
            <a:r>
              <a:rPr lang="en-US" sz="2600" dirty="0"/>
              <a:t> </a:t>
            </a:r>
            <a:r>
              <a:rPr lang="en-US" sz="2600" dirty="0" err="1"/>
              <a:t>trách</a:t>
            </a:r>
            <a:r>
              <a:rPr lang="en-US" sz="2600" dirty="0"/>
              <a:t> </a:t>
            </a:r>
            <a:r>
              <a:rPr lang="en-US" sz="2600" dirty="0" err="1"/>
              <a:t>nhiệm</a:t>
            </a:r>
            <a:r>
              <a:rPr lang="en-US" sz="2600" dirty="0"/>
              <a:t> </a:t>
            </a:r>
            <a:r>
              <a:rPr lang="en-US" sz="2600" dirty="0" err="1"/>
              <a:t>vê</a:t>
            </a:r>
            <a:r>
              <a:rPr lang="en-US" sz="2600" dirty="0"/>
              <a:t>̀ </a:t>
            </a:r>
            <a:r>
              <a:rPr lang="en-US" sz="2600" dirty="0" err="1"/>
              <a:t>sư</a:t>
            </a:r>
            <a:r>
              <a:rPr lang="en-US" sz="2600" dirty="0"/>
              <a:t>̣ </a:t>
            </a:r>
            <a:r>
              <a:rPr lang="en-US" sz="2600" dirty="0" err="1"/>
              <a:t>lựa</a:t>
            </a:r>
            <a:r>
              <a:rPr lang="en-US" sz="2600" dirty="0"/>
              <a:t> </a:t>
            </a:r>
            <a:r>
              <a:rPr lang="en-US" sz="2600" dirty="0" err="1"/>
              <a:t>chọn</a:t>
            </a:r>
            <a:r>
              <a:rPr lang="en-US" sz="2600" dirty="0"/>
              <a:t> </a:t>
            </a:r>
            <a:r>
              <a:rPr lang="en-US" sz="2600" dirty="0" err="1"/>
              <a:t>hành</a:t>
            </a:r>
            <a:r>
              <a:rPr lang="en-US" sz="2600" dirty="0"/>
              <a:t> vi </a:t>
            </a:r>
            <a:r>
              <a:rPr lang="en-US" sz="2600" dirty="0" err="1"/>
              <a:t>của</a:t>
            </a:r>
            <a:r>
              <a:rPr lang="en-US" sz="2600" dirty="0"/>
              <a:t> </a:t>
            </a:r>
            <a:r>
              <a:rPr lang="en-US" sz="2600" dirty="0" err="1"/>
              <a:t>mình</a:t>
            </a:r>
            <a:r>
              <a:rPr lang="en-US" sz="2600" dirty="0"/>
              <a:t>. </a:t>
            </a:r>
            <a:br>
              <a:rPr lang="en-US" sz="2600" dirty="0"/>
            </a:br>
            <a:br>
              <a:rPr lang="en-US" sz="2600" dirty="0"/>
            </a:br>
            <a:endParaRPr lang="en-US" sz="2600" dirty="0"/>
          </a:p>
        </p:txBody>
      </p:sp>
    </p:spTree>
    <p:extLst>
      <p:ext uri="{BB962C8B-B14F-4D97-AF65-F5344CB8AC3E}">
        <p14:creationId xmlns:p14="http://schemas.microsoft.com/office/powerpoint/2010/main" val="4562299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75274D65-6B89-108E-5F96-D9C8617AE8AB}"/>
              </a:ext>
            </a:extLst>
          </p:cNvPr>
          <p:cNvPicPr>
            <a:picLocks noChangeAspect="1"/>
          </p:cNvPicPr>
          <p:nvPr/>
        </p:nvPicPr>
        <p:blipFill rotWithShape="1">
          <a:blip r:embed="rId2"/>
          <a:srcRect l="43283" r="16184" b="1"/>
          <a:stretch/>
        </p:blipFill>
        <p:spPr>
          <a:xfrm>
            <a:off x="-7365" y="10"/>
            <a:ext cx="3349280"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403041-1EDA-EB93-39C6-190733D0B566}"/>
              </a:ext>
            </a:extLst>
          </p:cNvPr>
          <p:cNvSpPr>
            <a:spLocks noGrp="1"/>
          </p:cNvSpPr>
          <p:nvPr>
            <p:ph type="title"/>
          </p:nvPr>
        </p:nvSpPr>
        <p:spPr>
          <a:xfrm>
            <a:off x="5827048" y="407987"/>
            <a:ext cx="5721484" cy="1325563"/>
          </a:xfrm>
        </p:spPr>
        <p:txBody>
          <a:bodyPr vert="horz" lIns="91440" tIns="45720" rIns="91440" bIns="45720" rtlCol="0" anchor="ctr">
            <a:normAutofit/>
          </a:bodyPr>
          <a:lstStyle/>
          <a:p>
            <a:r>
              <a:rPr lang="en-US" b="1">
                <a:solidFill>
                  <a:schemeClr val="tx1"/>
                </a:solidFill>
              </a:rPr>
              <a:t>Nên</a:t>
            </a:r>
          </a:p>
        </p:txBody>
      </p:sp>
      <p:sp>
        <p:nvSpPr>
          <p:cNvPr id="4" name="TextBox 3">
            <a:extLst>
              <a:ext uri="{FF2B5EF4-FFF2-40B4-BE49-F238E27FC236}">
                <a16:creationId xmlns:a16="http://schemas.microsoft.com/office/drawing/2014/main" id="{129754B7-C536-119D-4105-0ABFB5B71A02}"/>
              </a:ext>
            </a:extLst>
          </p:cNvPr>
          <p:cNvSpPr txBox="1"/>
          <p:nvPr/>
        </p:nvSpPr>
        <p:spPr>
          <a:xfrm>
            <a:off x="3518470" y="1349829"/>
            <a:ext cx="8227215" cy="4869996"/>
          </a:xfrm>
          <a:prstGeom prst="rect">
            <a:avLst/>
          </a:prstGeom>
        </p:spPr>
        <p:txBody>
          <a:bodyPr vert="horz" lIns="91440" tIns="45720" rIns="91440" bIns="45720" rtlCol="0">
            <a:noAutofit/>
          </a:bodyPr>
          <a:lstStyle/>
          <a:p>
            <a:pPr marL="57150" marR="0" indent="-285750" defTabSz="914400">
              <a:lnSpc>
                <a:spcPct val="90000"/>
              </a:lnSpc>
              <a:spcBef>
                <a:spcPts val="0"/>
              </a:spcBef>
              <a:spcAft>
                <a:spcPts val="600"/>
              </a:spcAft>
              <a:buFont typeface="Wingdings" panose="05000000000000000000" pitchFamily="2" charset="2"/>
              <a:buChar char="Ø"/>
            </a:pPr>
            <a:r>
              <a:rPr lang="en-US" sz="2200" dirty="0" err="1">
                <a:effectLst/>
              </a:rPr>
              <a:t>Khích</a:t>
            </a:r>
            <a:r>
              <a:rPr lang="en-US" sz="2200" dirty="0">
                <a:effectLst/>
              </a:rPr>
              <a:t> </a:t>
            </a:r>
            <a:r>
              <a:rPr lang="en-US" sz="2200" dirty="0" err="1">
                <a:effectLst/>
              </a:rPr>
              <a:t>lệ</a:t>
            </a:r>
            <a:r>
              <a:rPr lang="en-US" sz="2200" dirty="0">
                <a:effectLst/>
              </a:rPr>
              <a:t> </a:t>
            </a:r>
            <a:r>
              <a:rPr lang="en-US" sz="2200" dirty="0" err="1">
                <a:effectLst/>
              </a:rPr>
              <a:t>và</a:t>
            </a:r>
            <a:r>
              <a:rPr lang="en-US" sz="2200" dirty="0">
                <a:effectLst/>
              </a:rPr>
              <a:t> </a:t>
            </a:r>
            <a:r>
              <a:rPr lang="en-US" sz="2200" dirty="0" err="1">
                <a:effectLst/>
              </a:rPr>
              <a:t>lắng</a:t>
            </a:r>
            <a:r>
              <a:rPr lang="en-US" sz="2200" dirty="0">
                <a:effectLst/>
              </a:rPr>
              <a:t> </a:t>
            </a:r>
            <a:r>
              <a:rPr lang="en-US" sz="2200" dirty="0" err="1">
                <a:effectLst/>
              </a:rPr>
              <a:t>nghe</a:t>
            </a:r>
            <a:r>
              <a:rPr lang="en-US" sz="2200" dirty="0">
                <a:effectLst/>
              </a:rPr>
              <a:t> ý </a:t>
            </a:r>
            <a:r>
              <a:rPr lang="en-US" sz="2200" dirty="0" err="1">
                <a:effectLst/>
              </a:rPr>
              <a:t>kiến</a:t>
            </a:r>
            <a:r>
              <a:rPr lang="en-US" sz="2200" dirty="0">
                <a:effectLst/>
              </a:rPr>
              <a:t> </a:t>
            </a:r>
            <a:r>
              <a:rPr lang="en-US" sz="2200" dirty="0" err="1">
                <a:effectLst/>
              </a:rPr>
              <a:t>của</a:t>
            </a:r>
            <a:r>
              <a:rPr lang="en-US" sz="2200" dirty="0">
                <a:effectLst/>
              </a:rPr>
              <a:t> </a:t>
            </a:r>
            <a:r>
              <a:rPr lang="en-US" sz="2200" dirty="0" err="1">
                <a:effectLst/>
              </a:rPr>
              <a:t>các</a:t>
            </a:r>
            <a:r>
              <a:rPr lang="en-US" sz="2200" dirty="0">
                <a:effectLst/>
              </a:rPr>
              <a:t> </a:t>
            </a:r>
            <a:r>
              <a:rPr lang="en-US" sz="2200" dirty="0" err="1">
                <a:effectLst/>
              </a:rPr>
              <a:t>em</a:t>
            </a:r>
            <a:r>
              <a:rPr lang="en-US" sz="2200" dirty="0">
                <a:effectLst/>
              </a:rPr>
              <a:t> </a:t>
            </a:r>
            <a:r>
              <a:rPr lang="en-US" sz="2200" dirty="0" err="1">
                <a:effectLst/>
              </a:rPr>
              <a:t>về</a:t>
            </a:r>
            <a:r>
              <a:rPr lang="en-US" sz="2200" dirty="0">
                <a:effectLst/>
              </a:rPr>
              <a:t> </a:t>
            </a:r>
            <a:r>
              <a:rPr lang="en-US" sz="2200" dirty="0" err="1">
                <a:effectLst/>
              </a:rPr>
              <a:t>phương</a:t>
            </a:r>
            <a:r>
              <a:rPr lang="en-US" sz="2200" dirty="0">
                <a:effectLst/>
              </a:rPr>
              <a:t> </a:t>
            </a:r>
            <a:r>
              <a:rPr lang="en-US" sz="2200" dirty="0" err="1">
                <a:effectLst/>
              </a:rPr>
              <a:t>án</a:t>
            </a:r>
            <a:r>
              <a:rPr lang="en-US" sz="2200" dirty="0">
                <a:effectLst/>
              </a:rPr>
              <a:t> </a:t>
            </a:r>
            <a:r>
              <a:rPr lang="en-US" sz="2200" dirty="0" err="1">
                <a:effectLst/>
              </a:rPr>
              <a:t>và</a:t>
            </a:r>
            <a:r>
              <a:rPr lang="en-US" sz="2200" dirty="0">
                <a:effectLst/>
              </a:rPr>
              <a:t> </a:t>
            </a:r>
            <a:r>
              <a:rPr lang="en-US" sz="2200" dirty="0" err="1">
                <a:effectLst/>
              </a:rPr>
              <a:t>giải</a:t>
            </a:r>
            <a:r>
              <a:rPr lang="en-US" sz="2200" dirty="0">
                <a:effectLst/>
              </a:rPr>
              <a:t> </a:t>
            </a:r>
            <a:r>
              <a:rPr lang="en-US" sz="2200" dirty="0" err="1">
                <a:effectLst/>
              </a:rPr>
              <a:t>pháp</a:t>
            </a:r>
            <a:r>
              <a:rPr lang="en-US" sz="2200" dirty="0">
                <a:effectLst/>
              </a:rPr>
              <a:t> </a:t>
            </a:r>
            <a:r>
              <a:rPr lang="en-US" sz="2200" dirty="0" err="1">
                <a:effectLst/>
              </a:rPr>
              <a:t>mà</a:t>
            </a:r>
            <a:r>
              <a:rPr lang="en-US" sz="2200" dirty="0">
                <a:effectLst/>
              </a:rPr>
              <a:t> </a:t>
            </a:r>
            <a:r>
              <a:rPr lang="en-US" sz="2200" dirty="0" err="1">
                <a:effectLst/>
              </a:rPr>
              <a:t>trẻ</a:t>
            </a:r>
            <a:r>
              <a:rPr lang="en-US" sz="2200" dirty="0">
                <a:effectLst/>
              </a:rPr>
              <a:t> chia </a:t>
            </a:r>
            <a:r>
              <a:rPr lang="en-US" sz="2200" dirty="0" err="1">
                <a:effectLst/>
              </a:rPr>
              <a:t>sẻ</a:t>
            </a:r>
            <a:r>
              <a:rPr lang="en-US" sz="2200" dirty="0">
                <a:effectLst/>
              </a:rPr>
              <a:t>. </a:t>
            </a:r>
          </a:p>
          <a:p>
            <a:pPr marL="342900" marR="0" indent="-285750" defTabSz="914400">
              <a:lnSpc>
                <a:spcPct val="90000"/>
              </a:lnSpc>
              <a:spcBef>
                <a:spcPts val="0"/>
              </a:spcBef>
              <a:spcAft>
                <a:spcPts val="600"/>
              </a:spcAft>
              <a:buFont typeface="Wingdings" panose="05000000000000000000" pitchFamily="2" charset="2"/>
              <a:buChar char="Ø"/>
            </a:pPr>
            <a:r>
              <a:rPr lang="en-US" sz="2200" dirty="0" err="1">
                <a:effectLst/>
              </a:rPr>
              <a:t>Giúp</a:t>
            </a:r>
            <a:r>
              <a:rPr lang="en-US" sz="2200" dirty="0">
                <a:effectLst/>
              </a:rPr>
              <a:t> </a:t>
            </a:r>
            <a:r>
              <a:rPr lang="en-US" sz="2200" dirty="0" err="1">
                <a:effectLst/>
              </a:rPr>
              <a:t>trẻ</a:t>
            </a:r>
            <a:r>
              <a:rPr lang="en-US" sz="2200" dirty="0">
                <a:effectLst/>
              </a:rPr>
              <a:t> </a:t>
            </a:r>
            <a:r>
              <a:rPr lang="en-US" sz="2200" dirty="0" err="1">
                <a:effectLst/>
              </a:rPr>
              <a:t>bộc</a:t>
            </a:r>
            <a:r>
              <a:rPr lang="en-US" sz="2200" dirty="0">
                <a:effectLst/>
              </a:rPr>
              <a:t> </a:t>
            </a:r>
            <a:r>
              <a:rPr lang="en-US" sz="2200" dirty="0" err="1">
                <a:effectLst/>
              </a:rPr>
              <a:t>lộ</a:t>
            </a:r>
            <a:r>
              <a:rPr lang="en-US" sz="2200" dirty="0">
                <a:effectLst/>
              </a:rPr>
              <a:t> </a:t>
            </a:r>
            <a:r>
              <a:rPr lang="en-US" sz="2200" dirty="0" err="1">
                <a:effectLst/>
              </a:rPr>
              <a:t>suy</a:t>
            </a:r>
            <a:r>
              <a:rPr lang="en-US" sz="2200" dirty="0">
                <a:effectLst/>
              </a:rPr>
              <a:t> </a:t>
            </a:r>
            <a:r>
              <a:rPr lang="en-US" sz="2200" dirty="0" err="1">
                <a:effectLst/>
              </a:rPr>
              <a:t>nghĩ</a:t>
            </a:r>
            <a:r>
              <a:rPr lang="en-US" sz="2200" dirty="0">
                <a:effectLst/>
              </a:rPr>
              <a:t> </a:t>
            </a:r>
            <a:r>
              <a:rPr lang="en-US" sz="2200" dirty="0" err="1">
                <a:effectLst/>
              </a:rPr>
              <a:t>cảm</a:t>
            </a:r>
            <a:r>
              <a:rPr lang="en-US" sz="2200" dirty="0">
                <a:effectLst/>
              </a:rPr>
              <a:t> </a:t>
            </a:r>
            <a:r>
              <a:rPr lang="en-US" sz="2200" dirty="0" err="1">
                <a:effectLst/>
              </a:rPr>
              <a:t>xúc</a:t>
            </a:r>
            <a:r>
              <a:rPr lang="en-US" sz="2200" dirty="0">
                <a:effectLst/>
              </a:rPr>
              <a:t>, </a:t>
            </a:r>
            <a:r>
              <a:rPr lang="en-US" sz="2200" dirty="0" err="1">
                <a:effectLst/>
              </a:rPr>
              <a:t>hành</a:t>
            </a:r>
            <a:r>
              <a:rPr lang="en-US" sz="2200" dirty="0">
                <a:effectLst/>
              </a:rPr>
              <a:t> vi </a:t>
            </a:r>
            <a:r>
              <a:rPr lang="en-US" sz="2200" dirty="0" err="1">
                <a:effectLst/>
              </a:rPr>
              <a:t>của</a:t>
            </a:r>
            <a:r>
              <a:rPr lang="en-US" sz="2200" dirty="0">
                <a:effectLst/>
              </a:rPr>
              <a:t> </a:t>
            </a:r>
            <a:r>
              <a:rPr lang="en-US" sz="2200" dirty="0" err="1">
                <a:effectLst/>
              </a:rPr>
              <a:t>bản</a:t>
            </a:r>
            <a:r>
              <a:rPr lang="en-US" sz="2200" dirty="0">
                <a:effectLst/>
              </a:rPr>
              <a:t> </a:t>
            </a:r>
            <a:r>
              <a:rPr lang="en-US" sz="2200" dirty="0" err="1">
                <a:effectLst/>
              </a:rPr>
              <a:t>thân</a:t>
            </a:r>
            <a:r>
              <a:rPr lang="en-US" sz="2200" dirty="0">
                <a:effectLst/>
              </a:rPr>
              <a:t>: </a:t>
            </a:r>
            <a:r>
              <a:rPr lang="en-US" sz="2200" dirty="0" err="1">
                <a:effectLst/>
              </a:rPr>
              <a:t>Các</a:t>
            </a:r>
            <a:r>
              <a:rPr lang="en-US" sz="2200" dirty="0">
                <a:effectLst/>
              </a:rPr>
              <a:t> </a:t>
            </a:r>
            <a:r>
              <a:rPr lang="en-US" sz="2200" dirty="0" err="1">
                <a:effectLst/>
              </a:rPr>
              <a:t>giải</a:t>
            </a:r>
            <a:r>
              <a:rPr lang="en-US" sz="2200" dirty="0">
                <a:effectLst/>
              </a:rPr>
              <a:t> </a:t>
            </a:r>
            <a:r>
              <a:rPr lang="en-US" sz="2200" dirty="0" err="1">
                <a:effectLst/>
              </a:rPr>
              <a:t>pháp</a:t>
            </a:r>
            <a:r>
              <a:rPr lang="en-US" sz="2200" dirty="0">
                <a:effectLst/>
              </a:rPr>
              <a:t> </a:t>
            </a:r>
            <a:r>
              <a:rPr lang="en-US" sz="2200" dirty="0" err="1">
                <a:effectLst/>
              </a:rPr>
              <a:t>có</a:t>
            </a:r>
            <a:r>
              <a:rPr lang="en-US" sz="2200" dirty="0">
                <a:effectLst/>
              </a:rPr>
              <a:t> </a:t>
            </a:r>
            <a:r>
              <a:rPr lang="en-US" sz="2200" dirty="0" err="1">
                <a:effectLst/>
              </a:rPr>
              <a:t>thể</a:t>
            </a:r>
            <a:r>
              <a:rPr lang="en-US" sz="2200" dirty="0">
                <a:effectLst/>
              </a:rPr>
              <a:t> </a:t>
            </a:r>
            <a:r>
              <a:rPr lang="en-US" sz="2200" dirty="0" err="1">
                <a:effectLst/>
              </a:rPr>
              <a:t>có</a:t>
            </a:r>
            <a:r>
              <a:rPr lang="en-US" sz="2200" dirty="0">
                <a:effectLst/>
              </a:rPr>
              <a:t> </a:t>
            </a:r>
            <a:r>
              <a:rPr lang="en-US" sz="2200" dirty="0" err="1">
                <a:effectLst/>
              </a:rPr>
              <a:t>và</a:t>
            </a:r>
            <a:r>
              <a:rPr lang="en-US" sz="2200" dirty="0">
                <a:effectLst/>
              </a:rPr>
              <a:t> </a:t>
            </a:r>
            <a:r>
              <a:rPr lang="en-US" sz="2200" dirty="0" err="1">
                <a:effectLst/>
              </a:rPr>
              <a:t>cùng</a:t>
            </a:r>
            <a:r>
              <a:rPr lang="en-US" sz="2200" dirty="0">
                <a:effectLst/>
              </a:rPr>
              <a:t> </a:t>
            </a:r>
            <a:r>
              <a:rPr lang="en-US" sz="2200" dirty="0" err="1">
                <a:effectLst/>
              </a:rPr>
              <a:t>các</a:t>
            </a:r>
            <a:r>
              <a:rPr lang="en-US" sz="2200" dirty="0">
                <a:effectLst/>
              </a:rPr>
              <a:t> </a:t>
            </a:r>
            <a:r>
              <a:rPr lang="en-US" sz="2200" dirty="0" err="1">
                <a:effectLst/>
              </a:rPr>
              <a:t>em</a:t>
            </a:r>
            <a:r>
              <a:rPr lang="en-US" sz="2200" dirty="0">
                <a:effectLst/>
              </a:rPr>
              <a:t> </a:t>
            </a:r>
            <a:r>
              <a:rPr lang="en-US" sz="2200" dirty="0" err="1">
                <a:effectLst/>
              </a:rPr>
              <a:t>phân</a:t>
            </a:r>
            <a:r>
              <a:rPr lang="en-US" sz="2200" dirty="0">
                <a:effectLst/>
              </a:rPr>
              <a:t> </a:t>
            </a:r>
            <a:r>
              <a:rPr lang="en-US" sz="2200" dirty="0" err="1">
                <a:effectLst/>
              </a:rPr>
              <a:t>tích</a:t>
            </a:r>
            <a:r>
              <a:rPr lang="en-US" sz="2200" dirty="0">
                <a:effectLst/>
              </a:rPr>
              <a:t> </a:t>
            </a:r>
            <a:r>
              <a:rPr lang="en-US" sz="2200" dirty="0" err="1">
                <a:effectLst/>
              </a:rPr>
              <a:t>hệ</a:t>
            </a:r>
            <a:r>
              <a:rPr lang="en-US" sz="2200" dirty="0">
                <a:effectLst/>
              </a:rPr>
              <a:t> </a:t>
            </a:r>
            <a:r>
              <a:rPr lang="en-US" sz="2200" dirty="0" err="1">
                <a:effectLst/>
              </a:rPr>
              <a:t>quả</a:t>
            </a:r>
            <a:r>
              <a:rPr lang="en-US" sz="2200" dirty="0">
                <a:effectLst/>
              </a:rPr>
              <a:t> </a:t>
            </a:r>
            <a:r>
              <a:rPr lang="en-US" sz="2200" dirty="0" err="1">
                <a:effectLst/>
              </a:rPr>
              <a:t>của</a:t>
            </a:r>
            <a:r>
              <a:rPr lang="en-US" sz="2200" dirty="0">
                <a:effectLst/>
              </a:rPr>
              <a:t> </a:t>
            </a:r>
            <a:r>
              <a:rPr lang="en-US" sz="2200" dirty="0" err="1">
                <a:effectLst/>
              </a:rPr>
              <a:t>mỗi</a:t>
            </a:r>
            <a:r>
              <a:rPr lang="en-US" sz="2200" dirty="0">
                <a:effectLst/>
              </a:rPr>
              <a:t> </a:t>
            </a:r>
            <a:r>
              <a:rPr lang="en-US" sz="2200" dirty="0" err="1">
                <a:effectLst/>
              </a:rPr>
              <a:t>giải</a:t>
            </a:r>
            <a:r>
              <a:rPr lang="en-US" sz="2200" dirty="0">
                <a:effectLst/>
              </a:rPr>
              <a:t> </a:t>
            </a:r>
            <a:r>
              <a:rPr lang="en-US" sz="2200" dirty="0" err="1">
                <a:effectLst/>
              </a:rPr>
              <a:t>pháp</a:t>
            </a:r>
            <a:r>
              <a:rPr lang="en-US" sz="2200" dirty="0">
                <a:effectLst/>
              </a:rPr>
              <a:t>; </a:t>
            </a:r>
            <a:r>
              <a:rPr lang="en-US" sz="2200" dirty="0" err="1">
                <a:effectLst/>
              </a:rPr>
              <a:t>Các</a:t>
            </a:r>
            <a:r>
              <a:rPr lang="en-US" sz="2200" dirty="0">
                <a:effectLst/>
              </a:rPr>
              <a:t> </a:t>
            </a:r>
            <a:r>
              <a:rPr lang="en-US" sz="2200" dirty="0" err="1">
                <a:effectLst/>
              </a:rPr>
              <a:t>tiêu</a:t>
            </a:r>
            <a:r>
              <a:rPr lang="en-US" sz="2200" dirty="0">
                <a:effectLst/>
              </a:rPr>
              <a:t> </a:t>
            </a:r>
            <a:r>
              <a:rPr lang="en-US" sz="2200" dirty="0" err="1">
                <a:effectLst/>
              </a:rPr>
              <a:t>chí</a:t>
            </a:r>
            <a:r>
              <a:rPr lang="en-US" sz="2200" dirty="0">
                <a:effectLst/>
              </a:rPr>
              <a:t> </a:t>
            </a:r>
            <a:r>
              <a:rPr lang="en-US" sz="2200" dirty="0" err="1">
                <a:effectLst/>
              </a:rPr>
              <a:t>để</a:t>
            </a:r>
            <a:r>
              <a:rPr lang="en-US" sz="2200" dirty="0">
                <a:effectLst/>
              </a:rPr>
              <a:t> </a:t>
            </a:r>
            <a:r>
              <a:rPr lang="en-US" sz="2200" dirty="0" err="1">
                <a:effectLst/>
              </a:rPr>
              <a:t>đưa</a:t>
            </a:r>
            <a:r>
              <a:rPr lang="en-US" sz="2200" dirty="0">
                <a:effectLst/>
              </a:rPr>
              <a:t> </a:t>
            </a:r>
            <a:r>
              <a:rPr lang="en-US" sz="2200" dirty="0" err="1">
                <a:effectLst/>
              </a:rPr>
              <a:t>ra</a:t>
            </a:r>
            <a:r>
              <a:rPr lang="en-US" sz="2200" dirty="0">
                <a:effectLst/>
              </a:rPr>
              <a:t> </a:t>
            </a:r>
            <a:r>
              <a:rPr lang="en-US" sz="2200" dirty="0" err="1">
                <a:effectLst/>
              </a:rPr>
              <a:t>quyết</a:t>
            </a:r>
            <a:r>
              <a:rPr lang="en-US" sz="2200" dirty="0">
                <a:effectLst/>
              </a:rPr>
              <a:t> </a:t>
            </a:r>
            <a:r>
              <a:rPr lang="en-US" sz="2200" dirty="0" err="1">
                <a:effectLst/>
              </a:rPr>
              <a:t>định</a:t>
            </a:r>
            <a:r>
              <a:rPr lang="en-US" sz="2200" dirty="0">
                <a:effectLst/>
              </a:rPr>
              <a:t> </a:t>
            </a:r>
            <a:r>
              <a:rPr lang="en-US" sz="2200" dirty="0" err="1">
                <a:effectLst/>
              </a:rPr>
              <a:t>lựa</a:t>
            </a:r>
            <a:r>
              <a:rPr lang="en-US" sz="2200" dirty="0">
                <a:effectLst/>
              </a:rPr>
              <a:t> </a:t>
            </a:r>
            <a:r>
              <a:rPr lang="en-US" sz="2200" dirty="0" err="1">
                <a:effectLst/>
              </a:rPr>
              <a:t>chọn</a:t>
            </a:r>
            <a:r>
              <a:rPr lang="en-US" sz="2200" dirty="0">
                <a:effectLst/>
              </a:rPr>
              <a:t> </a:t>
            </a:r>
            <a:r>
              <a:rPr lang="en-US" sz="2200" dirty="0" err="1">
                <a:effectLst/>
              </a:rPr>
              <a:t>cuối</a:t>
            </a:r>
            <a:r>
              <a:rPr lang="en-US" sz="2200" dirty="0">
                <a:effectLst/>
              </a:rPr>
              <a:t> </a:t>
            </a:r>
            <a:r>
              <a:rPr lang="en-US" sz="2200" dirty="0" err="1">
                <a:effectLst/>
              </a:rPr>
              <a:t>cùng</a:t>
            </a:r>
            <a:r>
              <a:rPr lang="en-US" sz="2200" dirty="0">
                <a:effectLst/>
              </a:rPr>
              <a:t>; </a:t>
            </a:r>
          </a:p>
          <a:p>
            <a:pPr marL="342900" marR="0" indent="-285750" defTabSz="914400">
              <a:lnSpc>
                <a:spcPct val="90000"/>
              </a:lnSpc>
              <a:spcBef>
                <a:spcPts val="0"/>
              </a:spcBef>
              <a:spcAft>
                <a:spcPts val="600"/>
              </a:spcAft>
              <a:buFont typeface="Wingdings" panose="05000000000000000000" pitchFamily="2" charset="2"/>
              <a:buChar char="Ø"/>
            </a:pPr>
            <a:r>
              <a:rPr lang="en-US" sz="2200" dirty="0" err="1">
                <a:effectLst/>
              </a:rPr>
              <a:t>Giúp</a:t>
            </a:r>
            <a:r>
              <a:rPr lang="en-US" sz="2200" dirty="0">
                <a:effectLst/>
              </a:rPr>
              <a:t> </a:t>
            </a:r>
            <a:r>
              <a:rPr lang="en-US" sz="2200" dirty="0" err="1">
                <a:effectLst/>
              </a:rPr>
              <a:t>các</a:t>
            </a:r>
            <a:r>
              <a:rPr lang="en-US" sz="2200" dirty="0">
                <a:effectLst/>
              </a:rPr>
              <a:t> </a:t>
            </a:r>
            <a:r>
              <a:rPr lang="en-US" sz="2200" dirty="0" err="1">
                <a:effectLst/>
              </a:rPr>
              <a:t>em</a:t>
            </a:r>
            <a:r>
              <a:rPr lang="en-US" sz="2200" dirty="0">
                <a:effectLst/>
              </a:rPr>
              <a:t> </a:t>
            </a:r>
            <a:r>
              <a:rPr lang="en-US" sz="2200" dirty="0" err="1">
                <a:effectLst/>
              </a:rPr>
              <a:t>khám</a:t>
            </a:r>
            <a:r>
              <a:rPr lang="en-US" sz="2200" dirty="0">
                <a:effectLst/>
              </a:rPr>
              <a:t> </a:t>
            </a:r>
            <a:r>
              <a:rPr lang="en-US" sz="2200" dirty="0" err="1">
                <a:effectLst/>
              </a:rPr>
              <a:t>phá</a:t>
            </a:r>
            <a:r>
              <a:rPr lang="en-US" sz="2200" dirty="0">
                <a:effectLst/>
              </a:rPr>
              <a:t> </a:t>
            </a:r>
            <a:r>
              <a:rPr lang="en-US" sz="2200" dirty="0" err="1">
                <a:effectLst/>
              </a:rPr>
              <a:t>những</a:t>
            </a:r>
            <a:r>
              <a:rPr lang="en-US" sz="2200" dirty="0">
                <a:effectLst/>
              </a:rPr>
              <a:t> </a:t>
            </a:r>
            <a:r>
              <a:rPr lang="en-US" sz="2200" dirty="0" err="1">
                <a:effectLst/>
              </a:rPr>
              <a:t>điểm</a:t>
            </a:r>
            <a:r>
              <a:rPr lang="en-US" sz="2200" dirty="0">
                <a:effectLst/>
              </a:rPr>
              <a:t> </a:t>
            </a:r>
            <a:r>
              <a:rPr lang="en-US" sz="2200" dirty="0" err="1">
                <a:effectLst/>
              </a:rPr>
              <a:t>mạnh</a:t>
            </a:r>
            <a:r>
              <a:rPr lang="en-US" sz="2200" dirty="0">
                <a:effectLst/>
              </a:rPr>
              <a:t>, </a:t>
            </a:r>
            <a:r>
              <a:rPr lang="en-US" sz="2200" dirty="0" err="1">
                <a:effectLst/>
              </a:rPr>
              <a:t>những</a:t>
            </a:r>
            <a:r>
              <a:rPr lang="en-US" sz="2200" dirty="0">
                <a:effectLst/>
              </a:rPr>
              <a:t> </a:t>
            </a:r>
            <a:r>
              <a:rPr lang="en-US" sz="2200" dirty="0" err="1">
                <a:effectLst/>
              </a:rPr>
              <a:t>trải</a:t>
            </a:r>
            <a:r>
              <a:rPr lang="en-US" sz="2200" dirty="0">
                <a:effectLst/>
              </a:rPr>
              <a:t> </a:t>
            </a:r>
            <a:r>
              <a:rPr lang="en-US" sz="2200" dirty="0" err="1">
                <a:effectLst/>
              </a:rPr>
              <a:t>nghiệm</a:t>
            </a:r>
            <a:r>
              <a:rPr lang="en-US" sz="2200" dirty="0">
                <a:effectLst/>
              </a:rPr>
              <a:t> </a:t>
            </a:r>
            <a:r>
              <a:rPr lang="en-US" sz="2200" dirty="0" err="1">
                <a:effectLst/>
              </a:rPr>
              <a:t>tích</a:t>
            </a:r>
            <a:r>
              <a:rPr lang="en-US" sz="2200" dirty="0">
                <a:effectLst/>
              </a:rPr>
              <a:t> </a:t>
            </a:r>
            <a:r>
              <a:rPr lang="en-US" sz="2200" dirty="0" err="1">
                <a:effectLst/>
              </a:rPr>
              <a:t>cực</a:t>
            </a:r>
            <a:r>
              <a:rPr lang="en-US" sz="2200" dirty="0">
                <a:effectLst/>
              </a:rPr>
              <a:t>, </a:t>
            </a:r>
            <a:r>
              <a:rPr lang="en-US" sz="2200" dirty="0" err="1">
                <a:effectLst/>
              </a:rPr>
              <a:t>những</a:t>
            </a:r>
            <a:r>
              <a:rPr lang="en-US" sz="2200" dirty="0">
                <a:effectLst/>
              </a:rPr>
              <a:t> </a:t>
            </a:r>
            <a:r>
              <a:rPr lang="en-US" sz="2200" dirty="0" err="1">
                <a:effectLst/>
              </a:rPr>
              <a:t>giá</a:t>
            </a:r>
            <a:r>
              <a:rPr lang="en-US" sz="2200" dirty="0">
                <a:effectLst/>
              </a:rPr>
              <a:t> </a:t>
            </a:r>
            <a:r>
              <a:rPr lang="en-US" sz="2200" dirty="0" err="1">
                <a:effectLst/>
              </a:rPr>
              <a:t>trị</a:t>
            </a:r>
            <a:r>
              <a:rPr lang="en-US" sz="2200" dirty="0">
                <a:effectLst/>
              </a:rPr>
              <a:t> </a:t>
            </a:r>
            <a:r>
              <a:rPr lang="en-US" sz="2200" dirty="0" err="1">
                <a:effectLst/>
              </a:rPr>
              <a:t>và</a:t>
            </a:r>
            <a:r>
              <a:rPr lang="en-US" sz="2200" dirty="0">
                <a:effectLst/>
              </a:rPr>
              <a:t> </a:t>
            </a:r>
            <a:r>
              <a:rPr lang="en-US" sz="2200" dirty="0" err="1">
                <a:effectLst/>
              </a:rPr>
              <a:t>tiềm</a:t>
            </a:r>
            <a:r>
              <a:rPr lang="en-US" sz="2200" dirty="0">
                <a:effectLst/>
              </a:rPr>
              <a:t> </a:t>
            </a:r>
            <a:r>
              <a:rPr lang="en-US" sz="2200" dirty="0" err="1">
                <a:effectLst/>
              </a:rPr>
              <a:t>năng</a:t>
            </a:r>
            <a:r>
              <a:rPr lang="en-US" sz="2200" dirty="0">
                <a:effectLst/>
              </a:rPr>
              <a:t> </a:t>
            </a:r>
            <a:r>
              <a:rPr lang="en-US" sz="2200" dirty="0" err="1">
                <a:effectLst/>
              </a:rPr>
              <a:t>trẻ</a:t>
            </a:r>
            <a:r>
              <a:rPr lang="en-US" sz="2200" dirty="0">
                <a:effectLst/>
              </a:rPr>
              <a:t> </a:t>
            </a:r>
            <a:r>
              <a:rPr lang="en-US" sz="2200" dirty="0" err="1">
                <a:effectLst/>
              </a:rPr>
              <a:t>có</a:t>
            </a:r>
            <a:r>
              <a:rPr lang="en-US" sz="2200" dirty="0">
                <a:effectLst/>
              </a:rPr>
              <a:t> </a:t>
            </a:r>
            <a:r>
              <a:rPr lang="en-US" sz="2200" dirty="0" err="1">
                <a:effectLst/>
              </a:rPr>
              <a:t>nhưng</a:t>
            </a:r>
            <a:r>
              <a:rPr lang="en-US" sz="2200" dirty="0">
                <a:effectLst/>
              </a:rPr>
              <a:t> </a:t>
            </a:r>
            <a:r>
              <a:rPr lang="en-US" sz="2200" dirty="0" err="1">
                <a:effectLst/>
              </a:rPr>
              <a:t>đang</a:t>
            </a:r>
            <a:r>
              <a:rPr lang="en-US" sz="2200" dirty="0">
                <a:effectLst/>
              </a:rPr>
              <a:t> </a:t>
            </a:r>
            <a:r>
              <a:rPr lang="en-US" sz="2200" dirty="0" err="1">
                <a:effectLst/>
              </a:rPr>
              <a:t>bị</a:t>
            </a:r>
            <a:r>
              <a:rPr lang="en-US" sz="2200" dirty="0">
                <a:effectLst/>
              </a:rPr>
              <a:t> </a:t>
            </a:r>
            <a:r>
              <a:rPr lang="en-US" sz="2200" dirty="0" err="1">
                <a:effectLst/>
              </a:rPr>
              <a:t>ẩn</a:t>
            </a:r>
            <a:r>
              <a:rPr lang="en-US" sz="2200" dirty="0">
                <a:effectLst/>
              </a:rPr>
              <a:t> </a:t>
            </a:r>
            <a:r>
              <a:rPr lang="en-US" sz="2200" dirty="0" err="1">
                <a:effectLst/>
              </a:rPr>
              <a:t>giấu</a:t>
            </a:r>
            <a:r>
              <a:rPr lang="en-US" sz="2200" dirty="0">
                <a:effectLst/>
              </a:rPr>
              <a:t>.</a:t>
            </a:r>
            <a:br>
              <a:rPr lang="en-US" sz="2200" dirty="0">
                <a:effectLst/>
              </a:rPr>
            </a:br>
            <a:r>
              <a:rPr lang="en-US" sz="2200" dirty="0">
                <a:effectLst/>
              </a:rPr>
              <a:t>Trao </a:t>
            </a:r>
            <a:r>
              <a:rPr lang="en-US" sz="2200" dirty="0" err="1">
                <a:effectLst/>
              </a:rPr>
              <a:t>quyền</a:t>
            </a:r>
            <a:r>
              <a:rPr lang="en-US" sz="2200" dirty="0">
                <a:effectLst/>
              </a:rPr>
              <a:t> </a:t>
            </a:r>
            <a:r>
              <a:rPr lang="en-US" sz="2200" dirty="0" err="1">
                <a:effectLst/>
              </a:rPr>
              <a:t>cho</a:t>
            </a:r>
            <a:r>
              <a:rPr lang="en-US" sz="2200" dirty="0">
                <a:effectLst/>
              </a:rPr>
              <a:t> </a:t>
            </a:r>
            <a:r>
              <a:rPr lang="en-US" sz="2200" dirty="0" err="1">
                <a:effectLst/>
              </a:rPr>
              <a:t>trẻ</a:t>
            </a:r>
            <a:endParaRPr lang="en-US" sz="2200" dirty="0">
              <a:effectLst/>
            </a:endParaRPr>
          </a:p>
          <a:p>
            <a:pPr marL="342900" marR="0" indent="-285750" defTabSz="914400">
              <a:lnSpc>
                <a:spcPct val="90000"/>
              </a:lnSpc>
              <a:spcBef>
                <a:spcPts val="0"/>
              </a:spcBef>
              <a:spcAft>
                <a:spcPts val="600"/>
              </a:spcAft>
              <a:buFont typeface="Wingdings" panose="05000000000000000000" pitchFamily="2" charset="2"/>
              <a:buChar char="Ø"/>
            </a:pPr>
            <a:r>
              <a:rPr lang="en-US" sz="2200" dirty="0" err="1"/>
              <a:t>Luôn</a:t>
            </a:r>
            <a:r>
              <a:rPr lang="en-US" sz="2200" dirty="0"/>
              <a:t> </a:t>
            </a:r>
            <a:r>
              <a:rPr lang="en-US" sz="2200" dirty="0" err="1"/>
              <a:t>ghi</a:t>
            </a:r>
            <a:r>
              <a:rPr lang="en-US" sz="2200" dirty="0"/>
              <a:t> </a:t>
            </a:r>
            <a:r>
              <a:rPr lang="en-US" sz="2200" dirty="0" err="1"/>
              <a:t>nhận</a:t>
            </a:r>
            <a:r>
              <a:rPr lang="en-US" sz="2200" dirty="0"/>
              <a:t> </a:t>
            </a:r>
            <a:r>
              <a:rPr lang="en-US" sz="2200" dirty="0" err="1"/>
              <a:t>các</a:t>
            </a:r>
            <a:r>
              <a:rPr lang="en-US" sz="2200" dirty="0"/>
              <a:t> ý </a:t>
            </a:r>
            <a:r>
              <a:rPr lang="en-US" sz="2200" dirty="0" err="1"/>
              <a:t>kiến</a:t>
            </a:r>
            <a:r>
              <a:rPr lang="en-US" sz="2200" dirty="0"/>
              <a:t> </a:t>
            </a:r>
            <a:r>
              <a:rPr lang="en-US" sz="2200" dirty="0" err="1"/>
              <a:t>của</a:t>
            </a:r>
            <a:r>
              <a:rPr lang="en-US" sz="2200" dirty="0"/>
              <a:t> con </a:t>
            </a:r>
          </a:p>
          <a:p>
            <a:pPr marL="342900" marR="0" indent="-285750" defTabSz="914400">
              <a:lnSpc>
                <a:spcPct val="90000"/>
              </a:lnSpc>
              <a:spcBef>
                <a:spcPts val="0"/>
              </a:spcBef>
              <a:spcAft>
                <a:spcPts val="600"/>
              </a:spcAft>
              <a:buFont typeface="Wingdings" panose="05000000000000000000" pitchFamily="2" charset="2"/>
              <a:buChar char="Ø"/>
            </a:pPr>
            <a:r>
              <a:rPr lang="en-US" sz="2200" dirty="0" err="1"/>
              <a:t>Lắng</a:t>
            </a:r>
            <a:r>
              <a:rPr lang="en-US" sz="2200" dirty="0"/>
              <a:t> </a:t>
            </a:r>
            <a:r>
              <a:rPr lang="en-US" sz="2200" dirty="0" err="1"/>
              <a:t>nghe</a:t>
            </a:r>
            <a:r>
              <a:rPr lang="en-US" sz="2200" dirty="0"/>
              <a:t> con </a:t>
            </a:r>
            <a:r>
              <a:rPr lang="en-US" sz="2200" dirty="0" err="1"/>
              <a:t>nói</a:t>
            </a:r>
            <a:r>
              <a:rPr lang="en-US" sz="2200" dirty="0"/>
              <a:t> </a:t>
            </a:r>
          </a:p>
          <a:p>
            <a:pPr marL="342900" marR="0" indent="-285750" defTabSz="914400">
              <a:lnSpc>
                <a:spcPct val="90000"/>
              </a:lnSpc>
              <a:spcBef>
                <a:spcPts val="0"/>
              </a:spcBef>
              <a:spcAft>
                <a:spcPts val="600"/>
              </a:spcAft>
              <a:buFont typeface="Wingdings" panose="05000000000000000000" pitchFamily="2" charset="2"/>
              <a:buChar char="Ø"/>
            </a:pPr>
            <a:r>
              <a:rPr lang="en-US" sz="2200" dirty="0" err="1"/>
              <a:t>Tạo</a:t>
            </a:r>
            <a:r>
              <a:rPr lang="en-US" sz="2200" dirty="0"/>
              <a:t> </a:t>
            </a:r>
            <a:r>
              <a:rPr lang="en-US" sz="2200" dirty="0" err="1"/>
              <a:t>cơ</a:t>
            </a:r>
            <a:r>
              <a:rPr lang="en-US" sz="2200" dirty="0"/>
              <a:t> </a:t>
            </a:r>
            <a:r>
              <a:rPr lang="en-US" sz="2200" dirty="0" err="1"/>
              <a:t>hội</a:t>
            </a:r>
            <a:r>
              <a:rPr lang="en-US" sz="2200" dirty="0"/>
              <a:t> </a:t>
            </a:r>
            <a:r>
              <a:rPr lang="en-US" sz="2200" dirty="0" err="1"/>
              <a:t>cho</a:t>
            </a:r>
            <a:r>
              <a:rPr lang="en-US" sz="2200" dirty="0"/>
              <a:t> con </a:t>
            </a:r>
            <a:r>
              <a:rPr lang="en-US" sz="2200" dirty="0" err="1"/>
              <a:t>bộc</a:t>
            </a:r>
            <a:r>
              <a:rPr lang="en-US" sz="2200" dirty="0"/>
              <a:t> </a:t>
            </a:r>
            <a:r>
              <a:rPr lang="en-US" sz="2200" dirty="0" err="1"/>
              <a:t>lộ</a:t>
            </a:r>
            <a:r>
              <a:rPr lang="en-US" sz="2200" dirty="0"/>
              <a:t> </a:t>
            </a:r>
            <a:r>
              <a:rPr lang="en-US" sz="2200" dirty="0" err="1"/>
              <a:t>những</a:t>
            </a:r>
            <a:r>
              <a:rPr lang="en-US" sz="2200" dirty="0"/>
              <a:t> </a:t>
            </a:r>
            <a:r>
              <a:rPr lang="en-US" sz="2200" dirty="0" err="1"/>
              <a:t>năng</a:t>
            </a:r>
            <a:r>
              <a:rPr lang="en-US" sz="2200" dirty="0"/>
              <a:t> </a:t>
            </a:r>
            <a:r>
              <a:rPr lang="en-US" sz="2200" dirty="0" err="1"/>
              <a:t>lực</a:t>
            </a:r>
            <a:r>
              <a:rPr lang="en-US" sz="2200" dirty="0"/>
              <a:t> </a:t>
            </a:r>
            <a:r>
              <a:rPr lang="en-US" sz="2200" dirty="0" err="1"/>
              <a:t>của</a:t>
            </a:r>
            <a:r>
              <a:rPr lang="en-US" sz="2200" dirty="0"/>
              <a:t> </a:t>
            </a:r>
            <a:r>
              <a:rPr lang="en-US" sz="2200" dirty="0" err="1"/>
              <a:t>mình</a:t>
            </a:r>
            <a:endParaRPr lang="en-US" sz="2200" dirty="0"/>
          </a:p>
          <a:p>
            <a:pPr marL="342900" marR="0" indent="-285750" defTabSz="914400">
              <a:lnSpc>
                <a:spcPct val="90000"/>
              </a:lnSpc>
              <a:spcBef>
                <a:spcPts val="0"/>
              </a:spcBef>
              <a:spcAft>
                <a:spcPts val="600"/>
              </a:spcAft>
              <a:buFont typeface="Wingdings" panose="05000000000000000000" pitchFamily="2" charset="2"/>
              <a:buChar char="Ø"/>
            </a:pPr>
            <a:r>
              <a:rPr lang="en-US" sz="2200" dirty="0" err="1"/>
              <a:t>Hưởng</a:t>
            </a:r>
            <a:r>
              <a:rPr lang="en-US" sz="2200" dirty="0"/>
              <a:t> </a:t>
            </a:r>
            <a:r>
              <a:rPr lang="en-US" sz="2200" dirty="0" err="1"/>
              <a:t>ứng</a:t>
            </a:r>
            <a:r>
              <a:rPr lang="en-US" sz="2200" dirty="0"/>
              <a:t> </a:t>
            </a:r>
            <a:r>
              <a:rPr lang="en-US" sz="2200" dirty="0" err="1"/>
              <a:t>các</a:t>
            </a:r>
            <a:r>
              <a:rPr lang="en-US" sz="2200" dirty="0"/>
              <a:t> ý </a:t>
            </a:r>
            <a:r>
              <a:rPr lang="en-US" sz="2200" dirty="0" err="1"/>
              <a:t>tưởng</a:t>
            </a:r>
            <a:r>
              <a:rPr lang="en-US" sz="2200" dirty="0"/>
              <a:t> </a:t>
            </a:r>
            <a:r>
              <a:rPr lang="en-US" sz="2200" dirty="0" err="1"/>
              <a:t>hợp</a:t>
            </a:r>
            <a:r>
              <a:rPr lang="en-US" sz="2200" dirty="0"/>
              <a:t> </a:t>
            </a:r>
            <a:r>
              <a:rPr lang="en-US" sz="2200" dirty="0" err="1"/>
              <a:t>lý</a:t>
            </a:r>
            <a:r>
              <a:rPr lang="en-US" sz="2200" dirty="0"/>
              <a:t> </a:t>
            </a:r>
            <a:r>
              <a:rPr lang="en-US" sz="2200" dirty="0" err="1"/>
              <a:t>của</a:t>
            </a:r>
            <a:r>
              <a:rPr lang="en-US" sz="2200" dirty="0"/>
              <a:t> con</a:t>
            </a:r>
          </a:p>
          <a:p>
            <a:pPr marL="342900" marR="0" indent="-285750" defTabSz="914400">
              <a:lnSpc>
                <a:spcPct val="90000"/>
              </a:lnSpc>
              <a:spcBef>
                <a:spcPts val="0"/>
              </a:spcBef>
              <a:spcAft>
                <a:spcPts val="600"/>
              </a:spcAft>
              <a:buFont typeface="Wingdings" panose="05000000000000000000" pitchFamily="2" charset="2"/>
              <a:buChar char="Ø"/>
            </a:pPr>
            <a:r>
              <a:rPr lang="en-US" sz="2200" dirty="0" err="1"/>
              <a:t>Đ</a:t>
            </a:r>
            <a:r>
              <a:rPr lang="en-US" sz="2200" dirty="0" err="1">
                <a:effectLst/>
              </a:rPr>
              <a:t>ồng</a:t>
            </a:r>
            <a:r>
              <a:rPr lang="en-US" sz="2200" dirty="0">
                <a:effectLst/>
              </a:rPr>
              <a:t> </a:t>
            </a:r>
            <a:r>
              <a:rPr lang="en-US" sz="2200" dirty="0" err="1">
                <a:effectLst/>
              </a:rPr>
              <a:t>hành</a:t>
            </a:r>
            <a:r>
              <a:rPr lang="en-US" sz="2200" dirty="0">
                <a:effectLst/>
              </a:rPr>
              <a:t>, </a:t>
            </a:r>
            <a:r>
              <a:rPr lang="en-US" sz="2200" dirty="0" err="1">
                <a:effectLst/>
              </a:rPr>
              <a:t>định</a:t>
            </a:r>
            <a:r>
              <a:rPr lang="en-US" sz="2200" dirty="0">
                <a:effectLst/>
              </a:rPr>
              <a:t> </a:t>
            </a:r>
            <a:r>
              <a:rPr lang="en-US" sz="2200" dirty="0" err="1">
                <a:effectLst/>
              </a:rPr>
              <a:t>hướng</a:t>
            </a:r>
            <a:r>
              <a:rPr lang="en-US" sz="2200" dirty="0">
                <a:effectLst/>
              </a:rPr>
              <a:t> </a:t>
            </a:r>
            <a:endParaRPr lang="en-US" sz="2200" dirty="0"/>
          </a:p>
        </p:txBody>
      </p:sp>
    </p:spTree>
    <p:extLst>
      <p:ext uri="{BB962C8B-B14F-4D97-AF65-F5344CB8AC3E}">
        <p14:creationId xmlns:p14="http://schemas.microsoft.com/office/powerpoint/2010/main" val="6841835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558DB8C-011B-BBB9-5C77-A899F827B856}"/>
              </a:ext>
            </a:extLst>
          </p:cNvPr>
          <p:cNvPicPr>
            <a:picLocks noChangeAspect="1"/>
          </p:cNvPicPr>
          <p:nvPr/>
        </p:nvPicPr>
        <p:blipFill rotWithShape="1">
          <a:blip r:embed="rId2"/>
          <a:srcRect l="1224" r="51516"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403041-1EDA-EB93-39C6-190733D0B566}"/>
              </a:ext>
            </a:extLst>
          </p:cNvPr>
          <p:cNvSpPr>
            <a:spLocks noGrp="1"/>
          </p:cNvSpPr>
          <p:nvPr>
            <p:ph type="title"/>
          </p:nvPr>
        </p:nvSpPr>
        <p:spPr>
          <a:xfrm>
            <a:off x="5827048" y="407987"/>
            <a:ext cx="5721484" cy="1325563"/>
          </a:xfrm>
        </p:spPr>
        <p:txBody>
          <a:bodyPr vert="horz" lIns="91440" tIns="45720" rIns="91440" bIns="45720" rtlCol="0" anchor="ctr">
            <a:normAutofit/>
          </a:bodyPr>
          <a:lstStyle/>
          <a:p>
            <a:r>
              <a:rPr lang="en-US" b="1">
                <a:solidFill>
                  <a:schemeClr val="tx1"/>
                </a:solidFill>
              </a:rPr>
              <a:t>Không Nên</a:t>
            </a:r>
          </a:p>
        </p:txBody>
      </p:sp>
      <p:graphicFrame>
        <p:nvGraphicFramePr>
          <p:cNvPr id="6" name="TextBox 3">
            <a:extLst>
              <a:ext uri="{FF2B5EF4-FFF2-40B4-BE49-F238E27FC236}">
                <a16:creationId xmlns:a16="http://schemas.microsoft.com/office/drawing/2014/main" id="{E356901C-F5FC-9CB3-ECC4-631F3E763645}"/>
              </a:ext>
            </a:extLst>
          </p:cNvPr>
          <p:cNvGraphicFramePr/>
          <p:nvPr>
            <p:extLst>
              <p:ext uri="{D42A27DB-BD31-4B8C-83A1-F6EECF244321}">
                <p14:modId xmlns:p14="http://schemas.microsoft.com/office/powerpoint/2010/main" val="1883390239"/>
              </p:ext>
            </p:extLst>
          </p:nvPr>
        </p:nvGraphicFramePr>
        <p:xfrm>
          <a:off x="5827048" y="1868487"/>
          <a:ext cx="572148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18123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4D392F5B-77A0-41D2-8EC0-F695B997B922}"/>
              </a:ext>
            </a:extLst>
          </p:cNvPr>
          <p:cNvPicPr>
            <a:picLocks noChangeAspect="1"/>
          </p:cNvPicPr>
          <p:nvPr/>
        </p:nvPicPr>
        <p:blipFill rotWithShape="1">
          <a:blip r:embed="rId3"/>
          <a:srcRect l="31147" r="21592"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33C10B-16AA-257E-7488-2F58B6489523}"/>
              </a:ext>
            </a:extLst>
          </p:cNvPr>
          <p:cNvSpPr>
            <a:spLocks noGrp="1"/>
          </p:cNvSpPr>
          <p:nvPr>
            <p:ph type="title"/>
          </p:nvPr>
        </p:nvSpPr>
        <p:spPr>
          <a:xfrm>
            <a:off x="5827048" y="407987"/>
            <a:ext cx="5721484" cy="1325563"/>
          </a:xfrm>
        </p:spPr>
        <p:txBody>
          <a:bodyPr vert="horz" lIns="91440" tIns="45720" rIns="91440" bIns="45720" rtlCol="0" anchor="ctr">
            <a:normAutofit/>
          </a:bodyPr>
          <a:lstStyle/>
          <a:p>
            <a:r>
              <a:rPr lang="en-US" b="1">
                <a:solidFill>
                  <a:schemeClr val="tx1"/>
                </a:solidFill>
              </a:rPr>
              <a:t>Cá biệt hóa</a:t>
            </a:r>
          </a:p>
        </p:txBody>
      </p:sp>
      <p:graphicFrame>
        <p:nvGraphicFramePr>
          <p:cNvPr id="6" name="TextBox 3">
            <a:extLst>
              <a:ext uri="{FF2B5EF4-FFF2-40B4-BE49-F238E27FC236}">
                <a16:creationId xmlns:a16="http://schemas.microsoft.com/office/drawing/2014/main" id="{3F99DE8A-5ED9-5E3D-62E1-91A46D598FCC}"/>
              </a:ext>
            </a:extLst>
          </p:cNvPr>
          <p:cNvGraphicFramePr/>
          <p:nvPr>
            <p:extLst>
              <p:ext uri="{D42A27DB-BD31-4B8C-83A1-F6EECF244321}">
                <p14:modId xmlns:p14="http://schemas.microsoft.com/office/powerpoint/2010/main" val="1179299563"/>
              </p:ext>
            </p:extLst>
          </p:nvPr>
        </p:nvGraphicFramePr>
        <p:xfrm>
          <a:off x="5827048" y="1868487"/>
          <a:ext cx="5721484"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656303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2E0C0B-183F-D682-5892-87258E3283F2}"/>
              </a:ext>
            </a:extLst>
          </p:cNvPr>
          <p:cNvSpPr>
            <a:spLocks noGrp="1"/>
          </p:cNvSpPr>
          <p:nvPr>
            <p:ph type="title"/>
          </p:nvPr>
        </p:nvSpPr>
        <p:spPr>
          <a:xfrm>
            <a:off x="1171074" y="1396686"/>
            <a:ext cx="3240506" cy="4064628"/>
          </a:xfrm>
        </p:spPr>
        <p:txBody>
          <a:bodyPr vert="horz" lIns="91440" tIns="45720" rIns="91440" bIns="45720" rtlCol="0" anchor="ctr">
            <a:normAutofit/>
          </a:bodyPr>
          <a:lstStyle/>
          <a:p>
            <a:r>
              <a:rPr lang="en-US" b="1" kern="1200">
                <a:solidFill>
                  <a:srgbClr val="FFFFFF"/>
                </a:solidFill>
                <a:latin typeface="+mj-lt"/>
                <a:ea typeface="+mj-ea"/>
                <a:cs typeface="+mj-cs"/>
              </a:rPr>
              <a:t>Nên</a:t>
            </a:r>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A9EAF05-2C84-4BBF-11A0-83C059072B2F}"/>
              </a:ext>
            </a:extLst>
          </p:cNvPr>
          <p:cNvSpPr txBox="1"/>
          <p:nvPr/>
        </p:nvSpPr>
        <p:spPr>
          <a:xfrm>
            <a:off x="5214257" y="1526033"/>
            <a:ext cx="5910943" cy="4733253"/>
          </a:xfrm>
          <a:prstGeom prst="rect">
            <a:avLst/>
          </a:prstGeom>
        </p:spPr>
        <p:txBody>
          <a:bodyPr vert="horz" lIns="91440" tIns="45720" rIns="91440" bIns="45720" rtlCol="0">
            <a:normAutofit/>
          </a:bodyPr>
          <a:lstStyle/>
          <a:p>
            <a:pPr marL="571500" indent="-342900" defTabSz="914400">
              <a:lnSpc>
                <a:spcPct val="90000"/>
              </a:lnSpc>
              <a:spcAft>
                <a:spcPts val="600"/>
              </a:spcAft>
              <a:buFont typeface="Wingdings" panose="05000000000000000000" pitchFamily="2" charset="2"/>
              <a:buChar char="Ø"/>
            </a:pPr>
            <a:r>
              <a:rPr lang="en-US" sz="2400" dirty="0" err="1"/>
              <a:t>Lắng</a:t>
            </a:r>
            <a:r>
              <a:rPr lang="en-US" sz="2400" dirty="0"/>
              <a:t> </a:t>
            </a:r>
            <a:r>
              <a:rPr lang="en-US" sz="2400" dirty="0" err="1"/>
              <a:t>nghe</a:t>
            </a:r>
            <a:r>
              <a:rPr lang="en-US" sz="2400" dirty="0"/>
              <a:t> con</a:t>
            </a:r>
          </a:p>
          <a:p>
            <a:pPr marL="571500" indent="-342900" defTabSz="914400">
              <a:lnSpc>
                <a:spcPct val="90000"/>
              </a:lnSpc>
              <a:spcAft>
                <a:spcPts val="600"/>
              </a:spcAft>
              <a:buFont typeface="Wingdings" panose="05000000000000000000" pitchFamily="2" charset="2"/>
              <a:buChar char="Ø"/>
            </a:pPr>
            <a:r>
              <a:rPr lang="en-US" sz="2400" dirty="0" err="1"/>
              <a:t>Tạo</a:t>
            </a:r>
            <a:r>
              <a:rPr lang="en-US" sz="2400" dirty="0"/>
              <a:t> </a:t>
            </a:r>
            <a:r>
              <a:rPr lang="en-US" sz="2400" dirty="0" err="1"/>
              <a:t>điều</a:t>
            </a:r>
            <a:r>
              <a:rPr lang="en-US" sz="2400" dirty="0"/>
              <a:t> </a:t>
            </a:r>
            <a:r>
              <a:rPr lang="en-US" sz="2400" dirty="0" err="1"/>
              <a:t>kiện</a:t>
            </a:r>
            <a:r>
              <a:rPr lang="en-US" sz="2400" dirty="0"/>
              <a:t> </a:t>
            </a:r>
            <a:r>
              <a:rPr lang="en-US" sz="2400" dirty="0" err="1"/>
              <a:t>cho</a:t>
            </a:r>
            <a:r>
              <a:rPr lang="en-US" sz="2400" dirty="0"/>
              <a:t> con </a:t>
            </a:r>
            <a:r>
              <a:rPr lang="en-US" sz="2400" dirty="0" err="1"/>
              <a:t>diễn</a:t>
            </a:r>
            <a:r>
              <a:rPr lang="en-US" sz="2400" dirty="0"/>
              <a:t> </a:t>
            </a:r>
            <a:r>
              <a:rPr lang="en-US" sz="2400" dirty="0" err="1"/>
              <a:t>đạt</a:t>
            </a:r>
            <a:r>
              <a:rPr lang="en-US" sz="2400" dirty="0"/>
              <a:t> ý </a:t>
            </a:r>
            <a:r>
              <a:rPr lang="en-US" sz="2400" dirty="0" err="1"/>
              <a:t>nghĩ</a:t>
            </a:r>
            <a:r>
              <a:rPr lang="en-US" sz="2400" dirty="0"/>
              <a:t> </a:t>
            </a:r>
            <a:r>
              <a:rPr lang="en-US" sz="2400" dirty="0" err="1"/>
              <a:t>và</a:t>
            </a:r>
            <a:r>
              <a:rPr lang="en-US" sz="2400" dirty="0"/>
              <a:t> </a:t>
            </a:r>
            <a:r>
              <a:rPr lang="en-US" sz="2400" dirty="0" err="1"/>
              <a:t>bộc</a:t>
            </a:r>
            <a:r>
              <a:rPr lang="en-US" sz="2400" dirty="0"/>
              <a:t> </a:t>
            </a:r>
            <a:r>
              <a:rPr lang="en-US" sz="2400" dirty="0" err="1"/>
              <a:t>lộ</a:t>
            </a:r>
            <a:r>
              <a:rPr lang="en-US" sz="2400" dirty="0"/>
              <a:t> </a:t>
            </a:r>
            <a:r>
              <a:rPr lang="en-US" sz="2400" dirty="0" err="1"/>
              <a:t>cảm</a:t>
            </a:r>
            <a:r>
              <a:rPr lang="en-US" sz="2400" dirty="0"/>
              <a:t> </a:t>
            </a:r>
            <a:r>
              <a:rPr lang="en-US" sz="2400" dirty="0" err="1"/>
              <a:t>xúc</a:t>
            </a:r>
            <a:r>
              <a:rPr lang="en-US" sz="2400" dirty="0"/>
              <a:t> </a:t>
            </a:r>
          </a:p>
          <a:p>
            <a:pPr marL="571500" indent="-342900" defTabSz="914400">
              <a:lnSpc>
                <a:spcPct val="90000"/>
              </a:lnSpc>
              <a:spcAft>
                <a:spcPts val="600"/>
              </a:spcAft>
              <a:buFont typeface="Wingdings" panose="05000000000000000000" pitchFamily="2" charset="2"/>
              <a:buChar char="Ø"/>
            </a:pPr>
            <a:r>
              <a:rPr lang="en-US" sz="2400" dirty="0" err="1"/>
              <a:t>Cởi</a:t>
            </a:r>
            <a:r>
              <a:rPr lang="en-US" sz="2400" dirty="0"/>
              <a:t> </a:t>
            </a:r>
            <a:r>
              <a:rPr lang="en-US" sz="2400" dirty="0" err="1"/>
              <a:t>mở</a:t>
            </a:r>
            <a:r>
              <a:rPr lang="en-US" sz="2400" dirty="0"/>
              <a:t>, </a:t>
            </a:r>
            <a:r>
              <a:rPr lang="en-US" sz="2400" dirty="0" err="1"/>
              <a:t>linh</a:t>
            </a:r>
            <a:r>
              <a:rPr lang="en-US" sz="2400" dirty="0"/>
              <a:t> </a:t>
            </a:r>
            <a:r>
              <a:rPr lang="en-US" sz="2400" dirty="0" err="1"/>
              <a:t>hoạt</a:t>
            </a:r>
            <a:r>
              <a:rPr lang="en-US" sz="2400" dirty="0"/>
              <a:t>. </a:t>
            </a:r>
          </a:p>
          <a:p>
            <a:pPr marL="571500" indent="-342900" defTabSz="914400">
              <a:lnSpc>
                <a:spcPct val="90000"/>
              </a:lnSpc>
              <a:spcAft>
                <a:spcPts val="600"/>
              </a:spcAft>
              <a:buFont typeface="Wingdings" panose="05000000000000000000" pitchFamily="2" charset="2"/>
              <a:buChar char="Ø"/>
            </a:pPr>
            <a:r>
              <a:rPr lang="en-US" sz="2400" dirty="0" err="1"/>
              <a:t>Hiểu</a:t>
            </a:r>
            <a:r>
              <a:rPr lang="en-US" sz="2400" dirty="0"/>
              <a:t> </a:t>
            </a:r>
            <a:r>
              <a:rPr lang="en-US" sz="2400" dirty="0" err="1"/>
              <a:t>đặc</a:t>
            </a:r>
            <a:r>
              <a:rPr lang="en-US" sz="2400" dirty="0"/>
              <a:t> </a:t>
            </a:r>
            <a:r>
              <a:rPr lang="en-US" sz="2400" dirty="0" err="1"/>
              <a:t>điểm</a:t>
            </a:r>
            <a:r>
              <a:rPr lang="en-US" sz="2400" dirty="0"/>
              <a:t> </a:t>
            </a:r>
            <a:r>
              <a:rPr lang="en-US" sz="2400" dirty="0" err="1"/>
              <a:t>tâm</a:t>
            </a:r>
            <a:r>
              <a:rPr lang="en-US" sz="2400" dirty="0"/>
              <a:t> </a:t>
            </a:r>
            <a:r>
              <a:rPr lang="en-US" sz="2400" dirty="0" err="1"/>
              <a:t>lý</a:t>
            </a:r>
            <a:r>
              <a:rPr lang="en-US" sz="2400" dirty="0"/>
              <a:t> </a:t>
            </a:r>
            <a:r>
              <a:rPr lang="en-US" sz="2400" dirty="0" err="1"/>
              <a:t>của</a:t>
            </a:r>
            <a:r>
              <a:rPr lang="en-US" sz="2400" dirty="0"/>
              <a:t> con qua </a:t>
            </a:r>
            <a:r>
              <a:rPr lang="en-US" sz="2400" dirty="0" err="1"/>
              <a:t>từng</a:t>
            </a:r>
            <a:r>
              <a:rPr lang="en-US" sz="2400" dirty="0"/>
              <a:t> </a:t>
            </a:r>
            <a:r>
              <a:rPr lang="en-US" sz="2400" dirty="0" err="1"/>
              <a:t>giai</a:t>
            </a:r>
            <a:r>
              <a:rPr lang="en-US" sz="2400" dirty="0"/>
              <a:t> </a:t>
            </a:r>
            <a:r>
              <a:rPr lang="en-US" sz="2400" dirty="0" err="1"/>
              <a:t>đoạn</a:t>
            </a:r>
            <a:r>
              <a:rPr lang="en-US" sz="2400" dirty="0"/>
              <a:t> </a:t>
            </a:r>
            <a:r>
              <a:rPr lang="en-US" sz="2400" dirty="0" err="1"/>
              <a:t>phát</a:t>
            </a:r>
            <a:r>
              <a:rPr lang="en-US" sz="2400" dirty="0"/>
              <a:t> </a:t>
            </a:r>
            <a:r>
              <a:rPr lang="en-US" sz="2400" dirty="0" err="1"/>
              <a:t>triển</a:t>
            </a:r>
            <a:endParaRPr lang="en-US" sz="2400" dirty="0"/>
          </a:p>
          <a:p>
            <a:pPr marL="571500" indent="-342900" defTabSz="914400">
              <a:lnSpc>
                <a:spcPct val="90000"/>
              </a:lnSpc>
              <a:spcAft>
                <a:spcPts val="600"/>
              </a:spcAft>
              <a:buFont typeface="Wingdings" panose="05000000000000000000" pitchFamily="2" charset="2"/>
              <a:buChar char="Ø"/>
            </a:pPr>
            <a:r>
              <a:rPr lang="en-US" sz="2400" dirty="0" err="1"/>
              <a:t>Tìm</a:t>
            </a:r>
            <a:r>
              <a:rPr lang="en-US" sz="2400" dirty="0"/>
              <a:t> </a:t>
            </a:r>
            <a:r>
              <a:rPr lang="en-US" sz="2400" dirty="0" err="1"/>
              <a:t>hiểu</a:t>
            </a:r>
            <a:r>
              <a:rPr lang="en-US" sz="2400" dirty="0"/>
              <a:t> </a:t>
            </a:r>
            <a:r>
              <a:rPr lang="en-US" sz="2400" dirty="0" err="1"/>
              <a:t>những</a:t>
            </a:r>
            <a:r>
              <a:rPr lang="en-US" sz="2400" dirty="0"/>
              <a:t> </a:t>
            </a:r>
            <a:r>
              <a:rPr lang="en-US" sz="2400" dirty="0" err="1"/>
              <a:t>nguyên</a:t>
            </a:r>
            <a:r>
              <a:rPr lang="en-US" sz="2400" dirty="0"/>
              <a:t> </a:t>
            </a:r>
            <a:r>
              <a:rPr lang="en-US" sz="2400" dirty="0" err="1"/>
              <a:t>nhân</a:t>
            </a:r>
            <a:r>
              <a:rPr lang="en-US" sz="2400" dirty="0"/>
              <a:t> </a:t>
            </a:r>
            <a:r>
              <a:rPr lang="en-US" sz="2400" dirty="0" err="1"/>
              <a:t>đằng</a:t>
            </a:r>
            <a:r>
              <a:rPr lang="en-US" sz="2400" dirty="0"/>
              <a:t> </a:t>
            </a:r>
            <a:r>
              <a:rPr lang="en-US" sz="2400" dirty="0" err="1"/>
              <a:t>sau</a:t>
            </a:r>
            <a:r>
              <a:rPr lang="en-US" sz="2400" dirty="0"/>
              <a:t> </a:t>
            </a:r>
            <a:r>
              <a:rPr lang="en-US" sz="2400" dirty="0" err="1"/>
              <a:t>hành</a:t>
            </a:r>
            <a:r>
              <a:rPr lang="en-US" sz="2400" dirty="0"/>
              <a:t> vi/ </a:t>
            </a:r>
            <a:r>
              <a:rPr lang="en-US" sz="2400" dirty="0" err="1"/>
              <a:t>suy</a:t>
            </a:r>
            <a:r>
              <a:rPr lang="en-US" sz="2400" dirty="0"/>
              <a:t> </a:t>
            </a:r>
            <a:r>
              <a:rPr lang="en-US" sz="2400" dirty="0" err="1"/>
              <a:t>nghĩ</a:t>
            </a:r>
            <a:r>
              <a:rPr lang="en-US" sz="2400" dirty="0"/>
              <a:t> </a:t>
            </a:r>
            <a:r>
              <a:rPr lang="en-US" sz="2400" dirty="0" err="1"/>
              <a:t>của</a:t>
            </a:r>
            <a:r>
              <a:rPr lang="en-US" sz="2400" dirty="0"/>
              <a:t> </a:t>
            </a:r>
            <a:r>
              <a:rPr lang="en-US" sz="2400" dirty="0" err="1"/>
              <a:t>trẻ</a:t>
            </a:r>
            <a:endParaRPr lang="en-US" sz="2400" dirty="0"/>
          </a:p>
        </p:txBody>
      </p:sp>
    </p:spTree>
    <p:extLst>
      <p:ext uri="{BB962C8B-B14F-4D97-AF65-F5344CB8AC3E}">
        <p14:creationId xmlns:p14="http://schemas.microsoft.com/office/powerpoint/2010/main" val="836923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A8AC1-B63D-EEB4-83E3-C8DBF8B013CE}"/>
              </a:ext>
            </a:extLst>
          </p:cNvPr>
          <p:cNvSpPr>
            <a:spLocks noGrp="1"/>
          </p:cNvSpPr>
          <p:nvPr>
            <p:ph type="title"/>
          </p:nvPr>
        </p:nvSpPr>
        <p:spPr>
          <a:xfrm>
            <a:off x="2047793" y="4614902"/>
            <a:ext cx="8081960" cy="943954"/>
          </a:xfrm>
        </p:spPr>
        <p:txBody>
          <a:bodyPr vert="horz" lIns="228600" tIns="228600" rIns="228600" bIns="0" rtlCol="0" anchor="b">
            <a:normAutofit/>
          </a:bodyPr>
          <a:lstStyle/>
          <a:p>
            <a:pPr>
              <a:lnSpc>
                <a:spcPct val="80000"/>
              </a:lnSpc>
            </a:pPr>
            <a:r>
              <a:rPr lang="en-US" b="1" dirty="0" err="1">
                <a:solidFill>
                  <a:srgbClr val="C00000"/>
                </a:solidFill>
              </a:rPr>
              <a:t>Không</a:t>
            </a:r>
            <a:r>
              <a:rPr lang="en-US" b="1" dirty="0">
                <a:solidFill>
                  <a:srgbClr val="C00000"/>
                </a:solidFill>
              </a:rPr>
              <a:t> </a:t>
            </a:r>
            <a:r>
              <a:rPr lang="en-US" b="1" dirty="0" err="1">
                <a:solidFill>
                  <a:srgbClr val="C00000"/>
                </a:solidFill>
              </a:rPr>
              <a:t>Nên</a:t>
            </a:r>
            <a:endParaRPr lang="en-US" b="1" dirty="0">
              <a:solidFill>
                <a:srgbClr val="C00000"/>
              </a:solidFill>
            </a:endParaRPr>
          </a:p>
        </p:txBody>
      </p:sp>
      <p:pic>
        <p:nvPicPr>
          <p:cNvPr id="3" name="Picture 2">
            <a:extLst>
              <a:ext uri="{FF2B5EF4-FFF2-40B4-BE49-F238E27FC236}">
                <a16:creationId xmlns:a16="http://schemas.microsoft.com/office/drawing/2014/main" id="{5BE7DA3C-E1EA-409D-9872-DF4601400430}"/>
              </a:ext>
            </a:extLst>
          </p:cNvPr>
          <p:cNvPicPr>
            <a:picLocks noChangeAspect="1"/>
          </p:cNvPicPr>
          <p:nvPr/>
        </p:nvPicPr>
        <p:blipFill rotWithShape="1">
          <a:blip r:embed="rId2"/>
          <a:srcRect t="998" r="1" b="20735"/>
          <a:stretch/>
        </p:blipFill>
        <p:spPr>
          <a:xfrm>
            <a:off x="2443694" y="225888"/>
            <a:ext cx="7713657" cy="4150682"/>
          </a:xfrm>
          <a:prstGeom prst="rect">
            <a:avLst/>
          </a:prstGeom>
          <a:ln w="12700">
            <a:noFill/>
          </a:ln>
        </p:spPr>
      </p:pic>
    </p:spTree>
    <p:extLst>
      <p:ext uri="{BB962C8B-B14F-4D97-AF65-F5344CB8AC3E}">
        <p14:creationId xmlns:p14="http://schemas.microsoft.com/office/powerpoint/2010/main" val="33351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6C8B77-6312-4245-BC61-F0086C03CE57}"/>
              </a:ext>
            </a:extLst>
          </p:cNvPr>
          <p:cNvSpPr/>
          <p:nvPr/>
        </p:nvSpPr>
        <p:spPr>
          <a:xfrm>
            <a:off x="1171074" y="1396686"/>
            <a:ext cx="3240506" cy="406462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kern="1200">
                <a:solidFill>
                  <a:srgbClr val="FFFFFF"/>
                </a:solidFill>
                <a:latin typeface="+mj-lt"/>
                <a:ea typeface="+mj-ea"/>
                <a:cs typeface="+mj-cs"/>
              </a:rPr>
              <a:t>ĐẢM BẢO MỐI QUAN HỆ NGHỀ NGHIỆP </a:t>
            </a:r>
            <a:endParaRPr lang="en-US" sz="4400" kern="1200">
              <a:solidFill>
                <a:srgbClr val="FFFFFF"/>
              </a:solidFill>
              <a:latin typeface="+mj-lt"/>
              <a:ea typeface="+mj-ea"/>
              <a:cs typeface="+mj-cs"/>
            </a:endParaRPr>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967D3BB-A337-BD4C-875D-A6D911FA8076}"/>
              </a:ext>
            </a:extLst>
          </p:cNvPr>
          <p:cNvSpPr/>
          <p:nvPr/>
        </p:nvSpPr>
        <p:spPr>
          <a:xfrm>
            <a:off x="5370153" y="2623457"/>
            <a:ext cx="6462618" cy="2837857"/>
          </a:xfrm>
          <a:prstGeom prst="rect">
            <a:avLst/>
          </a:prstGeom>
        </p:spPr>
        <p:txBody>
          <a:bodyPr vert="horz" lIns="91440" tIns="45720" rIns="91440" bIns="45720" rtlCol="0">
            <a:normAutofit/>
          </a:bodyPr>
          <a:lstStyle/>
          <a:p>
            <a:pPr indent="-228600" algn="ctr" defTabSz="914400">
              <a:lnSpc>
                <a:spcPct val="90000"/>
              </a:lnSpc>
              <a:spcAft>
                <a:spcPts val="600"/>
              </a:spcAft>
              <a:buFont typeface="Arial" panose="020B0604020202020204" pitchFamily="34" charset="0"/>
              <a:buChar char="•"/>
            </a:pPr>
            <a:r>
              <a:rPr lang="en-US" sz="2400" i="1" dirty="0" err="1"/>
              <a:t>Bảo</a:t>
            </a:r>
            <a:r>
              <a:rPr lang="en-US" sz="2400" i="1" dirty="0"/>
              <a:t> </a:t>
            </a:r>
            <a:r>
              <a:rPr lang="en-US" sz="2400" i="1" dirty="0" err="1"/>
              <a:t>đảm</a:t>
            </a:r>
            <a:r>
              <a:rPr lang="en-US" sz="2400" i="1" dirty="0"/>
              <a:t> </a:t>
            </a:r>
            <a:r>
              <a:rPr lang="en-US" sz="2400" i="1" dirty="0" err="1"/>
              <a:t>mối</a:t>
            </a:r>
            <a:r>
              <a:rPr lang="en-US" sz="2400" i="1" dirty="0"/>
              <a:t> </a:t>
            </a:r>
            <a:r>
              <a:rPr lang="en-US" sz="2400" i="1" dirty="0" err="1"/>
              <a:t>quan</a:t>
            </a:r>
            <a:r>
              <a:rPr lang="en-US" sz="2400" i="1" dirty="0"/>
              <a:t> </a:t>
            </a:r>
            <a:r>
              <a:rPr lang="en-US" sz="2400" i="1" dirty="0" err="1"/>
              <a:t>hệ</a:t>
            </a:r>
            <a:r>
              <a:rPr lang="en-US" sz="2400" i="1" dirty="0"/>
              <a:t> </a:t>
            </a:r>
            <a:r>
              <a:rPr lang="en-US" sz="2400" i="1" dirty="0" err="1"/>
              <a:t>bình</a:t>
            </a:r>
            <a:r>
              <a:rPr lang="en-US" sz="2400" i="1" dirty="0"/>
              <a:t> </a:t>
            </a:r>
            <a:r>
              <a:rPr lang="en-US" sz="2400" i="1" dirty="0" err="1"/>
              <a:t>đẳng</a:t>
            </a:r>
            <a:r>
              <a:rPr lang="en-US" sz="2400" i="1" dirty="0"/>
              <a:t>, </a:t>
            </a:r>
            <a:r>
              <a:rPr lang="en-US" sz="2400" i="1" dirty="0" err="1"/>
              <a:t>khách</a:t>
            </a:r>
            <a:r>
              <a:rPr lang="en-US" sz="2400" i="1" dirty="0"/>
              <a:t> </a:t>
            </a:r>
            <a:r>
              <a:rPr lang="en-US" sz="2400" i="1" dirty="0" err="1"/>
              <a:t>quan</a:t>
            </a:r>
            <a:r>
              <a:rPr lang="en-US" sz="2400" i="1" dirty="0"/>
              <a:t>, </a:t>
            </a:r>
            <a:r>
              <a:rPr lang="en-US" sz="2400" i="1" dirty="0" err="1"/>
              <a:t>chuẩn</a:t>
            </a:r>
            <a:r>
              <a:rPr lang="en-US" sz="2400" i="1" dirty="0"/>
              <a:t> </a:t>
            </a:r>
            <a:r>
              <a:rPr lang="en-US" sz="2400" i="1" dirty="0" err="1"/>
              <a:t>mực</a:t>
            </a:r>
            <a:r>
              <a:rPr lang="en-US" sz="2400" i="1" dirty="0"/>
              <a:t> </a:t>
            </a:r>
            <a:r>
              <a:rPr lang="en-US" sz="2400" i="1" dirty="0" err="1"/>
              <a:t>giữa</a:t>
            </a:r>
            <a:r>
              <a:rPr lang="en-US" sz="2400" i="1" dirty="0"/>
              <a:t> </a:t>
            </a:r>
            <a:r>
              <a:rPr lang="en-US" sz="2400" i="1" dirty="0" err="1"/>
              <a:t>người</a:t>
            </a:r>
            <a:r>
              <a:rPr lang="en-US" sz="2400" i="1" dirty="0"/>
              <a:t> </a:t>
            </a:r>
            <a:r>
              <a:rPr lang="en-US" sz="2400" i="1" dirty="0" err="1"/>
              <a:t>học</a:t>
            </a:r>
            <a:r>
              <a:rPr lang="en-US" sz="2400" i="1" dirty="0"/>
              <a:t> </a:t>
            </a:r>
            <a:r>
              <a:rPr lang="en-US" sz="2400" i="1" dirty="0" err="1"/>
              <a:t>với</a:t>
            </a:r>
            <a:r>
              <a:rPr lang="en-US" sz="2400" i="1" dirty="0"/>
              <a:t> </a:t>
            </a:r>
            <a:r>
              <a:rPr lang="en-US" sz="2400" i="1" dirty="0" err="1"/>
              <a:t>người</a:t>
            </a:r>
            <a:r>
              <a:rPr lang="en-US" sz="2400" i="1" dirty="0"/>
              <a:t> </a:t>
            </a:r>
            <a:r>
              <a:rPr lang="en-US" sz="2400" i="1" dirty="0" err="1"/>
              <a:t>tham</a:t>
            </a:r>
            <a:r>
              <a:rPr lang="en-US" sz="2400" i="1" dirty="0"/>
              <a:t> </a:t>
            </a:r>
            <a:r>
              <a:rPr lang="en-US" sz="2400" i="1" dirty="0" err="1"/>
              <a:t>gia</a:t>
            </a:r>
            <a:r>
              <a:rPr lang="en-US" sz="2400" i="1" dirty="0"/>
              <a:t> </a:t>
            </a:r>
            <a:r>
              <a:rPr lang="en-US" sz="2400" i="1" dirty="0" err="1"/>
              <a:t>công</a:t>
            </a:r>
            <a:r>
              <a:rPr lang="en-US" sz="2400" i="1" dirty="0"/>
              <a:t> </a:t>
            </a:r>
            <a:r>
              <a:rPr lang="en-US" sz="2400" i="1" dirty="0" err="1"/>
              <a:t>tác</a:t>
            </a:r>
            <a:r>
              <a:rPr lang="en-US" sz="2400" i="1" dirty="0"/>
              <a:t> </a:t>
            </a:r>
            <a:r>
              <a:rPr lang="en-US" sz="2400" i="1" dirty="0" err="1"/>
              <a:t>xã</a:t>
            </a:r>
            <a:r>
              <a:rPr lang="en-US" sz="2400" i="1" dirty="0"/>
              <a:t> </a:t>
            </a:r>
            <a:r>
              <a:rPr lang="en-US" sz="2400" i="1" dirty="0" err="1"/>
              <a:t>hội</a:t>
            </a:r>
            <a:endParaRPr lang="en-US" sz="2400" i="1" dirty="0"/>
          </a:p>
          <a:p>
            <a:pPr indent="-228600" algn="ctr" defTabSz="914400">
              <a:lnSpc>
                <a:spcPct val="90000"/>
              </a:lnSpc>
              <a:spcAft>
                <a:spcPts val="600"/>
              </a:spcAft>
              <a:buFont typeface="Arial" panose="020B0604020202020204" pitchFamily="34" charset="0"/>
              <a:buChar char="•"/>
            </a:pPr>
            <a:endParaRPr lang="en-US" sz="2400" i="1" dirty="0"/>
          </a:p>
          <a:p>
            <a:pPr indent="-228600" algn="ctr" defTabSz="914400">
              <a:lnSpc>
                <a:spcPct val="90000"/>
              </a:lnSpc>
              <a:spcAft>
                <a:spcPts val="600"/>
              </a:spcAft>
              <a:buFont typeface="Arial" panose="020B0604020202020204" pitchFamily="34" charset="0"/>
              <a:buChar char="•"/>
            </a:pPr>
            <a:r>
              <a:rPr lang="en-US" sz="2400" i="1" dirty="0"/>
              <a:t>(TT 33/2018/ TT – BGD ĐT)</a:t>
            </a:r>
          </a:p>
        </p:txBody>
      </p:sp>
      <p:sp>
        <p:nvSpPr>
          <p:cNvPr id="2" name="Slide Number Placeholder 1">
            <a:extLst>
              <a:ext uri="{FF2B5EF4-FFF2-40B4-BE49-F238E27FC236}">
                <a16:creationId xmlns:a16="http://schemas.microsoft.com/office/drawing/2014/main" id="{09845846-0DF9-6B48-B1D6-E772B65CB8D2}"/>
              </a:ext>
            </a:extLst>
          </p:cNvPr>
          <p:cNvSpPr>
            <a:spLocks noGrp="1"/>
          </p:cNvSpPr>
          <p:nvPr>
            <p:ph type="sldNum" sz="quarter" idx="12"/>
          </p:nvPr>
        </p:nvSpPr>
        <p:spPr/>
        <p:txBody>
          <a:bodyPr/>
          <a:lstStyle/>
          <a:p>
            <a:pPr>
              <a:spcAft>
                <a:spcPts val="600"/>
              </a:spcAft>
            </a:pPr>
            <a:fld id="{00000000-1234-1234-1234-123412341234}" type="slidenum">
              <a:rPr lang="en" smtClean="0"/>
              <a:pPr>
                <a:spcAft>
                  <a:spcPts val="600"/>
                </a:spcAft>
              </a:pPr>
              <a:t>77</a:t>
            </a:fld>
            <a:endParaRPr lang="en"/>
          </a:p>
        </p:txBody>
      </p:sp>
    </p:spTree>
    <p:extLst>
      <p:ext uri="{BB962C8B-B14F-4D97-AF65-F5344CB8AC3E}">
        <p14:creationId xmlns:p14="http://schemas.microsoft.com/office/powerpoint/2010/main" val="34149181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Arc 1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1B3AF7-66DF-B22B-9B2A-00DE25D02A1A}"/>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kern="1200">
                <a:solidFill>
                  <a:schemeClr val="tx1"/>
                </a:solidFill>
                <a:latin typeface="+mj-lt"/>
                <a:ea typeface="+mj-ea"/>
                <a:cs typeface="+mj-cs"/>
              </a:rPr>
              <a:t>Nên</a:t>
            </a:r>
          </a:p>
        </p:txBody>
      </p:sp>
      <p:sp>
        <p:nvSpPr>
          <p:cNvPr id="17" name="Freeform: Shape 1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Robot">
            <a:extLst>
              <a:ext uri="{FF2B5EF4-FFF2-40B4-BE49-F238E27FC236}">
                <a16:creationId xmlns:a16="http://schemas.microsoft.com/office/drawing/2014/main" id="{F16427BB-E2F2-94C6-C209-4CCE8E47B2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TextBox 3">
            <a:extLst>
              <a:ext uri="{FF2B5EF4-FFF2-40B4-BE49-F238E27FC236}">
                <a16:creationId xmlns:a16="http://schemas.microsoft.com/office/drawing/2014/main" id="{49139792-85D6-4890-687F-06F630EA44A3}"/>
              </a:ext>
            </a:extLst>
          </p:cNvPr>
          <p:cNvSpPr txBox="1"/>
          <p:nvPr/>
        </p:nvSpPr>
        <p:spPr>
          <a:xfrm>
            <a:off x="4713514" y="1805056"/>
            <a:ext cx="6640286" cy="4371907"/>
          </a:xfrm>
          <a:prstGeom prst="rect">
            <a:avLst/>
          </a:prstGeom>
        </p:spPr>
        <p:txBody>
          <a:bodyPr vert="horz" lIns="91440" tIns="45720" rIns="91440" bIns="45720" rtlCol="0">
            <a:normAutofit/>
          </a:bodyPr>
          <a:lstStyle/>
          <a:p>
            <a:pPr marL="342900" indent="-342900" defTabSz="914400">
              <a:lnSpc>
                <a:spcPct val="90000"/>
              </a:lnSpc>
              <a:spcAft>
                <a:spcPts val="600"/>
              </a:spcAft>
              <a:buFont typeface="Wingdings" panose="05000000000000000000" pitchFamily="2" charset="2"/>
              <a:buChar char="ü"/>
            </a:pPr>
            <a:r>
              <a:rPr lang="en-US" sz="2200" dirty="0" err="1"/>
              <a:t>Đảm</a:t>
            </a:r>
            <a:r>
              <a:rPr lang="en-US" sz="2200" dirty="0"/>
              <a:t> </a:t>
            </a:r>
            <a:r>
              <a:rPr lang="en-US" sz="2200" dirty="0" err="1"/>
              <a:t>bảo</a:t>
            </a:r>
            <a:r>
              <a:rPr lang="en-US" sz="2200" dirty="0"/>
              <a:t> </a:t>
            </a:r>
            <a:r>
              <a:rPr lang="en-US" sz="2200" dirty="0" err="1"/>
              <a:t>tính</a:t>
            </a:r>
            <a:r>
              <a:rPr lang="en-US" sz="2200" dirty="0"/>
              <a:t> </a:t>
            </a:r>
            <a:r>
              <a:rPr lang="en-US" sz="2200" dirty="0" err="1"/>
              <a:t>thân</a:t>
            </a:r>
            <a:r>
              <a:rPr lang="en-US" sz="2200" dirty="0"/>
              <a:t> </a:t>
            </a:r>
            <a:r>
              <a:rPr lang="en-US" sz="2200" dirty="0" err="1"/>
              <a:t>thiện</a:t>
            </a:r>
            <a:r>
              <a:rPr lang="en-US" sz="2200" dirty="0"/>
              <a:t>, chia </a:t>
            </a:r>
            <a:r>
              <a:rPr lang="en-US" sz="2200" dirty="0" err="1"/>
              <a:t>sẻ</a:t>
            </a:r>
            <a:r>
              <a:rPr lang="en-US" sz="2200" dirty="0"/>
              <a:t>, </a:t>
            </a:r>
            <a:r>
              <a:rPr lang="en-US" sz="2200" dirty="0" err="1"/>
              <a:t>hợp</a:t>
            </a:r>
            <a:r>
              <a:rPr lang="en-US" sz="2200" dirty="0"/>
              <a:t> </a:t>
            </a:r>
            <a:r>
              <a:rPr lang="en-US" sz="2200" dirty="0" err="1"/>
              <a:t>tác</a:t>
            </a:r>
            <a:r>
              <a:rPr lang="en-US" sz="2200" dirty="0"/>
              <a:t>, </a:t>
            </a:r>
            <a:r>
              <a:rPr lang="en-US" sz="2200" dirty="0" err="1"/>
              <a:t>vì</a:t>
            </a:r>
            <a:r>
              <a:rPr lang="en-US" sz="2200" dirty="0"/>
              <a:t> </a:t>
            </a:r>
            <a:r>
              <a:rPr lang="en-US" sz="2200" dirty="0" err="1"/>
              <a:t>lợi</a:t>
            </a:r>
            <a:r>
              <a:rPr lang="en-US" sz="2200" dirty="0"/>
              <a:t> </a:t>
            </a:r>
            <a:r>
              <a:rPr lang="en-US" sz="2200" dirty="0" err="1"/>
              <a:t>ích</a:t>
            </a:r>
            <a:r>
              <a:rPr lang="en-US" sz="2200" dirty="0"/>
              <a:t> </a:t>
            </a:r>
            <a:r>
              <a:rPr lang="en-US" sz="2200" dirty="0" err="1"/>
              <a:t>của</a:t>
            </a:r>
            <a:r>
              <a:rPr lang="en-US" sz="2200" dirty="0"/>
              <a:t> </a:t>
            </a:r>
            <a:r>
              <a:rPr lang="en-US" sz="2200" dirty="0" err="1"/>
              <a:t>trẻ</a:t>
            </a:r>
            <a:r>
              <a:rPr lang="en-US" sz="2200" dirty="0"/>
              <a:t> </a:t>
            </a:r>
            <a:r>
              <a:rPr lang="en-US" sz="2200" dirty="0" err="1"/>
              <a:t>được</a:t>
            </a:r>
            <a:r>
              <a:rPr lang="en-US" sz="2200" dirty="0"/>
              <a:t> </a:t>
            </a:r>
            <a:r>
              <a:rPr lang="en-US" sz="2200" dirty="0" err="1"/>
              <a:t>đặt</a:t>
            </a:r>
            <a:r>
              <a:rPr lang="en-US" sz="2200" dirty="0"/>
              <a:t> </a:t>
            </a:r>
            <a:r>
              <a:rPr lang="en-US" sz="2200" dirty="0" err="1"/>
              <a:t>lên</a:t>
            </a:r>
            <a:r>
              <a:rPr lang="en-US" sz="2200" dirty="0"/>
              <a:t> </a:t>
            </a:r>
            <a:r>
              <a:rPr lang="en-US" sz="2200" dirty="0" err="1"/>
              <a:t>hàng</a:t>
            </a:r>
            <a:r>
              <a:rPr lang="en-US" sz="2200" dirty="0"/>
              <a:t> </a:t>
            </a:r>
            <a:r>
              <a:rPr lang="en-US" sz="2200" dirty="0" err="1"/>
              <a:t>đầu</a:t>
            </a:r>
            <a:endParaRPr lang="en-US" sz="2200" dirty="0"/>
          </a:p>
        </p:txBody>
      </p:sp>
      <p:sp>
        <p:nvSpPr>
          <p:cNvPr id="6" name="TextBox 5">
            <a:extLst>
              <a:ext uri="{FF2B5EF4-FFF2-40B4-BE49-F238E27FC236}">
                <a16:creationId xmlns:a16="http://schemas.microsoft.com/office/drawing/2014/main" id="{8F6316C6-1112-C6CC-FE10-408576A3D49E}"/>
              </a:ext>
            </a:extLst>
          </p:cNvPr>
          <p:cNvSpPr txBox="1"/>
          <p:nvPr/>
        </p:nvSpPr>
        <p:spPr>
          <a:xfrm>
            <a:off x="4963886" y="3265710"/>
            <a:ext cx="6424550" cy="1369606"/>
          </a:xfrm>
          <a:prstGeom prst="rect">
            <a:avLst/>
          </a:prstGeom>
          <a:noFill/>
        </p:spPr>
        <p:txBody>
          <a:bodyPr wrap="square">
            <a:spAutoFit/>
          </a:bodyPr>
          <a:lstStyle/>
          <a:p>
            <a:pPr marL="457200" indent="-457200">
              <a:spcAft>
                <a:spcPts val="600"/>
              </a:spcAft>
              <a:buFont typeface="Wingdings" panose="05000000000000000000" pitchFamily="2" charset="2"/>
              <a:buChar char="ü"/>
            </a:pPr>
            <a:r>
              <a:rPr lang="en-US" sz="2600" dirty="0">
                <a:effectLst/>
                <a:latin typeface="Times" panose="02020603050405020304" pitchFamily="18" charset="0"/>
                <a:ea typeface="Times New Roman" panose="02020603050405020304" pitchFamily="18" charset="0"/>
                <a:cs typeface="Times" panose="02020603050405020304" pitchFamily="18" charset="0"/>
              </a:rPr>
              <a:t>Tôn </a:t>
            </a:r>
            <a:r>
              <a:rPr lang="en-US" sz="2600" dirty="0" err="1">
                <a:effectLst/>
                <a:latin typeface="Times" panose="02020603050405020304" pitchFamily="18" charset="0"/>
                <a:ea typeface="Times New Roman" panose="02020603050405020304" pitchFamily="18" charset="0"/>
                <a:cs typeface="Times" panose="02020603050405020304" pitchFamily="18" charset="0"/>
              </a:rPr>
              <a:t>trọng</a:t>
            </a:r>
            <a:r>
              <a:rPr lang="en-US" sz="2600" dirty="0">
                <a:effectLst/>
                <a:latin typeface="Times" panose="02020603050405020304" pitchFamily="18" charset="0"/>
                <a:ea typeface="Times New Roman" panose="02020603050405020304" pitchFamily="18" charset="0"/>
                <a:cs typeface="Times" panose="02020603050405020304" pitchFamily="18" charset="0"/>
              </a:rPr>
              <a:t> </a:t>
            </a:r>
            <a:r>
              <a:rPr lang="en-US" sz="2600" dirty="0" err="1">
                <a:effectLst/>
                <a:latin typeface="Times" panose="02020603050405020304" pitchFamily="18" charset="0"/>
                <a:ea typeface="Times New Roman" panose="02020603050405020304" pitchFamily="18" charset="0"/>
                <a:cs typeface="Times" panose="02020603050405020304" pitchFamily="18" charset="0"/>
              </a:rPr>
              <a:t>quan</a:t>
            </a:r>
            <a:r>
              <a:rPr lang="en-US" sz="2600" dirty="0">
                <a:effectLst/>
                <a:latin typeface="Times" panose="02020603050405020304" pitchFamily="18" charset="0"/>
                <a:ea typeface="Times New Roman" panose="02020603050405020304" pitchFamily="18" charset="0"/>
                <a:cs typeface="Times" panose="02020603050405020304" pitchFamily="18" charset="0"/>
              </a:rPr>
              <a:t> </a:t>
            </a:r>
            <a:r>
              <a:rPr lang="en-US" sz="2600" dirty="0" err="1">
                <a:effectLst/>
                <a:latin typeface="Times" panose="02020603050405020304" pitchFamily="18" charset="0"/>
                <a:ea typeface="Times New Roman" panose="02020603050405020304" pitchFamily="18" charset="0"/>
                <a:cs typeface="Times" panose="02020603050405020304" pitchFamily="18" charset="0"/>
              </a:rPr>
              <a:t>điểm</a:t>
            </a:r>
            <a:r>
              <a:rPr lang="en-US" sz="2600" dirty="0">
                <a:effectLst/>
                <a:latin typeface="Times" panose="02020603050405020304" pitchFamily="18" charset="0"/>
                <a:ea typeface="Times New Roman" panose="02020603050405020304" pitchFamily="18" charset="0"/>
                <a:cs typeface="Times" panose="02020603050405020304" pitchFamily="18" charset="0"/>
              </a:rPr>
              <a:t> </a:t>
            </a:r>
            <a:r>
              <a:rPr lang="en-US" sz="2600" dirty="0" err="1">
                <a:effectLst/>
                <a:latin typeface="Times" panose="02020603050405020304" pitchFamily="18" charset="0"/>
                <a:ea typeface="Times New Roman" panose="02020603050405020304" pitchFamily="18" charset="0"/>
                <a:cs typeface="Times" panose="02020603050405020304" pitchFamily="18" charset="0"/>
              </a:rPr>
              <a:t>giá</a:t>
            </a:r>
            <a:r>
              <a:rPr lang="en-US" sz="2600" dirty="0">
                <a:effectLst/>
                <a:latin typeface="Times" panose="02020603050405020304" pitchFamily="18" charset="0"/>
                <a:ea typeface="Times New Roman" panose="02020603050405020304" pitchFamily="18" charset="0"/>
                <a:cs typeface="Times" panose="02020603050405020304" pitchFamily="18" charset="0"/>
              </a:rPr>
              <a:t> </a:t>
            </a:r>
            <a:r>
              <a:rPr lang="en-US" sz="2600" dirty="0" err="1">
                <a:effectLst/>
                <a:latin typeface="Times" panose="02020603050405020304" pitchFamily="18" charset="0"/>
                <a:ea typeface="Times New Roman" panose="02020603050405020304" pitchFamily="18" charset="0"/>
                <a:cs typeface="Times" panose="02020603050405020304" pitchFamily="18" charset="0"/>
              </a:rPr>
              <a:t>trị</a:t>
            </a:r>
            <a:r>
              <a:rPr lang="en-US" sz="2600" dirty="0">
                <a:effectLst/>
                <a:latin typeface="Times" panose="02020603050405020304" pitchFamily="18" charset="0"/>
                <a:ea typeface="Times New Roman" panose="02020603050405020304" pitchFamily="18" charset="0"/>
                <a:cs typeface="Times" panose="02020603050405020304" pitchFamily="18" charset="0"/>
              </a:rPr>
              <a:t>, </a:t>
            </a:r>
            <a:r>
              <a:rPr lang="en-US" sz="2600" dirty="0" err="1">
                <a:effectLst/>
                <a:latin typeface="Times" panose="02020603050405020304" pitchFamily="18" charset="0"/>
                <a:ea typeface="Times New Roman" panose="02020603050405020304" pitchFamily="18" charset="0"/>
                <a:cs typeface="Times" panose="02020603050405020304" pitchFamily="18" charset="0"/>
              </a:rPr>
              <a:t>nguyên</a:t>
            </a:r>
            <a:r>
              <a:rPr lang="en-US" sz="2600" dirty="0">
                <a:effectLst/>
                <a:latin typeface="Times" panose="02020603050405020304" pitchFamily="18" charset="0"/>
                <a:ea typeface="Times New Roman" panose="02020603050405020304" pitchFamily="18" charset="0"/>
                <a:cs typeface="Times" panose="02020603050405020304" pitchFamily="18" charset="0"/>
              </a:rPr>
              <a:t> </a:t>
            </a:r>
            <a:r>
              <a:rPr lang="en-US" sz="2600" dirty="0" err="1">
                <a:effectLst/>
                <a:latin typeface="Times" panose="02020603050405020304" pitchFamily="18" charset="0"/>
                <a:ea typeface="Times New Roman" panose="02020603050405020304" pitchFamily="18" charset="0"/>
                <a:cs typeface="Times" panose="02020603050405020304" pitchFamily="18" charset="0"/>
              </a:rPr>
              <a:t>tắc</a:t>
            </a:r>
            <a:r>
              <a:rPr lang="en-US" sz="2600" dirty="0">
                <a:effectLst/>
                <a:latin typeface="Times" panose="02020603050405020304" pitchFamily="18" charset="0"/>
                <a:ea typeface="Times New Roman" panose="02020603050405020304" pitchFamily="18" charset="0"/>
                <a:cs typeface="Times" panose="02020603050405020304" pitchFamily="18" charset="0"/>
              </a:rPr>
              <a:t> </a:t>
            </a:r>
            <a:r>
              <a:rPr lang="en-US" sz="2600" dirty="0" err="1">
                <a:effectLst/>
                <a:latin typeface="Times" panose="02020603050405020304" pitchFamily="18" charset="0"/>
                <a:ea typeface="Times New Roman" panose="02020603050405020304" pitchFamily="18" charset="0"/>
                <a:cs typeface="Times" panose="02020603050405020304" pitchFamily="18" charset="0"/>
              </a:rPr>
              <a:t>nghề</a:t>
            </a:r>
            <a:r>
              <a:rPr lang="en-US" sz="2600" dirty="0">
                <a:effectLst/>
                <a:latin typeface="Times" panose="02020603050405020304" pitchFamily="18" charset="0"/>
                <a:ea typeface="Times New Roman" panose="02020603050405020304" pitchFamily="18" charset="0"/>
                <a:cs typeface="Times" panose="02020603050405020304" pitchFamily="18" charset="0"/>
              </a:rPr>
              <a:t> </a:t>
            </a:r>
            <a:r>
              <a:rPr lang="en-US" sz="2600" dirty="0" err="1">
                <a:effectLst/>
                <a:latin typeface="Times" panose="02020603050405020304" pitchFamily="18" charset="0"/>
                <a:ea typeface="Times New Roman" panose="02020603050405020304" pitchFamily="18" charset="0"/>
                <a:cs typeface="Times" panose="02020603050405020304" pitchFamily="18" charset="0"/>
              </a:rPr>
              <a:t>nghiệp</a:t>
            </a:r>
            <a:endParaRPr lang="en-US" sz="2600" dirty="0">
              <a:latin typeface="Times" panose="02020603050405020304" pitchFamily="18" charset="0"/>
              <a:ea typeface="Times New Roman" panose="02020603050405020304" pitchFamily="18" charset="0"/>
              <a:cs typeface="Times" panose="02020603050405020304" pitchFamily="18" charset="0"/>
            </a:endParaRPr>
          </a:p>
          <a:p>
            <a:pPr marL="457200" indent="-457200">
              <a:spcAft>
                <a:spcPts val="600"/>
              </a:spcAft>
              <a:buFont typeface="Wingdings" panose="05000000000000000000" pitchFamily="2" charset="2"/>
              <a:buChar char="ü"/>
            </a:pPr>
            <a:r>
              <a:rPr lang="en-US" sz="2600" dirty="0">
                <a:latin typeface="Times" panose="02020603050405020304" pitchFamily="18" charset="0"/>
                <a:cs typeface="Times" panose="02020603050405020304" pitchFamily="18" charset="0"/>
              </a:rPr>
              <a:t>Tôn </a:t>
            </a:r>
            <a:r>
              <a:rPr lang="en-US" sz="2600" dirty="0" err="1">
                <a:latin typeface="Times" panose="02020603050405020304" pitchFamily="18" charset="0"/>
                <a:cs typeface="Times" panose="02020603050405020304" pitchFamily="18" charset="0"/>
              </a:rPr>
              <a:t>trọng</a:t>
            </a:r>
            <a:r>
              <a:rPr lang="en-US" sz="2600" dirty="0">
                <a:latin typeface="Times" panose="02020603050405020304" pitchFamily="18" charset="0"/>
                <a:cs typeface="Times" panose="02020603050405020304" pitchFamily="18" charset="0"/>
              </a:rPr>
              <a:t> </a:t>
            </a:r>
            <a:r>
              <a:rPr lang="en-US" sz="2600" dirty="0" err="1">
                <a:latin typeface="Times" panose="02020603050405020304" pitchFamily="18" charset="0"/>
                <a:cs typeface="Times" panose="02020603050405020304" pitchFamily="18" charset="0"/>
              </a:rPr>
              <a:t>những</a:t>
            </a:r>
            <a:r>
              <a:rPr lang="en-US" sz="2600" dirty="0">
                <a:latin typeface="Times" panose="02020603050405020304" pitchFamily="18" charset="0"/>
                <a:cs typeface="Times" panose="02020603050405020304" pitchFamily="18" charset="0"/>
              </a:rPr>
              <a:t> ý </a:t>
            </a:r>
            <a:r>
              <a:rPr lang="en-US" sz="2600" dirty="0" err="1">
                <a:latin typeface="Times" panose="02020603050405020304" pitchFamily="18" charset="0"/>
                <a:cs typeface="Times" panose="02020603050405020304" pitchFamily="18" charset="0"/>
              </a:rPr>
              <a:t>kiến</a:t>
            </a:r>
            <a:r>
              <a:rPr lang="en-US" sz="2600" dirty="0">
                <a:latin typeface="Times" panose="02020603050405020304" pitchFamily="18" charset="0"/>
                <a:cs typeface="Times" panose="02020603050405020304" pitchFamily="18" charset="0"/>
              </a:rPr>
              <a:t> </a:t>
            </a:r>
            <a:r>
              <a:rPr lang="en-US" sz="2600" dirty="0" err="1">
                <a:latin typeface="Times" panose="02020603050405020304" pitchFamily="18" charset="0"/>
                <a:cs typeface="Times" panose="02020603050405020304" pitchFamily="18" charset="0"/>
              </a:rPr>
              <a:t>của</a:t>
            </a:r>
            <a:r>
              <a:rPr lang="en-US" sz="2600" dirty="0">
                <a:latin typeface="Times" panose="02020603050405020304" pitchFamily="18" charset="0"/>
                <a:cs typeface="Times" panose="02020603050405020304" pitchFamily="18" charset="0"/>
              </a:rPr>
              <a:t> </a:t>
            </a:r>
            <a:r>
              <a:rPr lang="en-US" sz="2600" dirty="0" err="1">
                <a:latin typeface="Times" panose="02020603050405020304" pitchFamily="18" charset="0"/>
                <a:cs typeface="Times" panose="02020603050405020304" pitchFamily="18" charset="0"/>
              </a:rPr>
              <a:t>trẻ</a:t>
            </a:r>
            <a:endParaRPr lang="en-US" sz="26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6251199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BB960AF7-0B64-7049-8287-6CFACF14C908}"/>
              </a:ext>
            </a:extLst>
          </p:cNvPr>
          <p:cNvSpPr/>
          <p:nvPr/>
        </p:nvSpPr>
        <p:spPr>
          <a:xfrm>
            <a:off x="881742" y="1197429"/>
            <a:ext cx="10472057" cy="4979534"/>
          </a:xfrm>
          <a:prstGeom prst="rect">
            <a:avLst/>
          </a:prstGeom>
        </p:spPr>
        <p:txBody>
          <a:bodyPr vert="horz" lIns="91440" tIns="45720" rIns="91440" bIns="45720" rtlCol="0">
            <a:normAutofit/>
          </a:bodyPr>
          <a:lstStyle/>
          <a:p>
            <a:pPr indent="-228600" defTabSz="914400">
              <a:lnSpc>
                <a:spcPct val="90000"/>
              </a:lnSpc>
              <a:spcAft>
                <a:spcPts val="600"/>
              </a:spcAft>
              <a:buClr>
                <a:schemeClr val="accent1"/>
              </a:buClr>
              <a:buSzPct val="110000"/>
              <a:buFont typeface="Arial" panose="020B0604020202020204" pitchFamily="34" charset="0"/>
              <a:buChar char="•"/>
            </a:pPr>
            <a:r>
              <a:rPr lang="en-US" sz="2400" b="1" dirty="0"/>
              <a:t>KHÔNG NÊN</a:t>
            </a:r>
          </a:p>
          <a:p>
            <a:pPr indent="-228600" defTabSz="914400">
              <a:lnSpc>
                <a:spcPct val="90000"/>
              </a:lnSpc>
              <a:spcAft>
                <a:spcPts val="600"/>
              </a:spcAft>
              <a:buClr>
                <a:schemeClr val="accent1"/>
              </a:buClr>
              <a:buSzPct val="110000"/>
              <a:buFont typeface="Arial" panose="020B0604020202020204" pitchFamily="34" charset="0"/>
              <a:buChar char="•"/>
            </a:pPr>
            <a:endParaRPr lang="en-US" sz="2400" dirty="0"/>
          </a:p>
          <a:p>
            <a:pPr marL="457189" indent="-228600" defTabSz="914400">
              <a:lnSpc>
                <a:spcPct val="90000"/>
              </a:lnSpc>
              <a:spcAft>
                <a:spcPts val="600"/>
              </a:spcAft>
              <a:buClr>
                <a:schemeClr val="accent1"/>
              </a:buClr>
              <a:buSzPct val="110000"/>
              <a:buFont typeface="Arial" panose="020B0604020202020204" pitchFamily="34" charset="0"/>
              <a:buChar char="•"/>
            </a:pPr>
            <a:r>
              <a:rPr lang="en-US" sz="2400" dirty="0" err="1"/>
              <a:t>Không</a:t>
            </a:r>
            <a:r>
              <a:rPr lang="en-US" sz="2400" dirty="0"/>
              <a:t> </a:t>
            </a:r>
            <a:r>
              <a:rPr lang="en-US" sz="2400" dirty="0" err="1"/>
              <a:t>được</a:t>
            </a:r>
            <a:r>
              <a:rPr lang="en-US" sz="2400" dirty="0"/>
              <a:t> </a:t>
            </a:r>
            <a:r>
              <a:rPr lang="en-US" sz="2400" dirty="0" err="1"/>
              <a:t>lợi</a:t>
            </a:r>
            <a:r>
              <a:rPr lang="en-US" sz="2400" dirty="0"/>
              <a:t> </a:t>
            </a:r>
            <a:r>
              <a:rPr lang="en-US" sz="2400" dirty="0" err="1"/>
              <a:t>dụng</a:t>
            </a:r>
            <a:r>
              <a:rPr lang="en-US" sz="2400" dirty="0"/>
              <a:t> </a:t>
            </a:r>
            <a:r>
              <a:rPr lang="en-US" sz="2400" dirty="0" err="1"/>
              <a:t>mối</a:t>
            </a:r>
            <a:r>
              <a:rPr lang="en-US" sz="2400" dirty="0"/>
              <a:t> </a:t>
            </a:r>
            <a:r>
              <a:rPr lang="en-US" sz="2400" dirty="0" err="1"/>
              <a:t>quan</a:t>
            </a:r>
            <a:r>
              <a:rPr lang="en-US" sz="2400" dirty="0"/>
              <a:t> </a:t>
            </a:r>
            <a:r>
              <a:rPr lang="en-US" sz="2400" dirty="0" err="1"/>
              <a:t>hẹ</a:t>
            </a:r>
            <a:r>
              <a:rPr lang="en-US" sz="2400" dirty="0"/>
              <a:t>̂ </a:t>
            </a:r>
            <a:r>
              <a:rPr lang="en-US" sz="2400" dirty="0" err="1"/>
              <a:t>với</a:t>
            </a:r>
            <a:r>
              <a:rPr lang="en-US" sz="2400" dirty="0"/>
              <a:t> </a:t>
            </a:r>
            <a:r>
              <a:rPr lang="en-US" sz="2400" dirty="0" err="1"/>
              <a:t>trẻ</a:t>
            </a:r>
            <a:r>
              <a:rPr lang="en-US" sz="2400" dirty="0"/>
              <a:t> </a:t>
            </a:r>
            <a:r>
              <a:rPr lang="en-US" sz="2400" dirty="0" err="1"/>
              <a:t>đê</a:t>
            </a:r>
            <a:r>
              <a:rPr lang="en-US" sz="2400" dirty="0"/>
              <a:t>̉ </a:t>
            </a:r>
            <a:r>
              <a:rPr lang="en-US" sz="2400" dirty="0" err="1"/>
              <a:t>mang</a:t>
            </a:r>
            <a:r>
              <a:rPr lang="en-US" sz="2400" dirty="0"/>
              <a:t> </a:t>
            </a:r>
            <a:r>
              <a:rPr lang="en-US" sz="2400" dirty="0" err="1"/>
              <a:t>lại</a:t>
            </a:r>
            <a:r>
              <a:rPr lang="en-US" sz="2400" dirty="0"/>
              <a:t> </a:t>
            </a:r>
            <a:r>
              <a:rPr lang="en-US" sz="2400" dirty="0" err="1"/>
              <a:t>lợi</a:t>
            </a:r>
            <a:r>
              <a:rPr lang="en-US" sz="2400" dirty="0"/>
              <a:t> </a:t>
            </a:r>
            <a:r>
              <a:rPr lang="en-US" sz="2400" dirty="0" err="1"/>
              <a:t>cho</a:t>
            </a:r>
            <a:r>
              <a:rPr lang="en-US" sz="2400" dirty="0"/>
              <a:t> </a:t>
            </a:r>
            <a:r>
              <a:rPr lang="en-US" sz="2400" dirty="0" err="1"/>
              <a:t>mình</a:t>
            </a:r>
            <a:r>
              <a:rPr lang="en-US" sz="2400" dirty="0"/>
              <a:t> </a:t>
            </a:r>
            <a:r>
              <a:rPr lang="en-US" sz="2400" dirty="0" err="1"/>
              <a:t>về</a:t>
            </a:r>
            <a:r>
              <a:rPr lang="en-US" sz="2400" dirty="0"/>
              <a:t> </a:t>
            </a:r>
            <a:r>
              <a:rPr lang="en-US" sz="2400" dirty="0" err="1"/>
              <a:t>vật</a:t>
            </a:r>
            <a:r>
              <a:rPr lang="en-US" sz="2400" dirty="0"/>
              <a:t> </a:t>
            </a:r>
            <a:r>
              <a:rPr lang="en-US" sz="2400" dirty="0" err="1"/>
              <a:t>chất</a:t>
            </a:r>
            <a:r>
              <a:rPr lang="en-US" sz="2400" dirty="0"/>
              <a:t>, </a:t>
            </a:r>
            <a:r>
              <a:rPr lang="en-US" sz="2400" dirty="0" err="1"/>
              <a:t>tình</a:t>
            </a:r>
            <a:r>
              <a:rPr lang="en-US" sz="2400" dirty="0"/>
              <a:t> </a:t>
            </a:r>
            <a:r>
              <a:rPr lang="en-US" sz="2400" dirty="0" err="1"/>
              <a:t>cảm</a:t>
            </a:r>
            <a:r>
              <a:rPr lang="en-US" sz="2400" dirty="0"/>
              <a:t>.</a:t>
            </a:r>
          </a:p>
          <a:p>
            <a:pPr indent="-228600" defTabSz="914400">
              <a:lnSpc>
                <a:spcPct val="90000"/>
              </a:lnSpc>
              <a:spcAft>
                <a:spcPts val="600"/>
              </a:spcAft>
              <a:buClr>
                <a:schemeClr val="accent1"/>
              </a:buClr>
              <a:buSzPct val="110000"/>
              <a:buFont typeface="Arial" panose="020B0604020202020204" pitchFamily="34" charset="0"/>
              <a:buChar char="•"/>
            </a:pPr>
            <a:endParaRPr lang="en-US" sz="2400" dirty="0"/>
          </a:p>
          <a:p>
            <a:pPr marL="457189" indent="-228600" defTabSz="914400">
              <a:lnSpc>
                <a:spcPct val="90000"/>
              </a:lnSpc>
              <a:spcAft>
                <a:spcPts val="600"/>
              </a:spcAft>
              <a:buClr>
                <a:schemeClr val="accent1"/>
              </a:buClr>
              <a:buSzPct val="110000"/>
              <a:buFont typeface="Arial" panose="020B0604020202020204" pitchFamily="34" charset="0"/>
              <a:buChar char="•"/>
            </a:pPr>
            <a:r>
              <a:rPr lang="en-US" sz="2400" dirty="0" err="1"/>
              <a:t>Không</a:t>
            </a:r>
            <a:r>
              <a:rPr lang="en-US" sz="2400" dirty="0"/>
              <a:t> có </a:t>
            </a:r>
            <a:r>
              <a:rPr lang="en-US" sz="2400" dirty="0" err="1"/>
              <a:t>bất</a:t>
            </a:r>
            <a:r>
              <a:rPr lang="en-US" sz="2400" dirty="0"/>
              <a:t> kì </a:t>
            </a:r>
            <a:r>
              <a:rPr lang="en-US" sz="2400" dirty="0" err="1"/>
              <a:t>hành</a:t>
            </a:r>
            <a:r>
              <a:rPr lang="en-US" sz="2400" dirty="0"/>
              <a:t> vi </a:t>
            </a:r>
            <a:r>
              <a:rPr lang="en-US" sz="2400" dirty="0" err="1"/>
              <a:t>nào</a:t>
            </a:r>
            <a:r>
              <a:rPr lang="en-US" sz="2400" dirty="0"/>
              <a:t> </a:t>
            </a:r>
            <a:r>
              <a:rPr lang="en-US" sz="2400" dirty="0" err="1"/>
              <a:t>liên</a:t>
            </a:r>
            <a:r>
              <a:rPr lang="en-US" sz="2400" dirty="0"/>
              <a:t> </a:t>
            </a:r>
            <a:r>
              <a:rPr lang="en-US" sz="2400" dirty="0" err="1"/>
              <a:t>quan</a:t>
            </a:r>
            <a:r>
              <a:rPr lang="en-US" sz="2400" dirty="0"/>
              <a:t> </a:t>
            </a:r>
            <a:r>
              <a:rPr lang="en-US" sz="2400" dirty="0" err="1"/>
              <a:t>tới</a:t>
            </a:r>
            <a:r>
              <a:rPr lang="en-US" sz="2400" dirty="0"/>
              <a:t> </a:t>
            </a:r>
            <a:r>
              <a:rPr lang="en-US" sz="2400" dirty="0" err="1"/>
              <a:t>lạm</a:t>
            </a:r>
            <a:r>
              <a:rPr lang="en-US" sz="2400" dirty="0"/>
              <a:t> </a:t>
            </a:r>
            <a:r>
              <a:rPr lang="en-US" sz="2400" dirty="0" err="1"/>
              <a:t>dụng</a:t>
            </a:r>
            <a:r>
              <a:rPr lang="en-US" sz="2400" dirty="0"/>
              <a:t> </a:t>
            </a:r>
            <a:r>
              <a:rPr lang="en-US" sz="2400" dirty="0" err="1"/>
              <a:t>thân</a:t>
            </a:r>
            <a:r>
              <a:rPr lang="en-US" sz="2400" dirty="0"/>
              <a:t> </a:t>
            </a:r>
            <a:r>
              <a:rPr lang="en-US" sz="2400" dirty="0" err="1"/>
              <a:t>thê</a:t>
            </a:r>
            <a:r>
              <a:rPr lang="en-US" sz="2400" dirty="0"/>
              <a:t>̉ </a:t>
            </a:r>
            <a:r>
              <a:rPr lang="en-US" sz="2400" dirty="0" err="1"/>
              <a:t>trẻ</a:t>
            </a:r>
            <a:r>
              <a:rPr lang="en-US" sz="2400" dirty="0"/>
              <a:t> </a:t>
            </a:r>
            <a:r>
              <a:rPr lang="en-US" sz="2400" dirty="0" err="1"/>
              <a:t>hoặc</a:t>
            </a:r>
            <a:r>
              <a:rPr lang="en-US" sz="2400" dirty="0"/>
              <a:t> dung </a:t>
            </a:r>
            <a:r>
              <a:rPr lang="en-US" sz="2400" dirty="0" err="1"/>
              <a:t>túng</a:t>
            </a:r>
            <a:r>
              <a:rPr lang="en-US" sz="2400" dirty="0"/>
              <a:t> </a:t>
            </a:r>
            <a:r>
              <a:rPr lang="en-US" sz="2400" dirty="0" err="1"/>
              <a:t>cho</a:t>
            </a:r>
            <a:r>
              <a:rPr lang="en-US" sz="2400" dirty="0"/>
              <a:t> </a:t>
            </a:r>
            <a:r>
              <a:rPr lang="en-US" sz="2400" dirty="0" err="1"/>
              <a:t>người</a:t>
            </a:r>
            <a:r>
              <a:rPr lang="en-US" sz="2400" dirty="0"/>
              <a:t> </a:t>
            </a:r>
            <a:r>
              <a:rPr lang="en-US" sz="2400" dirty="0" err="1"/>
              <a:t>khác</a:t>
            </a:r>
            <a:r>
              <a:rPr lang="en-US" sz="2400" dirty="0"/>
              <a:t> </a:t>
            </a:r>
            <a:r>
              <a:rPr lang="en-US" sz="2400" dirty="0" err="1"/>
              <a:t>lạm</a:t>
            </a:r>
            <a:r>
              <a:rPr lang="en-US" sz="2400" dirty="0"/>
              <a:t> </a:t>
            </a:r>
            <a:r>
              <a:rPr lang="en-US" sz="2400" dirty="0" err="1"/>
              <a:t>dụng</a:t>
            </a:r>
            <a:r>
              <a:rPr lang="en-US" sz="2400" dirty="0"/>
              <a:t> </a:t>
            </a:r>
            <a:r>
              <a:rPr lang="en-US" sz="2400" dirty="0" err="1"/>
              <a:t>trẻ</a:t>
            </a:r>
            <a:r>
              <a:rPr lang="en-US" sz="2400" dirty="0"/>
              <a:t>. </a:t>
            </a:r>
          </a:p>
        </p:txBody>
      </p:sp>
      <p:sp>
        <p:nvSpPr>
          <p:cNvPr id="2" name="Slide Number Placeholder 1">
            <a:extLst>
              <a:ext uri="{FF2B5EF4-FFF2-40B4-BE49-F238E27FC236}">
                <a16:creationId xmlns:a16="http://schemas.microsoft.com/office/drawing/2014/main" id="{CD4973FB-3BF8-AE44-B3A9-65F27253AAB3}"/>
              </a:ext>
            </a:extLst>
          </p:cNvPr>
          <p:cNvSpPr>
            <a:spLocks noGrp="1"/>
          </p:cNvSpPr>
          <p:nvPr>
            <p:ph type="sldNum"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8254ACF9-B02B-4AB0-B144-C8084EBA2961}" type="slidenum">
              <a:rPr lang="en-US" sz="1200" smtClean="0"/>
              <a:pPr>
                <a:spcAft>
                  <a:spcPts val="600"/>
                </a:spcAft>
              </a:pPr>
              <a:t>79</a:t>
            </a:fld>
            <a:endParaRPr lang="en-US" sz="1200"/>
          </a:p>
        </p:txBody>
      </p:sp>
    </p:spTree>
    <p:extLst>
      <p:ext uri="{BB962C8B-B14F-4D97-AF65-F5344CB8AC3E}">
        <p14:creationId xmlns:p14="http://schemas.microsoft.com/office/powerpoint/2010/main" val="3779136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38"/>
          <p:cNvSpPr txBox="1">
            <a:spLocks noGrp="1"/>
          </p:cNvSpPr>
          <p:nvPr>
            <p:ph type="title"/>
          </p:nvPr>
        </p:nvSpPr>
        <p:spPr>
          <a:xfrm>
            <a:off x="143280" y="328884"/>
            <a:ext cx="10382400" cy="860800"/>
          </a:xfrm>
          <a:prstGeom prst="rect">
            <a:avLst/>
          </a:prstGeom>
        </p:spPr>
        <p:txBody>
          <a:bodyPr spcFirstLastPara="1" wrap="square" lIns="121900" tIns="121900" rIns="121900" bIns="121900" anchor="t" anchorCtr="0">
            <a:noAutofit/>
          </a:bodyPr>
          <a:lstStyle/>
          <a:p>
            <a:r>
              <a:rPr lang="en" b="1" dirty="0">
                <a:solidFill>
                  <a:srgbClr val="0070C0"/>
                </a:solidFill>
              </a:rPr>
              <a:t>NỘI QUY LỚP HỌC</a:t>
            </a:r>
            <a:endParaRPr b="1" dirty="0">
              <a:solidFill>
                <a:srgbClr val="0070C0"/>
              </a:solidFill>
            </a:endParaRPr>
          </a:p>
        </p:txBody>
      </p:sp>
      <p:sp>
        <p:nvSpPr>
          <p:cNvPr id="851" name="Google Shape;851;p38"/>
          <p:cNvSpPr txBox="1">
            <a:spLocks noGrp="1"/>
          </p:cNvSpPr>
          <p:nvPr>
            <p:ph type="subTitle" idx="2"/>
          </p:nvPr>
        </p:nvSpPr>
        <p:spPr>
          <a:xfrm>
            <a:off x="466084" y="4290080"/>
            <a:ext cx="2946000" cy="717200"/>
          </a:xfrm>
          <a:prstGeom prst="rect">
            <a:avLst/>
          </a:prstGeom>
        </p:spPr>
        <p:txBody>
          <a:bodyPr spcFirstLastPara="1" wrap="square" lIns="121900" tIns="121900" rIns="121900" bIns="121900" anchor="ctr" anchorCtr="0">
            <a:noAutofit/>
          </a:bodyPr>
          <a:lstStyle/>
          <a:p>
            <a:pPr marL="0" indent="0"/>
            <a:r>
              <a:rPr lang="en" sz="2400" b="1" dirty="0">
                <a:latin typeface="+mn-lt"/>
                <a:cs typeface="Times New Roman" panose="02020603050405020304" pitchFamily="18" charset="0"/>
              </a:rPr>
              <a:t>TÔN TRỌNG</a:t>
            </a:r>
            <a:endParaRPr sz="2400" b="1" dirty="0">
              <a:latin typeface="+mn-lt"/>
              <a:cs typeface="Times New Roman" panose="02020603050405020304" pitchFamily="18" charset="0"/>
            </a:endParaRPr>
          </a:p>
        </p:txBody>
      </p:sp>
      <p:sp>
        <p:nvSpPr>
          <p:cNvPr id="853" name="Google Shape;853;p38"/>
          <p:cNvSpPr txBox="1">
            <a:spLocks noGrp="1"/>
          </p:cNvSpPr>
          <p:nvPr>
            <p:ph type="subTitle" idx="4"/>
          </p:nvPr>
        </p:nvSpPr>
        <p:spPr>
          <a:xfrm>
            <a:off x="5977030" y="4348994"/>
            <a:ext cx="2946000" cy="717200"/>
          </a:xfrm>
          <a:prstGeom prst="rect">
            <a:avLst/>
          </a:prstGeom>
        </p:spPr>
        <p:txBody>
          <a:bodyPr spcFirstLastPara="1" wrap="square" lIns="121900" tIns="121900" rIns="121900" bIns="121900" anchor="ctr" anchorCtr="0">
            <a:noAutofit/>
          </a:bodyPr>
          <a:lstStyle/>
          <a:p>
            <a:pPr marL="0" indent="0"/>
            <a:r>
              <a:rPr lang="en" sz="2400" b="1" dirty="0">
                <a:latin typeface="+mn-lt"/>
              </a:rPr>
              <a:t>THAM GIA </a:t>
            </a:r>
          </a:p>
          <a:p>
            <a:pPr marL="0" indent="0"/>
            <a:r>
              <a:rPr lang="en" sz="2400" b="1" dirty="0">
                <a:latin typeface="+mn-lt"/>
              </a:rPr>
              <a:t>TÍCH CỰC</a:t>
            </a:r>
            <a:endParaRPr sz="2400" b="1" dirty="0">
              <a:latin typeface="+mn-lt"/>
            </a:endParaRPr>
          </a:p>
        </p:txBody>
      </p:sp>
      <p:sp>
        <p:nvSpPr>
          <p:cNvPr id="855" name="Google Shape;855;p38"/>
          <p:cNvSpPr txBox="1">
            <a:spLocks noGrp="1"/>
          </p:cNvSpPr>
          <p:nvPr>
            <p:ph type="subTitle" idx="6"/>
          </p:nvPr>
        </p:nvSpPr>
        <p:spPr>
          <a:xfrm>
            <a:off x="2901039" y="4348994"/>
            <a:ext cx="3205299" cy="599371"/>
          </a:xfrm>
          <a:prstGeom prst="rect">
            <a:avLst/>
          </a:prstGeom>
        </p:spPr>
        <p:txBody>
          <a:bodyPr spcFirstLastPara="1" wrap="square" lIns="121900" tIns="121900" rIns="121900" bIns="121900" anchor="ctr" anchorCtr="0">
            <a:noAutofit/>
          </a:bodyPr>
          <a:lstStyle/>
          <a:p>
            <a:pPr marL="0" indent="0"/>
            <a:r>
              <a:rPr lang="en-US" sz="2400" b="1" dirty="0">
                <a:latin typeface="+mn-lt"/>
                <a:cs typeface="Times New Roman" panose="02020603050405020304" pitchFamily="18" charset="0"/>
              </a:rPr>
              <a:t>LẮNG NGHE</a:t>
            </a:r>
            <a:endParaRPr sz="2400" b="1" dirty="0">
              <a:latin typeface="+mn-lt"/>
              <a:cs typeface="Times New Roman" panose="02020603050405020304" pitchFamily="18" charset="0"/>
            </a:endParaRPr>
          </a:p>
        </p:txBody>
      </p:sp>
      <p:sp>
        <p:nvSpPr>
          <p:cNvPr id="856" name="Google Shape;856;p38"/>
          <p:cNvSpPr/>
          <p:nvPr/>
        </p:nvSpPr>
        <p:spPr>
          <a:xfrm>
            <a:off x="0" y="1563833"/>
            <a:ext cx="4610000" cy="175200"/>
          </a:xfrm>
          <a:prstGeom prst="rect">
            <a:avLst/>
          </a:prstGeom>
          <a:solidFill>
            <a:schemeClr val="accent1"/>
          </a:solidFill>
          <a:ln>
            <a:noFill/>
          </a:ln>
        </p:spPr>
        <p:txBody>
          <a:bodyPr spcFirstLastPara="1" wrap="square" lIns="121900" tIns="121900" rIns="121900" bIns="121900" anchor="ctr" anchorCtr="0">
            <a:noAutofit/>
          </a:bodyPr>
          <a:lstStyle/>
          <a:p>
            <a:endParaRPr sz="1867"/>
          </a:p>
        </p:txBody>
      </p:sp>
      <p:sp>
        <p:nvSpPr>
          <p:cNvPr id="859" name="Google Shape;859;p38"/>
          <p:cNvSpPr/>
          <p:nvPr/>
        </p:nvSpPr>
        <p:spPr>
          <a:xfrm>
            <a:off x="2237467" y="3372985"/>
            <a:ext cx="84100" cy="395167"/>
          </a:xfrm>
          <a:custGeom>
            <a:avLst/>
            <a:gdLst/>
            <a:ahLst/>
            <a:cxnLst/>
            <a:rect l="l" t="t" r="r" b="b"/>
            <a:pathLst>
              <a:path w="2523" h="11855" extrusionOk="0">
                <a:moveTo>
                  <a:pt x="365" y="0"/>
                </a:moveTo>
                <a:lnTo>
                  <a:pt x="0" y="61"/>
                </a:lnTo>
                <a:lnTo>
                  <a:pt x="2158" y="11854"/>
                </a:lnTo>
                <a:lnTo>
                  <a:pt x="2523" y="11793"/>
                </a:lnTo>
                <a:lnTo>
                  <a:pt x="365" y="0"/>
                </a:ln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860" name="Google Shape;860;p38"/>
          <p:cNvSpPr/>
          <p:nvPr/>
        </p:nvSpPr>
        <p:spPr>
          <a:xfrm>
            <a:off x="2430967" y="3373985"/>
            <a:ext cx="86167" cy="394167"/>
          </a:xfrm>
          <a:custGeom>
            <a:avLst/>
            <a:gdLst/>
            <a:ahLst/>
            <a:cxnLst/>
            <a:rect l="l" t="t" r="r" b="b"/>
            <a:pathLst>
              <a:path w="2585" h="11825" extrusionOk="0">
                <a:moveTo>
                  <a:pt x="2220" y="0"/>
                </a:moveTo>
                <a:lnTo>
                  <a:pt x="1" y="11763"/>
                </a:lnTo>
                <a:lnTo>
                  <a:pt x="365" y="11824"/>
                </a:lnTo>
                <a:lnTo>
                  <a:pt x="2584" y="61"/>
                </a:lnTo>
                <a:lnTo>
                  <a:pt x="2220" y="0"/>
                </a:ln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861" name="Google Shape;861;p38"/>
          <p:cNvSpPr/>
          <p:nvPr/>
        </p:nvSpPr>
        <p:spPr>
          <a:xfrm>
            <a:off x="2246567" y="3347651"/>
            <a:ext cx="265500" cy="158067"/>
          </a:xfrm>
          <a:custGeom>
            <a:avLst/>
            <a:gdLst/>
            <a:ahLst/>
            <a:cxnLst/>
            <a:rect l="l" t="t" r="r" b="b"/>
            <a:pathLst>
              <a:path w="7965" h="4742" extrusionOk="0">
                <a:moveTo>
                  <a:pt x="2220" y="213"/>
                </a:moveTo>
                <a:cubicBezTo>
                  <a:pt x="2402" y="213"/>
                  <a:pt x="2584" y="304"/>
                  <a:pt x="2675" y="486"/>
                </a:cubicBezTo>
                <a:cubicBezTo>
                  <a:pt x="2949" y="1003"/>
                  <a:pt x="2706" y="2128"/>
                  <a:pt x="2311" y="2827"/>
                </a:cubicBezTo>
                <a:lnTo>
                  <a:pt x="2220" y="2948"/>
                </a:lnTo>
                <a:cubicBezTo>
                  <a:pt x="1764" y="2006"/>
                  <a:pt x="1612" y="882"/>
                  <a:pt x="1855" y="426"/>
                </a:cubicBezTo>
                <a:cubicBezTo>
                  <a:pt x="1946" y="304"/>
                  <a:pt x="2068" y="213"/>
                  <a:pt x="2220" y="213"/>
                </a:cubicBezTo>
                <a:close/>
                <a:moveTo>
                  <a:pt x="5441" y="213"/>
                </a:moveTo>
                <a:cubicBezTo>
                  <a:pt x="5563" y="213"/>
                  <a:pt x="5685" y="304"/>
                  <a:pt x="5745" y="426"/>
                </a:cubicBezTo>
                <a:cubicBezTo>
                  <a:pt x="6049" y="912"/>
                  <a:pt x="5867" y="2189"/>
                  <a:pt x="5411" y="3161"/>
                </a:cubicBezTo>
                <a:cubicBezTo>
                  <a:pt x="5320" y="3070"/>
                  <a:pt x="5259" y="2979"/>
                  <a:pt x="5198" y="2888"/>
                </a:cubicBezTo>
                <a:cubicBezTo>
                  <a:pt x="4803" y="2158"/>
                  <a:pt x="4682" y="1034"/>
                  <a:pt x="5016" y="517"/>
                </a:cubicBezTo>
                <a:cubicBezTo>
                  <a:pt x="5077" y="334"/>
                  <a:pt x="5259" y="213"/>
                  <a:pt x="5441" y="213"/>
                </a:cubicBezTo>
                <a:close/>
                <a:moveTo>
                  <a:pt x="5472" y="0"/>
                </a:moveTo>
                <a:cubicBezTo>
                  <a:pt x="5198" y="31"/>
                  <a:pt x="4986" y="152"/>
                  <a:pt x="4864" y="395"/>
                </a:cubicBezTo>
                <a:cubicBezTo>
                  <a:pt x="4530" y="1003"/>
                  <a:pt x="4621" y="2189"/>
                  <a:pt x="5077" y="2979"/>
                </a:cubicBezTo>
                <a:cubicBezTo>
                  <a:pt x="5138" y="3100"/>
                  <a:pt x="5229" y="3252"/>
                  <a:pt x="5320" y="3344"/>
                </a:cubicBezTo>
                <a:cubicBezTo>
                  <a:pt x="5289" y="3404"/>
                  <a:pt x="5259" y="3465"/>
                  <a:pt x="5229" y="3526"/>
                </a:cubicBezTo>
                <a:cubicBezTo>
                  <a:pt x="4864" y="4164"/>
                  <a:pt x="4408" y="4529"/>
                  <a:pt x="3952" y="4529"/>
                </a:cubicBezTo>
                <a:cubicBezTo>
                  <a:pt x="3253" y="4529"/>
                  <a:pt x="2706" y="3769"/>
                  <a:pt x="2463" y="3313"/>
                </a:cubicBezTo>
                <a:cubicBezTo>
                  <a:pt x="2432" y="3283"/>
                  <a:pt x="2402" y="3222"/>
                  <a:pt x="2372" y="3161"/>
                </a:cubicBezTo>
                <a:cubicBezTo>
                  <a:pt x="2402" y="3070"/>
                  <a:pt x="2463" y="3009"/>
                  <a:pt x="2523" y="2918"/>
                </a:cubicBezTo>
                <a:cubicBezTo>
                  <a:pt x="2949" y="2158"/>
                  <a:pt x="3192" y="942"/>
                  <a:pt x="2858" y="365"/>
                </a:cubicBezTo>
                <a:cubicBezTo>
                  <a:pt x="2736" y="152"/>
                  <a:pt x="2493" y="31"/>
                  <a:pt x="2250" y="31"/>
                </a:cubicBezTo>
                <a:cubicBezTo>
                  <a:pt x="2037" y="31"/>
                  <a:pt x="1824" y="152"/>
                  <a:pt x="1733" y="334"/>
                </a:cubicBezTo>
                <a:cubicBezTo>
                  <a:pt x="1399" y="912"/>
                  <a:pt x="1642" y="2158"/>
                  <a:pt x="2128" y="3131"/>
                </a:cubicBezTo>
                <a:cubicBezTo>
                  <a:pt x="2007" y="3313"/>
                  <a:pt x="1794" y="3435"/>
                  <a:pt x="1581" y="3465"/>
                </a:cubicBezTo>
                <a:cubicBezTo>
                  <a:pt x="639" y="3465"/>
                  <a:pt x="213" y="1246"/>
                  <a:pt x="213" y="1216"/>
                </a:cubicBezTo>
                <a:lnTo>
                  <a:pt x="1" y="1277"/>
                </a:lnTo>
                <a:cubicBezTo>
                  <a:pt x="31" y="1368"/>
                  <a:pt x="457" y="3648"/>
                  <a:pt x="1581" y="3648"/>
                </a:cubicBezTo>
                <a:cubicBezTo>
                  <a:pt x="1824" y="3648"/>
                  <a:pt x="2068" y="3496"/>
                  <a:pt x="2220" y="3313"/>
                </a:cubicBezTo>
                <a:cubicBezTo>
                  <a:pt x="2220" y="3344"/>
                  <a:pt x="2250" y="3374"/>
                  <a:pt x="2280" y="3435"/>
                </a:cubicBezTo>
                <a:cubicBezTo>
                  <a:pt x="2767" y="4255"/>
                  <a:pt x="3344" y="4742"/>
                  <a:pt x="3922" y="4742"/>
                </a:cubicBezTo>
                <a:cubicBezTo>
                  <a:pt x="4590" y="4742"/>
                  <a:pt x="5077" y="4134"/>
                  <a:pt x="5411" y="3587"/>
                </a:cubicBezTo>
                <a:lnTo>
                  <a:pt x="5502" y="3465"/>
                </a:lnTo>
                <a:cubicBezTo>
                  <a:pt x="5715" y="3678"/>
                  <a:pt x="6019" y="3800"/>
                  <a:pt x="6323" y="3800"/>
                </a:cubicBezTo>
                <a:cubicBezTo>
                  <a:pt x="7265" y="3800"/>
                  <a:pt x="7934" y="1520"/>
                  <a:pt x="7964" y="1429"/>
                </a:cubicBezTo>
                <a:lnTo>
                  <a:pt x="7782" y="1368"/>
                </a:lnTo>
                <a:cubicBezTo>
                  <a:pt x="7600" y="2006"/>
                  <a:pt x="6992" y="3617"/>
                  <a:pt x="6323" y="3617"/>
                </a:cubicBezTo>
                <a:cubicBezTo>
                  <a:pt x="6019" y="3617"/>
                  <a:pt x="5745" y="3496"/>
                  <a:pt x="5563" y="3283"/>
                </a:cubicBezTo>
                <a:cubicBezTo>
                  <a:pt x="6080" y="2219"/>
                  <a:pt x="6262" y="882"/>
                  <a:pt x="5928" y="304"/>
                </a:cubicBezTo>
                <a:cubicBezTo>
                  <a:pt x="5837" y="122"/>
                  <a:pt x="5654" y="31"/>
                  <a:pt x="5472"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863" name="Google Shape;863;p38"/>
          <p:cNvSpPr/>
          <p:nvPr/>
        </p:nvSpPr>
        <p:spPr>
          <a:xfrm>
            <a:off x="2224267" y="3809652"/>
            <a:ext cx="304000" cy="60833"/>
          </a:xfrm>
          <a:custGeom>
            <a:avLst/>
            <a:gdLst/>
            <a:ahLst/>
            <a:cxnLst/>
            <a:rect l="l" t="t" r="r" b="b"/>
            <a:pathLst>
              <a:path w="9120" h="1825" extrusionOk="0">
                <a:moveTo>
                  <a:pt x="1" y="0"/>
                </a:moveTo>
                <a:lnTo>
                  <a:pt x="1" y="1794"/>
                </a:lnTo>
                <a:lnTo>
                  <a:pt x="9120" y="1824"/>
                </a:lnTo>
                <a:lnTo>
                  <a:pt x="9120" y="31"/>
                </a:lnTo>
                <a:lnTo>
                  <a:pt x="1" y="0"/>
                </a:lnTo>
                <a:close/>
              </a:path>
            </a:pathLst>
          </a:custGeom>
          <a:solidFill>
            <a:srgbClr val="455A64"/>
          </a:solidFill>
          <a:ln>
            <a:noFill/>
          </a:ln>
        </p:spPr>
        <p:txBody>
          <a:bodyPr spcFirstLastPara="1" wrap="square" lIns="121900" tIns="121900" rIns="121900" bIns="121900" anchor="ctr" anchorCtr="0">
            <a:noAutofit/>
          </a:bodyPr>
          <a:lstStyle/>
          <a:p>
            <a:endParaRPr sz="1867"/>
          </a:p>
        </p:txBody>
      </p:sp>
      <p:sp>
        <p:nvSpPr>
          <p:cNvPr id="864" name="Google Shape;864;p38"/>
          <p:cNvSpPr/>
          <p:nvPr/>
        </p:nvSpPr>
        <p:spPr>
          <a:xfrm>
            <a:off x="2224267" y="3878551"/>
            <a:ext cx="304000" cy="59800"/>
          </a:xfrm>
          <a:custGeom>
            <a:avLst/>
            <a:gdLst/>
            <a:ahLst/>
            <a:cxnLst/>
            <a:rect l="l" t="t" r="r" b="b"/>
            <a:pathLst>
              <a:path w="9120" h="1794" extrusionOk="0">
                <a:moveTo>
                  <a:pt x="1" y="0"/>
                </a:moveTo>
                <a:lnTo>
                  <a:pt x="1" y="1794"/>
                </a:lnTo>
                <a:lnTo>
                  <a:pt x="9120" y="1794"/>
                </a:lnTo>
                <a:lnTo>
                  <a:pt x="9120" y="0"/>
                </a:lnTo>
                <a:close/>
              </a:path>
            </a:pathLst>
          </a:custGeom>
          <a:solidFill>
            <a:srgbClr val="455A64"/>
          </a:solidFill>
          <a:ln>
            <a:noFill/>
          </a:ln>
        </p:spPr>
        <p:txBody>
          <a:bodyPr spcFirstLastPara="1" wrap="square" lIns="121900" tIns="121900" rIns="121900" bIns="121900" anchor="ctr" anchorCtr="0">
            <a:noAutofit/>
          </a:bodyPr>
          <a:lstStyle/>
          <a:p>
            <a:endParaRPr sz="1867"/>
          </a:p>
        </p:txBody>
      </p:sp>
      <p:sp>
        <p:nvSpPr>
          <p:cNvPr id="865" name="Google Shape;865;p38"/>
          <p:cNvSpPr/>
          <p:nvPr/>
        </p:nvSpPr>
        <p:spPr>
          <a:xfrm>
            <a:off x="2380300" y="2693118"/>
            <a:ext cx="17267" cy="98300"/>
          </a:xfrm>
          <a:custGeom>
            <a:avLst/>
            <a:gdLst/>
            <a:ahLst/>
            <a:cxnLst/>
            <a:rect l="l" t="t" r="r" b="b"/>
            <a:pathLst>
              <a:path w="518" h="2949" extrusionOk="0">
                <a:moveTo>
                  <a:pt x="305" y="1"/>
                </a:moveTo>
                <a:lnTo>
                  <a:pt x="305" y="1"/>
                </a:lnTo>
                <a:cubicBezTo>
                  <a:pt x="31" y="973"/>
                  <a:pt x="1" y="1976"/>
                  <a:pt x="244" y="2949"/>
                </a:cubicBezTo>
                <a:cubicBezTo>
                  <a:pt x="518" y="1976"/>
                  <a:pt x="518" y="973"/>
                  <a:pt x="305" y="1"/>
                </a:cubicBezTo>
                <a:close/>
              </a:path>
            </a:pathLst>
          </a:custGeom>
          <a:solidFill>
            <a:srgbClr val="263238"/>
          </a:solidFill>
          <a:ln>
            <a:noFill/>
          </a:ln>
        </p:spPr>
        <p:txBody>
          <a:bodyPr spcFirstLastPara="1" wrap="square" lIns="121900" tIns="121900" rIns="121900" bIns="121900" anchor="ctr" anchorCtr="0">
            <a:noAutofit/>
          </a:bodyPr>
          <a:lstStyle/>
          <a:p>
            <a:endParaRPr sz="1867"/>
          </a:p>
        </p:txBody>
      </p:sp>
      <p:sp>
        <p:nvSpPr>
          <p:cNvPr id="866" name="Google Shape;866;p38"/>
          <p:cNvSpPr/>
          <p:nvPr/>
        </p:nvSpPr>
        <p:spPr>
          <a:xfrm>
            <a:off x="2113833" y="2761018"/>
            <a:ext cx="47667" cy="86133"/>
          </a:xfrm>
          <a:custGeom>
            <a:avLst/>
            <a:gdLst/>
            <a:ahLst/>
            <a:cxnLst/>
            <a:rect l="l" t="t" r="r" b="b"/>
            <a:pathLst>
              <a:path w="1430" h="2584" extrusionOk="0">
                <a:moveTo>
                  <a:pt x="1" y="0"/>
                </a:moveTo>
                <a:lnTo>
                  <a:pt x="1" y="0"/>
                </a:lnTo>
                <a:cubicBezTo>
                  <a:pt x="122" y="486"/>
                  <a:pt x="305" y="942"/>
                  <a:pt x="578" y="1398"/>
                </a:cubicBezTo>
                <a:cubicBezTo>
                  <a:pt x="791" y="1824"/>
                  <a:pt x="1095" y="2219"/>
                  <a:pt x="1429" y="2584"/>
                </a:cubicBezTo>
                <a:cubicBezTo>
                  <a:pt x="1308" y="2097"/>
                  <a:pt x="1125" y="1611"/>
                  <a:pt x="882" y="1186"/>
                </a:cubicBezTo>
                <a:cubicBezTo>
                  <a:pt x="639" y="760"/>
                  <a:pt x="335" y="334"/>
                  <a:pt x="1" y="0"/>
                </a:cubicBezTo>
                <a:close/>
              </a:path>
            </a:pathLst>
          </a:custGeom>
          <a:solidFill>
            <a:srgbClr val="263238"/>
          </a:solidFill>
          <a:ln>
            <a:noFill/>
          </a:ln>
        </p:spPr>
        <p:txBody>
          <a:bodyPr spcFirstLastPara="1" wrap="square" lIns="121900" tIns="121900" rIns="121900" bIns="121900" anchor="ctr" anchorCtr="0">
            <a:noAutofit/>
          </a:bodyPr>
          <a:lstStyle/>
          <a:p>
            <a:endParaRPr sz="1867"/>
          </a:p>
        </p:txBody>
      </p:sp>
      <p:sp>
        <p:nvSpPr>
          <p:cNvPr id="867" name="Google Shape;867;p38"/>
          <p:cNvSpPr/>
          <p:nvPr/>
        </p:nvSpPr>
        <p:spPr>
          <a:xfrm>
            <a:off x="1908167" y="2957551"/>
            <a:ext cx="85133" cy="50700"/>
          </a:xfrm>
          <a:custGeom>
            <a:avLst/>
            <a:gdLst/>
            <a:ahLst/>
            <a:cxnLst/>
            <a:rect l="l" t="t" r="r" b="b"/>
            <a:pathLst>
              <a:path w="2554" h="1521" extrusionOk="0">
                <a:moveTo>
                  <a:pt x="0" y="1"/>
                </a:moveTo>
                <a:lnTo>
                  <a:pt x="0" y="1"/>
                </a:lnTo>
                <a:cubicBezTo>
                  <a:pt x="365" y="366"/>
                  <a:pt x="730" y="670"/>
                  <a:pt x="1186" y="913"/>
                </a:cubicBezTo>
                <a:cubicBezTo>
                  <a:pt x="1611" y="1186"/>
                  <a:pt x="2067" y="1369"/>
                  <a:pt x="2554" y="1521"/>
                </a:cubicBezTo>
                <a:cubicBezTo>
                  <a:pt x="1855" y="791"/>
                  <a:pt x="973" y="274"/>
                  <a:pt x="0" y="1"/>
                </a:cubicBezTo>
                <a:close/>
              </a:path>
            </a:pathLst>
          </a:custGeom>
          <a:solidFill>
            <a:srgbClr val="263238"/>
          </a:solidFill>
          <a:ln>
            <a:noFill/>
          </a:ln>
        </p:spPr>
        <p:txBody>
          <a:bodyPr spcFirstLastPara="1" wrap="square" lIns="121900" tIns="121900" rIns="121900" bIns="121900" anchor="ctr" anchorCtr="0">
            <a:noAutofit/>
          </a:bodyPr>
          <a:lstStyle/>
          <a:p>
            <a:endParaRPr sz="1867"/>
          </a:p>
        </p:txBody>
      </p:sp>
      <p:sp>
        <p:nvSpPr>
          <p:cNvPr id="868" name="Google Shape;868;p38"/>
          <p:cNvSpPr/>
          <p:nvPr/>
        </p:nvSpPr>
        <p:spPr>
          <a:xfrm>
            <a:off x="1829134" y="3224618"/>
            <a:ext cx="98300" cy="12633"/>
          </a:xfrm>
          <a:custGeom>
            <a:avLst/>
            <a:gdLst/>
            <a:ahLst/>
            <a:cxnLst/>
            <a:rect l="l" t="t" r="r" b="b"/>
            <a:pathLst>
              <a:path w="2949" h="379" extrusionOk="0">
                <a:moveTo>
                  <a:pt x="1332" y="0"/>
                </a:moveTo>
                <a:cubicBezTo>
                  <a:pt x="879" y="0"/>
                  <a:pt x="430" y="54"/>
                  <a:pt x="1" y="165"/>
                </a:cubicBezTo>
                <a:cubicBezTo>
                  <a:pt x="501" y="311"/>
                  <a:pt x="1028" y="379"/>
                  <a:pt x="1557" y="379"/>
                </a:cubicBezTo>
                <a:cubicBezTo>
                  <a:pt x="2024" y="379"/>
                  <a:pt x="2493" y="326"/>
                  <a:pt x="2949" y="226"/>
                </a:cubicBezTo>
                <a:cubicBezTo>
                  <a:pt x="2420" y="77"/>
                  <a:pt x="1873" y="0"/>
                  <a:pt x="1332" y="0"/>
                </a:cubicBezTo>
                <a:close/>
              </a:path>
            </a:pathLst>
          </a:custGeom>
          <a:solidFill>
            <a:srgbClr val="263238"/>
          </a:solidFill>
          <a:ln>
            <a:noFill/>
          </a:ln>
        </p:spPr>
        <p:txBody>
          <a:bodyPr spcFirstLastPara="1" wrap="square" lIns="121900" tIns="121900" rIns="121900" bIns="121900" anchor="ctr" anchorCtr="0">
            <a:noAutofit/>
          </a:bodyPr>
          <a:lstStyle/>
          <a:p>
            <a:endParaRPr sz="1867"/>
          </a:p>
        </p:txBody>
      </p:sp>
      <p:sp>
        <p:nvSpPr>
          <p:cNvPr id="869" name="Google Shape;869;p38"/>
          <p:cNvSpPr/>
          <p:nvPr/>
        </p:nvSpPr>
        <p:spPr>
          <a:xfrm>
            <a:off x="1896001" y="3458084"/>
            <a:ext cx="86167" cy="48667"/>
          </a:xfrm>
          <a:custGeom>
            <a:avLst/>
            <a:gdLst/>
            <a:ahLst/>
            <a:cxnLst/>
            <a:rect l="l" t="t" r="r" b="b"/>
            <a:pathLst>
              <a:path w="2585" h="1460" extrusionOk="0">
                <a:moveTo>
                  <a:pt x="2584" y="0"/>
                </a:moveTo>
                <a:lnTo>
                  <a:pt x="2584" y="0"/>
                </a:lnTo>
                <a:cubicBezTo>
                  <a:pt x="2098" y="122"/>
                  <a:pt x="1642" y="304"/>
                  <a:pt x="1217" y="578"/>
                </a:cubicBezTo>
                <a:cubicBezTo>
                  <a:pt x="761" y="791"/>
                  <a:pt x="365" y="1094"/>
                  <a:pt x="1" y="1459"/>
                </a:cubicBezTo>
                <a:cubicBezTo>
                  <a:pt x="973" y="1186"/>
                  <a:pt x="1855" y="699"/>
                  <a:pt x="2584" y="0"/>
                </a:cubicBezTo>
                <a:close/>
              </a:path>
            </a:pathLst>
          </a:custGeom>
          <a:solidFill>
            <a:srgbClr val="263238"/>
          </a:solidFill>
          <a:ln>
            <a:noFill/>
          </a:ln>
        </p:spPr>
        <p:txBody>
          <a:bodyPr spcFirstLastPara="1" wrap="square" lIns="121900" tIns="121900" rIns="121900" bIns="121900" anchor="ctr" anchorCtr="0">
            <a:noAutofit/>
          </a:bodyPr>
          <a:lstStyle/>
          <a:p>
            <a:endParaRPr sz="1867"/>
          </a:p>
        </p:txBody>
      </p:sp>
      <p:sp>
        <p:nvSpPr>
          <p:cNvPr id="870" name="Google Shape;870;p38"/>
          <p:cNvSpPr/>
          <p:nvPr/>
        </p:nvSpPr>
        <p:spPr>
          <a:xfrm>
            <a:off x="2762300" y="3476318"/>
            <a:ext cx="85133" cy="50700"/>
          </a:xfrm>
          <a:custGeom>
            <a:avLst/>
            <a:gdLst/>
            <a:ahLst/>
            <a:cxnLst/>
            <a:rect l="l" t="t" r="r" b="b"/>
            <a:pathLst>
              <a:path w="2554" h="1521" extrusionOk="0">
                <a:moveTo>
                  <a:pt x="0" y="0"/>
                </a:moveTo>
                <a:lnTo>
                  <a:pt x="0" y="0"/>
                </a:lnTo>
                <a:cubicBezTo>
                  <a:pt x="699" y="730"/>
                  <a:pt x="1581" y="1247"/>
                  <a:pt x="2553" y="1520"/>
                </a:cubicBezTo>
                <a:cubicBezTo>
                  <a:pt x="1854" y="821"/>
                  <a:pt x="973" y="304"/>
                  <a:pt x="0" y="0"/>
                </a:cubicBezTo>
                <a:close/>
              </a:path>
            </a:pathLst>
          </a:custGeom>
          <a:solidFill>
            <a:srgbClr val="263238"/>
          </a:solidFill>
          <a:ln>
            <a:noFill/>
          </a:ln>
        </p:spPr>
        <p:txBody>
          <a:bodyPr spcFirstLastPara="1" wrap="square" lIns="121900" tIns="121900" rIns="121900" bIns="121900" anchor="ctr" anchorCtr="0">
            <a:noAutofit/>
          </a:bodyPr>
          <a:lstStyle/>
          <a:p>
            <a:endParaRPr sz="1867"/>
          </a:p>
        </p:txBody>
      </p:sp>
      <p:sp>
        <p:nvSpPr>
          <p:cNvPr id="871" name="Google Shape;871;p38"/>
          <p:cNvSpPr/>
          <p:nvPr/>
        </p:nvSpPr>
        <p:spPr>
          <a:xfrm>
            <a:off x="2828134" y="3247084"/>
            <a:ext cx="98333" cy="13467"/>
          </a:xfrm>
          <a:custGeom>
            <a:avLst/>
            <a:gdLst/>
            <a:ahLst/>
            <a:cxnLst/>
            <a:rect l="l" t="t" r="r" b="b"/>
            <a:pathLst>
              <a:path w="2950" h="404" extrusionOk="0">
                <a:moveTo>
                  <a:pt x="1227" y="0"/>
                </a:moveTo>
                <a:cubicBezTo>
                  <a:pt x="807" y="0"/>
                  <a:pt x="404" y="59"/>
                  <a:pt x="1" y="160"/>
                </a:cubicBezTo>
                <a:cubicBezTo>
                  <a:pt x="487" y="312"/>
                  <a:pt x="973" y="403"/>
                  <a:pt x="1490" y="403"/>
                </a:cubicBezTo>
                <a:cubicBezTo>
                  <a:pt x="1976" y="403"/>
                  <a:pt x="2463" y="342"/>
                  <a:pt x="2949" y="221"/>
                </a:cubicBezTo>
                <a:cubicBezTo>
                  <a:pt x="2493" y="69"/>
                  <a:pt x="1976" y="8"/>
                  <a:pt x="1490" y="8"/>
                </a:cubicBezTo>
                <a:cubicBezTo>
                  <a:pt x="1402" y="3"/>
                  <a:pt x="1314" y="0"/>
                  <a:pt x="1227" y="0"/>
                </a:cubicBezTo>
                <a:close/>
              </a:path>
            </a:pathLst>
          </a:custGeom>
          <a:solidFill>
            <a:srgbClr val="263238"/>
          </a:solidFill>
          <a:ln>
            <a:noFill/>
          </a:ln>
        </p:spPr>
        <p:txBody>
          <a:bodyPr spcFirstLastPara="1" wrap="square" lIns="121900" tIns="121900" rIns="121900" bIns="121900" anchor="ctr" anchorCtr="0">
            <a:noAutofit/>
          </a:bodyPr>
          <a:lstStyle/>
          <a:p>
            <a:endParaRPr sz="1867"/>
          </a:p>
        </p:txBody>
      </p:sp>
      <p:sp>
        <p:nvSpPr>
          <p:cNvPr id="872" name="Google Shape;872;p38"/>
          <p:cNvSpPr/>
          <p:nvPr/>
        </p:nvSpPr>
        <p:spPr>
          <a:xfrm>
            <a:off x="2773434" y="2978852"/>
            <a:ext cx="86167" cy="47633"/>
          </a:xfrm>
          <a:custGeom>
            <a:avLst/>
            <a:gdLst/>
            <a:ahLst/>
            <a:cxnLst/>
            <a:rect l="l" t="t" r="r" b="b"/>
            <a:pathLst>
              <a:path w="2585" h="1429" extrusionOk="0">
                <a:moveTo>
                  <a:pt x="2584" y="0"/>
                </a:moveTo>
                <a:lnTo>
                  <a:pt x="2584" y="0"/>
                </a:lnTo>
                <a:cubicBezTo>
                  <a:pt x="2098" y="91"/>
                  <a:pt x="1611" y="304"/>
                  <a:pt x="1186" y="547"/>
                </a:cubicBezTo>
                <a:cubicBezTo>
                  <a:pt x="760" y="790"/>
                  <a:pt x="365" y="1064"/>
                  <a:pt x="0" y="1429"/>
                </a:cubicBezTo>
                <a:cubicBezTo>
                  <a:pt x="487" y="1307"/>
                  <a:pt x="943" y="1125"/>
                  <a:pt x="1368" y="851"/>
                </a:cubicBezTo>
                <a:cubicBezTo>
                  <a:pt x="1824" y="638"/>
                  <a:pt x="2219" y="334"/>
                  <a:pt x="2584" y="0"/>
                </a:cubicBezTo>
                <a:close/>
              </a:path>
            </a:pathLst>
          </a:custGeom>
          <a:solidFill>
            <a:srgbClr val="263238"/>
          </a:solidFill>
          <a:ln>
            <a:noFill/>
          </a:ln>
        </p:spPr>
        <p:txBody>
          <a:bodyPr spcFirstLastPara="1" wrap="square" lIns="121900" tIns="121900" rIns="121900" bIns="121900" anchor="ctr" anchorCtr="0">
            <a:noAutofit/>
          </a:bodyPr>
          <a:lstStyle/>
          <a:p>
            <a:endParaRPr sz="1867"/>
          </a:p>
        </p:txBody>
      </p:sp>
      <p:sp>
        <p:nvSpPr>
          <p:cNvPr id="873" name="Google Shape;873;p38"/>
          <p:cNvSpPr/>
          <p:nvPr/>
        </p:nvSpPr>
        <p:spPr>
          <a:xfrm>
            <a:off x="2612334" y="2773151"/>
            <a:ext cx="50700" cy="84133"/>
          </a:xfrm>
          <a:custGeom>
            <a:avLst/>
            <a:gdLst/>
            <a:ahLst/>
            <a:cxnLst/>
            <a:rect l="l" t="t" r="r" b="b"/>
            <a:pathLst>
              <a:path w="1521" h="2524" extrusionOk="0">
                <a:moveTo>
                  <a:pt x="1520" y="1"/>
                </a:moveTo>
                <a:lnTo>
                  <a:pt x="1520" y="1"/>
                </a:lnTo>
                <a:cubicBezTo>
                  <a:pt x="1156" y="335"/>
                  <a:pt x="852" y="730"/>
                  <a:pt x="578" y="1156"/>
                </a:cubicBezTo>
                <a:cubicBezTo>
                  <a:pt x="335" y="1581"/>
                  <a:pt x="122" y="2037"/>
                  <a:pt x="0" y="2524"/>
                </a:cubicBezTo>
                <a:cubicBezTo>
                  <a:pt x="700" y="1825"/>
                  <a:pt x="1247" y="943"/>
                  <a:pt x="1520" y="1"/>
                </a:cubicBezTo>
                <a:close/>
              </a:path>
            </a:pathLst>
          </a:custGeom>
          <a:solidFill>
            <a:srgbClr val="263238"/>
          </a:solidFill>
          <a:ln>
            <a:noFill/>
          </a:ln>
        </p:spPr>
        <p:txBody>
          <a:bodyPr spcFirstLastPara="1" wrap="square" lIns="121900" tIns="121900" rIns="121900" bIns="121900" anchor="ctr" anchorCtr="0">
            <a:noAutofit/>
          </a:bodyPr>
          <a:lstStyle/>
          <a:p>
            <a:endParaRPr sz="1867"/>
          </a:p>
        </p:txBody>
      </p:sp>
      <p:pic>
        <p:nvPicPr>
          <p:cNvPr id="3076" name="Picture 4" descr="Computer Icons Debate Conversation - Respect Icon, HD Png Download - kindpng">
            <a:extLst>
              <a:ext uri="{FF2B5EF4-FFF2-40B4-BE49-F238E27FC236}">
                <a16:creationId xmlns:a16="http://schemas.microsoft.com/office/drawing/2014/main" id="{782C31E8-7801-4130-B9B4-78126C4EB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296" y="2646900"/>
            <a:ext cx="1428927" cy="14481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suy nghĩ, suy ngẫm, suy tư về công việc cuộc sống | VFO.VN">
            <a:extLst>
              <a:ext uri="{FF2B5EF4-FFF2-40B4-BE49-F238E27FC236}">
                <a16:creationId xmlns:a16="http://schemas.microsoft.com/office/drawing/2014/main" id="{1AFAB1AC-D8A9-4CCB-AB89-E717A6E12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249" y="2693401"/>
            <a:ext cx="1594881" cy="152936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ân mạng đồn ầm về mẹo tăng tương tác Facebook siêu khủng: Giả vờ thông báo  &quot;có em bé&quot; hoặc &quot;vừa kết hôn&quot; là thành công?">
            <a:extLst>
              <a:ext uri="{FF2B5EF4-FFF2-40B4-BE49-F238E27FC236}">
                <a16:creationId xmlns:a16="http://schemas.microsoft.com/office/drawing/2014/main" id="{84C2C861-2C2B-43E0-B9DD-B56D671EA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3638" y="2696736"/>
            <a:ext cx="2293612" cy="1559163"/>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1">
            <a:extLst>
              <a:ext uri="{FF2B5EF4-FFF2-40B4-BE49-F238E27FC236}">
                <a16:creationId xmlns:a16="http://schemas.microsoft.com/office/drawing/2014/main" id="{F7E705F0-D802-CE72-1D76-D910697AD075}"/>
              </a:ext>
            </a:extLst>
          </p:cNvPr>
          <p:cNvSpPr txBox="1">
            <a:spLocks/>
          </p:cNvSpPr>
          <p:nvPr/>
        </p:nvSpPr>
        <p:spPr>
          <a:xfrm>
            <a:off x="7182853" y="236420"/>
            <a:ext cx="4343400" cy="1742017"/>
          </a:xfrm>
          <a:prstGeom prst="rect">
            <a:avLst/>
          </a:prstGeom>
          <a:solidFill>
            <a:schemeClr val="accent1">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0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30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0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0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0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0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0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0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000"/>
              <a:buFont typeface="Arial"/>
              <a:buNone/>
              <a:defRPr sz="1800" b="0" i="0" u="none" strike="noStrike" cap="none">
                <a:solidFill>
                  <a:srgbClr val="000000"/>
                </a:solidFill>
                <a:latin typeface="Arial"/>
                <a:ea typeface="Arial"/>
                <a:cs typeface="Arial"/>
                <a:sym typeface="Arial"/>
              </a:defRPr>
            </a:lvl9pPr>
          </a:lstStyle>
          <a:p>
            <a:pPr algn="ctr">
              <a:lnSpc>
                <a:spcPct val="120000"/>
              </a:lnSpc>
              <a:spcBef>
                <a:spcPts val="600"/>
              </a:spcBef>
              <a:spcAft>
                <a:spcPts val="600"/>
              </a:spcAft>
            </a:pPr>
            <a:r>
              <a:rPr lang="en-US" sz="2800" b="1" dirty="0"/>
              <a:t>ĐÚNG GIỜ</a:t>
            </a:r>
            <a:br>
              <a:rPr lang="en-US" sz="2800" b="1" dirty="0"/>
            </a:br>
            <a:r>
              <a:rPr lang="en-US" sz="2800" b="1" i="1" dirty="0">
                <a:highlight>
                  <a:srgbClr val="FFFF00"/>
                </a:highlight>
              </a:rPr>
              <a:t>- </a:t>
            </a:r>
            <a:r>
              <a:rPr lang="en-US" sz="2800" b="1" i="1" dirty="0" err="1">
                <a:highlight>
                  <a:srgbClr val="FFFF00"/>
                </a:highlight>
              </a:rPr>
              <a:t>Sáng</a:t>
            </a:r>
            <a:r>
              <a:rPr lang="en-US" sz="2800" b="1" i="1" dirty="0">
                <a:highlight>
                  <a:srgbClr val="FFFF00"/>
                </a:highlight>
              </a:rPr>
              <a:t>: 8h – 11h30</a:t>
            </a:r>
            <a:br>
              <a:rPr lang="en-US" sz="2800" b="1" i="1" dirty="0">
                <a:highlight>
                  <a:srgbClr val="FFFF00"/>
                </a:highlight>
              </a:rPr>
            </a:br>
            <a:r>
              <a:rPr lang="en-US" sz="2800" b="1" i="1" dirty="0">
                <a:highlight>
                  <a:srgbClr val="FFFF00"/>
                </a:highlight>
              </a:rPr>
              <a:t>- </a:t>
            </a:r>
            <a:r>
              <a:rPr lang="en-US" sz="2800" b="1" i="1" dirty="0" err="1">
                <a:highlight>
                  <a:srgbClr val="FFFF00"/>
                </a:highlight>
              </a:rPr>
              <a:t>Chiều</a:t>
            </a:r>
            <a:r>
              <a:rPr lang="en-US" sz="2800" b="1" i="1" dirty="0">
                <a:highlight>
                  <a:srgbClr val="FFFF00"/>
                </a:highlight>
              </a:rPr>
              <a:t>: 13h30 – 17h</a:t>
            </a:r>
          </a:p>
        </p:txBody>
      </p:sp>
      <p:sp>
        <p:nvSpPr>
          <p:cNvPr id="39" name="Google Shape;855;p38">
            <a:extLst>
              <a:ext uri="{FF2B5EF4-FFF2-40B4-BE49-F238E27FC236}">
                <a16:creationId xmlns:a16="http://schemas.microsoft.com/office/drawing/2014/main" id="{E5EF539E-4CAD-D74B-9F1E-7AB81BE72F78}"/>
              </a:ext>
            </a:extLst>
          </p:cNvPr>
          <p:cNvSpPr txBox="1">
            <a:spLocks/>
          </p:cNvSpPr>
          <p:nvPr/>
        </p:nvSpPr>
        <p:spPr>
          <a:xfrm>
            <a:off x="8923030" y="4451273"/>
            <a:ext cx="3205299" cy="59937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406400" algn="ctr" rtl="0">
              <a:lnSpc>
                <a:spcPct val="100000"/>
              </a:lnSpc>
              <a:spcBef>
                <a:spcPts val="0"/>
              </a:spcBef>
              <a:spcAft>
                <a:spcPts val="0"/>
              </a:spcAft>
              <a:buClr>
                <a:schemeClr val="dk1"/>
              </a:buClr>
              <a:buSzPts val="2400"/>
              <a:buFont typeface="Bebas Neue"/>
              <a:buNone/>
              <a:defRPr sz="3200" b="0" i="0" u="none" strike="noStrike" cap="none">
                <a:solidFill>
                  <a:schemeClr val="dk1"/>
                </a:solidFill>
                <a:latin typeface="Bebas Neue"/>
                <a:ea typeface="Bebas Neue"/>
                <a:cs typeface="Bebas Neue"/>
                <a:sym typeface="Bebas Neue"/>
              </a:defRPr>
            </a:lvl1pPr>
            <a:lvl2pPr marL="914400" marR="0" lvl="1" indent="-381000" algn="ctr" rtl="0">
              <a:lnSpc>
                <a:spcPct val="90000"/>
              </a:lnSpc>
              <a:spcBef>
                <a:spcPts val="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2133"/>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2133"/>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2133"/>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2133"/>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2133"/>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2133"/>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2133"/>
              </a:spcBef>
              <a:spcAft>
                <a:spcPts val="2133"/>
              </a:spcAft>
              <a:buClr>
                <a:schemeClr val="dk1"/>
              </a:buClr>
              <a:buSzPts val="2400"/>
              <a:buFont typeface="Arial"/>
              <a:buNone/>
              <a:defRPr sz="3200" b="0" i="0" u="none" strike="noStrike" cap="none">
                <a:solidFill>
                  <a:schemeClr val="dk1"/>
                </a:solidFill>
                <a:latin typeface="Calibri"/>
                <a:ea typeface="Calibri"/>
                <a:cs typeface="Calibri"/>
                <a:sym typeface="Calibri"/>
              </a:defRPr>
            </a:lvl9pPr>
          </a:lstStyle>
          <a:p>
            <a:pPr marL="0" indent="0"/>
            <a:r>
              <a:rPr lang="en-US" sz="2400" b="1" dirty="0">
                <a:latin typeface="+mn-lt"/>
                <a:cs typeface="Times New Roman" panose="02020603050405020304" pitchFamily="18" charset="0"/>
              </a:rPr>
              <a:t>TẮT TIẾNG ĐT</a:t>
            </a:r>
          </a:p>
        </p:txBody>
      </p:sp>
      <p:pic>
        <p:nvPicPr>
          <p:cNvPr id="9" name="Picture 8">
            <a:extLst>
              <a:ext uri="{FF2B5EF4-FFF2-40B4-BE49-F238E27FC236}">
                <a16:creationId xmlns:a16="http://schemas.microsoft.com/office/drawing/2014/main" id="{BF1CA648-278C-C443-BBD0-4C6B6B2DD6F2}"/>
              </a:ext>
            </a:extLst>
          </p:cNvPr>
          <p:cNvPicPr>
            <a:picLocks noChangeAspect="1"/>
          </p:cNvPicPr>
          <p:nvPr/>
        </p:nvPicPr>
        <p:blipFill>
          <a:blip r:embed="rId6"/>
          <a:stretch>
            <a:fillRect/>
          </a:stretch>
        </p:blipFill>
        <p:spPr>
          <a:xfrm>
            <a:off x="9599758" y="2663207"/>
            <a:ext cx="1851842" cy="1589753"/>
          </a:xfrm>
          <a:prstGeom prst="rect">
            <a:avLst/>
          </a:prstGeom>
        </p:spPr>
      </p:pic>
    </p:spTree>
    <p:extLst>
      <p:ext uri="{BB962C8B-B14F-4D97-AF65-F5344CB8AC3E}">
        <p14:creationId xmlns:p14="http://schemas.microsoft.com/office/powerpoint/2010/main" val="16489332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4973FB-3BF8-AE44-B3A9-65F27253AAB3}"/>
              </a:ext>
            </a:extLst>
          </p:cNvPr>
          <p:cNvSpPr>
            <a:spLocks noGrp="1"/>
          </p:cNvSpPr>
          <p:nvPr>
            <p:ph type="sldNum" idx="12"/>
          </p:nvPr>
        </p:nvSpPr>
        <p:spPr>
          <a:xfrm>
            <a:off x="10469880" y="320040"/>
            <a:ext cx="914400" cy="32004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54ACF9-B02B-4AB0-B144-C8084EBA2961}" type="slidenum">
              <a:rPr lang="en-US" smtClean="0"/>
              <a:pPr/>
              <a:t>80</a:t>
            </a:fld>
            <a:endParaRPr lang="en"/>
          </a:p>
        </p:txBody>
      </p:sp>
      <p:sp>
        <p:nvSpPr>
          <p:cNvPr id="3" name="Rectangle 2">
            <a:extLst>
              <a:ext uri="{FF2B5EF4-FFF2-40B4-BE49-F238E27FC236}">
                <a16:creationId xmlns:a16="http://schemas.microsoft.com/office/drawing/2014/main" id="{BB960AF7-0B64-7049-8287-6CFACF14C908}"/>
              </a:ext>
            </a:extLst>
          </p:cNvPr>
          <p:cNvSpPr/>
          <p:nvPr/>
        </p:nvSpPr>
        <p:spPr>
          <a:xfrm>
            <a:off x="653592" y="1332321"/>
            <a:ext cx="8490408" cy="2144498"/>
          </a:xfrm>
          <a:prstGeom prst="rect">
            <a:avLst/>
          </a:prstGeom>
        </p:spPr>
        <p:txBody>
          <a:bodyPr wrap="square">
            <a:spAutoFit/>
          </a:bodyPr>
          <a:lstStyle/>
          <a:p>
            <a:r>
              <a:rPr lang="vi-VN" sz="2667" b="1" dirty="0">
                <a:solidFill>
                  <a:srgbClr val="C00000"/>
                </a:solidFill>
              </a:rPr>
              <a:t>Thảo luận</a:t>
            </a:r>
            <a:r>
              <a:rPr lang="en-US" sz="2667" b="1" dirty="0">
                <a:solidFill>
                  <a:srgbClr val="C00000"/>
                </a:solidFill>
              </a:rPr>
              <a:t> </a:t>
            </a:r>
            <a:r>
              <a:rPr lang="en-US" sz="2667" b="1" dirty="0" err="1">
                <a:solidFill>
                  <a:srgbClr val="C00000"/>
                </a:solidFill>
              </a:rPr>
              <a:t>và</a:t>
            </a:r>
            <a:r>
              <a:rPr lang="en-US" sz="2667" b="1" dirty="0">
                <a:solidFill>
                  <a:srgbClr val="C00000"/>
                </a:solidFill>
              </a:rPr>
              <a:t> </a:t>
            </a:r>
            <a:r>
              <a:rPr lang="en-US" sz="2667" b="1" dirty="0" err="1">
                <a:solidFill>
                  <a:srgbClr val="C00000"/>
                </a:solidFill>
              </a:rPr>
              <a:t>thực</a:t>
            </a:r>
            <a:r>
              <a:rPr lang="en-US" sz="2667" b="1" dirty="0">
                <a:solidFill>
                  <a:srgbClr val="C00000"/>
                </a:solidFill>
              </a:rPr>
              <a:t> </a:t>
            </a:r>
            <a:r>
              <a:rPr lang="en-US" sz="2667" b="1" dirty="0" err="1">
                <a:solidFill>
                  <a:srgbClr val="C00000"/>
                </a:solidFill>
              </a:rPr>
              <a:t>hành</a:t>
            </a:r>
            <a:r>
              <a:rPr lang="en-US" sz="2667" b="1" dirty="0">
                <a:solidFill>
                  <a:srgbClr val="C00000"/>
                </a:solidFill>
              </a:rPr>
              <a:t> </a:t>
            </a:r>
            <a:r>
              <a:rPr lang="en-US" sz="2667" b="1" dirty="0" err="1">
                <a:solidFill>
                  <a:srgbClr val="C00000"/>
                </a:solidFill>
              </a:rPr>
              <a:t>nguyên</a:t>
            </a:r>
            <a:r>
              <a:rPr lang="en-US" sz="2667" b="1" dirty="0">
                <a:solidFill>
                  <a:srgbClr val="C00000"/>
                </a:solidFill>
              </a:rPr>
              <a:t> </a:t>
            </a:r>
            <a:r>
              <a:rPr lang="en-US" sz="2667" b="1" dirty="0" err="1">
                <a:solidFill>
                  <a:srgbClr val="C00000"/>
                </a:solidFill>
              </a:rPr>
              <a:t>tắc</a:t>
            </a:r>
            <a:endParaRPr lang="vi-VN" sz="2667" b="1" dirty="0">
              <a:solidFill>
                <a:srgbClr val="C00000"/>
              </a:solidFill>
            </a:endParaRPr>
          </a:p>
          <a:p>
            <a:endParaRPr lang="vi-VN" sz="2667" b="1" dirty="0">
              <a:solidFill>
                <a:srgbClr val="C00000"/>
              </a:solidFill>
            </a:endParaRPr>
          </a:p>
          <a:p>
            <a:pPr marL="457200" indent="-457200">
              <a:buFontTx/>
              <a:buChar char="-"/>
            </a:pPr>
            <a:r>
              <a:rPr lang="vi-VN" sz="2667" b="1" dirty="0">
                <a:solidFill>
                  <a:srgbClr val="0070C0"/>
                </a:solidFill>
              </a:rPr>
              <a:t>Có những khó khăn gì đối với các </a:t>
            </a:r>
            <a:r>
              <a:rPr lang="en-US" sz="2667" b="1" dirty="0" err="1">
                <a:solidFill>
                  <a:srgbClr val="0070C0"/>
                </a:solidFill>
              </a:rPr>
              <a:t>anh</a:t>
            </a:r>
            <a:r>
              <a:rPr lang="en-US" sz="2667" b="1" dirty="0">
                <a:solidFill>
                  <a:srgbClr val="0070C0"/>
                </a:solidFill>
              </a:rPr>
              <a:t>/ </a:t>
            </a:r>
            <a:r>
              <a:rPr lang="en-US" sz="2667" b="1" dirty="0" err="1">
                <a:solidFill>
                  <a:srgbClr val="0070C0"/>
                </a:solidFill>
              </a:rPr>
              <a:t>chị</a:t>
            </a:r>
            <a:r>
              <a:rPr lang="en-US" sz="2667" b="1" dirty="0">
                <a:solidFill>
                  <a:srgbClr val="0070C0"/>
                </a:solidFill>
              </a:rPr>
              <a:t> </a:t>
            </a:r>
            <a:r>
              <a:rPr lang="vi-VN" sz="2667" b="1" dirty="0">
                <a:solidFill>
                  <a:srgbClr val="0070C0"/>
                </a:solidFill>
              </a:rPr>
              <a:t>khi thực hiện những nguyên tắc đạo đức này?</a:t>
            </a:r>
            <a:endParaRPr lang="en-US" sz="2667" b="1" dirty="0">
              <a:solidFill>
                <a:srgbClr val="0070C0"/>
              </a:solidFill>
            </a:endParaRPr>
          </a:p>
          <a:p>
            <a:endParaRPr lang="vi-VN" sz="2667" dirty="0">
              <a:solidFill>
                <a:srgbClr val="0070C0"/>
              </a:solidFill>
            </a:endParaRPr>
          </a:p>
        </p:txBody>
      </p:sp>
    </p:spTree>
    <p:extLst>
      <p:ext uri="{BB962C8B-B14F-4D97-AF65-F5344CB8AC3E}">
        <p14:creationId xmlns:p14="http://schemas.microsoft.com/office/powerpoint/2010/main" val="22046342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B30CFE-1273-4DD8-C9CF-29353141DDF4}"/>
              </a:ext>
            </a:extLst>
          </p:cNvPr>
          <p:cNvSpPr>
            <a:spLocks noGrp="1"/>
          </p:cNvSpPr>
          <p:nvPr>
            <p:ph idx="4294967295"/>
          </p:nvPr>
        </p:nvSpPr>
        <p:spPr>
          <a:xfrm>
            <a:off x="0" y="2101850"/>
            <a:ext cx="11202988" cy="3798888"/>
          </a:xfrm>
        </p:spPr>
        <p:txBody>
          <a:bodyPr/>
          <a:lstStyle/>
          <a:p>
            <a:r>
              <a:rPr lang="en-US" dirty="0"/>
              <a:t>Game </a:t>
            </a:r>
            <a:r>
              <a:rPr lang="en-US" dirty="0" err="1"/>
              <a:t>xếp</a:t>
            </a:r>
            <a:r>
              <a:rPr lang="en-US" dirty="0"/>
              <a:t> </a:t>
            </a:r>
            <a:r>
              <a:rPr lang="en-US" dirty="0" err="1"/>
              <a:t>thẻ</a:t>
            </a:r>
            <a:r>
              <a:rPr lang="en-US" dirty="0"/>
              <a:t> </a:t>
            </a:r>
            <a:r>
              <a:rPr lang="en-US" dirty="0" err="1"/>
              <a:t>quy</a:t>
            </a:r>
            <a:r>
              <a:rPr lang="en-US" dirty="0"/>
              <a:t> </a:t>
            </a:r>
            <a:r>
              <a:rPr lang="en-US" dirty="0" err="1"/>
              <a:t>trình</a:t>
            </a:r>
            <a:r>
              <a:rPr lang="en-US" dirty="0"/>
              <a:t> </a:t>
            </a:r>
            <a:r>
              <a:rPr lang="en-US" dirty="0" err="1"/>
              <a:t>theo</a:t>
            </a:r>
            <a:r>
              <a:rPr lang="en-US" dirty="0"/>
              <a:t> </a:t>
            </a:r>
            <a:r>
              <a:rPr lang="en-US" dirty="0" err="1"/>
              <a:t>nhóm</a:t>
            </a:r>
            <a:endParaRPr lang="en-US" dirty="0"/>
          </a:p>
          <a:p>
            <a:r>
              <a:rPr lang="en-US" dirty="0" err="1"/>
              <a:t>Nhóm</a:t>
            </a:r>
            <a:r>
              <a:rPr lang="en-US" dirty="0"/>
              <a:t> </a:t>
            </a:r>
            <a:r>
              <a:rPr lang="en-US" dirty="0" err="1"/>
              <a:t>hoàn</a:t>
            </a:r>
            <a:r>
              <a:rPr lang="en-US" dirty="0"/>
              <a:t> </a:t>
            </a:r>
            <a:r>
              <a:rPr lang="en-US" dirty="0" err="1"/>
              <a:t>thành</a:t>
            </a:r>
            <a:r>
              <a:rPr lang="en-US" dirty="0"/>
              <a:t> </a:t>
            </a:r>
            <a:r>
              <a:rPr lang="en-US" dirty="0" err="1"/>
              <a:t>sớm</a:t>
            </a:r>
            <a:r>
              <a:rPr lang="en-US" dirty="0"/>
              <a:t> </a:t>
            </a:r>
            <a:r>
              <a:rPr lang="en-US" dirty="0" err="1"/>
              <a:t>nhất</a:t>
            </a:r>
            <a:r>
              <a:rPr lang="en-US" dirty="0"/>
              <a:t> =&gt; </a:t>
            </a:r>
            <a:r>
              <a:rPr lang="en-US" dirty="0" err="1"/>
              <a:t>Hô</a:t>
            </a:r>
            <a:r>
              <a:rPr lang="en-US" dirty="0"/>
              <a:t> Bingo</a:t>
            </a:r>
            <a:endParaRPr lang="en-VN" dirty="0"/>
          </a:p>
          <a:p>
            <a:endParaRPr lang="en-US" dirty="0" err="1"/>
          </a:p>
        </p:txBody>
      </p:sp>
      <p:sp>
        <p:nvSpPr>
          <p:cNvPr id="3" name="Text Placeholder 2">
            <a:extLst>
              <a:ext uri="{FF2B5EF4-FFF2-40B4-BE49-F238E27FC236}">
                <a16:creationId xmlns:a16="http://schemas.microsoft.com/office/drawing/2014/main" id="{86933A9F-7F3D-ACF7-3460-557ECD66237A}"/>
              </a:ext>
            </a:extLst>
          </p:cNvPr>
          <p:cNvSpPr>
            <a:spLocks noGrp="1"/>
          </p:cNvSpPr>
          <p:nvPr>
            <p:ph type="body" sz="quarter" idx="4294967295"/>
          </p:nvPr>
        </p:nvSpPr>
        <p:spPr>
          <a:xfrm>
            <a:off x="544286" y="598714"/>
            <a:ext cx="10650764" cy="1393599"/>
          </a:xfrm>
        </p:spPr>
        <p:txBody>
          <a:bodyPr>
            <a:normAutofit/>
          </a:bodyPr>
          <a:lstStyle/>
          <a:p>
            <a:pPr marL="0" indent="0" algn="ctr">
              <a:buNone/>
            </a:pPr>
            <a:r>
              <a:rPr lang="en-US" sz="40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Quy </a:t>
            </a:r>
            <a:r>
              <a:rPr lang="en-US" sz="4000" b="1"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trình</a:t>
            </a:r>
            <a:r>
              <a:rPr lang="en-US" sz="40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tham</a:t>
            </a:r>
            <a:r>
              <a:rPr lang="en-US" sz="40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vấn</a:t>
            </a:r>
            <a:r>
              <a:rPr lang="en-US" sz="40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cá</a:t>
            </a:r>
            <a:r>
              <a:rPr lang="en-US" sz="40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nhân</a:t>
            </a:r>
            <a:endParaRPr lang="en-VN" sz="4000" dirty="0">
              <a:solidFill>
                <a:schemeClr val="accent1"/>
              </a:solidFill>
              <a:latin typeface="Calibri" panose="020F0502020204030204" pitchFamily="34" charset="0"/>
              <a:cs typeface="Calibri" panose="020F0502020204030204" pitchFamily="34" charset="0"/>
            </a:endParaRPr>
          </a:p>
        </p:txBody>
      </p:sp>
      <p:pic>
        <p:nvPicPr>
          <p:cNvPr id="4" name="Picture 2" descr="5 KỸ NĂNG GIAO TIẾP KHIẾN AI CŨNG THÍCH BẠN - JobsGO Blog">
            <a:extLst>
              <a:ext uri="{FF2B5EF4-FFF2-40B4-BE49-F238E27FC236}">
                <a16:creationId xmlns:a16="http://schemas.microsoft.com/office/drawing/2014/main" id="{140BCADE-F848-F35C-BC52-ADDA504EB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027" y="2461120"/>
            <a:ext cx="4210659" cy="2631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1824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7AFACC93-DEB2-89D2-77C2-DD8BCED50DCA}"/>
              </a:ext>
            </a:extLst>
          </p:cNvPr>
          <p:cNvSpPr>
            <a:spLocks noGrp="1"/>
          </p:cNvSpPr>
          <p:nvPr>
            <p:ph type="title"/>
          </p:nvPr>
        </p:nvSpPr>
        <p:spPr>
          <a:xfrm>
            <a:off x="3740150" y="2043113"/>
            <a:ext cx="2286000" cy="984250"/>
          </a:xfrm>
        </p:spPr>
        <p:txBody>
          <a:bodyPr/>
          <a:lstStyle/>
          <a:p>
            <a:pPr eaLnBrk="1" hangingPunct="1">
              <a:defRPr/>
            </a:pPr>
            <a:r>
              <a:rPr lang="en-US" sz="2455"/>
              <a:t>Nhà ham vấn</a:t>
            </a:r>
          </a:p>
        </p:txBody>
      </p:sp>
      <p:sp>
        <p:nvSpPr>
          <p:cNvPr id="10" name="Flowchart: Connector 9">
            <a:extLst>
              <a:ext uri="{FF2B5EF4-FFF2-40B4-BE49-F238E27FC236}">
                <a16:creationId xmlns:a16="http://schemas.microsoft.com/office/drawing/2014/main" id="{8CCEBFBC-7C8F-72A7-728C-F841E7780067}"/>
              </a:ext>
            </a:extLst>
          </p:cNvPr>
          <p:cNvSpPr/>
          <p:nvPr/>
        </p:nvSpPr>
        <p:spPr>
          <a:xfrm>
            <a:off x="726281" y="1707045"/>
            <a:ext cx="6027738" cy="4864100"/>
          </a:xfrm>
          <a:prstGeom prst="flowChartConnector">
            <a:avLst/>
          </a:prstGeom>
        </p:spPr>
        <p:style>
          <a:lnRef idx="1">
            <a:schemeClr val="accent3"/>
          </a:lnRef>
          <a:fillRef idx="2">
            <a:schemeClr val="accent3"/>
          </a:fillRef>
          <a:effectRef idx="1">
            <a:schemeClr val="accent3"/>
          </a:effectRef>
          <a:fontRef idx="minor">
            <a:schemeClr val="dk1"/>
          </a:fontRef>
        </p:style>
        <p:txBody>
          <a:bodyPr lIns="83118" tIns="41558" rIns="83118" bIns="41558" anchor="ctr"/>
          <a:lstStyle/>
          <a:p>
            <a:pPr algn="ct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endParaRPr lang="en-US" dirty="0">
              <a:solidFill>
                <a:prstClr val="black"/>
              </a:solidFill>
              <a:latin typeface="Calibri"/>
            </a:endParaRPr>
          </a:p>
        </p:txBody>
      </p:sp>
      <p:sp>
        <p:nvSpPr>
          <p:cNvPr id="12" name="Flowchart: Connector 11">
            <a:extLst>
              <a:ext uri="{FF2B5EF4-FFF2-40B4-BE49-F238E27FC236}">
                <a16:creationId xmlns:a16="http://schemas.microsoft.com/office/drawing/2014/main" id="{80D906FB-7A61-83A3-D3AE-058DA98E7830}"/>
              </a:ext>
            </a:extLst>
          </p:cNvPr>
          <p:cNvSpPr/>
          <p:nvPr/>
        </p:nvSpPr>
        <p:spPr>
          <a:xfrm>
            <a:off x="6014221" y="1626425"/>
            <a:ext cx="5548888" cy="4794250"/>
          </a:xfrm>
          <a:prstGeom prst="flowChartConnector">
            <a:avLst/>
          </a:prstGeom>
        </p:spPr>
        <p:style>
          <a:lnRef idx="1">
            <a:schemeClr val="accent4"/>
          </a:lnRef>
          <a:fillRef idx="2">
            <a:schemeClr val="accent4"/>
          </a:fillRef>
          <a:effectRef idx="1">
            <a:schemeClr val="accent4"/>
          </a:effectRef>
          <a:fontRef idx="minor">
            <a:schemeClr val="dk1"/>
          </a:fontRef>
        </p:style>
        <p:txBody>
          <a:bodyPr lIns="83118" tIns="41558" rIns="83118" bIns="41558" anchor="ctr"/>
          <a:lstStyle/>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endParaRPr lang="en-US" dirty="0">
              <a:solidFill>
                <a:prstClr val="black"/>
              </a:solidFill>
              <a:latin typeface="Calibri"/>
            </a:endParaRPr>
          </a:p>
        </p:txBody>
      </p:sp>
      <p:sp>
        <p:nvSpPr>
          <p:cNvPr id="63495" name="Rectangle 2">
            <a:extLst>
              <a:ext uri="{FF2B5EF4-FFF2-40B4-BE49-F238E27FC236}">
                <a16:creationId xmlns:a16="http://schemas.microsoft.com/office/drawing/2014/main" id="{CFB9601C-2A36-D1F7-A553-E88C4822B5C4}"/>
              </a:ext>
            </a:extLst>
          </p:cNvPr>
          <p:cNvSpPr>
            <a:spLocks noChangeArrowheads="1"/>
          </p:cNvSpPr>
          <p:nvPr/>
        </p:nvSpPr>
        <p:spPr bwMode="auto">
          <a:xfrm>
            <a:off x="6750354" y="2967031"/>
            <a:ext cx="4204668" cy="232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118" tIns="41558" rIns="83118" bIns="41558" anchor="ctr">
            <a:spAutoFit/>
          </a:bodyPr>
          <a:lstStyle>
            <a:lvl1pPr>
              <a:spcBef>
                <a:spcPct val="20000"/>
              </a:spcBef>
              <a:buFont typeface="Arial" panose="020B0604020202020204" pitchFamily="34" charset="0"/>
              <a:buChar char="•"/>
              <a:tabLst>
                <a:tab pos="592138" algn="l"/>
              </a:tabLst>
              <a:defRPr sz="36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592138" algn="l"/>
              </a:tabLst>
              <a:defRPr sz="32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592138" algn="l"/>
              </a:tabLst>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592138" algn="l"/>
              </a:tabLst>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592138" algn="l"/>
              </a:tabLst>
              <a:defRPr sz="22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592138" algn="l"/>
              </a:tabLst>
              <a:defRPr sz="22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592138" algn="l"/>
              </a:tabLst>
              <a:defRPr sz="22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592138" algn="l"/>
              </a:tabLst>
              <a:defRPr sz="22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592138" algn="l"/>
              </a:tabLst>
              <a:defRPr sz="2200">
                <a:solidFill>
                  <a:schemeClr val="tx1"/>
                </a:solidFill>
                <a:latin typeface="Calibri" panose="020F0502020204030204" pitchFamily="34" charset="0"/>
              </a:defRPr>
            </a:lvl9pPr>
          </a:lstStyle>
          <a:p>
            <a:pPr marL="457200" indent="-457200" eaLnBrk="0" fontAlgn="base" hangingPunct="0">
              <a:spcBef>
                <a:spcPts val="300"/>
              </a:spcBef>
              <a:spcAft>
                <a:spcPts val="300"/>
              </a:spcAft>
              <a:buFont typeface="+mj-lt"/>
              <a:buAutoNum type="arabicPeriod"/>
              <a:defRPr/>
            </a:pPr>
            <a:r>
              <a:rPr lang="en-US" sz="2091" b="1" i="1" dirty="0" err="1">
                <a:solidFill>
                  <a:prstClr val="black"/>
                </a:solidFill>
                <a:latin typeface="+mn-lt"/>
                <a:cs typeface="Arial" panose="020B0604020202020204" pitchFamily="34" charset="0"/>
              </a:rPr>
              <a:t>Nói</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về</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vấn</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đề</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của</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mình</a:t>
            </a:r>
            <a:endParaRPr lang="en-US" sz="2091" b="1" i="1" dirty="0">
              <a:solidFill>
                <a:prstClr val="black"/>
              </a:solidFill>
              <a:latin typeface="+mn-lt"/>
              <a:ea typeface="Calibri" panose="020F0502020204030204" pitchFamily="34" charset="0"/>
              <a:cs typeface="Arial" panose="020B0604020202020204" pitchFamily="34" charset="0"/>
            </a:endParaRPr>
          </a:p>
          <a:p>
            <a:pPr marL="457200" indent="-457200" eaLnBrk="0" fontAlgn="base" hangingPunct="0">
              <a:spcBef>
                <a:spcPts val="300"/>
              </a:spcBef>
              <a:spcAft>
                <a:spcPts val="300"/>
              </a:spcAft>
              <a:buFont typeface="+mj-lt"/>
              <a:buAutoNum type="arabicPeriod"/>
              <a:defRPr/>
            </a:pPr>
            <a:r>
              <a:rPr lang="en-US" sz="2091" b="1" i="1" dirty="0" err="1">
                <a:solidFill>
                  <a:prstClr val="black"/>
                </a:solidFill>
                <a:latin typeface="+mn-lt"/>
                <a:cs typeface="Arial" panose="020B0604020202020204" pitchFamily="34" charset="0"/>
              </a:rPr>
              <a:t>Thấu</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hiểu</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vấn</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đề</a:t>
            </a:r>
            <a:endParaRPr lang="en-US" sz="2091" b="1" dirty="0">
              <a:solidFill>
                <a:prstClr val="black"/>
              </a:solidFill>
              <a:latin typeface="+mn-lt"/>
              <a:cs typeface="Arial" panose="020B0604020202020204" pitchFamily="34" charset="0"/>
            </a:endParaRPr>
          </a:p>
          <a:p>
            <a:pPr marL="457200" indent="-457200" eaLnBrk="0" fontAlgn="base" hangingPunct="0">
              <a:spcBef>
                <a:spcPts val="300"/>
              </a:spcBef>
              <a:spcAft>
                <a:spcPts val="300"/>
              </a:spcAft>
              <a:buFont typeface="+mj-lt"/>
              <a:buAutoNum type="arabicPeriod"/>
              <a:defRPr/>
            </a:pPr>
            <a:r>
              <a:rPr lang="en-US" sz="2091" b="1" i="1" dirty="0" err="1">
                <a:solidFill>
                  <a:prstClr val="black"/>
                </a:solidFill>
                <a:latin typeface="+mn-lt"/>
                <a:cs typeface="Arial" panose="020B0604020202020204" pitchFamily="34" charset="0"/>
              </a:rPr>
              <a:t>Khám</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phá</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các</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giải</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pháp</a:t>
            </a:r>
            <a:r>
              <a:rPr lang="en-US" sz="2091" b="1" i="1" dirty="0">
                <a:solidFill>
                  <a:prstClr val="black"/>
                </a:solidFill>
                <a:latin typeface="+mn-lt"/>
                <a:cs typeface="Arial" panose="020B0604020202020204" pitchFamily="34" charset="0"/>
              </a:rPr>
              <a:t> </a:t>
            </a:r>
          </a:p>
          <a:p>
            <a:pPr marL="457200" indent="-457200" eaLnBrk="0" fontAlgn="base" hangingPunct="0">
              <a:spcBef>
                <a:spcPts val="300"/>
              </a:spcBef>
              <a:spcAft>
                <a:spcPts val="300"/>
              </a:spcAft>
              <a:buFont typeface="+mj-lt"/>
              <a:buAutoNum type="arabicPeriod"/>
              <a:defRPr/>
            </a:pPr>
            <a:r>
              <a:rPr lang="en-US" sz="2091" b="1" i="1" dirty="0" err="1">
                <a:solidFill>
                  <a:prstClr val="black"/>
                </a:solidFill>
                <a:latin typeface="+mn-lt"/>
                <a:cs typeface="Arial" panose="020B0604020202020204" pitchFamily="34" charset="0"/>
              </a:rPr>
              <a:t>Thực</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hiện</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giải</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pháp</a:t>
            </a:r>
            <a:endParaRPr lang="en-US" sz="2091" b="1" i="1" dirty="0">
              <a:solidFill>
                <a:prstClr val="black"/>
              </a:solidFill>
              <a:latin typeface="+mn-lt"/>
              <a:cs typeface="Arial" panose="020B0604020202020204" pitchFamily="34" charset="0"/>
            </a:endParaRPr>
          </a:p>
          <a:p>
            <a:pPr marL="457200" indent="-457200" eaLnBrk="0" fontAlgn="base" hangingPunct="0">
              <a:spcBef>
                <a:spcPts val="300"/>
              </a:spcBef>
              <a:spcAft>
                <a:spcPts val="300"/>
              </a:spcAft>
              <a:buFont typeface="+mj-lt"/>
              <a:buAutoNum type="arabicPeriod"/>
              <a:defRPr/>
            </a:pPr>
            <a:r>
              <a:rPr lang="en-US" sz="2091" b="1" i="1" dirty="0" err="1">
                <a:solidFill>
                  <a:prstClr val="black"/>
                </a:solidFill>
                <a:latin typeface="+mn-lt"/>
                <a:cs typeface="Arial" panose="020B0604020202020204" pitchFamily="34" charset="0"/>
              </a:rPr>
              <a:t>Chủ</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động</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ứng</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phó</a:t>
            </a:r>
            <a:r>
              <a:rPr lang="en-US" sz="2091" b="1" i="1" dirty="0">
                <a:solidFill>
                  <a:prstClr val="black"/>
                </a:solidFill>
                <a:latin typeface="+mn-lt"/>
                <a:cs typeface="Arial" panose="020B0604020202020204" pitchFamily="34" charset="0"/>
              </a:rPr>
              <a:t> &amp; </a:t>
            </a:r>
            <a:r>
              <a:rPr lang="en-US" sz="2091" b="1" i="1" dirty="0" err="1">
                <a:solidFill>
                  <a:prstClr val="black"/>
                </a:solidFill>
                <a:latin typeface="+mn-lt"/>
                <a:cs typeface="Arial" panose="020B0604020202020204" pitchFamily="34" charset="0"/>
              </a:rPr>
              <a:t>giải</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quyết</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các</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vấn</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đề</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trong</a:t>
            </a:r>
            <a:r>
              <a:rPr lang="en-US" sz="2091" b="1" i="1" dirty="0">
                <a:solidFill>
                  <a:prstClr val="black"/>
                </a:solidFill>
                <a:latin typeface="+mn-lt"/>
                <a:cs typeface="Arial" panose="020B0604020202020204" pitchFamily="34" charset="0"/>
              </a:rPr>
              <a:t> CS</a:t>
            </a:r>
          </a:p>
        </p:txBody>
      </p:sp>
      <p:sp>
        <p:nvSpPr>
          <p:cNvPr id="63496" name="Rectangle 3">
            <a:extLst>
              <a:ext uri="{FF2B5EF4-FFF2-40B4-BE49-F238E27FC236}">
                <a16:creationId xmlns:a16="http://schemas.microsoft.com/office/drawing/2014/main" id="{F540EBC0-19AB-BA86-FAED-3DDD024567EB}"/>
              </a:ext>
            </a:extLst>
          </p:cNvPr>
          <p:cNvSpPr>
            <a:spLocks noChangeArrowheads="1"/>
          </p:cNvSpPr>
          <p:nvPr/>
        </p:nvSpPr>
        <p:spPr bwMode="auto">
          <a:xfrm>
            <a:off x="1458533" y="2708534"/>
            <a:ext cx="4153280" cy="297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118" tIns="41558" rIns="83118" bIns="41558" anchor="ctr">
            <a:spAutoFit/>
          </a:bodyPr>
          <a:lstStyle>
            <a:lvl1pPr indent="341313">
              <a:spcBef>
                <a:spcPct val="20000"/>
              </a:spcBef>
              <a:buFont typeface="Arial" panose="020B0604020202020204" pitchFamily="34" charset="0"/>
              <a:buChar char="•"/>
              <a:tabLst>
                <a:tab pos="3427413" algn="l"/>
              </a:tabLst>
              <a:defRPr sz="36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427413" algn="l"/>
              </a:tabLst>
              <a:defRPr sz="32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427413" algn="l"/>
              </a:tabLst>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427413" algn="l"/>
              </a:tabLst>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427413" algn="l"/>
              </a:tabLst>
              <a:defRPr sz="22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427413" algn="l"/>
              </a:tabLst>
              <a:defRPr sz="22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427413" algn="l"/>
              </a:tabLst>
              <a:defRPr sz="22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427413" algn="l"/>
              </a:tabLst>
              <a:defRPr sz="22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427413" algn="l"/>
              </a:tabLst>
              <a:defRPr sz="2200">
                <a:solidFill>
                  <a:schemeClr val="tx1"/>
                </a:solidFill>
                <a:latin typeface="Calibri" panose="020F0502020204030204" pitchFamily="34" charset="0"/>
              </a:defRPr>
            </a:lvl9pPr>
          </a:lstStyle>
          <a:p>
            <a:pPr marL="457200" indent="-457200" algn="just" eaLnBrk="0" fontAlgn="base" hangingPunct="0">
              <a:spcBef>
                <a:spcPct val="0"/>
              </a:spcBef>
              <a:spcAft>
                <a:spcPct val="0"/>
              </a:spcAft>
              <a:buFont typeface="+mj-lt"/>
              <a:buAutoNum type="arabicPeriod"/>
              <a:defRPr/>
            </a:pPr>
            <a:r>
              <a:rPr lang="en-US" sz="2091" b="1" i="1" dirty="0" err="1">
                <a:solidFill>
                  <a:prstClr val="black"/>
                </a:solidFill>
                <a:latin typeface="+mn-lt"/>
                <a:cs typeface="Arial" panose="020B0604020202020204" pitchFamily="34" charset="0"/>
              </a:rPr>
              <a:t>Xây</a:t>
            </a:r>
            <a:r>
              <a:rPr lang="en-US" sz="2091" b="1" i="1"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dựng</a:t>
            </a:r>
            <a:r>
              <a:rPr lang="en-US" sz="2091" b="1" i="1" dirty="0">
                <a:solidFill>
                  <a:prstClr val="black"/>
                </a:solidFill>
                <a:latin typeface="+mn-lt"/>
                <a:cs typeface="Arial" panose="020B0604020202020204" pitchFamily="34" charset="0"/>
              </a:rPr>
              <a:t> </a:t>
            </a:r>
            <a:r>
              <a:rPr lang="en-US" sz="2091" b="1" i="1" u="sng" dirty="0" err="1">
                <a:solidFill>
                  <a:prstClr val="black"/>
                </a:solidFill>
                <a:latin typeface="+mn-lt"/>
                <a:cs typeface="Arial" panose="020B0604020202020204" pitchFamily="34" charset="0"/>
              </a:rPr>
              <a:t>mối</a:t>
            </a:r>
            <a:r>
              <a:rPr lang="en-US" sz="2091" b="1" i="1" u="sng" dirty="0">
                <a:solidFill>
                  <a:prstClr val="black"/>
                </a:solidFill>
                <a:latin typeface="+mn-lt"/>
                <a:cs typeface="Arial" panose="020B0604020202020204" pitchFamily="34" charset="0"/>
              </a:rPr>
              <a:t> </a:t>
            </a:r>
            <a:r>
              <a:rPr lang="en-US" sz="2091" b="1" i="1" u="sng" dirty="0" err="1">
                <a:solidFill>
                  <a:prstClr val="black"/>
                </a:solidFill>
                <a:latin typeface="+mn-lt"/>
                <a:cs typeface="Arial" panose="020B0604020202020204" pitchFamily="34" charset="0"/>
              </a:rPr>
              <a:t>quan</a:t>
            </a:r>
            <a:r>
              <a:rPr lang="en-US" sz="2091" b="1" i="1" u="sng" dirty="0">
                <a:solidFill>
                  <a:prstClr val="black"/>
                </a:solidFill>
                <a:latin typeface="+mn-lt"/>
                <a:cs typeface="Arial" panose="020B0604020202020204" pitchFamily="34" charset="0"/>
              </a:rPr>
              <a:t> </a:t>
            </a:r>
            <a:r>
              <a:rPr lang="en-US" sz="2091" b="1" i="1" u="sng" dirty="0" err="1">
                <a:solidFill>
                  <a:prstClr val="black"/>
                </a:solidFill>
                <a:latin typeface="+mn-lt"/>
                <a:cs typeface="Arial" panose="020B0604020202020204" pitchFamily="34" charset="0"/>
              </a:rPr>
              <a:t>hệ</a:t>
            </a:r>
            <a:r>
              <a:rPr lang="en-US" sz="2091" b="1" i="1" u="sng" dirty="0">
                <a:solidFill>
                  <a:prstClr val="black"/>
                </a:solidFill>
                <a:latin typeface="+mn-lt"/>
                <a:cs typeface="Arial" panose="020B0604020202020204" pitchFamily="34" charset="0"/>
              </a:rPr>
              <a:t> tin </a:t>
            </a:r>
            <a:r>
              <a:rPr lang="en-US" sz="2091" b="1" i="1" u="sng" dirty="0" err="1">
                <a:solidFill>
                  <a:prstClr val="black"/>
                </a:solidFill>
                <a:latin typeface="+mn-lt"/>
                <a:cs typeface="Arial" panose="020B0604020202020204" pitchFamily="34" charset="0"/>
              </a:rPr>
              <a:t>tưởng</a:t>
            </a:r>
            <a:r>
              <a:rPr lang="en-US" sz="2091" b="1" i="1" u="sng" dirty="0">
                <a:solidFill>
                  <a:prstClr val="black"/>
                </a:solidFill>
                <a:latin typeface="+mn-lt"/>
                <a:cs typeface="Arial" panose="020B0604020202020204" pitchFamily="34" charset="0"/>
              </a:rPr>
              <a:t> </a:t>
            </a:r>
            <a:r>
              <a:rPr lang="en-US" sz="2091" b="1" i="1" dirty="0" err="1">
                <a:solidFill>
                  <a:prstClr val="black"/>
                </a:solidFill>
                <a:latin typeface="+mn-lt"/>
                <a:cs typeface="Arial" panose="020B0604020202020204" pitchFamily="34" charset="0"/>
              </a:rPr>
              <a:t>giữa</a:t>
            </a:r>
            <a:r>
              <a:rPr lang="en-US" sz="2091" b="1" i="1" dirty="0">
                <a:solidFill>
                  <a:prstClr val="black"/>
                </a:solidFill>
                <a:latin typeface="+mn-lt"/>
                <a:cs typeface="Arial" panose="020B0604020202020204" pitchFamily="34" charset="0"/>
              </a:rPr>
              <a:t> NTV </a:t>
            </a:r>
            <a:r>
              <a:rPr lang="en-US" sz="2091" b="1" i="1" dirty="0" err="1">
                <a:solidFill>
                  <a:prstClr val="black"/>
                </a:solidFill>
                <a:latin typeface="+mn-lt"/>
                <a:cs typeface="Arial" panose="020B0604020202020204" pitchFamily="34" charset="0"/>
              </a:rPr>
              <a:t>với</a:t>
            </a:r>
            <a:r>
              <a:rPr lang="en-US" sz="2091" b="1" i="1" dirty="0">
                <a:solidFill>
                  <a:prstClr val="black"/>
                </a:solidFill>
                <a:latin typeface="+mn-lt"/>
                <a:cs typeface="Arial" panose="020B0604020202020204" pitchFamily="34" charset="0"/>
              </a:rPr>
              <a:t> HS</a:t>
            </a:r>
            <a:endParaRPr lang="en-US" sz="2091" dirty="0">
              <a:solidFill>
                <a:prstClr val="black"/>
              </a:solidFill>
              <a:latin typeface="+mn-lt"/>
              <a:cs typeface="Arial" panose="020B0604020202020204" pitchFamily="34" charset="0"/>
            </a:endParaRPr>
          </a:p>
          <a:p>
            <a:pPr marL="457200" indent="-457200" algn="just" eaLnBrk="0" fontAlgn="base" hangingPunct="0">
              <a:spcBef>
                <a:spcPct val="0"/>
              </a:spcBef>
              <a:spcAft>
                <a:spcPct val="0"/>
              </a:spcAft>
              <a:buFont typeface="+mj-lt"/>
              <a:buAutoNum type="arabicPeriod"/>
              <a:defRPr/>
            </a:pPr>
            <a:r>
              <a:rPr lang="it-IT" sz="2091" b="1" i="1" dirty="0">
                <a:solidFill>
                  <a:prstClr val="black"/>
                </a:solidFill>
                <a:latin typeface="+mn-lt"/>
                <a:cs typeface="Arial" panose="020B0604020202020204" pitchFamily="34" charset="0"/>
              </a:rPr>
              <a:t>Thu thập </a:t>
            </a:r>
            <a:r>
              <a:rPr lang="it-IT" sz="2091" b="1" i="1" u="sng" dirty="0">
                <a:solidFill>
                  <a:prstClr val="black"/>
                </a:solidFill>
                <a:latin typeface="+mn-lt"/>
                <a:cs typeface="Arial" panose="020B0604020202020204" pitchFamily="34" charset="0"/>
              </a:rPr>
              <a:t>thông tin và xác định vấn đề </a:t>
            </a:r>
            <a:r>
              <a:rPr lang="it-IT" sz="2091" b="1" i="1" dirty="0" err="1">
                <a:solidFill>
                  <a:prstClr val="black"/>
                </a:solidFill>
                <a:latin typeface="+mn-lt"/>
                <a:cs typeface="Arial" panose="020B0604020202020204" pitchFamily="34" charset="0"/>
              </a:rPr>
              <a:t>của</a:t>
            </a:r>
            <a:r>
              <a:rPr lang="it-IT" sz="2091" b="1" i="1" dirty="0">
                <a:solidFill>
                  <a:prstClr val="black"/>
                </a:solidFill>
                <a:latin typeface="+mn-lt"/>
                <a:cs typeface="Arial" panose="020B0604020202020204" pitchFamily="34" charset="0"/>
              </a:rPr>
              <a:t> HS</a:t>
            </a:r>
            <a:endParaRPr lang="en-US" sz="2091" dirty="0">
              <a:solidFill>
                <a:prstClr val="black"/>
              </a:solidFill>
              <a:latin typeface="+mn-lt"/>
              <a:cs typeface="Arial" panose="020B0604020202020204" pitchFamily="34" charset="0"/>
            </a:endParaRPr>
          </a:p>
          <a:p>
            <a:pPr marL="457200" indent="-457200" algn="just" eaLnBrk="0" fontAlgn="base" hangingPunct="0">
              <a:spcBef>
                <a:spcPct val="0"/>
              </a:spcBef>
              <a:spcAft>
                <a:spcPct val="0"/>
              </a:spcAft>
              <a:buFont typeface="+mj-lt"/>
              <a:buAutoNum type="arabicPeriod"/>
              <a:defRPr/>
            </a:pPr>
            <a:r>
              <a:rPr lang="it-IT" sz="2091" b="1" i="1" dirty="0">
                <a:solidFill>
                  <a:prstClr val="black"/>
                </a:solidFill>
                <a:latin typeface="+mn-lt"/>
                <a:cs typeface="Arial" panose="020B0604020202020204" pitchFamily="34" charset="0"/>
              </a:rPr>
              <a:t>Lựa chọn </a:t>
            </a:r>
            <a:r>
              <a:rPr lang="it-IT" sz="2091" b="1" i="1" u="sng" dirty="0">
                <a:solidFill>
                  <a:prstClr val="black"/>
                </a:solidFill>
                <a:latin typeface="+mn-lt"/>
                <a:cs typeface="Arial" panose="020B0604020202020204" pitchFamily="34" charset="0"/>
              </a:rPr>
              <a:t>giải pháp và xây dựng kế hoạch </a:t>
            </a:r>
            <a:r>
              <a:rPr lang="it-IT" sz="2091" b="1" i="1" dirty="0">
                <a:solidFill>
                  <a:prstClr val="black"/>
                </a:solidFill>
                <a:latin typeface="+mn-lt"/>
                <a:cs typeface="Arial" panose="020B0604020202020204" pitchFamily="34" charset="0"/>
              </a:rPr>
              <a:t>thực hiện</a:t>
            </a:r>
            <a:endParaRPr lang="en-US" sz="2091" dirty="0">
              <a:solidFill>
                <a:prstClr val="black"/>
              </a:solidFill>
              <a:latin typeface="+mn-lt"/>
              <a:cs typeface="Arial" panose="020B0604020202020204" pitchFamily="34" charset="0"/>
            </a:endParaRPr>
          </a:p>
          <a:p>
            <a:pPr marL="457200" indent="-457200" algn="just" eaLnBrk="0" fontAlgn="base" hangingPunct="0">
              <a:spcBef>
                <a:spcPct val="0"/>
              </a:spcBef>
              <a:spcAft>
                <a:spcPct val="0"/>
              </a:spcAft>
              <a:buFont typeface="+mj-lt"/>
              <a:buAutoNum type="arabicPeriod"/>
              <a:defRPr/>
            </a:pPr>
            <a:r>
              <a:rPr lang="it-IT" sz="2091" b="1" i="1" dirty="0" err="1">
                <a:solidFill>
                  <a:prstClr val="black"/>
                </a:solidFill>
                <a:latin typeface="+mn-lt"/>
                <a:cs typeface="Arial" panose="020B0604020202020204" pitchFamily="34" charset="0"/>
              </a:rPr>
              <a:t>Thực</a:t>
            </a:r>
            <a:r>
              <a:rPr lang="it-IT" sz="2091" b="1" i="1" dirty="0">
                <a:solidFill>
                  <a:prstClr val="black"/>
                </a:solidFill>
                <a:latin typeface="+mn-lt"/>
                <a:cs typeface="Arial" panose="020B0604020202020204" pitchFamily="34" charset="0"/>
              </a:rPr>
              <a:t> </a:t>
            </a:r>
            <a:r>
              <a:rPr lang="it-IT" sz="2091" b="1" i="1" dirty="0" err="1">
                <a:solidFill>
                  <a:prstClr val="black"/>
                </a:solidFill>
                <a:latin typeface="+mn-lt"/>
                <a:cs typeface="Arial" panose="020B0604020202020204" pitchFamily="34" charset="0"/>
              </a:rPr>
              <a:t>hiện</a:t>
            </a:r>
            <a:r>
              <a:rPr lang="it-IT" sz="2091" b="1" i="1" dirty="0">
                <a:solidFill>
                  <a:prstClr val="black"/>
                </a:solidFill>
                <a:latin typeface="+mn-lt"/>
                <a:cs typeface="Arial" panose="020B0604020202020204" pitchFamily="34" charset="0"/>
              </a:rPr>
              <a:t> </a:t>
            </a:r>
            <a:r>
              <a:rPr lang="it-IT" sz="2091" b="1" i="1" u="sng" dirty="0" err="1">
                <a:solidFill>
                  <a:prstClr val="black"/>
                </a:solidFill>
                <a:latin typeface="+mn-lt"/>
                <a:cs typeface="Arial" panose="020B0604020202020204" pitchFamily="34" charset="0"/>
              </a:rPr>
              <a:t>giải</a:t>
            </a:r>
            <a:r>
              <a:rPr lang="it-IT" sz="2091" b="1" i="1" u="sng" dirty="0">
                <a:solidFill>
                  <a:prstClr val="black"/>
                </a:solidFill>
                <a:latin typeface="+mn-lt"/>
                <a:cs typeface="Arial" panose="020B0604020202020204" pitchFamily="34" charset="0"/>
              </a:rPr>
              <a:t> </a:t>
            </a:r>
            <a:r>
              <a:rPr lang="it-IT" sz="2091" b="1" i="1" u="sng" dirty="0" err="1">
                <a:solidFill>
                  <a:prstClr val="black"/>
                </a:solidFill>
                <a:latin typeface="+mn-lt"/>
                <a:cs typeface="Arial" panose="020B0604020202020204" pitchFamily="34" charset="0"/>
              </a:rPr>
              <a:t>quyết</a:t>
            </a:r>
            <a:r>
              <a:rPr lang="it-IT" sz="2091" b="1" i="1" u="sng" dirty="0">
                <a:solidFill>
                  <a:prstClr val="black"/>
                </a:solidFill>
                <a:latin typeface="+mn-lt"/>
                <a:cs typeface="Arial" panose="020B0604020202020204" pitchFamily="34" charset="0"/>
              </a:rPr>
              <a:t> </a:t>
            </a:r>
            <a:r>
              <a:rPr lang="it-IT" sz="2091" b="1" i="1" u="sng" dirty="0" err="1">
                <a:solidFill>
                  <a:prstClr val="black"/>
                </a:solidFill>
                <a:latin typeface="+mn-lt"/>
                <a:cs typeface="Arial" panose="020B0604020202020204" pitchFamily="34" charset="0"/>
              </a:rPr>
              <a:t>vấn</a:t>
            </a:r>
            <a:r>
              <a:rPr lang="it-IT" sz="2091" b="1" i="1" u="sng" dirty="0">
                <a:solidFill>
                  <a:prstClr val="black"/>
                </a:solidFill>
                <a:latin typeface="+mn-lt"/>
                <a:cs typeface="Arial" panose="020B0604020202020204" pitchFamily="34" charset="0"/>
              </a:rPr>
              <a:t>  đề</a:t>
            </a:r>
            <a:endParaRPr lang="en-US" sz="2091" u="sng" dirty="0">
              <a:solidFill>
                <a:prstClr val="black"/>
              </a:solidFill>
              <a:latin typeface="+mn-lt"/>
              <a:cs typeface="Arial" panose="020B0604020202020204" pitchFamily="34" charset="0"/>
            </a:endParaRPr>
          </a:p>
          <a:p>
            <a:pPr marL="457200" indent="-457200" algn="just" eaLnBrk="0" fontAlgn="base" hangingPunct="0">
              <a:spcBef>
                <a:spcPct val="0"/>
              </a:spcBef>
              <a:spcAft>
                <a:spcPct val="0"/>
              </a:spcAft>
              <a:buFont typeface="+mj-lt"/>
              <a:buAutoNum type="arabicPeriod"/>
              <a:defRPr/>
            </a:pPr>
            <a:r>
              <a:rPr lang="it-IT" sz="2091" b="1" i="1" u="sng" dirty="0">
                <a:solidFill>
                  <a:prstClr val="black"/>
                </a:solidFill>
                <a:latin typeface="+mn-lt"/>
                <a:cs typeface="Arial" panose="020B0604020202020204" pitchFamily="34" charset="0"/>
              </a:rPr>
              <a:t>Lượng giá </a:t>
            </a:r>
            <a:r>
              <a:rPr lang="it-IT" sz="2091" b="1" i="1" dirty="0">
                <a:solidFill>
                  <a:prstClr val="black"/>
                </a:solidFill>
                <a:latin typeface="+mn-lt"/>
                <a:cs typeface="Arial" panose="020B0604020202020204" pitchFamily="34" charset="0"/>
              </a:rPr>
              <a:t>kết </a:t>
            </a:r>
            <a:r>
              <a:rPr lang="it-IT" sz="2091" b="1" i="1" dirty="0" err="1">
                <a:solidFill>
                  <a:prstClr val="black"/>
                </a:solidFill>
                <a:latin typeface="+mn-lt"/>
                <a:cs typeface="Arial" panose="020B0604020202020204" pitchFamily="34" charset="0"/>
              </a:rPr>
              <a:t>thúc</a:t>
            </a:r>
            <a:r>
              <a:rPr lang="it-IT" sz="2091" b="1" i="1" dirty="0">
                <a:solidFill>
                  <a:prstClr val="black"/>
                </a:solidFill>
                <a:latin typeface="+mn-lt"/>
                <a:cs typeface="Arial" panose="020B0604020202020204" pitchFamily="34" charset="0"/>
              </a:rPr>
              <a:t> &amp; </a:t>
            </a:r>
            <a:r>
              <a:rPr lang="vi-VN" sz="2091" b="1" i="1" u="sng" dirty="0">
                <a:solidFill>
                  <a:prstClr val="black"/>
                </a:solidFill>
                <a:latin typeface="+mn-lt"/>
                <a:cs typeface="Arial" panose="020B0604020202020204" pitchFamily="34" charset="0"/>
              </a:rPr>
              <a:t>t</a:t>
            </a:r>
            <a:r>
              <a:rPr lang="it-IT" sz="2091" b="1" i="1" u="sng" dirty="0">
                <a:solidFill>
                  <a:prstClr val="black"/>
                </a:solidFill>
                <a:latin typeface="+mn-lt"/>
                <a:cs typeface="Arial" panose="020B0604020202020204" pitchFamily="34" charset="0"/>
              </a:rPr>
              <a:t>heo dõi </a:t>
            </a:r>
            <a:r>
              <a:rPr lang="it-IT" sz="2091" b="1" i="1" dirty="0">
                <a:solidFill>
                  <a:prstClr val="black"/>
                </a:solidFill>
                <a:latin typeface="+mn-lt"/>
                <a:cs typeface="Arial" panose="020B0604020202020204" pitchFamily="34" charset="0"/>
              </a:rPr>
              <a:t>sau  kết thúc</a:t>
            </a:r>
            <a:endParaRPr lang="it-IT" sz="2091" dirty="0">
              <a:solidFill>
                <a:prstClr val="black"/>
              </a:solidFill>
              <a:latin typeface="+mn-lt"/>
              <a:cs typeface="Arial" panose="020B0604020202020204" pitchFamily="34" charset="0"/>
            </a:endParaRPr>
          </a:p>
        </p:txBody>
      </p:sp>
      <p:sp>
        <p:nvSpPr>
          <p:cNvPr id="63497" name="Rectangle 14">
            <a:extLst>
              <a:ext uri="{FF2B5EF4-FFF2-40B4-BE49-F238E27FC236}">
                <a16:creationId xmlns:a16="http://schemas.microsoft.com/office/drawing/2014/main" id="{73BF3B90-3F1D-AB08-66BD-47BA8D7D099C}"/>
              </a:ext>
            </a:extLst>
          </p:cNvPr>
          <p:cNvSpPr>
            <a:spLocks noChangeArrowheads="1"/>
          </p:cNvSpPr>
          <p:nvPr/>
        </p:nvSpPr>
        <p:spPr bwMode="auto">
          <a:xfrm>
            <a:off x="2528093" y="2144842"/>
            <a:ext cx="2424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118" tIns="41558" rIns="83118" bIns="41558">
            <a:spAutoFit/>
          </a:bodyPr>
          <a:lstStyle>
            <a:lvl1pPr marL="588963" indent="-588963">
              <a:spcBef>
                <a:spcPct val="20000"/>
              </a:spcBef>
              <a:buFont typeface="Arial" panose="020B0604020202020204" pitchFamily="34" charset="0"/>
              <a:buChar char="•"/>
              <a:defRPr sz="36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fontAlgn="base">
              <a:spcBef>
                <a:spcPct val="0"/>
              </a:spcBef>
              <a:spcAft>
                <a:spcPct val="0"/>
              </a:spcAft>
              <a:buNone/>
              <a:defRPr/>
            </a:pPr>
            <a:r>
              <a:rPr lang="fr-FR" sz="2455" b="1" dirty="0" err="1">
                <a:solidFill>
                  <a:prstClr val="black"/>
                </a:solidFill>
                <a:latin typeface="Arial" panose="020B0604020202020204" pitchFamily="34" charset="0"/>
                <a:cs typeface="Arial" panose="020B0604020202020204" pitchFamily="34" charset="0"/>
              </a:rPr>
              <a:t>Nhà</a:t>
            </a:r>
            <a:r>
              <a:rPr lang="fr-FR" sz="2455" b="1" dirty="0">
                <a:solidFill>
                  <a:prstClr val="black"/>
                </a:solidFill>
                <a:latin typeface="Arial" panose="020B0604020202020204" pitchFamily="34" charset="0"/>
                <a:cs typeface="Arial" panose="020B0604020202020204" pitchFamily="34" charset="0"/>
              </a:rPr>
              <a:t> </a:t>
            </a:r>
            <a:r>
              <a:rPr lang="fr-FR" sz="2455" b="1" dirty="0" err="1">
                <a:solidFill>
                  <a:prstClr val="black"/>
                </a:solidFill>
                <a:latin typeface="Arial" panose="020B0604020202020204" pitchFamily="34" charset="0"/>
                <a:cs typeface="Arial" panose="020B0604020202020204" pitchFamily="34" charset="0"/>
              </a:rPr>
              <a:t>tham</a:t>
            </a:r>
            <a:r>
              <a:rPr lang="fr-FR" sz="2455" b="1" dirty="0">
                <a:solidFill>
                  <a:prstClr val="black"/>
                </a:solidFill>
                <a:latin typeface="Arial" panose="020B0604020202020204" pitchFamily="34" charset="0"/>
                <a:cs typeface="Arial" panose="020B0604020202020204" pitchFamily="34" charset="0"/>
              </a:rPr>
              <a:t> </a:t>
            </a:r>
            <a:r>
              <a:rPr lang="fr-FR" sz="2455" b="1" dirty="0" err="1">
                <a:solidFill>
                  <a:prstClr val="black"/>
                </a:solidFill>
                <a:latin typeface="Arial" panose="020B0604020202020204" pitchFamily="34" charset="0"/>
                <a:cs typeface="Arial" panose="020B0604020202020204" pitchFamily="34" charset="0"/>
              </a:rPr>
              <a:t>vấn</a:t>
            </a:r>
            <a:endParaRPr lang="en-US" sz="2455" b="1" dirty="0">
              <a:solidFill>
                <a:prstClr val="black"/>
              </a:solidFill>
              <a:latin typeface="Arial" panose="020B0604020202020204" pitchFamily="34" charset="0"/>
              <a:cs typeface="Arial" panose="020B0604020202020204" pitchFamily="34" charset="0"/>
            </a:endParaRPr>
          </a:p>
        </p:txBody>
      </p:sp>
      <p:sp>
        <p:nvSpPr>
          <p:cNvPr id="63498" name="Rectangle 15">
            <a:extLst>
              <a:ext uri="{FF2B5EF4-FFF2-40B4-BE49-F238E27FC236}">
                <a16:creationId xmlns:a16="http://schemas.microsoft.com/office/drawing/2014/main" id="{461DF11E-E122-5454-FE7B-5FAC91B0FB38}"/>
              </a:ext>
            </a:extLst>
          </p:cNvPr>
          <p:cNvSpPr>
            <a:spLocks noChangeArrowheads="1"/>
          </p:cNvSpPr>
          <p:nvPr/>
        </p:nvSpPr>
        <p:spPr bwMode="auto">
          <a:xfrm>
            <a:off x="7966075" y="1879966"/>
            <a:ext cx="1498352" cy="46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118" tIns="41558" rIns="83118" bIns="41558">
            <a:spAutoFit/>
          </a:bodyPr>
          <a:lstStyle>
            <a:lvl1pPr>
              <a:spcBef>
                <a:spcPct val="20000"/>
              </a:spcBef>
              <a:buFont typeface="Arial" panose="020B0604020202020204" pitchFamily="34" charset="0"/>
              <a:buChar char="•"/>
              <a:defRPr sz="36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fontAlgn="base">
              <a:spcBef>
                <a:spcPct val="0"/>
              </a:spcBef>
              <a:spcAft>
                <a:spcPct val="0"/>
              </a:spcAft>
              <a:buNone/>
              <a:defRPr/>
            </a:pPr>
            <a:r>
              <a:rPr lang="en-US" sz="2455" b="1" dirty="0" err="1">
                <a:solidFill>
                  <a:prstClr val="black"/>
                </a:solidFill>
                <a:latin typeface="Arial" panose="020B0604020202020204" pitchFamily="34" charset="0"/>
                <a:cs typeface="Arial" panose="020B0604020202020204" pitchFamily="34" charset="0"/>
              </a:rPr>
              <a:t>Học</a:t>
            </a:r>
            <a:r>
              <a:rPr lang="en-US" sz="2455" b="1" dirty="0">
                <a:solidFill>
                  <a:prstClr val="black"/>
                </a:solidFill>
                <a:latin typeface="Arial" panose="020B0604020202020204" pitchFamily="34" charset="0"/>
                <a:cs typeface="Arial" panose="020B0604020202020204" pitchFamily="34" charset="0"/>
              </a:rPr>
              <a:t> </a:t>
            </a:r>
            <a:r>
              <a:rPr lang="en-US" sz="2455" b="1" dirty="0" err="1">
                <a:solidFill>
                  <a:prstClr val="black"/>
                </a:solidFill>
                <a:latin typeface="Arial" panose="020B0604020202020204" pitchFamily="34" charset="0"/>
                <a:cs typeface="Arial" panose="020B0604020202020204" pitchFamily="34" charset="0"/>
              </a:rPr>
              <a:t>sinh</a:t>
            </a:r>
            <a:endParaRPr lang="en-US" sz="2455" dirty="0">
              <a:solidFill>
                <a:prstClr val="black"/>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AC563D1-F068-6F6D-2E10-C8995A34B0D1}"/>
              </a:ext>
            </a:extLst>
          </p:cNvPr>
          <p:cNvSpPr/>
          <p:nvPr/>
        </p:nvSpPr>
        <p:spPr>
          <a:xfrm>
            <a:off x="509286" y="606163"/>
            <a:ext cx="11551534" cy="566738"/>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3118" tIns="41558" rIns="83118" bIns="41558" anchor="ctr"/>
          <a:lstStyle/>
          <a:p>
            <a:pPr marL="248202" indent="-248202" algn="ctr" fontAlgn="base">
              <a:spcBef>
                <a:spcPct val="0"/>
              </a:spcBef>
              <a:spcAft>
                <a:spcPct val="0"/>
              </a:spcAft>
              <a:defRPr/>
            </a:pPr>
            <a:r>
              <a:rPr lang="en-US" sz="2500" b="1" dirty="0">
                <a:solidFill>
                  <a:prstClr val="black"/>
                </a:solidFill>
                <a:cs typeface="Arial" pitchFamily="34" charset="0"/>
              </a:rPr>
              <a:t>CÁC BƯỚC TRONG QUY TRÌNH TV CHO HỌC SINH</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bg/>
                                          </p:spTgt>
                                        </p:tgtEl>
                                        <p:attrNameLst>
                                          <p:attrName>style.visibility</p:attrName>
                                        </p:attrNameLst>
                                      </p:cBhvr>
                                      <p:to>
                                        <p:strVal val="visible"/>
                                      </p:to>
                                    </p:set>
                                    <p:anim calcmode="lin" valueType="num">
                                      <p:cBhvr additive="base">
                                        <p:cTn id="13"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bg/>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nodePh="1">
                                  <p:stCondLst>
                                    <p:cond delay="0"/>
                                  </p:stCondLst>
                                  <p:endCondLst>
                                    <p:cond evt="begin" delay="0">
                                      <p:tn val="17"/>
                                    </p:cond>
                                  </p:end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
                                            <p:bg/>
                                          </p:spTgt>
                                        </p:tgtEl>
                                        <p:attrNameLst>
                                          <p:attrName>style.visibility</p:attrName>
                                        </p:attrNameLst>
                                      </p:cBhvr>
                                      <p:to>
                                        <p:strVal val="visible"/>
                                      </p:to>
                                    </p:set>
                                    <p:anim calcmode="lin" valueType="num">
                                      <p:cBhvr additive="base">
                                        <p:cTn id="25"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bg/>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nodePh="1">
                                  <p:stCondLst>
                                    <p:cond delay="0"/>
                                  </p:stCondLst>
                                  <p:endCondLst>
                                    <p:cond evt="begin" delay="0">
                                      <p:tn val="29"/>
                                    </p:cond>
                                  </p:end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2" grpId="0" build="p"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0">
            <a:extLst>
              <a:ext uri="{FF2B5EF4-FFF2-40B4-BE49-F238E27FC236}">
                <a16:creationId xmlns:a16="http://schemas.microsoft.com/office/drawing/2014/main" id="{CBA9DA2B-1F12-43CC-82C2-DEE9D7ED2EF4}"/>
              </a:ext>
            </a:extLst>
          </p:cNvPr>
          <p:cNvGrpSpPr/>
          <p:nvPr/>
        </p:nvGrpSpPr>
        <p:grpSpPr>
          <a:xfrm>
            <a:off x="1770742" y="2059909"/>
            <a:ext cx="1395111" cy="217455"/>
            <a:chOff x="5986618" y="2314692"/>
            <a:chExt cx="1395111" cy="217454"/>
          </a:xfrm>
          <a:solidFill>
            <a:schemeClr val="accent4">
              <a:lumMod val="75000"/>
            </a:schemeClr>
          </a:solidFill>
        </p:grpSpPr>
        <p:sp>
          <p:nvSpPr>
            <p:cNvPr id="12" name="Freeform 5">
              <a:extLst>
                <a:ext uri="{FF2B5EF4-FFF2-40B4-BE49-F238E27FC236}">
                  <a16:creationId xmlns:a16="http://schemas.microsoft.com/office/drawing/2014/main" id="{C669AAAB-50B9-4ED7-86BC-B646CABE3797}"/>
                </a:ext>
              </a:extLst>
            </p:cNvPr>
            <p:cNvSpPr>
              <a:spLocks noEditPoints="1"/>
            </p:cNvSpPr>
            <p:nvPr/>
          </p:nvSpPr>
          <p:spPr bwMode="auto">
            <a:xfrm>
              <a:off x="5986618" y="2409010"/>
              <a:ext cx="1189447" cy="2751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E97AA46D-09D8-450F-AFCD-A9BE80569AB3}"/>
                </a:ext>
              </a:extLst>
            </p:cNvPr>
            <p:cNvSpPr>
              <a:spLocks/>
            </p:cNvSpPr>
            <p:nvPr/>
          </p:nvSpPr>
          <p:spPr bwMode="auto">
            <a:xfrm>
              <a:off x="7176064" y="2314692"/>
              <a:ext cx="205665" cy="217454"/>
            </a:xfrm>
            <a:custGeom>
              <a:avLst/>
              <a:gdLst>
                <a:gd name="T0" fmla="*/ 7 w 15"/>
                <a:gd name="T1" fmla="*/ 0 h 16"/>
                <a:gd name="T2" fmla="*/ 0 w 15"/>
                <a:gd name="T3" fmla="*/ 7 h 16"/>
                <a:gd name="T4" fmla="*/ 0 w 15"/>
                <a:gd name="T5" fmla="*/ 8 h 16"/>
                <a:gd name="T6" fmla="*/ 0 w 15"/>
                <a:gd name="T7" fmla="*/ 9 h 16"/>
                <a:gd name="T8" fmla="*/ 7 w 15"/>
                <a:gd name="T9" fmla="*/ 16 h 16"/>
                <a:gd name="T10" fmla="*/ 15 w 15"/>
                <a:gd name="T11" fmla="*/ 8 h 16"/>
                <a:gd name="T12" fmla="*/ 7 w 1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7" y="0"/>
                  </a:moveTo>
                  <a:cubicBezTo>
                    <a:pt x="3" y="0"/>
                    <a:pt x="0" y="3"/>
                    <a:pt x="0" y="7"/>
                  </a:cubicBezTo>
                  <a:cubicBezTo>
                    <a:pt x="0" y="7"/>
                    <a:pt x="0" y="8"/>
                    <a:pt x="0" y="8"/>
                  </a:cubicBezTo>
                  <a:cubicBezTo>
                    <a:pt x="0" y="8"/>
                    <a:pt x="0" y="9"/>
                    <a:pt x="0" y="9"/>
                  </a:cubicBezTo>
                  <a:cubicBezTo>
                    <a:pt x="0" y="13"/>
                    <a:pt x="3" y="16"/>
                    <a:pt x="7" y="16"/>
                  </a:cubicBezTo>
                  <a:cubicBezTo>
                    <a:pt x="11" y="16"/>
                    <a:pt x="15" y="12"/>
                    <a:pt x="15" y="8"/>
                  </a:cubicBezTo>
                  <a:cubicBezTo>
                    <a:pt x="15" y="4"/>
                    <a:pt x="11" y="0"/>
                    <a:pt x="7" y="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4" name="Group 21">
            <a:extLst>
              <a:ext uri="{FF2B5EF4-FFF2-40B4-BE49-F238E27FC236}">
                <a16:creationId xmlns:a16="http://schemas.microsoft.com/office/drawing/2014/main" id="{D8FE05EB-A1C2-404C-BAC8-AF42A410E1DE}"/>
              </a:ext>
            </a:extLst>
          </p:cNvPr>
          <p:cNvGrpSpPr/>
          <p:nvPr/>
        </p:nvGrpSpPr>
        <p:grpSpPr>
          <a:xfrm>
            <a:off x="1770742" y="3187787"/>
            <a:ext cx="1395111" cy="204355"/>
            <a:chOff x="5986618" y="3442571"/>
            <a:chExt cx="1395111" cy="204354"/>
          </a:xfrm>
          <a:solidFill>
            <a:schemeClr val="accent4">
              <a:lumMod val="75000"/>
            </a:schemeClr>
          </a:solidFill>
        </p:grpSpPr>
        <p:sp>
          <p:nvSpPr>
            <p:cNvPr id="15" name="Freeform 7">
              <a:extLst>
                <a:ext uri="{FF2B5EF4-FFF2-40B4-BE49-F238E27FC236}">
                  <a16:creationId xmlns:a16="http://schemas.microsoft.com/office/drawing/2014/main" id="{0647A563-B9E0-4E6D-AFA7-E80165B064D7}"/>
                </a:ext>
              </a:extLst>
            </p:cNvPr>
            <p:cNvSpPr>
              <a:spLocks noEditPoints="1"/>
            </p:cNvSpPr>
            <p:nvPr/>
          </p:nvSpPr>
          <p:spPr bwMode="auto">
            <a:xfrm>
              <a:off x="5986618" y="3523789"/>
              <a:ext cx="1189447" cy="2751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6466D9A1-09C1-47EA-A3BA-7EEFD479573E}"/>
                </a:ext>
              </a:extLst>
            </p:cNvPr>
            <p:cNvSpPr>
              <a:spLocks/>
            </p:cNvSpPr>
            <p:nvPr/>
          </p:nvSpPr>
          <p:spPr bwMode="auto">
            <a:xfrm>
              <a:off x="7176064" y="3442571"/>
              <a:ext cx="205665" cy="204354"/>
            </a:xfrm>
            <a:custGeom>
              <a:avLst/>
              <a:gdLst>
                <a:gd name="T0" fmla="*/ 7 w 15"/>
                <a:gd name="T1" fmla="*/ 0 h 15"/>
                <a:gd name="T2" fmla="*/ 0 w 15"/>
                <a:gd name="T3" fmla="*/ 6 h 15"/>
                <a:gd name="T4" fmla="*/ 0 w 15"/>
                <a:gd name="T5" fmla="*/ 7 h 15"/>
                <a:gd name="T6" fmla="*/ 0 w 15"/>
                <a:gd name="T7" fmla="*/ 8 h 15"/>
                <a:gd name="T8" fmla="*/ 7 w 15"/>
                <a:gd name="T9" fmla="*/ 15 h 15"/>
                <a:gd name="T10" fmla="*/ 15 w 15"/>
                <a:gd name="T11" fmla="*/ 7 h 15"/>
                <a:gd name="T12" fmla="*/ 7 w 15"/>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5" h="15">
                  <a:moveTo>
                    <a:pt x="7" y="0"/>
                  </a:moveTo>
                  <a:cubicBezTo>
                    <a:pt x="3" y="0"/>
                    <a:pt x="0" y="2"/>
                    <a:pt x="0" y="6"/>
                  </a:cubicBezTo>
                  <a:cubicBezTo>
                    <a:pt x="0" y="7"/>
                    <a:pt x="0" y="7"/>
                    <a:pt x="0" y="7"/>
                  </a:cubicBezTo>
                  <a:cubicBezTo>
                    <a:pt x="0" y="8"/>
                    <a:pt x="0" y="8"/>
                    <a:pt x="0" y="8"/>
                  </a:cubicBezTo>
                  <a:cubicBezTo>
                    <a:pt x="0" y="12"/>
                    <a:pt x="3" y="15"/>
                    <a:pt x="7" y="15"/>
                  </a:cubicBezTo>
                  <a:cubicBezTo>
                    <a:pt x="11" y="15"/>
                    <a:pt x="15" y="11"/>
                    <a:pt x="15" y="7"/>
                  </a:cubicBezTo>
                  <a:cubicBezTo>
                    <a:pt x="15" y="3"/>
                    <a:pt x="11" y="0"/>
                    <a:pt x="7" y="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 name="Group 22">
            <a:extLst>
              <a:ext uri="{FF2B5EF4-FFF2-40B4-BE49-F238E27FC236}">
                <a16:creationId xmlns:a16="http://schemas.microsoft.com/office/drawing/2014/main" id="{5221C139-0526-4CB4-B1C5-3BA57D73013B}"/>
              </a:ext>
            </a:extLst>
          </p:cNvPr>
          <p:cNvGrpSpPr/>
          <p:nvPr/>
        </p:nvGrpSpPr>
        <p:grpSpPr>
          <a:xfrm>
            <a:off x="1770742" y="4302567"/>
            <a:ext cx="1395111" cy="204355"/>
            <a:chOff x="5986618" y="4557350"/>
            <a:chExt cx="1395111" cy="204354"/>
          </a:xfrm>
          <a:solidFill>
            <a:schemeClr val="accent4">
              <a:lumMod val="75000"/>
            </a:schemeClr>
          </a:solidFill>
        </p:grpSpPr>
        <p:sp>
          <p:nvSpPr>
            <p:cNvPr id="18" name="Freeform 9">
              <a:extLst>
                <a:ext uri="{FF2B5EF4-FFF2-40B4-BE49-F238E27FC236}">
                  <a16:creationId xmlns:a16="http://schemas.microsoft.com/office/drawing/2014/main" id="{AE2E4F63-80E7-43C7-BD36-9C6F80B6E7BA}"/>
                </a:ext>
              </a:extLst>
            </p:cNvPr>
            <p:cNvSpPr>
              <a:spLocks noEditPoints="1"/>
            </p:cNvSpPr>
            <p:nvPr/>
          </p:nvSpPr>
          <p:spPr bwMode="auto">
            <a:xfrm>
              <a:off x="5986618" y="4638568"/>
              <a:ext cx="1189447" cy="2751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A9F2848C-442D-4DA2-8D20-2A6E20F33A73}"/>
                </a:ext>
              </a:extLst>
            </p:cNvPr>
            <p:cNvSpPr>
              <a:spLocks/>
            </p:cNvSpPr>
            <p:nvPr/>
          </p:nvSpPr>
          <p:spPr bwMode="auto">
            <a:xfrm>
              <a:off x="7176064" y="4557350"/>
              <a:ext cx="205665" cy="204354"/>
            </a:xfrm>
            <a:custGeom>
              <a:avLst/>
              <a:gdLst>
                <a:gd name="T0" fmla="*/ 7 w 15"/>
                <a:gd name="T1" fmla="*/ 0 h 15"/>
                <a:gd name="T2" fmla="*/ 0 w 15"/>
                <a:gd name="T3" fmla="*/ 6 h 15"/>
                <a:gd name="T4" fmla="*/ 0 w 15"/>
                <a:gd name="T5" fmla="*/ 7 h 15"/>
                <a:gd name="T6" fmla="*/ 0 w 15"/>
                <a:gd name="T7" fmla="*/ 8 h 15"/>
                <a:gd name="T8" fmla="*/ 7 w 15"/>
                <a:gd name="T9" fmla="*/ 15 h 15"/>
                <a:gd name="T10" fmla="*/ 15 w 15"/>
                <a:gd name="T11" fmla="*/ 7 h 15"/>
                <a:gd name="T12" fmla="*/ 7 w 15"/>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5" h="15">
                  <a:moveTo>
                    <a:pt x="7" y="0"/>
                  </a:moveTo>
                  <a:cubicBezTo>
                    <a:pt x="3" y="0"/>
                    <a:pt x="0" y="2"/>
                    <a:pt x="0" y="6"/>
                  </a:cubicBezTo>
                  <a:cubicBezTo>
                    <a:pt x="0" y="7"/>
                    <a:pt x="0" y="7"/>
                    <a:pt x="0" y="7"/>
                  </a:cubicBezTo>
                  <a:cubicBezTo>
                    <a:pt x="0" y="8"/>
                    <a:pt x="0" y="8"/>
                    <a:pt x="0" y="8"/>
                  </a:cubicBezTo>
                  <a:cubicBezTo>
                    <a:pt x="0" y="12"/>
                    <a:pt x="3" y="15"/>
                    <a:pt x="7" y="15"/>
                  </a:cubicBezTo>
                  <a:cubicBezTo>
                    <a:pt x="11" y="15"/>
                    <a:pt x="15" y="11"/>
                    <a:pt x="15" y="7"/>
                  </a:cubicBezTo>
                  <a:cubicBezTo>
                    <a:pt x="15" y="3"/>
                    <a:pt x="11" y="0"/>
                    <a:pt x="7" y="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 name="Group 23">
            <a:extLst>
              <a:ext uri="{FF2B5EF4-FFF2-40B4-BE49-F238E27FC236}">
                <a16:creationId xmlns:a16="http://schemas.microsoft.com/office/drawing/2014/main" id="{E5342E45-2BCB-4B29-A0D2-0DD58EF5BEC4}"/>
              </a:ext>
            </a:extLst>
          </p:cNvPr>
          <p:cNvGrpSpPr/>
          <p:nvPr/>
        </p:nvGrpSpPr>
        <p:grpSpPr>
          <a:xfrm>
            <a:off x="1770742" y="5457956"/>
            <a:ext cx="1395112" cy="217455"/>
            <a:chOff x="5986618" y="5712739"/>
            <a:chExt cx="1395112" cy="217454"/>
          </a:xfrm>
          <a:solidFill>
            <a:schemeClr val="accent4">
              <a:lumMod val="75000"/>
            </a:schemeClr>
          </a:solidFill>
        </p:grpSpPr>
        <p:sp>
          <p:nvSpPr>
            <p:cNvPr id="21" name="Freeform 11">
              <a:extLst>
                <a:ext uri="{FF2B5EF4-FFF2-40B4-BE49-F238E27FC236}">
                  <a16:creationId xmlns:a16="http://schemas.microsoft.com/office/drawing/2014/main" id="{0928AA58-4259-437B-8579-4D7328158F8F}"/>
                </a:ext>
              </a:extLst>
            </p:cNvPr>
            <p:cNvSpPr>
              <a:spLocks noEditPoints="1"/>
            </p:cNvSpPr>
            <p:nvPr/>
          </p:nvSpPr>
          <p:spPr bwMode="auto">
            <a:xfrm>
              <a:off x="5986618" y="5808365"/>
              <a:ext cx="1189447" cy="2619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53DA2558-B202-4BA3-8215-0FFC941C3658}"/>
                </a:ext>
              </a:extLst>
            </p:cNvPr>
            <p:cNvSpPr>
              <a:spLocks/>
            </p:cNvSpPr>
            <p:nvPr/>
          </p:nvSpPr>
          <p:spPr bwMode="auto">
            <a:xfrm>
              <a:off x="7176065" y="5712739"/>
              <a:ext cx="205665" cy="217454"/>
            </a:xfrm>
            <a:custGeom>
              <a:avLst/>
              <a:gdLst>
                <a:gd name="T0" fmla="*/ 7 w 15"/>
                <a:gd name="T1" fmla="*/ 0 h 16"/>
                <a:gd name="T2" fmla="*/ 0 w 15"/>
                <a:gd name="T3" fmla="*/ 7 h 16"/>
                <a:gd name="T4" fmla="*/ 0 w 15"/>
                <a:gd name="T5" fmla="*/ 8 h 16"/>
                <a:gd name="T6" fmla="*/ 0 w 15"/>
                <a:gd name="T7" fmla="*/ 9 h 16"/>
                <a:gd name="T8" fmla="*/ 7 w 15"/>
                <a:gd name="T9" fmla="*/ 16 h 16"/>
                <a:gd name="T10" fmla="*/ 15 w 15"/>
                <a:gd name="T11" fmla="*/ 8 h 16"/>
                <a:gd name="T12" fmla="*/ 7 w 1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7" y="0"/>
                  </a:moveTo>
                  <a:cubicBezTo>
                    <a:pt x="3" y="0"/>
                    <a:pt x="0" y="3"/>
                    <a:pt x="0" y="7"/>
                  </a:cubicBezTo>
                  <a:cubicBezTo>
                    <a:pt x="0" y="7"/>
                    <a:pt x="0" y="8"/>
                    <a:pt x="0" y="8"/>
                  </a:cubicBezTo>
                  <a:cubicBezTo>
                    <a:pt x="0" y="8"/>
                    <a:pt x="0" y="9"/>
                    <a:pt x="0" y="9"/>
                  </a:cubicBezTo>
                  <a:cubicBezTo>
                    <a:pt x="0" y="13"/>
                    <a:pt x="3" y="16"/>
                    <a:pt x="7" y="16"/>
                  </a:cubicBezTo>
                  <a:cubicBezTo>
                    <a:pt x="11" y="16"/>
                    <a:pt x="15" y="12"/>
                    <a:pt x="15" y="8"/>
                  </a:cubicBezTo>
                  <a:cubicBezTo>
                    <a:pt x="15" y="4"/>
                    <a:pt x="11" y="0"/>
                    <a:pt x="7" y="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3" name="Freeform 13">
            <a:extLst>
              <a:ext uri="{FF2B5EF4-FFF2-40B4-BE49-F238E27FC236}">
                <a16:creationId xmlns:a16="http://schemas.microsoft.com/office/drawing/2014/main" id="{0464D5CD-E070-4434-9EA5-D54B566AAE59}"/>
              </a:ext>
            </a:extLst>
          </p:cNvPr>
          <p:cNvSpPr>
            <a:spLocks/>
          </p:cNvSpPr>
          <p:nvPr/>
        </p:nvSpPr>
        <p:spPr bwMode="auto">
          <a:xfrm>
            <a:off x="594394" y="3731424"/>
            <a:ext cx="643192" cy="1277215"/>
          </a:xfrm>
          <a:custGeom>
            <a:avLst/>
            <a:gdLst>
              <a:gd name="T0" fmla="*/ 47 w 47"/>
              <a:gd name="T1" fmla="*/ 84 h 94"/>
              <a:gd name="T2" fmla="*/ 10 w 47"/>
              <a:gd name="T3" fmla="*/ 47 h 94"/>
              <a:gd name="T4" fmla="*/ 47 w 47"/>
              <a:gd name="T5" fmla="*/ 11 h 94"/>
              <a:gd name="T6" fmla="*/ 47 w 47"/>
              <a:gd name="T7" fmla="*/ 0 h 94"/>
              <a:gd name="T8" fmla="*/ 0 w 47"/>
              <a:gd name="T9" fmla="*/ 47 h 94"/>
              <a:gd name="T10" fmla="*/ 47 w 47"/>
              <a:gd name="T11" fmla="*/ 94 h 94"/>
              <a:gd name="T12" fmla="*/ 47 w 47"/>
              <a:gd name="T13" fmla="*/ 84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84"/>
                </a:moveTo>
                <a:cubicBezTo>
                  <a:pt x="27" y="84"/>
                  <a:pt x="10" y="67"/>
                  <a:pt x="10" y="47"/>
                </a:cubicBezTo>
                <a:cubicBezTo>
                  <a:pt x="10" y="27"/>
                  <a:pt x="27" y="11"/>
                  <a:pt x="47" y="11"/>
                </a:cubicBezTo>
                <a:cubicBezTo>
                  <a:pt x="47" y="0"/>
                  <a:pt x="47" y="0"/>
                  <a:pt x="47" y="0"/>
                </a:cubicBezTo>
                <a:cubicBezTo>
                  <a:pt x="21" y="1"/>
                  <a:pt x="0" y="22"/>
                  <a:pt x="0" y="47"/>
                </a:cubicBezTo>
                <a:cubicBezTo>
                  <a:pt x="0" y="73"/>
                  <a:pt x="21" y="94"/>
                  <a:pt x="47" y="94"/>
                </a:cubicBezTo>
                <a:lnTo>
                  <a:pt x="47" y="84"/>
                </a:lnTo>
                <a:close/>
              </a:path>
            </a:pathLst>
          </a:custGeom>
          <a:solidFill>
            <a:srgbClr val="E86C5E"/>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B9013448-FAA9-4268-AE26-1992238B83EF}"/>
              </a:ext>
            </a:extLst>
          </p:cNvPr>
          <p:cNvSpPr>
            <a:spLocks/>
          </p:cNvSpPr>
          <p:nvPr/>
        </p:nvSpPr>
        <p:spPr bwMode="auto">
          <a:xfrm>
            <a:off x="594394" y="1461257"/>
            <a:ext cx="643192" cy="1278524"/>
          </a:xfrm>
          <a:custGeom>
            <a:avLst/>
            <a:gdLst>
              <a:gd name="T0" fmla="*/ 47 w 47"/>
              <a:gd name="T1" fmla="*/ 84 h 94"/>
              <a:gd name="T2" fmla="*/ 10 w 47"/>
              <a:gd name="T3" fmla="*/ 47 h 94"/>
              <a:gd name="T4" fmla="*/ 47 w 47"/>
              <a:gd name="T5" fmla="*/ 11 h 94"/>
              <a:gd name="T6" fmla="*/ 47 w 47"/>
              <a:gd name="T7" fmla="*/ 0 h 94"/>
              <a:gd name="T8" fmla="*/ 0 w 47"/>
              <a:gd name="T9" fmla="*/ 47 h 94"/>
              <a:gd name="T10" fmla="*/ 47 w 47"/>
              <a:gd name="T11" fmla="*/ 94 h 94"/>
              <a:gd name="T12" fmla="*/ 47 w 47"/>
              <a:gd name="T13" fmla="*/ 84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84"/>
                </a:moveTo>
                <a:cubicBezTo>
                  <a:pt x="27" y="84"/>
                  <a:pt x="10" y="67"/>
                  <a:pt x="10" y="47"/>
                </a:cubicBezTo>
                <a:cubicBezTo>
                  <a:pt x="10" y="27"/>
                  <a:pt x="27" y="11"/>
                  <a:pt x="47" y="11"/>
                </a:cubicBezTo>
                <a:cubicBezTo>
                  <a:pt x="47" y="0"/>
                  <a:pt x="47" y="0"/>
                  <a:pt x="47" y="0"/>
                </a:cubicBezTo>
                <a:cubicBezTo>
                  <a:pt x="21" y="1"/>
                  <a:pt x="0" y="22"/>
                  <a:pt x="0" y="47"/>
                </a:cubicBezTo>
                <a:cubicBezTo>
                  <a:pt x="0" y="73"/>
                  <a:pt x="21" y="94"/>
                  <a:pt x="47" y="94"/>
                </a:cubicBezTo>
                <a:lnTo>
                  <a:pt x="47" y="84"/>
                </a:lnTo>
                <a:close/>
              </a:path>
            </a:pathLst>
          </a:custGeom>
          <a:solidFill>
            <a:srgbClr val="E86C5E"/>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8B289C33-8C32-420E-99B8-A3FD72C2EF36}"/>
              </a:ext>
            </a:extLst>
          </p:cNvPr>
          <p:cNvSpPr>
            <a:spLocks/>
          </p:cNvSpPr>
          <p:nvPr/>
        </p:nvSpPr>
        <p:spPr bwMode="auto">
          <a:xfrm>
            <a:off x="1237586" y="2603547"/>
            <a:ext cx="628783" cy="1277215"/>
          </a:xfrm>
          <a:custGeom>
            <a:avLst/>
            <a:gdLst>
              <a:gd name="T0" fmla="*/ 0 w 46"/>
              <a:gd name="T1" fmla="*/ 10 h 94"/>
              <a:gd name="T2" fmla="*/ 36 w 46"/>
              <a:gd name="T3" fmla="*/ 47 h 94"/>
              <a:gd name="T4" fmla="*/ 0 w 46"/>
              <a:gd name="T5" fmla="*/ 83 h 94"/>
              <a:gd name="T6" fmla="*/ 0 w 46"/>
              <a:gd name="T7" fmla="*/ 94 h 94"/>
              <a:gd name="T8" fmla="*/ 46 w 46"/>
              <a:gd name="T9" fmla="*/ 47 h 94"/>
              <a:gd name="T10" fmla="*/ 0 w 46"/>
              <a:gd name="T11" fmla="*/ 0 h 94"/>
              <a:gd name="T12" fmla="*/ 0 w 46"/>
              <a:gd name="T13" fmla="*/ 10 h 94"/>
            </a:gdLst>
            <a:ahLst/>
            <a:cxnLst>
              <a:cxn ang="0">
                <a:pos x="T0" y="T1"/>
              </a:cxn>
              <a:cxn ang="0">
                <a:pos x="T2" y="T3"/>
              </a:cxn>
              <a:cxn ang="0">
                <a:pos x="T4" y="T5"/>
              </a:cxn>
              <a:cxn ang="0">
                <a:pos x="T6" y="T7"/>
              </a:cxn>
              <a:cxn ang="0">
                <a:pos x="T8" y="T9"/>
              </a:cxn>
              <a:cxn ang="0">
                <a:pos x="T10" y="T11"/>
              </a:cxn>
              <a:cxn ang="0">
                <a:pos x="T12" y="T13"/>
              </a:cxn>
            </a:cxnLst>
            <a:rect l="0" t="0" r="r" b="b"/>
            <a:pathLst>
              <a:path w="46" h="94">
                <a:moveTo>
                  <a:pt x="0" y="10"/>
                </a:moveTo>
                <a:cubicBezTo>
                  <a:pt x="20" y="11"/>
                  <a:pt x="36" y="27"/>
                  <a:pt x="36" y="47"/>
                </a:cubicBezTo>
                <a:cubicBezTo>
                  <a:pt x="36" y="67"/>
                  <a:pt x="20" y="83"/>
                  <a:pt x="0" y="83"/>
                </a:cubicBezTo>
                <a:cubicBezTo>
                  <a:pt x="0" y="94"/>
                  <a:pt x="0" y="94"/>
                  <a:pt x="0" y="94"/>
                </a:cubicBezTo>
                <a:cubicBezTo>
                  <a:pt x="25" y="94"/>
                  <a:pt x="46" y="73"/>
                  <a:pt x="46" y="47"/>
                </a:cubicBezTo>
                <a:cubicBezTo>
                  <a:pt x="46" y="21"/>
                  <a:pt x="25" y="0"/>
                  <a:pt x="0" y="0"/>
                </a:cubicBezTo>
                <a:lnTo>
                  <a:pt x="0" y="10"/>
                </a:lnTo>
                <a:close/>
              </a:path>
            </a:pathLst>
          </a:custGeom>
          <a:solidFill>
            <a:srgbClr val="E86C5E"/>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CFDBEAD4-99BD-4533-B287-2D7ACE509F4E}"/>
              </a:ext>
            </a:extLst>
          </p:cNvPr>
          <p:cNvSpPr>
            <a:spLocks/>
          </p:cNvSpPr>
          <p:nvPr/>
        </p:nvSpPr>
        <p:spPr bwMode="auto">
          <a:xfrm>
            <a:off x="594394" y="2603545"/>
            <a:ext cx="643192" cy="1277215"/>
          </a:xfrm>
          <a:custGeom>
            <a:avLst/>
            <a:gdLst>
              <a:gd name="T0" fmla="*/ 47 w 47"/>
              <a:gd name="T1" fmla="*/ 83 h 94"/>
              <a:gd name="T2" fmla="*/ 10 w 47"/>
              <a:gd name="T3" fmla="*/ 47 h 94"/>
              <a:gd name="T4" fmla="*/ 47 w 47"/>
              <a:gd name="T5" fmla="*/ 10 h 94"/>
              <a:gd name="T6" fmla="*/ 47 w 47"/>
              <a:gd name="T7" fmla="*/ 0 h 94"/>
              <a:gd name="T8" fmla="*/ 0 w 47"/>
              <a:gd name="T9" fmla="*/ 47 h 94"/>
              <a:gd name="T10" fmla="*/ 47 w 47"/>
              <a:gd name="T11" fmla="*/ 94 h 94"/>
              <a:gd name="T12" fmla="*/ 47 w 47"/>
              <a:gd name="T13" fmla="*/ 83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83"/>
                </a:moveTo>
                <a:cubicBezTo>
                  <a:pt x="27" y="83"/>
                  <a:pt x="10" y="67"/>
                  <a:pt x="10" y="47"/>
                </a:cubicBezTo>
                <a:cubicBezTo>
                  <a:pt x="10" y="27"/>
                  <a:pt x="27" y="11"/>
                  <a:pt x="47" y="10"/>
                </a:cubicBezTo>
                <a:cubicBezTo>
                  <a:pt x="47" y="0"/>
                  <a:pt x="47" y="0"/>
                  <a:pt x="47" y="0"/>
                </a:cubicBezTo>
                <a:cubicBezTo>
                  <a:pt x="21" y="0"/>
                  <a:pt x="0" y="21"/>
                  <a:pt x="0" y="47"/>
                </a:cubicBezTo>
                <a:cubicBezTo>
                  <a:pt x="0" y="73"/>
                  <a:pt x="21" y="94"/>
                  <a:pt x="47" y="94"/>
                </a:cubicBezTo>
                <a:lnTo>
                  <a:pt x="47" y="8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05634A7C-8437-428D-961A-23E4479A5B1E}"/>
              </a:ext>
            </a:extLst>
          </p:cNvPr>
          <p:cNvSpPr>
            <a:spLocks/>
          </p:cNvSpPr>
          <p:nvPr/>
        </p:nvSpPr>
        <p:spPr bwMode="auto">
          <a:xfrm>
            <a:off x="1237585" y="1461257"/>
            <a:ext cx="628783" cy="1278524"/>
          </a:xfrm>
          <a:custGeom>
            <a:avLst/>
            <a:gdLst>
              <a:gd name="T0" fmla="*/ 0 w 46"/>
              <a:gd name="T1" fmla="*/ 11 h 94"/>
              <a:gd name="T2" fmla="*/ 36 w 46"/>
              <a:gd name="T3" fmla="*/ 47 h 94"/>
              <a:gd name="T4" fmla="*/ 0 w 46"/>
              <a:gd name="T5" fmla="*/ 84 h 94"/>
              <a:gd name="T6" fmla="*/ 0 w 46"/>
              <a:gd name="T7" fmla="*/ 94 h 94"/>
              <a:gd name="T8" fmla="*/ 46 w 46"/>
              <a:gd name="T9" fmla="*/ 47 h 94"/>
              <a:gd name="T10" fmla="*/ 0 w 46"/>
              <a:gd name="T11" fmla="*/ 0 h 94"/>
              <a:gd name="T12" fmla="*/ 0 w 46"/>
              <a:gd name="T13" fmla="*/ 11 h 94"/>
            </a:gdLst>
            <a:ahLst/>
            <a:cxnLst>
              <a:cxn ang="0">
                <a:pos x="T0" y="T1"/>
              </a:cxn>
              <a:cxn ang="0">
                <a:pos x="T2" y="T3"/>
              </a:cxn>
              <a:cxn ang="0">
                <a:pos x="T4" y="T5"/>
              </a:cxn>
              <a:cxn ang="0">
                <a:pos x="T6" y="T7"/>
              </a:cxn>
              <a:cxn ang="0">
                <a:pos x="T8" y="T9"/>
              </a:cxn>
              <a:cxn ang="0">
                <a:pos x="T10" y="T11"/>
              </a:cxn>
              <a:cxn ang="0">
                <a:pos x="T12" y="T13"/>
              </a:cxn>
            </a:cxnLst>
            <a:rect l="0" t="0" r="r" b="b"/>
            <a:pathLst>
              <a:path w="46" h="94">
                <a:moveTo>
                  <a:pt x="0" y="11"/>
                </a:moveTo>
                <a:cubicBezTo>
                  <a:pt x="20" y="11"/>
                  <a:pt x="36" y="27"/>
                  <a:pt x="36" y="47"/>
                </a:cubicBezTo>
                <a:cubicBezTo>
                  <a:pt x="36" y="67"/>
                  <a:pt x="20" y="84"/>
                  <a:pt x="0" y="84"/>
                </a:cubicBezTo>
                <a:cubicBezTo>
                  <a:pt x="0" y="94"/>
                  <a:pt x="0" y="94"/>
                  <a:pt x="0" y="94"/>
                </a:cubicBezTo>
                <a:cubicBezTo>
                  <a:pt x="25" y="94"/>
                  <a:pt x="46" y="73"/>
                  <a:pt x="46" y="47"/>
                </a:cubicBezTo>
                <a:cubicBezTo>
                  <a:pt x="46" y="22"/>
                  <a:pt x="25" y="1"/>
                  <a:pt x="0" y="0"/>
                </a:cubicBezTo>
                <a:lnTo>
                  <a:pt x="0" y="1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881E63E9-9C3F-4700-8D9F-F5581132DB95}"/>
              </a:ext>
            </a:extLst>
          </p:cNvPr>
          <p:cNvSpPr>
            <a:spLocks/>
          </p:cNvSpPr>
          <p:nvPr/>
        </p:nvSpPr>
        <p:spPr bwMode="auto">
          <a:xfrm>
            <a:off x="1237586" y="4873713"/>
            <a:ext cx="628783" cy="1277215"/>
          </a:xfrm>
          <a:custGeom>
            <a:avLst/>
            <a:gdLst>
              <a:gd name="T0" fmla="*/ 0 w 46"/>
              <a:gd name="T1" fmla="*/ 11 h 94"/>
              <a:gd name="T2" fmla="*/ 36 w 46"/>
              <a:gd name="T3" fmla="*/ 47 h 94"/>
              <a:gd name="T4" fmla="*/ 0 w 46"/>
              <a:gd name="T5" fmla="*/ 84 h 94"/>
              <a:gd name="T6" fmla="*/ 0 w 46"/>
              <a:gd name="T7" fmla="*/ 94 h 94"/>
              <a:gd name="T8" fmla="*/ 46 w 46"/>
              <a:gd name="T9" fmla="*/ 47 h 94"/>
              <a:gd name="T10" fmla="*/ 0 w 46"/>
              <a:gd name="T11" fmla="*/ 0 h 94"/>
              <a:gd name="T12" fmla="*/ 0 w 46"/>
              <a:gd name="T13" fmla="*/ 11 h 94"/>
            </a:gdLst>
            <a:ahLst/>
            <a:cxnLst>
              <a:cxn ang="0">
                <a:pos x="T0" y="T1"/>
              </a:cxn>
              <a:cxn ang="0">
                <a:pos x="T2" y="T3"/>
              </a:cxn>
              <a:cxn ang="0">
                <a:pos x="T4" y="T5"/>
              </a:cxn>
              <a:cxn ang="0">
                <a:pos x="T6" y="T7"/>
              </a:cxn>
              <a:cxn ang="0">
                <a:pos x="T8" y="T9"/>
              </a:cxn>
              <a:cxn ang="0">
                <a:pos x="T10" y="T11"/>
              </a:cxn>
              <a:cxn ang="0">
                <a:pos x="T12" y="T13"/>
              </a:cxn>
            </a:cxnLst>
            <a:rect l="0" t="0" r="r" b="b"/>
            <a:pathLst>
              <a:path w="46" h="94">
                <a:moveTo>
                  <a:pt x="0" y="11"/>
                </a:moveTo>
                <a:cubicBezTo>
                  <a:pt x="20" y="11"/>
                  <a:pt x="36" y="27"/>
                  <a:pt x="36" y="47"/>
                </a:cubicBezTo>
                <a:cubicBezTo>
                  <a:pt x="36" y="67"/>
                  <a:pt x="20" y="83"/>
                  <a:pt x="0" y="84"/>
                </a:cubicBezTo>
                <a:cubicBezTo>
                  <a:pt x="0" y="94"/>
                  <a:pt x="0" y="94"/>
                  <a:pt x="0" y="94"/>
                </a:cubicBezTo>
                <a:cubicBezTo>
                  <a:pt x="25" y="94"/>
                  <a:pt x="46" y="73"/>
                  <a:pt x="46" y="47"/>
                </a:cubicBezTo>
                <a:cubicBezTo>
                  <a:pt x="46" y="21"/>
                  <a:pt x="25" y="0"/>
                  <a:pt x="0" y="0"/>
                </a:cubicBezTo>
                <a:lnTo>
                  <a:pt x="0" y="11"/>
                </a:lnTo>
                <a:close/>
              </a:path>
            </a:pathLst>
          </a:custGeom>
          <a:solidFill>
            <a:srgbClr val="E86C5E"/>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BDCAF92D-6178-4EC1-8AD8-A409923F0016}"/>
              </a:ext>
            </a:extLst>
          </p:cNvPr>
          <p:cNvSpPr>
            <a:spLocks/>
          </p:cNvSpPr>
          <p:nvPr/>
        </p:nvSpPr>
        <p:spPr bwMode="auto">
          <a:xfrm>
            <a:off x="594394" y="4873712"/>
            <a:ext cx="643192" cy="1277215"/>
          </a:xfrm>
          <a:custGeom>
            <a:avLst/>
            <a:gdLst>
              <a:gd name="T0" fmla="*/ 47 w 47"/>
              <a:gd name="T1" fmla="*/ 84 h 94"/>
              <a:gd name="T2" fmla="*/ 10 w 47"/>
              <a:gd name="T3" fmla="*/ 47 h 94"/>
              <a:gd name="T4" fmla="*/ 47 w 47"/>
              <a:gd name="T5" fmla="*/ 11 h 94"/>
              <a:gd name="T6" fmla="*/ 47 w 47"/>
              <a:gd name="T7" fmla="*/ 0 h 94"/>
              <a:gd name="T8" fmla="*/ 0 w 47"/>
              <a:gd name="T9" fmla="*/ 47 h 94"/>
              <a:gd name="T10" fmla="*/ 47 w 47"/>
              <a:gd name="T11" fmla="*/ 94 h 94"/>
              <a:gd name="T12" fmla="*/ 47 w 47"/>
              <a:gd name="T13" fmla="*/ 84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84"/>
                </a:moveTo>
                <a:cubicBezTo>
                  <a:pt x="27" y="83"/>
                  <a:pt x="10" y="67"/>
                  <a:pt x="10" y="47"/>
                </a:cubicBezTo>
                <a:cubicBezTo>
                  <a:pt x="10" y="27"/>
                  <a:pt x="27" y="11"/>
                  <a:pt x="47" y="11"/>
                </a:cubicBezTo>
                <a:cubicBezTo>
                  <a:pt x="47" y="0"/>
                  <a:pt x="47" y="0"/>
                  <a:pt x="47" y="0"/>
                </a:cubicBezTo>
                <a:cubicBezTo>
                  <a:pt x="21" y="0"/>
                  <a:pt x="0" y="21"/>
                  <a:pt x="0" y="47"/>
                </a:cubicBezTo>
                <a:cubicBezTo>
                  <a:pt x="0" y="73"/>
                  <a:pt x="21" y="94"/>
                  <a:pt x="47" y="94"/>
                </a:cubicBezTo>
                <a:lnTo>
                  <a:pt x="47" y="8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2A746B64-CEEF-465B-AE91-D2BDEFCCC986}"/>
              </a:ext>
            </a:extLst>
          </p:cNvPr>
          <p:cNvSpPr>
            <a:spLocks/>
          </p:cNvSpPr>
          <p:nvPr/>
        </p:nvSpPr>
        <p:spPr bwMode="auto">
          <a:xfrm>
            <a:off x="1237586" y="3731425"/>
            <a:ext cx="628783" cy="1277215"/>
          </a:xfrm>
          <a:custGeom>
            <a:avLst/>
            <a:gdLst>
              <a:gd name="T0" fmla="*/ 0 w 46"/>
              <a:gd name="T1" fmla="*/ 11 h 94"/>
              <a:gd name="T2" fmla="*/ 36 w 46"/>
              <a:gd name="T3" fmla="*/ 47 h 94"/>
              <a:gd name="T4" fmla="*/ 0 w 46"/>
              <a:gd name="T5" fmla="*/ 84 h 94"/>
              <a:gd name="T6" fmla="*/ 0 w 46"/>
              <a:gd name="T7" fmla="*/ 94 h 94"/>
              <a:gd name="T8" fmla="*/ 46 w 46"/>
              <a:gd name="T9" fmla="*/ 47 h 94"/>
              <a:gd name="T10" fmla="*/ 0 w 46"/>
              <a:gd name="T11" fmla="*/ 0 h 94"/>
              <a:gd name="T12" fmla="*/ 0 w 46"/>
              <a:gd name="T13" fmla="*/ 11 h 94"/>
            </a:gdLst>
            <a:ahLst/>
            <a:cxnLst>
              <a:cxn ang="0">
                <a:pos x="T0" y="T1"/>
              </a:cxn>
              <a:cxn ang="0">
                <a:pos x="T2" y="T3"/>
              </a:cxn>
              <a:cxn ang="0">
                <a:pos x="T4" y="T5"/>
              </a:cxn>
              <a:cxn ang="0">
                <a:pos x="T6" y="T7"/>
              </a:cxn>
              <a:cxn ang="0">
                <a:pos x="T8" y="T9"/>
              </a:cxn>
              <a:cxn ang="0">
                <a:pos x="T10" y="T11"/>
              </a:cxn>
              <a:cxn ang="0">
                <a:pos x="T12" y="T13"/>
              </a:cxn>
            </a:cxnLst>
            <a:rect l="0" t="0" r="r" b="b"/>
            <a:pathLst>
              <a:path w="46" h="94">
                <a:moveTo>
                  <a:pt x="0" y="11"/>
                </a:moveTo>
                <a:cubicBezTo>
                  <a:pt x="20" y="11"/>
                  <a:pt x="36" y="27"/>
                  <a:pt x="36" y="47"/>
                </a:cubicBezTo>
                <a:cubicBezTo>
                  <a:pt x="36" y="67"/>
                  <a:pt x="20" y="84"/>
                  <a:pt x="0" y="84"/>
                </a:cubicBezTo>
                <a:cubicBezTo>
                  <a:pt x="0" y="94"/>
                  <a:pt x="0" y="94"/>
                  <a:pt x="0" y="94"/>
                </a:cubicBezTo>
                <a:cubicBezTo>
                  <a:pt x="25" y="94"/>
                  <a:pt x="46" y="73"/>
                  <a:pt x="46" y="47"/>
                </a:cubicBezTo>
                <a:cubicBezTo>
                  <a:pt x="46" y="22"/>
                  <a:pt x="25" y="1"/>
                  <a:pt x="0" y="0"/>
                </a:cubicBezTo>
                <a:lnTo>
                  <a:pt x="0" y="1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31" name="Group 73">
            <a:extLst>
              <a:ext uri="{FF2B5EF4-FFF2-40B4-BE49-F238E27FC236}">
                <a16:creationId xmlns:a16="http://schemas.microsoft.com/office/drawing/2014/main" id="{D2B7E172-3918-490F-BCC9-7659E2F71DFC}"/>
              </a:ext>
            </a:extLst>
          </p:cNvPr>
          <p:cNvGrpSpPr/>
          <p:nvPr/>
        </p:nvGrpSpPr>
        <p:grpSpPr>
          <a:xfrm rot="5400000">
            <a:off x="1185010" y="1611517"/>
            <a:ext cx="1345687" cy="1144911"/>
            <a:chOff x="3298145" y="2806700"/>
            <a:chExt cx="1578547" cy="1343029"/>
          </a:xfrm>
        </p:grpSpPr>
        <p:sp>
          <p:nvSpPr>
            <p:cNvPr id="32" name="Arc 69">
              <a:extLst>
                <a:ext uri="{FF2B5EF4-FFF2-40B4-BE49-F238E27FC236}">
                  <a16:creationId xmlns:a16="http://schemas.microsoft.com/office/drawing/2014/main" id="{EEE7D415-DCA3-407D-A705-02A08892FB50}"/>
                </a:ext>
              </a:extLst>
            </p:cNvPr>
            <p:cNvSpPr/>
            <p:nvPr/>
          </p:nvSpPr>
          <p:spPr>
            <a:xfrm>
              <a:off x="3408020" y="2806700"/>
              <a:ext cx="1343029" cy="1343029"/>
            </a:xfrm>
            <a:prstGeom prst="arc">
              <a:avLst>
                <a:gd name="adj1" fmla="val 10827129"/>
                <a:gd name="adj2" fmla="val 0"/>
              </a:avLst>
            </a:prstGeom>
            <a:ln w="19050">
              <a:solidFill>
                <a:srgbClr val="E86C5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72">
              <a:extLst>
                <a:ext uri="{FF2B5EF4-FFF2-40B4-BE49-F238E27FC236}">
                  <a16:creationId xmlns:a16="http://schemas.microsoft.com/office/drawing/2014/main" id="{56E5E672-178C-4046-AE60-8E4C682DFCF4}"/>
                </a:ext>
              </a:extLst>
            </p:cNvPr>
            <p:cNvGrpSpPr/>
            <p:nvPr/>
          </p:nvGrpSpPr>
          <p:grpSpPr>
            <a:xfrm>
              <a:off x="3298145" y="3417492"/>
              <a:ext cx="1578547" cy="123032"/>
              <a:chOff x="3298145" y="3417492"/>
              <a:chExt cx="1578547" cy="123032"/>
            </a:xfrm>
          </p:grpSpPr>
          <p:sp>
            <p:nvSpPr>
              <p:cNvPr id="34" name="Isosceles Triangle 70">
                <a:extLst>
                  <a:ext uri="{FF2B5EF4-FFF2-40B4-BE49-F238E27FC236}">
                    <a16:creationId xmlns:a16="http://schemas.microsoft.com/office/drawing/2014/main" id="{B7FCA5C7-B917-44B7-AE92-5344EB4C3C16}"/>
                  </a:ext>
                </a:extLst>
              </p:cNvPr>
              <p:cNvSpPr/>
              <p:nvPr/>
            </p:nvSpPr>
            <p:spPr>
              <a:xfrm rot="10800000">
                <a:off x="3298145" y="3417492"/>
                <a:ext cx="260124" cy="123032"/>
              </a:xfrm>
              <a:prstGeom prst="triangle">
                <a:avLst/>
              </a:prstGeom>
              <a:solidFill>
                <a:schemeClr val="tx1">
                  <a:lumMod val="10000"/>
                  <a:lumOff val="90000"/>
                </a:schemeClr>
              </a:solidFill>
              <a:ln>
                <a:solidFill>
                  <a:srgbClr val="E86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71">
                <a:extLst>
                  <a:ext uri="{FF2B5EF4-FFF2-40B4-BE49-F238E27FC236}">
                    <a16:creationId xmlns:a16="http://schemas.microsoft.com/office/drawing/2014/main" id="{C1961BBD-D619-4665-A965-4663AF7A847A}"/>
                  </a:ext>
                </a:extLst>
              </p:cNvPr>
              <p:cNvSpPr/>
              <p:nvPr/>
            </p:nvSpPr>
            <p:spPr>
              <a:xfrm rot="10800000">
                <a:off x="4616568" y="3417492"/>
                <a:ext cx="260124" cy="123032"/>
              </a:xfrm>
              <a:prstGeom prst="triangle">
                <a:avLst/>
              </a:prstGeom>
              <a:solidFill>
                <a:schemeClr val="tx1">
                  <a:lumMod val="10000"/>
                  <a:lumOff val="90000"/>
                </a:schemeClr>
              </a:solidFill>
              <a:ln>
                <a:solidFill>
                  <a:srgbClr val="E86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 name="Group 74">
            <a:extLst>
              <a:ext uri="{FF2B5EF4-FFF2-40B4-BE49-F238E27FC236}">
                <a16:creationId xmlns:a16="http://schemas.microsoft.com/office/drawing/2014/main" id="{3F2DBE38-2D8A-4D01-BC17-B59977B3D584}"/>
              </a:ext>
            </a:extLst>
          </p:cNvPr>
          <p:cNvGrpSpPr/>
          <p:nvPr/>
        </p:nvGrpSpPr>
        <p:grpSpPr>
          <a:xfrm rot="5400000">
            <a:off x="1185010" y="2743231"/>
            <a:ext cx="1345687" cy="1144911"/>
            <a:chOff x="3298145" y="2806700"/>
            <a:chExt cx="1578547" cy="1343029"/>
          </a:xfrm>
        </p:grpSpPr>
        <p:sp>
          <p:nvSpPr>
            <p:cNvPr id="37" name="Arc 75">
              <a:extLst>
                <a:ext uri="{FF2B5EF4-FFF2-40B4-BE49-F238E27FC236}">
                  <a16:creationId xmlns:a16="http://schemas.microsoft.com/office/drawing/2014/main" id="{B4E8A242-654B-4A3F-A6C9-C05992C4F186}"/>
                </a:ext>
              </a:extLst>
            </p:cNvPr>
            <p:cNvSpPr/>
            <p:nvPr/>
          </p:nvSpPr>
          <p:spPr>
            <a:xfrm>
              <a:off x="3408020" y="2806700"/>
              <a:ext cx="1343029" cy="1343029"/>
            </a:xfrm>
            <a:prstGeom prst="arc">
              <a:avLst>
                <a:gd name="adj1" fmla="val 10827129"/>
                <a:gd name="adj2" fmla="val 0"/>
              </a:avLst>
            </a:prstGeom>
            <a:ln w="19050">
              <a:solidFill>
                <a:srgbClr val="0066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76">
              <a:extLst>
                <a:ext uri="{FF2B5EF4-FFF2-40B4-BE49-F238E27FC236}">
                  <a16:creationId xmlns:a16="http://schemas.microsoft.com/office/drawing/2014/main" id="{98BC25BD-986F-40CF-AB35-A0A19F22B3FA}"/>
                </a:ext>
              </a:extLst>
            </p:cNvPr>
            <p:cNvGrpSpPr/>
            <p:nvPr/>
          </p:nvGrpSpPr>
          <p:grpSpPr>
            <a:xfrm>
              <a:off x="3298145" y="3417492"/>
              <a:ext cx="1578547" cy="123032"/>
              <a:chOff x="3298145" y="3417492"/>
              <a:chExt cx="1578547" cy="123032"/>
            </a:xfrm>
          </p:grpSpPr>
          <p:sp>
            <p:nvSpPr>
              <p:cNvPr id="39" name="Isosceles Triangle 77">
                <a:extLst>
                  <a:ext uri="{FF2B5EF4-FFF2-40B4-BE49-F238E27FC236}">
                    <a16:creationId xmlns:a16="http://schemas.microsoft.com/office/drawing/2014/main" id="{6F88F256-0F5B-4266-9C20-F20943B4D5A7}"/>
                  </a:ext>
                </a:extLst>
              </p:cNvPr>
              <p:cNvSpPr/>
              <p:nvPr/>
            </p:nvSpPr>
            <p:spPr>
              <a:xfrm rot="10800000">
                <a:off x="3298145" y="3417492"/>
                <a:ext cx="260124" cy="123032"/>
              </a:xfrm>
              <a:prstGeom prst="triangle">
                <a:avLst/>
              </a:prstGeom>
              <a:solidFill>
                <a:schemeClr val="tx1">
                  <a:lumMod val="10000"/>
                  <a:lumOff val="90000"/>
                </a:schemeClr>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78">
                <a:extLst>
                  <a:ext uri="{FF2B5EF4-FFF2-40B4-BE49-F238E27FC236}">
                    <a16:creationId xmlns:a16="http://schemas.microsoft.com/office/drawing/2014/main" id="{3C55D031-4D68-454F-8E4A-03BF3244D222}"/>
                  </a:ext>
                </a:extLst>
              </p:cNvPr>
              <p:cNvSpPr/>
              <p:nvPr/>
            </p:nvSpPr>
            <p:spPr>
              <a:xfrm rot="10800000">
                <a:off x="4616568" y="3417492"/>
                <a:ext cx="260124" cy="123032"/>
              </a:xfrm>
              <a:prstGeom prst="triangle">
                <a:avLst/>
              </a:prstGeom>
              <a:solidFill>
                <a:schemeClr val="tx1">
                  <a:lumMod val="10000"/>
                  <a:lumOff val="90000"/>
                </a:schemeClr>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79">
            <a:extLst>
              <a:ext uri="{FF2B5EF4-FFF2-40B4-BE49-F238E27FC236}">
                <a16:creationId xmlns:a16="http://schemas.microsoft.com/office/drawing/2014/main" id="{230D26B4-A2B6-47FA-98B2-0822B7911178}"/>
              </a:ext>
            </a:extLst>
          </p:cNvPr>
          <p:cNvGrpSpPr/>
          <p:nvPr/>
        </p:nvGrpSpPr>
        <p:grpSpPr>
          <a:xfrm rot="5400000">
            <a:off x="1185010" y="3874944"/>
            <a:ext cx="1345687" cy="1144911"/>
            <a:chOff x="3298145" y="2806700"/>
            <a:chExt cx="1578547" cy="1343029"/>
          </a:xfrm>
        </p:grpSpPr>
        <p:sp>
          <p:nvSpPr>
            <p:cNvPr id="42" name="Arc 80">
              <a:extLst>
                <a:ext uri="{FF2B5EF4-FFF2-40B4-BE49-F238E27FC236}">
                  <a16:creationId xmlns:a16="http://schemas.microsoft.com/office/drawing/2014/main" id="{3CE16F2C-FA64-48E0-BFAA-E0B70867DB47}"/>
                </a:ext>
              </a:extLst>
            </p:cNvPr>
            <p:cNvSpPr/>
            <p:nvPr/>
          </p:nvSpPr>
          <p:spPr>
            <a:xfrm>
              <a:off x="3408020" y="2806700"/>
              <a:ext cx="1343029" cy="1343029"/>
            </a:xfrm>
            <a:prstGeom prst="arc">
              <a:avLst>
                <a:gd name="adj1" fmla="val 10827129"/>
                <a:gd name="adj2" fmla="val 0"/>
              </a:avLst>
            </a:prstGeom>
            <a:ln w="19050">
              <a:solidFill>
                <a:srgbClr val="E55F2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3" name="Group 81">
              <a:extLst>
                <a:ext uri="{FF2B5EF4-FFF2-40B4-BE49-F238E27FC236}">
                  <a16:creationId xmlns:a16="http://schemas.microsoft.com/office/drawing/2014/main" id="{405A29CF-A8B1-414A-BF9A-B04FF5D75EEB}"/>
                </a:ext>
              </a:extLst>
            </p:cNvPr>
            <p:cNvGrpSpPr/>
            <p:nvPr/>
          </p:nvGrpSpPr>
          <p:grpSpPr>
            <a:xfrm>
              <a:off x="3298145" y="3417492"/>
              <a:ext cx="1578547" cy="123032"/>
              <a:chOff x="3298145" y="3417492"/>
              <a:chExt cx="1578547" cy="123032"/>
            </a:xfrm>
          </p:grpSpPr>
          <p:sp>
            <p:nvSpPr>
              <p:cNvPr id="44" name="Isosceles Triangle 82">
                <a:extLst>
                  <a:ext uri="{FF2B5EF4-FFF2-40B4-BE49-F238E27FC236}">
                    <a16:creationId xmlns:a16="http://schemas.microsoft.com/office/drawing/2014/main" id="{8CAF7600-4AFD-449B-BF34-060FE8A1DE6E}"/>
                  </a:ext>
                </a:extLst>
              </p:cNvPr>
              <p:cNvSpPr/>
              <p:nvPr/>
            </p:nvSpPr>
            <p:spPr>
              <a:xfrm rot="10800000">
                <a:off x="3298145" y="3417492"/>
                <a:ext cx="260124" cy="123032"/>
              </a:xfrm>
              <a:prstGeom prst="triangle">
                <a:avLst/>
              </a:prstGeom>
              <a:solidFill>
                <a:schemeClr val="tx1">
                  <a:lumMod val="10000"/>
                  <a:lumOff val="90000"/>
                </a:schemeClr>
              </a:solidFill>
              <a:ln>
                <a:solidFill>
                  <a:srgbClr val="E55F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83">
                <a:extLst>
                  <a:ext uri="{FF2B5EF4-FFF2-40B4-BE49-F238E27FC236}">
                    <a16:creationId xmlns:a16="http://schemas.microsoft.com/office/drawing/2014/main" id="{78E35BF9-B942-4572-B8CF-000715202BA2}"/>
                  </a:ext>
                </a:extLst>
              </p:cNvPr>
              <p:cNvSpPr/>
              <p:nvPr/>
            </p:nvSpPr>
            <p:spPr>
              <a:xfrm rot="10800000">
                <a:off x="4616568" y="3417492"/>
                <a:ext cx="260124" cy="123032"/>
              </a:xfrm>
              <a:prstGeom prst="triangle">
                <a:avLst/>
              </a:prstGeom>
              <a:solidFill>
                <a:schemeClr val="tx1">
                  <a:lumMod val="10000"/>
                  <a:lumOff val="90000"/>
                </a:schemeClr>
              </a:solidFill>
              <a:ln>
                <a:solidFill>
                  <a:srgbClr val="E55F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 name="Group 84">
            <a:extLst>
              <a:ext uri="{FF2B5EF4-FFF2-40B4-BE49-F238E27FC236}">
                <a16:creationId xmlns:a16="http://schemas.microsoft.com/office/drawing/2014/main" id="{6AC6F38B-5F1F-486D-A59C-6B5423E27603}"/>
              </a:ext>
            </a:extLst>
          </p:cNvPr>
          <p:cNvGrpSpPr/>
          <p:nvPr/>
        </p:nvGrpSpPr>
        <p:grpSpPr>
          <a:xfrm rot="5400000">
            <a:off x="1185010" y="5012737"/>
            <a:ext cx="1345687" cy="1144911"/>
            <a:chOff x="3298145" y="2806700"/>
            <a:chExt cx="1578547" cy="1343029"/>
          </a:xfrm>
        </p:grpSpPr>
        <p:sp>
          <p:nvSpPr>
            <p:cNvPr id="47" name="Arc 85">
              <a:extLst>
                <a:ext uri="{FF2B5EF4-FFF2-40B4-BE49-F238E27FC236}">
                  <a16:creationId xmlns:a16="http://schemas.microsoft.com/office/drawing/2014/main" id="{0F23F65B-B658-472B-8E90-3FD928A16695}"/>
                </a:ext>
              </a:extLst>
            </p:cNvPr>
            <p:cNvSpPr/>
            <p:nvPr/>
          </p:nvSpPr>
          <p:spPr>
            <a:xfrm>
              <a:off x="3408020" y="2806700"/>
              <a:ext cx="1343029" cy="1343029"/>
            </a:xfrm>
            <a:prstGeom prst="arc">
              <a:avLst>
                <a:gd name="adj1" fmla="val 10827129"/>
                <a:gd name="adj2" fmla="val 0"/>
              </a:avLst>
            </a:prstGeom>
            <a:ln w="19050">
              <a:solidFill>
                <a:srgbClr val="0066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 name="Group 86">
              <a:extLst>
                <a:ext uri="{FF2B5EF4-FFF2-40B4-BE49-F238E27FC236}">
                  <a16:creationId xmlns:a16="http://schemas.microsoft.com/office/drawing/2014/main" id="{B336D403-3606-4BB3-B815-82A8138D73AF}"/>
                </a:ext>
              </a:extLst>
            </p:cNvPr>
            <p:cNvGrpSpPr/>
            <p:nvPr/>
          </p:nvGrpSpPr>
          <p:grpSpPr>
            <a:xfrm>
              <a:off x="3298145" y="3417492"/>
              <a:ext cx="1578547" cy="123032"/>
              <a:chOff x="3298145" y="3417492"/>
              <a:chExt cx="1578547" cy="123032"/>
            </a:xfrm>
          </p:grpSpPr>
          <p:sp>
            <p:nvSpPr>
              <p:cNvPr id="49" name="Isosceles Triangle 87">
                <a:extLst>
                  <a:ext uri="{FF2B5EF4-FFF2-40B4-BE49-F238E27FC236}">
                    <a16:creationId xmlns:a16="http://schemas.microsoft.com/office/drawing/2014/main" id="{6CC9F037-7DAA-480C-9A4F-EC4E0BAEDF38}"/>
                  </a:ext>
                </a:extLst>
              </p:cNvPr>
              <p:cNvSpPr/>
              <p:nvPr/>
            </p:nvSpPr>
            <p:spPr>
              <a:xfrm rot="10800000">
                <a:off x="3298145" y="3417492"/>
                <a:ext cx="260124" cy="123032"/>
              </a:xfrm>
              <a:prstGeom prst="triangle">
                <a:avLst/>
              </a:prstGeom>
              <a:solidFill>
                <a:schemeClr val="tx1">
                  <a:lumMod val="10000"/>
                  <a:lumOff val="90000"/>
                </a:schemeClr>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88">
                <a:extLst>
                  <a:ext uri="{FF2B5EF4-FFF2-40B4-BE49-F238E27FC236}">
                    <a16:creationId xmlns:a16="http://schemas.microsoft.com/office/drawing/2014/main" id="{5624BBD4-A626-44E6-9E04-495F18E1DC16}"/>
                  </a:ext>
                </a:extLst>
              </p:cNvPr>
              <p:cNvSpPr/>
              <p:nvPr/>
            </p:nvSpPr>
            <p:spPr>
              <a:xfrm rot="10800000">
                <a:off x="4616568" y="3417492"/>
                <a:ext cx="260124" cy="123032"/>
              </a:xfrm>
              <a:prstGeom prst="triangle">
                <a:avLst/>
              </a:prstGeom>
              <a:solidFill>
                <a:schemeClr val="tx1">
                  <a:lumMod val="10000"/>
                  <a:lumOff val="90000"/>
                </a:schemeClr>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44">
            <a:extLst>
              <a:ext uri="{FF2B5EF4-FFF2-40B4-BE49-F238E27FC236}">
                <a16:creationId xmlns:a16="http://schemas.microsoft.com/office/drawing/2014/main" id="{A4DE07EF-037E-4D15-8DE2-BFB9DD99FDA7}"/>
              </a:ext>
            </a:extLst>
          </p:cNvPr>
          <p:cNvGrpSpPr/>
          <p:nvPr/>
        </p:nvGrpSpPr>
        <p:grpSpPr>
          <a:xfrm>
            <a:off x="990568" y="5239295"/>
            <a:ext cx="502839" cy="584203"/>
            <a:chOff x="2593975" y="4225925"/>
            <a:chExt cx="490538" cy="569912"/>
          </a:xfrm>
          <a:solidFill>
            <a:schemeClr val="accent4"/>
          </a:solidFill>
        </p:grpSpPr>
        <p:sp>
          <p:nvSpPr>
            <p:cNvPr id="52" name="Freeform 18">
              <a:extLst>
                <a:ext uri="{FF2B5EF4-FFF2-40B4-BE49-F238E27FC236}">
                  <a16:creationId xmlns:a16="http://schemas.microsoft.com/office/drawing/2014/main" id="{3C0C2107-AAD2-4450-943B-1F4A7D377EAC}"/>
                </a:ext>
              </a:extLst>
            </p:cNvPr>
            <p:cNvSpPr>
              <a:spLocks/>
            </p:cNvSpPr>
            <p:nvPr/>
          </p:nvSpPr>
          <p:spPr bwMode="auto">
            <a:xfrm>
              <a:off x="2773363" y="4384675"/>
              <a:ext cx="131763" cy="252412"/>
            </a:xfrm>
            <a:custGeom>
              <a:avLst/>
              <a:gdLst>
                <a:gd name="T0" fmla="*/ 445 w 827"/>
                <a:gd name="T1" fmla="*/ 0 h 1593"/>
                <a:gd name="T2" fmla="*/ 498 w 827"/>
                <a:gd name="T3" fmla="*/ 8 h 1593"/>
                <a:gd name="T4" fmla="*/ 515 w 827"/>
                <a:gd name="T5" fmla="*/ 47 h 1593"/>
                <a:gd name="T6" fmla="*/ 516 w 827"/>
                <a:gd name="T7" fmla="*/ 123 h 1593"/>
                <a:gd name="T8" fmla="*/ 525 w 827"/>
                <a:gd name="T9" fmla="*/ 163 h 1593"/>
                <a:gd name="T10" fmla="*/ 563 w 827"/>
                <a:gd name="T11" fmla="*/ 178 h 1593"/>
                <a:gd name="T12" fmla="*/ 691 w 827"/>
                <a:gd name="T13" fmla="*/ 207 h 1593"/>
                <a:gd name="T14" fmla="*/ 767 w 827"/>
                <a:gd name="T15" fmla="*/ 246 h 1593"/>
                <a:gd name="T16" fmla="*/ 771 w 827"/>
                <a:gd name="T17" fmla="*/ 287 h 1593"/>
                <a:gd name="T18" fmla="*/ 726 w 827"/>
                <a:gd name="T19" fmla="*/ 434 h 1593"/>
                <a:gd name="T20" fmla="*/ 700 w 827"/>
                <a:gd name="T21" fmla="*/ 455 h 1593"/>
                <a:gd name="T22" fmla="*/ 621 w 827"/>
                <a:gd name="T23" fmla="*/ 425 h 1593"/>
                <a:gd name="T24" fmla="*/ 473 w 827"/>
                <a:gd name="T25" fmla="*/ 396 h 1593"/>
                <a:gd name="T26" fmla="*/ 377 w 827"/>
                <a:gd name="T27" fmla="*/ 402 h 1593"/>
                <a:gd name="T28" fmla="*/ 315 w 827"/>
                <a:gd name="T29" fmla="*/ 437 h 1593"/>
                <a:gd name="T30" fmla="*/ 291 w 827"/>
                <a:gd name="T31" fmla="*/ 496 h 1593"/>
                <a:gd name="T32" fmla="*/ 314 w 827"/>
                <a:gd name="T33" fmla="*/ 557 h 1593"/>
                <a:gd name="T34" fmla="*/ 402 w 827"/>
                <a:gd name="T35" fmla="*/ 618 h 1593"/>
                <a:gd name="T36" fmla="*/ 572 w 827"/>
                <a:gd name="T37" fmla="*/ 691 h 1593"/>
                <a:gd name="T38" fmla="*/ 712 w 827"/>
                <a:gd name="T39" fmla="*/ 778 h 1593"/>
                <a:gd name="T40" fmla="*/ 791 w 827"/>
                <a:gd name="T41" fmla="*/ 886 h 1593"/>
                <a:gd name="T42" fmla="*/ 826 w 827"/>
                <a:gd name="T43" fmla="*/ 1009 h 1593"/>
                <a:gd name="T44" fmla="*/ 812 w 827"/>
                <a:gd name="T45" fmla="*/ 1137 h 1593"/>
                <a:gd name="T46" fmla="*/ 747 w 827"/>
                <a:gd name="T47" fmla="*/ 1256 h 1593"/>
                <a:gd name="T48" fmla="*/ 640 w 827"/>
                <a:gd name="T49" fmla="*/ 1345 h 1593"/>
                <a:gd name="T50" fmla="*/ 535 w 827"/>
                <a:gd name="T51" fmla="*/ 1387 h 1593"/>
                <a:gd name="T52" fmla="*/ 506 w 827"/>
                <a:gd name="T53" fmla="*/ 1423 h 1593"/>
                <a:gd name="T54" fmla="*/ 505 w 827"/>
                <a:gd name="T55" fmla="*/ 1545 h 1593"/>
                <a:gd name="T56" fmla="*/ 489 w 827"/>
                <a:gd name="T57" fmla="*/ 1585 h 1593"/>
                <a:gd name="T58" fmla="*/ 404 w 827"/>
                <a:gd name="T59" fmla="*/ 1593 h 1593"/>
                <a:gd name="T60" fmla="*/ 318 w 827"/>
                <a:gd name="T61" fmla="*/ 1584 h 1593"/>
                <a:gd name="T62" fmla="*/ 300 w 827"/>
                <a:gd name="T63" fmla="*/ 1542 h 1593"/>
                <a:gd name="T64" fmla="*/ 299 w 827"/>
                <a:gd name="T65" fmla="*/ 1446 h 1593"/>
                <a:gd name="T66" fmla="*/ 288 w 827"/>
                <a:gd name="T67" fmla="*/ 1413 h 1593"/>
                <a:gd name="T68" fmla="*/ 244 w 827"/>
                <a:gd name="T69" fmla="*/ 1401 h 1593"/>
                <a:gd name="T70" fmla="*/ 94 w 827"/>
                <a:gd name="T71" fmla="*/ 1365 h 1593"/>
                <a:gd name="T72" fmla="*/ 14 w 827"/>
                <a:gd name="T73" fmla="*/ 1325 h 1593"/>
                <a:gd name="T74" fmla="*/ 0 w 827"/>
                <a:gd name="T75" fmla="*/ 1293 h 1593"/>
                <a:gd name="T76" fmla="*/ 23 w 827"/>
                <a:gd name="T77" fmla="*/ 1198 h 1593"/>
                <a:gd name="T78" fmla="*/ 51 w 827"/>
                <a:gd name="T79" fmla="*/ 1113 h 1593"/>
                <a:gd name="T80" fmla="*/ 78 w 827"/>
                <a:gd name="T81" fmla="*/ 1102 h 1593"/>
                <a:gd name="T82" fmla="*/ 159 w 827"/>
                <a:gd name="T83" fmla="*/ 1137 h 1593"/>
                <a:gd name="T84" fmla="*/ 325 w 827"/>
                <a:gd name="T85" fmla="*/ 1180 h 1593"/>
                <a:gd name="T86" fmla="*/ 435 w 827"/>
                <a:gd name="T87" fmla="*/ 1173 h 1593"/>
                <a:gd name="T88" fmla="*/ 512 w 827"/>
                <a:gd name="T89" fmla="*/ 1132 h 1593"/>
                <a:gd name="T90" fmla="*/ 542 w 827"/>
                <a:gd name="T91" fmla="*/ 1070 h 1593"/>
                <a:gd name="T92" fmla="*/ 529 w 827"/>
                <a:gd name="T93" fmla="*/ 1004 h 1593"/>
                <a:gd name="T94" fmla="*/ 471 w 827"/>
                <a:gd name="T95" fmla="*/ 946 h 1593"/>
                <a:gd name="T96" fmla="*/ 369 w 827"/>
                <a:gd name="T97" fmla="*/ 898 h 1593"/>
                <a:gd name="T98" fmla="*/ 233 w 827"/>
                <a:gd name="T99" fmla="*/ 840 h 1593"/>
                <a:gd name="T100" fmla="*/ 126 w 827"/>
                <a:gd name="T101" fmla="*/ 772 h 1593"/>
                <a:gd name="T102" fmla="*/ 54 w 827"/>
                <a:gd name="T103" fmla="*/ 691 h 1593"/>
                <a:gd name="T104" fmla="*/ 15 w 827"/>
                <a:gd name="T105" fmla="*/ 591 h 1593"/>
                <a:gd name="T106" fmla="*/ 15 w 827"/>
                <a:gd name="T107" fmla="*/ 467 h 1593"/>
                <a:gd name="T108" fmla="*/ 58 w 827"/>
                <a:gd name="T109" fmla="*/ 351 h 1593"/>
                <a:gd name="T110" fmla="*/ 139 w 827"/>
                <a:gd name="T111" fmla="*/ 263 h 1593"/>
                <a:gd name="T112" fmla="*/ 254 w 827"/>
                <a:gd name="T113" fmla="*/ 203 h 1593"/>
                <a:gd name="T114" fmla="*/ 300 w 827"/>
                <a:gd name="T115" fmla="*/ 183 h 1593"/>
                <a:gd name="T116" fmla="*/ 314 w 827"/>
                <a:gd name="T117" fmla="*/ 156 h 1593"/>
                <a:gd name="T118" fmla="*/ 315 w 827"/>
                <a:gd name="T119" fmla="*/ 87 h 1593"/>
                <a:gd name="T120" fmla="*/ 320 w 827"/>
                <a:gd name="T121" fmla="*/ 21 h 1593"/>
                <a:gd name="T122" fmla="*/ 352 w 827"/>
                <a:gd name="T123" fmla="*/ 1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7" h="1593">
                  <a:moveTo>
                    <a:pt x="371" y="0"/>
                  </a:moveTo>
                  <a:lnTo>
                    <a:pt x="415" y="0"/>
                  </a:lnTo>
                  <a:lnTo>
                    <a:pt x="445" y="0"/>
                  </a:lnTo>
                  <a:lnTo>
                    <a:pt x="468" y="1"/>
                  </a:lnTo>
                  <a:lnTo>
                    <a:pt x="485" y="3"/>
                  </a:lnTo>
                  <a:lnTo>
                    <a:pt x="498" y="8"/>
                  </a:lnTo>
                  <a:lnTo>
                    <a:pt x="506" y="17"/>
                  </a:lnTo>
                  <a:lnTo>
                    <a:pt x="512" y="29"/>
                  </a:lnTo>
                  <a:lnTo>
                    <a:pt x="515" y="47"/>
                  </a:lnTo>
                  <a:lnTo>
                    <a:pt x="516" y="70"/>
                  </a:lnTo>
                  <a:lnTo>
                    <a:pt x="516" y="99"/>
                  </a:lnTo>
                  <a:lnTo>
                    <a:pt x="516" y="123"/>
                  </a:lnTo>
                  <a:lnTo>
                    <a:pt x="517" y="141"/>
                  </a:lnTo>
                  <a:lnTo>
                    <a:pt x="519" y="154"/>
                  </a:lnTo>
                  <a:lnTo>
                    <a:pt x="525" y="163"/>
                  </a:lnTo>
                  <a:lnTo>
                    <a:pt x="533" y="169"/>
                  </a:lnTo>
                  <a:lnTo>
                    <a:pt x="545" y="173"/>
                  </a:lnTo>
                  <a:lnTo>
                    <a:pt x="563" y="178"/>
                  </a:lnTo>
                  <a:lnTo>
                    <a:pt x="586" y="181"/>
                  </a:lnTo>
                  <a:lnTo>
                    <a:pt x="640" y="192"/>
                  </a:lnTo>
                  <a:lnTo>
                    <a:pt x="691" y="207"/>
                  </a:lnTo>
                  <a:lnTo>
                    <a:pt x="742" y="228"/>
                  </a:lnTo>
                  <a:lnTo>
                    <a:pt x="756" y="236"/>
                  </a:lnTo>
                  <a:lnTo>
                    <a:pt x="767" y="246"/>
                  </a:lnTo>
                  <a:lnTo>
                    <a:pt x="772" y="258"/>
                  </a:lnTo>
                  <a:lnTo>
                    <a:pt x="775" y="271"/>
                  </a:lnTo>
                  <a:lnTo>
                    <a:pt x="771" y="287"/>
                  </a:lnTo>
                  <a:lnTo>
                    <a:pt x="753" y="352"/>
                  </a:lnTo>
                  <a:lnTo>
                    <a:pt x="733" y="416"/>
                  </a:lnTo>
                  <a:lnTo>
                    <a:pt x="726" y="434"/>
                  </a:lnTo>
                  <a:lnTo>
                    <a:pt x="720" y="446"/>
                  </a:lnTo>
                  <a:lnTo>
                    <a:pt x="711" y="452"/>
                  </a:lnTo>
                  <a:lnTo>
                    <a:pt x="700" y="455"/>
                  </a:lnTo>
                  <a:lnTo>
                    <a:pt x="686" y="451"/>
                  </a:lnTo>
                  <a:lnTo>
                    <a:pt x="668" y="445"/>
                  </a:lnTo>
                  <a:lnTo>
                    <a:pt x="621" y="425"/>
                  </a:lnTo>
                  <a:lnTo>
                    <a:pt x="573" y="410"/>
                  </a:lnTo>
                  <a:lnTo>
                    <a:pt x="524" y="400"/>
                  </a:lnTo>
                  <a:lnTo>
                    <a:pt x="473" y="396"/>
                  </a:lnTo>
                  <a:lnTo>
                    <a:pt x="422" y="396"/>
                  </a:lnTo>
                  <a:lnTo>
                    <a:pt x="399" y="398"/>
                  </a:lnTo>
                  <a:lnTo>
                    <a:pt x="377" y="402"/>
                  </a:lnTo>
                  <a:lnTo>
                    <a:pt x="356" y="409"/>
                  </a:lnTo>
                  <a:lnTo>
                    <a:pt x="333" y="422"/>
                  </a:lnTo>
                  <a:lnTo>
                    <a:pt x="315" y="437"/>
                  </a:lnTo>
                  <a:lnTo>
                    <a:pt x="302" y="456"/>
                  </a:lnTo>
                  <a:lnTo>
                    <a:pt x="295" y="475"/>
                  </a:lnTo>
                  <a:lnTo>
                    <a:pt x="291" y="496"/>
                  </a:lnTo>
                  <a:lnTo>
                    <a:pt x="293" y="517"/>
                  </a:lnTo>
                  <a:lnTo>
                    <a:pt x="301" y="538"/>
                  </a:lnTo>
                  <a:lnTo>
                    <a:pt x="314" y="557"/>
                  </a:lnTo>
                  <a:lnTo>
                    <a:pt x="333" y="575"/>
                  </a:lnTo>
                  <a:lnTo>
                    <a:pt x="366" y="598"/>
                  </a:lnTo>
                  <a:lnTo>
                    <a:pt x="402" y="618"/>
                  </a:lnTo>
                  <a:lnTo>
                    <a:pt x="440" y="635"/>
                  </a:lnTo>
                  <a:lnTo>
                    <a:pt x="506" y="662"/>
                  </a:lnTo>
                  <a:lnTo>
                    <a:pt x="572" y="691"/>
                  </a:lnTo>
                  <a:lnTo>
                    <a:pt x="635" y="724"/>
                  </a:lnTo>
                  <a:lnTo>
                    <a:pt x="676" y="749"/>
                  </a:lnTo>
                  <a:lnTo>
                    <a:pt x="712" y="778"/>
                  </a:lnTo>
                  <a:lnTo>
                    <a:pt x="743" y="811"/>
                  </a:lnTo>
                  <a:lnTo>
                    <a:pt x="770" y="847"/>
                  </a:lnTo>
                  <a:lnTo>
                    <a:pt x="791" y="886"/>
                  </a:lnTo>
                  <a:lnTo>
                    <a:pt x="808" y="925"/>
                  </a:lnTo>
                  <a:lnTo>
                    <a:pt x="819" y="967"/>
                  </a:lnTo>
                  <a:lnTo>
                    <a:pt x="826" y="1009"/>
                  </a:lnTo>
                  <a:lnTo>
                    <a:pt x="827" y="1052"/>
                  </a:lnTo>
                  <a:lnTo>
                    <a:pt x="822" y="1095"/>
                  </a:lnTo>
                  <a:lnTo>
                    <a:pt x="812" y="1137"/>
                  </a:lnTo>
                  <a:lnTo>
                    <a:pt x="796" y="1179"/>
                  </a:lnTo>
                  <a:lnTo>
                    <a:pt x="775" y="1218"/>
                  </a:lnTo>
                  <a:lnTo>
                    <a:pt x="747" y="1256"/>
                  </a:lnTo>
                  <a:lnTo>
                    <a:pt x="715" y="1290"/>
                  </a:lnTo>
                  <a:lnTo>
                    <a:pt x="679" y="1320"/>
                  </a:lnTo>
                  <a:lnTo>
                    <a:pt x="640" y="1345"/>
                  </a:lnTo>
                  <a:lnTo>
                    <a:pt x="598" y="1366"/>
                  </a:lnTo>
                  <a:lnTo>
                    <a:pt x="553" y="1380"/>
                  </a:lnTo>
                  <a:lnTo>
                    <a:pt x="535" y="1387"/>
                  </a:lnTo>
                  <a:lnTo>
                    <a:pt x="521" y="1396"/>
                  </a:lnTo>
                  <a:lnTo>
                    <a:pt x="512" y="1407"/>
                  </a:lnTo>
                  <a:lnTo>
                    <a:pt x="506" y="1423"/>
                  </a:lnTo>
                  <a:lnTo>
                    <a:pt x="505" y="1442"/>
                  </a:lnTo>
                  <a:lnTo>
                    <a:pt x="506" y="1493"/>
                  </a:lnTo>
                  <a:lnTo>
                    <a:pt x="505" y="1545"/>
                  </a:lnTo>
                  <a:lnTo>
                    <a:pt x="504" y="1562"/>
                  </a:lnTo>
                  <a:lnTo>
                    <a:pt x="497" y="1575"/>
                  </a:lnTo>
                  <a:lnTo>
                    <a:pt x="489" y="1585"/>
                  </a:lnTo>
                  <a:lnTo>
                    <a:pt x="475" y="1590"/>
                  </a:lnTo>
                  <a:lnTo>
                    <a:pt x="459" y="1593"/>
                  </a:lnTo>
                  <a:lnTo>
                    <a:pt x="404" y="1593"/>
                  </a:lnTo>
                  <a:lnTo>
                    <a:pt x="348" y="1593"/>
                  </a:lnTo>
                  <a:lnTo>
                    <a:pt x="331" y="1590"/>
                  </a:lnTo>
                  <a:lnTo>
                    <a:pt x="318" y="1584"/>
                  </a:lnTo>
                  <a:lnTo>
                    <a:pt x="308" y="1574"/>
                  </a:lnTo>
                  <a:lnTo>
                    <a:pt x="302" y="1559"/>
                  </a:lnTo>
                  <a:lnTo>
                    <a:pt x="300" y="1542"/>
                  </a:lnTo>
                  <a:lnTo>
                    <a:pt x="300" y="1505"/>
                  </a:lnTo>
                  <a:lnTo>
                    <a:pt x="299" y="1466"/>
                  </a:lnTo>
                  <a:lnTo>
                    <a:pt x="299" y="1446"/>
                  </a:lnTo>
                  <a:lnTo>
                    <a:pt x="298" y="1431"/>
                  </a:lnTo>
                  <a:lnTo>
                    <a:pt x="293" y="1421"/>
                  </a:lnTo>
                  <a:lnTo>
                    <a:pt x="288" y="1413"/>
                  </a:lnTo>
                  <a:lnTo>
                    <a:pt x="278" y="1407"/>
                  </a:lnTo>
                  <a:lnTo>
                    <a:pt x="264" y="1404"/>
                  </a:lnTo>
                  <a:lnTo>
                    <a:pt x="244" y="1401"/>
                  </a:lnTo>
                  <a:lnTo>
                    <a:pt x="193" y="1392"/>
                  </a:lnTo>
                  <a:lnTo>
                    <a:pt x="142" y="1380"/>
                  </a:lnTo>
                  <a:lnTo>
                    <a:pt x="94" y="1365"/>
                  </a:lnTo>
                  <a:lnTo>
                    <a:pt x="46" y="1345"/>
                  </a:lnTo>
                  <a:lnTo>
                    <a:pt x="28" y="1335"/>
                  </a:lnTo>
                  <a:lnTo>
                    <a:pt x="14" y="1325"/>
                  </a:lnTo>
                  <a:lnTo>
                    <a:pt x="5" y="1317"/>
                  </a:lnTo>
                  <a:lnTo>
                    <a:pt x="1" y="1306"/>
                  </a:lnTo>
                  <a:lnTo>
                    <a:pt x="0" y="1293"/>
                  </a:lnTo>
                  <a:lnTo>
                    <a:pt x="2" y="1277"/>
                  </a:lnTo>
                  <a:lnTo>
                    <a:pt x="6" y="1256"/>
                  </a:lnTo>
                  <a:lnTo>
                    <a:pt x="23" y="1198"/>
                  </a:lnTo>
                  <a:lnTo>
                    <a:pt x="39" y="1142"/>
                  </a:lnTo>
                  <a:lnTo>
                    <a:pt x="45" y="1125"/>
                  </a:lnTo>
                  <a:lnTo>
                    <a:pt x="51" y="1113"/>
                  </a:lnTo>
                  <a:lnTo>
                    <a:pt x="58" y="1105"/>
                  </a:lnTo>
                  <a:lnTo>
                    <a:pt x="67" y="1102"/>
                  </a:lnTo>
                  <a:lnTo>
                    <a:pt x="78" y="1102"/>
                  </a:lnTo>
                  <a:lnTo>
                    <a:pt x="90" y="1107"/>
                  </a:lnTo>
                  <a:lnTo>
                    <a:pt x="106" y="1113"/>
                  </a:lnTo>
                  <a:lnTo>
                    <a:pt x="159" y="1137"/>
                  </a:lnTo>
                  <a:lnTo>
                    <a:pt x="212" y="1157"/>
                  </a:lnTo>
                  <a:lnTo>
                    <a:pt x="268" y="1170"/>
                  </a:lnTo>
                  <a:lnTo>
                    <a:pt x="325" y="1180"/>
                  </a:lnTo>
                  <a:lnTo>
                    <a:pt x="363" y="1182"/>
                  </a:lnTo>
                  <a:lnTo>
                    <a:pt x="399" y="1180"/>
                  </a:lnTo>
                  <a:lnTo>
                    <a:pt x="435" y="1173"/>
                  </a:lnTo>
                  <a:lnTo>
                    <a:pt x="469" y="1161"/>
                  </a:lnTo>
                  <a:lnTo>
                    <a:pt x="493" y="1148"/>
                  </a:lnTo>
                  <a:lnTo>
                    <a:pt x="512" y="1132"/>
                  </a:lnTo>
                  <a:lnTo>
                    <a:pt x="527" y="1113"/>
                  </a:lnTo>
                  <a:lnTo>
                    <a:pt x="537" y="1092"/>
                  </a:lnTo>
                  <a:lnTo>
                    <a:pt x="542" y="1070"/>
                  </a:lnTo>
                  <a:lnTo>
                    <a:pt x="542" y="1049"/>
                  </a:lnTo>
                  <a:lnTo>
                    <a:pt x="539" y="1026"/>
                  </a:lnTo>
                  <a:lnTo>
                    <a:pt x="529" y="1004"/>
                  </a:lnTo>
                  <a:lnTo>
                    <a:pt x="516" y="983"/>
                  </a:lnTo>
                  <a:lnTo>
                    <a:pt x="496" y="964"/>
                  </a:lnTo>
                  <a:lnTo>
                    <a:pt x="471" y="946"/>
                  </a:lnTo>
                  <a:lnTo>
                    <a:pt x="444" y="929"/>
                  </a:lnTo>
                  <a:lnTo>
                    <a:pt x="414" y="916"/>
                  </a:lnTo>
                  <a:lnTo>
                    <a:pt x="369" y="898"/>
                  </a:lnTo>
                  <a:lnTo>
                    <a:pt x="323" y="879"/>
                  </a:lnTo>
                  <a:lnTo>
                    <a:pt x="278" y="860"/>
                  </a:lnTo>
                  <a:lnTo>
                    <a:pt x="233" y="840"/>
                  </a:lnTo>
                  <a:lnTo>
                    <a:pt x="189" y="816"/>
                  </a:lnTo>
                  <a:lnTo>
                    <a:pt x="157" y="795"/>
                  </a:lnTo>
                  <a:lnTo>
                    <a:pt x="126" y="772"/>
                  </a:lnTo>
                  <a:lnTo>
                    <a:pt x="98" y="747"/>
                  </a:lnTo>
                  <a:lnTo>
                    <a:pt x="74" y="720"/>
                  </a:lnTo>
                  <a:lnTo>
                    <a:pt x="54" y="691"/>
                  </a:lnTo>
                  <a:lnTo>
                    <a:pt x="37" y="660"/>
                  </a:lnTo>
                  <a:lnTo>
                    <a:pt x="24" y="627"/>
                  </a:lnTo>
                  <a:lnTo>
                    <a:pt x="15" y="591"/>
                  </a:lnTo>
                  <a:lnTo>
                    <a:pt x="10" y="553"/>
                  </a:lnTo>
                  <a:lnTo>
                    <a:pt x="10" y="513"/>
                  </a:lnTo>
                  <a:lnTo>
                    <a:pt x="15" y="467"/>
                  </a:lnTo>
                  <a:lnTo>
                    <a:pt x="25" y="425"/>
                  </a:lnTo>
                  <a:lnTo>
                    <a:pt x="39" y="386"/>
                  </a:lnTo>
                  <a:lnTo>
                    <a:pt x="58" y="351"/>
                  </a:lnTo>
                  <a:lnTo>
                    <a:pt x="81" y="318"/>
                  </a:lnTo>
                  <a:lnTo>
                    <a:pt x="108" y="289"/>
                  </a:lnTo>
                  <a:lnTo>
                    <a:pt x="139" y="263"/>
                  </a:lnTo>
                  <a:lnTo>
                    <a:pt x="174" y="240"/>
                  </a:lnTo>
                  <a:lnTo>
                    <a:pt x="212" y="220"/>
                  </a:lnTo>
                  <a:lnTo>
                    <a:pt x="254" y="203"/>
                  </a:lnTo>
                  <a:lnTo>
                    <a:pt x="274" y="195"/>
                  </a:lnTo>
                  <a:lnTo>
                    <a:pt x="289" y="190"/>
                  </a:lnTo>
                  <a:lnTo>
                    <a:pt x="300" y="183"/>
                  </a:lnTo>
                  <a:lnTo>
                    <a:pt x="308" y="177"/>
                  </a:lnTo>
                  <a:lnTo>
                    <a:pt x="312" y="168"/>
                  </a:lnTo>
                  <a:lnTo>
                    <a:pt x="314" y="156"/>
                  </a:lnTo>
                  <a:lnTo>
                    <a:pt x="315" y="141"/>
                  </a:lnTo>
                  <a:lnTo>
                    <a:pt x="315" y="120"/>
                  </a:lnTo>
                  <a:lnTo>
                    <a:pt x="315" y="87"/>
                  </a:lnTo>
                  <a:lnTo>
                    <a:pt x="315" y="56"/>
                  </a:lnTo>
                  <a:lnTo>
                    <a:pt x="316" y="36"/>
                  </a:lnTo>
                  <a:lnTo>
                    <a:pt x="320" y="21"/>
                  </a:lnTo>
                  <a:lnTo>
                    <a:pt x="326" y="10"/>
                  </a:lnTo>
                  <a:lnTo>
                    <a:pt x="336" y="5"/>
                  </a:lnTo>
                  <a:lnTo>
                    <a:pt x="352" y="1"/>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9">
              <a:extLst>
                <a:ext uri="{FF2B5EF4-FFF2-40B4-BE49-F238E27FC236}">
                  <a16:creationId xmlns:a16="http://schemas.microsoft.com/office/drawing/2014/main" id="{88B99490-F183-43A2-9BCF-539F56CF3D47}"/>
                </a:ext>
              </a:extLst>
            </p:cNvPr>
            <p:cNvSpPr>
              <a:spLocks noEditPoints="1"/>
            </p:cNvSpPr>
            <p:nvPr/>
          </p:nvSpPr>
          <p:spPr bwMode="auto">
            <a:xfrm>
              <a:off x="2593975" y="4225925"/>
              <a:ext cx="490538" cy="569912"/>
            </a:xfrm>
            <a:custGeom>
              <a:avLst/>
              <a:gdLst>
                <a:gd name="T0" fmla="*/ 1277 w 3088"/>
                <a:gd name="T1" fmla="*/ 663 h 3592"/>
                <a:gd name="T2" fmla="*/ 955 w 3088"/>
                <a:gd name="T3" fmla="*/ 791 h 3592"/>
                <a:gd name="T4" fmla="*/ 689 w 3088"/>
                <a:gd name="T5" fmla="*/ 1004 h 3592"/>
                <a:gd name="T6" fmla="*/ 496 w 3088"/>
                <a:gd name="T7" fmla="*/ 1284 h 3592"/>
                <a:gd name="T8" fmla="*/ 391 w 3088"/>
                <a:gd name="T9" fmla="*/ 1617 h 3592"/>
                <a:gd name="T10" fmla="*/ 391 w 3088"/>
                <a:gd name="T11" fmla="*/ 1976 h 3592"/>
                <a:gd name="T12" fmla="*/ 496 w 3088"/>
                <a:gd name="T13" fmla="*/ 2308 h 3592"/>
                <a:gd name="T14" fmla="*/ 689 w 3088"/>
                <a:gd name="T15" fmla="*/ 2589 h 3592"/>
                <a:gd name="T16" fmla="*/ 955 w 3088"/>
                <a:gd name="T17" fmla="*/ 2801 h 3592"/>
                <a:gd name="T18" fmla="*/ 1277 w 3088"/>
                <a:gd name="T19" fmla="*/ 2929 h 3592"/>
                <a:gd name="T20" fmla="*/ 1630 w 3088"/>
                <a:gd name="T21" fmla="*/ 2958 h 3592"/>
                <a:gd name="T22" fmla="*/ 1959 w 3088"/>
                <a:gd name="T23" fmla="*/ 2884 h 3592"/>
                <a:gd name="T24" fmla="*/ 2246 w 3088"/>
                <a:gd name="T25" fmla="*/ 2726 h 3592"/>
                <a:gd name="T26" fmla="*/ 2475 w 3088"/>
                <a:gd name="T27" fmla="*/ 2497 h 3592"/>
                <a:gd name="T28" fmla="*/ 2634 w 3088"/>
                <a:gd name="T29" fmla="*/ 2211 h 3592"/>
                <a:gd name="T30" fmla="*/ 2706 w 3088"/>
                <a:gd name="T31" fmla="*/ 1883 h 3592"/>
                <a:gd name="T32" fmla="*/ 2679 w 3088"/>
                <a:gd name="T33" fmla="*/ 1529 h 3592"/>
                <a:gd name="T34" fmla="*/ 2551 w 3088"/>
                <a:gd name="T35" fmla="*/ 1208 h 3592"/>
                <a:gd name="T36" fmla="*/ 2337 w 3088"/>
                <a:gd name="T37" fmla="*/ 944 h 3592"/>
                <a:gd name="T38" fmla="*/ 2057 w 3088"/>
                <a:gd name="T39" fmla="*/ 750 h 3592"/>
                <a:gd name="T40" fmla="*/ 1725 w 3088"/>
                <a:gd name="T41" fmla="*/ 646 h 3592"/>
                <a:gd name="T42" fmla="*/ 1557 w 3088"/>
                <a:gd name="T43" fmla="*/ 1 h 3592"/>
                <a:gd name="T44" fmla="*/ 1621 w 3088"/>
                <a:gd name="T45" fmla="*/ 39 h 3592"/>
                <a:gd name="T46" fmla="*/ 2010 w 3088"/>
                <a:gd name="T47" fmla="*/ 278 h 3592"/>
                <a:gd name="T48" fmla="*/ 2427 w 3088"/>
                <a:gd name="T49" fmla="*/ 456 h 3592"/>
                <a:gd name="T50" fmla="*/ 2828 w 3088"/>
                <a:gd name="T51" fmla="*/ 546 h 3592"/>
                <a:gd name="T52" fmla="*/ 3051 w 3088"/>
                <a:gd name="T53" fmla="*/ 577 h 3592"/>
                <a:gd name="T54" fmla="*/ 3087 w 3088"/>
                <a:gd name="T55" fmla="*/ 630 h 3592"/>
                <a:gd name="T56" fmla="*/ 3086 w 3088"/>
                <a:gd name="T57" fmla="*/ 1810 h 3592"/>
                <a:gd name="T58" fmla="*/ 3046 w 3088"/>
                <a:gd name="T59" fmla="*/ 2262 h 3592"/>
                <a:gd name="T60" fmla="*/ 2938 w 3088"/>
                <a:gd name="T61" fmla="*/ 2537 h 3592"/>
                <a:gd name="T62" fmla="*/ 2757 w 3088"/>
                <a:gd name="T63" fmla="*/ 2805 h 3592"/>
                <a:gd name="T64" fmla="*/ 2484 w 3088"/>
                <a:gd name="T65" fmla="*/ 3078 h 3592"/>
                <a:gd name="T66" fmla="*/ 2171 w 3088"/>
                <a:gd name="T67" fmla="*/ 3300 h 3592"/>
                <a:gd name="T68" fmla="*/ 1796 w 3088"/>
                <a:gd name="T69" fmla="*/ 3494 h 3592"/>
                <a:gd name="T70" fmla="*/ 1549 w 3088"/>
                <a:gd name="T71" fmla="*/ 3592 h 3592"/>
                <a:gd name="T72" fmla="*/ 1296 w 3088"/>
                <a:gd name="T73" fmla="*/ 3499 h 3592"/>
                <a:gd name="T74" fmla="*/ 891 w 3088"/>
                <a:gd name="T75" fmla="*/ 3284 h 3592"/>
                <a:gd name="T76" fmla="*/ 525 w 3088"/>
                <a:gd name="T77" fmla="*/ 3005 h 3592"/>
                <a:gd name="T78" fmla="*/ 282 w 3088"/>
                <a:gd name="T79" fmla="*/ 2741 h 3592"/>
                <a:gd name="T80" fmla="*/ 118 w 3088"/>
                <a:gd name="T81" fmla="*/ 2469 h 3592"/>
                <a:gd name="T82" fmla="*/ 25 w 3088"/>
                <a:gd name="T83" fmla="*/ 2161 h 3592"/>
                <a:gd name="T84" fmla="*/ 0 w 3088"/>
                <a:gd name="T85" fmla="*/ 1506 h 3592"/>
                <a:gd name="T86" fmla="*/ 3 w 3088"/>
                <a:gd name="T87" fmla="*/ 621 h 3592"/>
                <a:gd name="T88" fmla="*/ 44 w 3088"/>
                <a:gd name="T89" fmla="*/ 575 h 3592"/>
                <a:gd name="T90" fmla="*/ 324 w 3088"/>
                <a:gd name="T91" fmla="*/ 541 h 3592"/>
                <a:gd name="T92" fmla="*/ 764 w 3088"/>
                <a:gd name="T93" fmla="*/ 420 h 3592"/>
                <a:gd name="T94" fmla="*/ 1176 w 3088"/>
                <a:gd name="T95" fmla="*/ 224 h 3592"/>
                <a:gd name="T96" fmla="*/ 1489 w 3088"/>
                <a:gd name="T97" fmla="*/ 24 h 3592"/>
                <a:gd name="T98" fmla="*/ 1545 w 3088"/>
                <a:gd name="T99" fmla="*/ 0 h 3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88" h="3592">
                  <a:moveTo>
                    <a:pt x="1544" y="632"/>
                  </a:moveTo>
                  <a:lnTo>
                    <a:pt x="1453" y="635"/>
                  </a:lnTo>
                  <a:lnTo>
                    <a:pt x="1363" y="646"/>
                  </a:lnTo>
                  <a:lnTo>
                    <a:pt x="1277" y="663"/>
                  </a:lnTo>
                  <a:lnTo>
                    <a:pt x="1192" y="686"/>
                  </a:lnTo>
                  <a:lnTo>
                    <a:pt x="1110" y="715"/>
                  </a:lnTo>
                  <a:lnTo>
                    <a:pt x="1031" y="750"/>
                  </a:lnTo>
                  <a:lnTo>
                    <a:pt x="955" y="791"/>
                  </a:lnTo>
                  <a:lnTo>
                    <a:pt x="883" y="837"/>
                  </a:lnTo>
                  <a:lnTo>
                    <a:pt x="814" y="888"/>
                  </a:lnTo>
                  <a:lnTo>
                    <a:pt x="749" y="944"/>
                  </a:lnTo>
                  <a:lnTo>
                    <a:pt x="689" y="1004"/>
                  </a:lnTo>
                  <a:lnTo>
                    <a:pt x="634" y="1068"/>
                  </a:lnTo>
                  <a:lnTo>
                    <a:pt x="583" y="1136"/>
                  </a:lnTo>
                  <a:lnTo>
                    <a:pt x="537" y="1208"/>
                  </a:lnTo>
                  <a:lnTo>
                    <a:pt x="496" y="1284"/>
                  </a:lnTo>
                  <a:lnTo>
                    <a:pt x="461" y="1363"/>
                  </a:lnTo>
                  <a:lnTo>
                    <a:pt x="432" y="1445"/>
                  </a:lnTo>
                  <a:lnTo>
                    <a:pt x="409" y="1529"/>
                  </a:lnTo>
                  <a:lnTo>
                    <a:pt x="391" y="1617"/>
                  </a:lnTo>
                  <a:lnTo>
                    <a:pt x="381" y="1705"/>
                  </a:lnTo>
                  <a:lnTo>
                    <a:pt x="378" y="1796"/>
                  </a:lnTo>
                  <a:lnTo>
                    <a:pt x="381" y="1887"/>
                  </a:lnTo>
                  <a:lnTo>
                    <a:pt x="391" y="1976"/>
                  </a:lnTo>
                  <a:lnTo>
                    <a:pt x="409" y="2063"/>
                  </a:lnTo>
                  <a:lnTo>
                    <a:pt x="432" y="2148"/>
                  </a:lnTo>
                  <a:lnTo>
                    <a:pt x="461" y="2229"/>
                  </a:lnTo>
                  <a:lnTo>
                    <a:pt x="496" y="2308"/>
                  </a:lnTo>
                  <a:lnTo>
                    <a:pt x="537" y="2383"/>
                  </a:lnTo>
                  <a:lnTo>
                    <a:pt x="583" y="2456"/>
                  </a:lnTo>
                  <a:lnTo>
                    <a:pt x="634" y="2524"/>
                  </a:lnTo>
                  <a:lnTo>
                    <a:pt x="689" y="2589"/>
                  </a:lnTo>
                  <a:lnTo>
                    <a:pt x="749" y="2649"/>
                  </a:lnTo>
                  <a:lnTo>
                    <a:pt x="814" y="2705"/>
                  </a:lnTo>
                  <a:lnTo>
                    <a:pt x="883" y="2755"/>
                  </a:lnTo>
                  <a:lnTo>
                    <a:pt x="955" y="2801"/>
                  </a:lnTo>
                  <a:lnTo>
                    <a:pt x="1031" y="2842"/>
                  </a:lnTo>
                  <a:lnTo>
                    <a:pt x="1110" y="2877"/>
                  </a:lnTo>
                  <a:lnTo>
                    <a:pt x="1192" y="2906"/>
                  </a:lnTo>
                  <a:lnTo>
                    <a:pt x="1277" y="2929"/>
                  </a:lnTo>
                  <a:lnTo>
                    <a:pt x="1363" y="2947"/>
                  </a:lnTo>
                  <a:lnTo>
                    <a:pt x="1453" y="2957"/>
                  </a:lnTo>
                  <a:lnTo>
                    <a:pt x="1544" y="2961"/>
                  </a:lnTo>
                  <a:lnTo>
                    <a:pt x="1630" y="2958"/>
                  </a:lnTo>
                  <a:lnTo>
                    <a:pt x="1716" y="2948"/>
                  </a:lnTo>
                  <a:lnTo>
                    <a:pt x="1799" y="2933"/>
                  </a:lnTo>
                  <a:lnTo>
                    <a:pt x="1881" y="2911"/>
                  </a:lnTo>
                  <a:lnTo>
                    <a:pt x="1959" y="2884"/>
                  </a:lnTo>
                  <a:lnTo>
                    <a:pt x="2036" y="2853"/>
                  </a:lnTo>
                  <a:lnTo>
                    <a:pt x="2109" y="2815"/>
                  </a:lnTo>
                  <a:lnTo>
                    <a:pt x="2179" y="2773"/>
                  </a:lnTo>
                  <a:lnTo>
                    <a:pt x="2246" y="2726"/>
                  </a:lnTo>
                  <a:lnTo>
                    <a:pt x="2309" y="2674"/>
                  </a:lnTo>
                  <a:lnTo>
                    <a:pt x="2369" y="2620"/>
                  </a:lnTo>
                  <a:lnTo>
                    <a:pt x="2424" y="2559"/>
                  </a:lnTo>
                  <a:lnTo>
                    <a:pt x="2475" y="2497"/>
                  </a:lnTo>
                  <a:lnTo>
                    <a:pt x="2522" y="2430"/>
                  </a:lnTo>
                  <a:lnTo>
                    <a:pt x="2564" y="2360"/>
                  </a:lnTo>
                  <a:lnTo>
                    <a:pt x="2601" y="2287"/>
                  </a:lnTo>
                  <a:lnTo>
                    <a:pt x="2634" y="2211"/>
                  </a:lnTo>
                  <a:lnTo>
                    <a:pt x="2660" y="2133"/>
                  </a:lnTo>
                  <a:lnTo>
                    <a:pt x="2682" y="2052"/>
                  </a:lnTo>
                  <a:lnTo>
                    <a:pt x="2698" y="1969"/>
                  </a:lnTo>
                  <a:lnTo>
                    <a:pt x="2706" y="1883"/>
                  </a:lnTo>
                  <a:lnTo>
                    <a:pt x="2710" y="1796"/>
                  </a:lnTo>
                  <a:lnTo>
                    <a:pt x="2706" y="1705"/>
                  </a:lnTo>
                  <a:lnTo>
                    <a:pt x="2697" y="1617"/>
                  </a:lnTo>
                  <a:lnTo>
                    <a:pt x="2679" y="1529"/>
                  </a:lnTo>
                  <a:lnTo>
                    <a:pt x="2656" y="1445"/>
                  </a:lnTo>
                  <a:lnTo>
                    <a:pt x="2627" y="1363"/>
                  </a:lnTo>
                  <a:lnTo>
                    <a:pt x="2591" y="1284"/>
                  </a:lnTo>
                  <a:lnTo>
                    <a:pt x="2551" y="1208"/>
                  </a:lnTo>
                  <a:lnTo>
                    <a:pt x="2505" y="1136"/>
                  </a:lnTo>
                  <a:lnTo>
                    <a:pt x="2453" y="1068"/>
                  </a:lnTo>
                  <a:lnTo>
                    <a:pt x="2397" y="1004"/>
                  </a:lnTo>
                  <a:lnTo>
                    <a:pt x="2337" y="944"/>
                  </a:lnTo>
                  <a:lnTo>
                    <a:pt x="2274" y="888"/>
                  </a:lnTo>
                  <a:lnTo>
                    <a:pt x="2205" y="837"/>
                  </a:lnTo>
                  <a:lnTo>
                    <a:pt x="2132" y="791"/>
                  </a:lnTo>
                  <a:lnTo>
                    <a:pt x="2057" y="750"/>
                  </a:lnTo>
                  <a:lnTo>
                    <a:pt x="1978" y="715"/>
                  </a:lnTo>
                  <a:lnTo>
                    <a:pt x="1896" y="686"/>
                  </a:lnTo>
                  <a:lnTo>
                    <a:pt x="1811" y="663"/>
                  </a:lnTo>
                  <a:lnTo>
                    <a:pt x="1725" y="646"/>
                  </a:lnTo>
                  <a:lnTo>
                    <a:pt x="1635" y="635"/>
                  </a:lnTo>
                  <a:lnTo>
                    <a:pt x="1544" y="632"/>
                  </a:lnTo>
                  <a:close/>
                  <a:moveTo>
                    <a:pt x="1545" y="0"/>
                  </a:moveTo>
                  <a:lnTo>
                    <a:pt x="1557" y="1"/>
                  </a:lnTo>
                  <a:lnTo>
                    <a:pt x="1569" y="6"/>
                  </a:lnTo>
                  <a:lnTo>
                    <a:pt x="1583" y="14"/>
                  </a:lnTo>
                  <a:lnTo>
                    <a:pt x="1600" y="25"/>
                  </a:lnTo>
                  <a:lnTo>
                    <a:pt x="1621" y="39"/>
                  </a:lnTo>
                  <a:lnTo>
                    <a:pt x="1716" y="104"/>
                  </a:lnTo>
                  <a:lnTo>
                    <a:pt x="1812" y="165"/>
                  </a:lnTo>
                  <a:lnTo>
                    <a:pt x="1910" y="223"/>
                  </a:lnTo>
                  <a:lnTo>
                    <a:pt x="2010" y="278"/>
                  </a:lnTo>
                  <a:lnTo>
                    <a:pt x="2112" y="329"/>
                  </a:lnTo>
                  <a:lnTo>
                    <a:pt x="2215" y="375"/>
                  </a:lnTo>
                  <a:lnTo>
                    <a:pt x="2320" y="418"/>
                  </a:lnTo>
                  <a:lnTo>
                    <a:pt x="2427" y="456"/>
                  </a:lnTo>
                  <a:lnTo>
                    <a:pt x="2537" y="489"/>
                  </a:lnTo>
                  <a:lnTo>
                    <a:pt x="2648" y="516"/>
                  </a:lnTo>
                  <a:lnTo>
                    <a:pt x="2738" y="532"/>
                  </a:lnTo>
                  <a:lnTo>
                    <a:pt x="2828" y="546"/>
                  </a:lnTo>
                  <a:lnTo>
                    <a:pt x="2919" y="556"/>
                  </a:lnTo>
                  <a:lnTo>
                    <a:pt x="3010" y="567"/>
                  </a:lnTo>
                  <a:lnTo>
                    <a:pt x="3032" y="572"/>
                  </a:lnTo>
                  <a:lnTo>
                    <a:pt x="3051" y="577"/>
                  </a:lnTo>
                  <a:lnTo>
                    <a:pt x="3065" y="586"/>
                  </a:lnTo>
                  <a:lnTo>
                    <a:pt x="3075" y="597"/>
                  </a:lnTo>
                  <a:lnTo>
                    <a:pt x="3082" y="611"/>
                  </a:lnTo>
                  <a:lnTo>
                    <a:pt x="3087" y="630"/>
                  </a:lnTo>
                  <a:lnTo>
                    <a:pt x="3088" y="653"/>
                  </a:lnTo>
                  <a:lnTo>
                    <a:pt x="3088" y="1352"/>
                  </a:lnTo>
                  <a:lnTo>
                    <a:pt x="3088" y="1580"/>
                  </a:lnTo>
                  <a:lnTo>
                    <a:pt x="3086" y="1810"/>
                  </a:lnTo>
                  <a:lnTo>
                    <a:pt x="3080" y="2039"/>
                  </a:lnTo>
                  <a:lnTo>
                    <a:pt x="3074" y="2115"/>
                  </a:lnTo>
                  <a:lnTo>
                    <a:pt x="3063" y="2190"/>
                  </a:lnTo>
                  <a:lnTo>
                    <a:pt x="3046" y="2262"/>
                  </a:lnTo>
                  <a:lnTo>
                    <a:pt x="3025" y="2333"/>
                  </a:lnTo>
                  <a:lnTo>
                    <a:pt x="3000" y="2402"/>
                  </a:lnTo>
                  <a:lnTo>
                    <a:pt x="2972" y="2470"/>
                  </a:lnTo>
                  <a:lnTo>
                    <a:pt x="2938" y="2537"/>
                  </a:lnTo>
                  <a:lnTo>
                    <a:pt x="2900" y="2601"/>
                  </a:lnTo>
                  <a:lnTo>
                    <a:pt x="2860" y="2664"/>
                  </a:lnTo>
                  <a:lnTo>
                    <a:pt x="2817" y="2727"/>
                  </a:lnTo>
                  <a:lnTo>
                    <a:pt x="2757" y="2805"/>
                  </a:lnTo>
                  <a:lnTo>
                    <a:pt x="2693" y="2878"/>
                  </a:lnTo>
                  <a:lnTo>
                    <a:pt x="2627" y="2948"/>
                  </a:lnTo>
                  <a:lnTo>
                    <a:pt x="2556" y="3015"/>
                  </a:lnTo>
                  <a:lnTo>
                    <a:pt x="2484" y="3078"/>
                  </a:lnTo>
                  <a:lnTo>
                    <a:pt x="2410" y="3138"/>
                  </a:lnTo>
                  <a:lnTo>
                    <a:pt x="2332" y="3195"/>
                  </a:lnTo>
                  <a:lnTo>
                    <a:pt x="2252" y="3249"/>
                  </a:lnTo>
                  <a:lnTo>
                    <a:pt x="2171" y="3300"/>
                  </a:lnTo>
                  <a:lnTo>
                    <a:pt x="2086" y="3349"/>
                  </a:lnTo>
                  <a:lnTo>
                    <a:pt x="2001" y="3396"/>
                  </a:lnTo>
                  <a:lnTo>
                    <a:pt x="1900" y="3447"/>
                  </a:lnTo>
                  <a:lnTo>
                    <a:pt x="1796" y="3494"/>
                  </a:lnTo>
                  <a:lnTo>
                    <a:pt x="1692" y="3540"/>
                  </a:lnTo>
                  <a:lnTo>
                    <a:pt x="1588" y="3583"/>
                  </a:lnTo>
                  <a:lnTo>
                    <a:pt x="1570" y="3590"/>
                  </a:lnTo>
                  <a:lnTo>
                    <a:pt x="1549" y="3592"/>
                  </a:lnTo>
                  <a:lnTo>
                    <a:pt x="1530" y="3592"/>
                  </a:lnTo>
                  <a:lnTo>
                    <a:pt x="1511" y="3588"/>
                  </a:lnTo>
                  <a:lnTo>
                    <a:pt x="1404" y="3545"/>
                  </a:lnTo>
                  <a:lnTo>
                    <a:pt x="1296" y="3499"/>
                  </a:lnTo>
                  <a:lnTo>
                    <a:pt x="1192" y="3451"/>
                  </a:lnTo>
                  <a:lnTo>
                    <a:pt x="1089" y="3399"/>
                  </a:lnTo>
                  <a:lnTo>
                    <a:pt x="989" y="3343"/>
                  </a:lnTo>
                  <a:lnTo>
                    <a:pt x="891" y="3284"/>
                  </a:lnTo>
                  <a:lnTo>
                    <a:pt x="796" y="3220"/>
                  </a:lnTo>
                  <a:lnTo>
                    <a:pt x="702" y="3152"/>
                  </a:lnTo>
                  <a:lnTo>
                    <a:pt x="613" y="3081"/>
                  </a:lnTo>
                  <a:lnTo>
                    <a:pt x="525" y="3005"/>
                  </a:lnTo>
                  <a:lnTo>
                    <a:pt x="440" y="2924"/>
                  </a:lnTo>
                  <a:lnTo>
                    <a:pt x="385" y="2865"/>
                  </a:lnTo>
                  <a:lnTo>
                    <a:pt x="331" y="2803"/>
                  </a:lnTo>
                  <a:lnTo>
                    <a:pt x="282" y="2741"/>
                  </a:lnTo>
                  <a:lnTo>
                    <a:pt x="234" y="2677"/>
                  </a:lnTo>
                  <a:lnTo>
                    <a:pt x="192" y="2610"/>
                  </a:lnTo>
                  <a:lnTo>
                    <a:pt x="153" y="2540"/>
                  </a:lnTo>
                  <a:lnTo>
                    <a:pt x="118" y="2469"/>
                  </a:lnTo>
                  <a:lnTo>
                    <a:pt x="88" y="2394"/>
                  </a:lnTo>
                  <a:lnTo>
                    <a:pt x="62" y="2318"/>
                  </a:lnTo>
                  <a:lnTo>
                    <a:pt x="42" y="2239"/>
                  </a:lnTo>
                  <a:lnTo>
                    <a:pt x="25" y="2161"/>
                  </a:lnTo>
                  <a:lnTo>
                    <a:pt x="13" y="2084"/>
                  </a:lnTo>
                  <a:lnTo>
                    <a:pt x="5" y="2004"/>
                  </a:lnTo>
                  <a:lnTo>
                    <a:pt x="3" y="1925"/>
                  </a:lnTo>
                  <a:lnTo>
                    <a:pt x="0" y="1506"/>
                  </a:lnTo>
                  <a:lnTo>
                    <a:pt x="0" y="1087"/>
                  </a:lnTo>
                  <a:lnTo>
                    <a:pt x="1" y="668"/>
                  </a:lnTo>
                  <a:lnTo>
                    <a:pt x="1" y="642"/>
                  </a:lnTo>
                  <a:lnTo>
                    <a:pt x="3" y="621"/>
                  </a:lnTo>
                  <a:lnTo>
                    <a:pt x="9" y="604"/>
                  </a:lnTo>
                  <a:lnTo>
                    <a:pt x="16" y="591"/>
                  </a:lnTo>
                  <a:lnTo>
                    <a:pt x="28" y="582"/>
                  </a:lnTo>
                  <a:lnTo>
                    <a:pt x="44" y="575"/>
                  </a:lnTo>
                  <a:lnTo>
                    <a:pt x="65" y="571"/>
                  </a:lnTo>
                  <a:lnTo>
                    <a:pt x="91" y="569"/>
                  </a:lnTo>
                  <a:lnTo>
                    <a:pt x="209" y="558"/>
                  </a:lnTo>
                  <a:lnTo>
                    <a:pt x="324" y="541"/>
                  </a:lnTo>
                  <a:lnTo>
                    <a:pt x="437" y="518"/>
                  </a:lnTo>
                  <a:lnTo>
                    <a:pt x="548" y="491"/>
                  </a:lnTo>
                  <a:lnTo>
                    <a:pt x="657" y="458"/>
                  </a:lnTo>
                  <a:lnTo>
                    <a:pt x="764" y="420"/>
                  </a:lnTo>
                  <a:lnTo>
                    <a:pt x="869" y="377"/>
                  </a:lnTo>
                  <a:lnTo>
                    <a:pt x="973" y="330"/>
                  </a:lnTo>
                  <a:lnTo>
                    <a:pt x="1075" y="279"/>
                  </a:lnTo>
                  <a:lnTo>
                    <a:pt x="1176" y="224"/>
                  </a:lnTo>
                  <a:lnTo>
                    <a:pt x="1274" y="165"/>
                  </a:lnTo>
                  <a:lnTo>
                    <a:pt x="1372" y="102"/>
                  </a:lnTo>
                  <a:lnTo>
                    <a:pt x="1468" y="38"/>
                  </a:lnTo>
                  <a:lnTo>
                    <a:pt x="1489" y="24"/>
                  </a:lnTo>
                  <a:lnTo>
                    <a:pt x="1507" y="13"/>
                  </a:lnTo>
                  <a:lnTo>
                    <a:pt x="1521" y="5"/>
                  </a:lnTo>
                  <a:lnTo>
                    <a:pt x="1534" y="1"/>
                  </a:lnTo>
                  <a:lnTo>
                    <a:pt x="15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4" name="Freeform 47">
            <a:extLst>
              <a:ext uri="{FF2B5EF4-FFF2-40B4-BE49-F238E27FC236}">
                <a16:creationId xmlns:a16="http://schemas.microsoft.com/office/drawing/2014/main" id="{A5B6CBFD-C0B6-4E54-BC5B-484A7567C320}"/>
              </a:ext>
            </a:extLst>
          </p:cNvPr>
          <p:cNvSpPr>
            <a:spLocks/>
          </p:cNvSpPr>
          <p:nvPr/>
        </p:nvSpPr>
        <p:spPr bwMode="auto">
          <a:xfrm>
            <a:off x="912593" y="4104459"/>
            <a:ext cx="593967" cy="554911"/>
          </a:xfrm>
          <a:custGeom>
            <a:avLst/>
            <a:gdLst>
              <a:gd name="connsiteX0" fmla="*/ 104775 w 579438"/>
              <a:gd name="connsiteY0" fmla="*/ 158750 h 541337"/>
              <a:gd name="connsiteX1" fmla="*/ 99193 w 579438"/>
              <a:gd name="connsiteY1" fmla="*/ 170591 h 541337"/>
              <a:gd name="connsiteX2" fmla="*/ 94569 w 579438"/>
              <a:gd name="connsiteY2" fmla="*/ 183072 h 541337"/>
              <a:gd name="connsiteX3" fmla="*/ 90741 w 579438"/>
              <a:gd name="connsiteY3" fmla="*/ 195872 h 541337"/>
              <a:gd name="connsiteX4" fmla="*/ 87552 w 579438"/>
              <a:gd name="connsiteY4" fmla="*/ 208833 h 541337"/>
              <a:gd name="connsiteX5" fmla="*/ 85478 w 579438"/>
              <a:gd name="connsiteY5" fmla="*/ 222434 h 541337"/>
              <a:gd name="connsiteX6" fmla="*/ 84043 w 579438"/>
              <a:gd name="connsiteY6" fmla="*/ 235875 h 541337"/>
              <a:gd name="connsiteX7" fmla="*/ 83724 w 579438"/>
              <a:gd name="connsiteY7" fmla="*/ 249955 h 541337"/>
              <a:gd name="connsiteX8" fmla="*/ 83724 w 579438"/>
              <a:gd name="connsiteY8" fmla="*/ 252196 h 541337"/>
              <a:gd name="connsiteX9" fmla="*/ 42420 w 579438"/>
              <a:gd name="connsiteY9" fmla="*/ 293638 h 541337"/>
              <a:gd name="connsiteX10" fmla="*/ 39071 w 579438"/>
              <a:gd name="connsiteY10" fmla="*/ 296518 h 541337"/>
              <a:gd name="connsiteX11" fmla="*/ 35244 w 579438"/>
              <a:gd name="connsiteY11" fmla="*/ 298438 h 541337"/>
              <a:gd name="connsiteX12" fmla="*/ 31257 w 579438"/>
              <a:gd name="connsiteY12" fmla="*/ 299718 h 541337"/>
              <a:gd name="connsiteX13" fmla="*/ 27111 w 579438"/>
              <a:gd name="connsiteY13" fmla="*/ 300038 h 541337"/>
              <a:gd name="connsiteX14" fmla="*/ 22964 w 579438"/>
              <a:gd name="connsiteY14" fmla="*/ 299718 h 541337"/>
              <a:gd name="connsiteX15" fmla="*/ 18977 w 579438"/>
              <a:gd name="connsiteY15" fmla="*/ 298438 h 541337"/>
              <a:gd name="connsiteX16" fmla="*/ 15150 w 579438"/>
              <a:gd name="connsiteY16" fmla="*/ 296518 h 541337"/>
              <a:gd name="connsiteX17" fmla="*/ 11642 w 579438"/>
              <a:gd name="connsiteY17" fmla="*/ 293638 h 541337"/>
              <a:gd name="connsiteX18" fmla="*/ 6379 w 579438"/>
              <a:gd name="connsiteY18" fmla="*/ 288358 h 541337"/>
              <a:gd name="connsiteX19" fmla="*/ 3508 w 579438"/>
              <a:gd name="connsiteY19" fmla="*/ 284837 h 541337"/>
              <a:gd name="connsiteX20" fmla="*/ 1595 w 579438"/>
              <a:gd name="connsiteY20" fmla="*/ 280997 h 541337"/>
              <a:gd name="connsiteX21" fmla="*/ 319 w 579438"/>
              <a:gd name="connsiteY21" fmla="*/ 276997 h 541337"/>
              <a:gd name="connsiteX22" fmla="*/ 0 w 579438"/>
              <a:gd name="connsiteY22" fmla="*/ 272837 h 541337"/>
              <a:gd name="connsiteX23" fmla="*/ 319 w 579438"/>
              <a:gd name="connsiteY23" fmla="*/ 268836 h 541337"/>
              <a:gd name="connsiteX24" fmla="*/ 1595 w 579438"/>
              <a:gd name="connsiteY24" fmla="*/ 264676 h 541337"/>
              <a:gd name="connsiteX25" fmla="*/ 3508 w 579438"/>
              <a:gd name="connsiteY25" fmla="*/ 260996 h 541337"/>
              <a:gd name="connsiteX26" fmla="*/ 6379 w 579438"/>
              <a:gd name="connsiteY26" fmla="*/ 257316 h 541337"/>
              <a:gd name="connsiteX27" fmla="*/ 288526 w 579438"/>
              <a:gd name="connsiteY27" fmla="*/ 71437 h 541337"/>
              <a:gd name="connsiteX28" fmla="*/ 301526 w 579438"/>
              <a:gd name="connsiteY28" fmla="*/ 71755 h 541337"/>
              <a:gd name="connsiteX29" fmla="*/ 314367 w 579438"/>
              <a:gd name="connsiteY29" fmla="*/ 73185 h 541337"/>
              <a:gd name="connsiteX30" fmla="*/ 326733 w 579438"/>
              <a:gd name="connsiteY30" fmla="*/ 75568 h 541337"/>
              <a:gd name="connsiteX31" fmla="*/ 338940 w 579438"/>
              <a:gd name="connsiteY31" fmla="*/ 78745 h 541337"/>
              <a:gd name="connsiteX32" fmla="*/ 350672 w 579438"/>
              <a:gd name="connsiteY32" fmla="*/ 82716 h 541337"/>
              <a:gd name="connsiteX33" fmla="*/ 362086 w 579438"/>
              <a:gd name="connsiteY33" fmla="*/ 87482 h 541337"/>
              <a:gd name="connsiteX34" fmla="*/ 373184 w 579438"/>
              <a:gd name="connsiteY34" fmla="*/ 93201 h 541337"/>
              <a:gd name="connsiteX35" fmla="*/ 383806 w 579438"/>
              <a:gd name="connsiteY35" fmla="*/ 99396 h 541337"/>
              <a:gd name="connsiteX36" fmla="*/ 393793 w 579438"/>
              <a:gd name="connsiteY36" fmla="*/ 106227 h 541337"/>
              <a:gd name="connsiteX37" fmla="*/ 355745 w 579438"/>
              <a:gd name="connsiteY37" fmla="*/ 144353 h 541337"/>
              <a:gd name="connsiteX38" fmla="*/ 347343 w 579438"/>
              <a:gd name="connsiteY38" fmla="*/ 139428 h 541337"/>
              <a:gd name="connsiteX39" fmla="*/ 338465 w 579438"/>
              <a:gd name="connsiteY39" fmla="*/ 134980 h 541337"/>
              <a:gd name="connsiteX40" fmla="*/ 329111 w 579438"/>
              <a:gd name="connsiteY40" fmla="*/ 131326 h 541337"/>
              <a:gd name="connsiteX41" fmla="*/ 319282 w 579438"/>
              <a:gd name="connsiteY41" fmla="*/ 128308 h 541337"/>
              <a:gd name="connsiteX42" fmla="*/ 309294 w 579438"/>
              <a:gd name="connsiteY42" fmla="*/ 126243 h 541337"/>
              <a:gd name="connsiteX43" fmla="*/ 298989 w 579438"/>
              <a:gd name="connsiteY43" fmla="*/ 124972 h 541337"/>
              <a:gd name="connsiteX44" fmla="*/ 288526 w 579438"/>
              <a:gd name="connsiteY44" fmla="*/ 124337 h 541337"/>
              <a:gd name="connsiteX45" fmla="*/ 277111 w 579438"/>
              <a:gd name="connsiteY45" fmla="*/ 124972 h 541337"/>
              <a:gd name="connsiteX46" fmla="*/ 266014 w 579438"/>
              <a:gd name="connsiteY46" fmla="*/ 126561 h 541337"/>
              <a:gd name="connsiteX47" fmla="*/ 255392 w 579438"/>
              <a:gd name="connsiteY47" fmla="*/ 128944 h 541337"/>
              <a:gd name="connsiteX48" fmla="*/ 245087 w 579438"/>
              <a:gd name="connsiteY48" fmla="*/ 132280 h 541337"/>
              <a:gd name="connsiteX49" fmla="*/ 235100 w 579438"/>
              <a:gd name="connsiteY49" fmla="*/ 136410 h 541337"/>
              <a:gd name="connsiteX50" fmla="*/ 225587 w 579438"/>
              <a:gd name="connsiteY50" fmla="*/ 141493 h 541337"/>
              <a:gd name="connsiteX51" fmla="*/ 216551 w 579438"/>
              <a:gd name="connsiteY51" fmla="*/ 147371 h 541337"/>
              <a:gd name="connsiteX52" fmla="*/ 208307 w 579438"/>
              <a:gd name="connsiteY52" fmla="*/ 153884 h 541337"/>
              <a:gd name="connsiteX53" fmla="*/ 200380 w 579438"/>
              <a:gd name="connsiteY53" fmla="*/ 161033 h 541337"/>
              <a:gd name="connsiteX54" fmla="*/ 193246 w 579438"/>
              <a:gd name="connsiteY54" fmla="*/ 168817 h 541337"/>
              <a:gd name="connsiteX55" fmla="*/ 186746 w 579438"/>
              <a:gd name="connsiteY55" fmla="*/ 177395 h 541337"/>
              <a:gd name="connsiteX56" fmla="*/ 180881 w 579438"/>
              <a:gd name="connsiteY56" fmla="*/ 186291 h 541337"/>
              <a:gd name="connsiteX57" fmla="*/ 175966 w 579438"/>
              <a:gd name="connsiteY57" fmla="*/ 195823 h 541337"/>
              <a:gd name="connsiteX58" fmla="*/ 171686 w 579438"/>
              <a:gd name="connsiteY58" fmla="*/ 205672 h 541337"/>
              <a:gd name="connsiteX59" fmla="*/ 168356 w 579438"/>
              <a:gd name="connsiteY59" fmla="*/ 216156 h 541337"/>
              <a:gd name="connsiteX60" fmla="*/ 165978 w 579438"/>
              <a:gd name="connsiteY60" fmla="*/ 226959 h 541337"/>
              <a:gd name="connsiteX61" fmla="*/ 164393 w 579438"/>
              <a:gd name="connsiteY61" fmla="*/ 238079 h 541337"/>
              <a:gd name="connsiteX62" fmla="*/ 163917 w 579438"/>
              <a:gd name="connsiteY62" fmla="*/ 249357 h 541337"/>
              <a:gd name="connsiteX63" fmla="*/ 164393 w 579438"/>
              <a:gd name="connsiteY63" fmla="*/ 260795 h 541337"/>
              <a:gd name="connsiteX64" fmla="*/ 165978 w 579438"/>
              <a:gd name="connsiteY64" fmla="*/ 271915 h 541337"/>
              <a:gd name="connsiteX65" fmla="*/ 168356 w 579438"/>
              <a:gd name="connsiteY65" fmla="*/ 282559 h 541337"/>
              <a:gd name="connsiteX66" fmla="*/ 171686 w 579438"/>
              <a:gd name="connsiteY66" fmla="*/ 292884 h 541337"/>
              <a:gd name="connsiteX67" fmla="*/ 175966 w 579438"/>
              <a:gd name="connsiteY67" fmla="*/ 302892 h 541337"/>
              <a:gd name="connsiteX68" fmla="*/ 180881 w 579438"/>
              <a:gd name="connsiteY68" fmla="*/ 312424 h 541337"/>
              <a:gd name="connsiteX69" fmla="*/ 186746 w 579438"/>
              <a:gd name="connsiteY69" fmla="*/ 321479 h 541337"/>
              <a:gd name="connsiteX70" fmla="*/ 193246 w 579438"/>
              <a:gd name="connsiteY70" fmla="*/ 329739 h 541337"/>
              <a:gd name="connsiteX71" fmla="*/ 200380 w 579438"/>
              <a:gd name="connsiteY71" fmla="*/ 337682 h 541337"/>
              <a:gd name="connsiteX72" fmla="*/ 208149 w 579438"/>
              <a:gd name="connsiteY72" fmla="*/ 344990 h 541337"/>
              <a:gd name="connsiteX73" fmla="*/ 216551 w 579438"/>
              <a:gd name="connsiteY73" fmla="*/ 351503 h 541337"/>
              <a:gd name="connsiteX74" fmla="*/ 225587 w 579438"/>
              <a:gd name="connsiteY74" fmla="*/ 357380 h 541337"/>
              <a:gd name="connsiteX75" fmla="*/ 235100 w 579438"/>
              <a:gd name="connsiteY75" fmla="*/ 362305 h 541337"/>
              <a:gd name="connsiteX76" fmla="*/ 244929 w 579438"/>
              <a:gd name="connsiteY76" fmla="*/ 366435 h 541337"/>
              <a:gd name="connsiteX77" fmla="*/ 255234 w 579438"/>
              <a:gd name="connsiteY77" fmla="*/ 369771 h 541337"/>
              <a:gd name="connsiteX78" fmla="*/ 266014 w 579438"/>
              <a:gd name="connsiteY78" fmla="*/ 372313 h 541337"/>
              <a:gd name="connsiteX79" fmla="*/ 277111 w 579438"/>
              <a:gd name="connsiteY79" fmla="*/ 373902 h 541337"/>
              <a:gd name="connsiteX80" fmla="*/ 288526 w 579438"/>
              <a:gd name="connsiteY80" fmla="*/ 374219 h 541337"/>
              <a:gd name="connsiteX81" fmla="*/ 299782 w 579438"/>
              <a:gd name="connsiteY81" fmla="*/ 373902 h 541337"/>
              <a:gd name="connsiteX82" fmla="*/ 310879 w 579438"/>
              <a:gd name="connsiteY82" fmla="*/ 372313 h 541337"/>
              <a:gd name="connsiteX83" fmla="*/ 321501 w 579438"/>
              <a:gd name="connsiteY83" fmla="*/ 369771 h 541337"/>
              <a:gd name="connsiteX84" fmla="*/ 331965 w 579438"/>
              <a:gd name="connsiteY84" fmla="*/ 366435 h 541337"/>
              <a:gd name="connsiteX85" fmla="*/ 341794 w 579438"/>
              <a:gd name="connsiteY85" fmla="*/ 362305 h 541337"/>
              <a:gd name="connsiteX86" fmla="*/ 351306 w 579438"/>
              <a:gd name="connsiteY86" fmla="*/ 357380 h 541337"/>
              <a:gd name="connsiteX87" fmla="*/ 360184 w 579438"/>
              <a:gd name="connsiteY87" fmla="*/ 351503 h 541337"/>
              <a:gd name="connsiteX88" fmla="*/ 368586 w 579438"/>
              <a:gd name="connsiteY88" fmla="*/ 344990 h 541337"/>
              <a:gd name="connsiteX89" fmla="*/ 376354 w 579438"/>
              <a:gd name="connsiteY89" fmla="*/ 337682 h 541337"/>
              <a:gd name="connsiteX90" fmla="*/ 383647 w 579438"/>
              <a:gd name="connsiteY90" fmla="*/ 329898 h 541337"/>
              <a:gd name="connsiteX91" fmla="*/ 390147 w 579438"/>
              <a:gd name="connsiteY91" fmla="*/ 321479 h 541337"/>
              <a:gd name="connsiteX92" fmla="*/ 395854 w 579438"/>
              <a:gd name="connsiteY92" fmla="*/ 312424 h 541337"/>
              <a:gd name="connsiteX93" fmla="*/ 400769 w 579438"/>
              <a:gd name="connsiteY93" fmla="*/ 302892 h 541337"/>
              <a:gd name="connsiteX94" fmla="*/ 405049 w 579438"/>
              <a:gd name="connsiteY94" fmla="*/ 293043 h 541337"/>
              <a:gd name="connsiteX95" fmla="*/ 408379 w 579438"/>
              <a:gd name="connsiteY95" fmla="*/ 282717 h 541337"/>
              <a:gd name="connsiteX96" fmla="*/ 410915 w 579438"/>
              <a:gd name="connsiteY96" fmla="*/ 271915 h 541337"/>
              <a:gd name="connsiteX97" fmla="*/ 412501 w 579438"/>
              <a:gd name="connsiteY97" fmla="*/ 260795 h 541337"/>
              <a:gd name="connsiteX98" fmla="*/ 412976 w 579438"/>
              <a:gd name="connsiteY98" fmla="*/ 249357 h 541337"/>
              <a:gd name="connsiteX99" fmla="*/ 412818 w 579438"/>
              <a:gd name="connsiteY99" fmla="*/ 243321 h 541337"/>
              <a:gd name="connsiteX100" fmla="*/ 412183 w 579438"/>
              <a:gd name="connsiteY100" fmla="*/ 237443 h 541337"/>
              <a:gd name="connsiteX101" fmla="*/ 456573 w 579438"/>
              <a:gd name="connsiteY101" fmla="*/ 192963 h 541337"/>
              <a:gd name="connsiteX102" fmla="*/ 459744 w 579438"/>
              <a:gd name="connsiteY102" fmla="*/ 203765 h 541337"/>
              <a:gd name="connsiteX103" fmla="*/ 462439 w 579438"/>
              <a:gd name="connsiteY103" fmla="*/ 214727 h 541337"/>
              <a:gd name="connsiteX104" fmla="*/ 464183 w 579438"/>
              <a:gd name="connsiteY104" fmla="*/ 226164 h 541337"/>
              <a:gd name="connsiteX105" fmla="*/ 465134 w 579438"/>
              <a:gd name="connsiteY105" fmla="*/ 237761 h 541337"/>
              <a:gd name="connsiteX106" fmla="*/ 465768 w 579438"/>
              <a:gd name="connsiteY106" fmla="*/ 249357 h 541337"/>
              <a:gd name="connsiteX107" fmla="*/ 465134 w 579438"/>
              <a:gd name="connsiteY107" fmla="*/ 262543 h 541337"/>
              <a:gd name="connsiteX108" fmla="*/ 463707 w 579438"/>
              <a:gd name="connsiteY108" fmla="*/ 275251 h 541337"/>
              <a:gd name="connsiteX109" fmla="*/ 461488 w 579438"/>
              <a:gd name="connsiteY109" fmla="*/ 287801 h 541337"/>
              <a:gd name="connsiteX110" fmla="*/ 458317 w 579438"/>
              <a:gd name="connsiteY110" fmla="*/ 300192 h 541337"/>
              <a:gd name="connsiteX111" fmla="*/ 454354 w 579438"/>
              <a:gd name="connsiteY111" fmla="*/ 311947 h 541337"/>
              <a:gd name="connsiteX112" fmla="*/ 449598 w 579438"/>
              <a:gd name="connsiteY112" fmla="*/ 323385 h 541337"/>
              <a:gd name="connsiteX113" fmla="*/ 444049 w 579438"/>
              <a:gd name="connsiteY113" fmla="*/ 334505 h 541337"/>
              <a:gd name="connsiteX114" fmla="*/ 437708 w 579438"/>
              <a:gd name="connsiteY114" fmla="*/ 345148 h 541337"/>
              <a:gd name="connsiteX115" fmla="*/ 430891 w 579438"/>
              <a:gd name="connsiteY115" fmla="*/ 355156 h 541337"/>
              <a:gd name="connsiteX116" fmla="*/ 440086 w 579438"/>
              <a:gd name="connsiteY116" fmla="*/ 364370 h 541337"/>
              <a:gd name="connsiteX117" fmla="*/ 446744 w 579438"/>
              <a:gd name="connsiteY117" fmla="*/ 357698 h 541337"/>
              <a:gd name="connsiteX118" fmla="*/ 569133 w 579438"/>
              <a:gd name="connsiteY118" fmla="*/ 480495 h 541337"/>
              <a:gd name="connsiteX119" fmla="*/ 572780 w 579438"/>
              <a:gd name="connsiteY119" fmla="*/ 484943 h 541337"/>
              <a:gd name="connsiteX120" fmla="*/ 575792 w 579438"/>
              <a:gd name="connsiteY120" fmla="*/ 489709 h 541337"/>
              <a:gd name="connsiteX121" fmla="*/ 577694 w 579438"/>
              <a:gd name="connsiteY121" fmla="*/ 494951 h 541337"/>
              <a:gd name="connsiteX122" fmla="*/ 578963 w 579438"/>
              <a:gd name="connsiteY122" fmla="*/ 500193 h 541337"/>
              <a:gd name="connsiteX123" fmla="*/ 579438 w 579438"/>
              <a:gd name="connsiteY123" fmla="*/ 505753 h 541337"/>
              <a:gd name="connsiteX124" fmla="*/ 579121 w 579438"/>
              <a:gd name="connsiteY124" fmla="*/ 511154 h 541337"/>
              <a:gd name="connsiteX125" fmla="*/ 577853 w 579438"/>
              <a:gd name="connsiteY125" fmla="*/ 516397 h 541337"/>
              <a:gd name="connsiteX126" fmla="*/ 575792 w 579438"/>
              <a:gd name="connsiteY126" fmla="*/ 521639 h 541337"/>
              <a:gd name="connsiteX127" fmla="*/ 572938 w 579438"/>
              <a:gd name="connsiteY127" fmla="*/ 526564 h 541337"/>
              <a:gd name="connsiteX128" fmla="*/ 569292 w 579438"/>
              <a:gd name="connsiteY128" fmla="*/ 531012 h 541337"/>
              <a:gd name="connsiteX129" fmla="*/ 564853 w 579438"/>
              <a:gd name="connsiteY129" fmla="*/ 534665 h 541337"/>
              <a:gd name="connsiteX130" fmla="*/ 559938 w 579438"/>
              <a:gd name="connsiteY130" fmla="*/ 537684 h 541337"/>
              <a:gd name="connsiteX131" fmla="*/ 554865 w 579438"/>
              <a:gd name="connsiteY131" fmla="*/ 539590 h 541337"/>
              <a:gd name="connsiteX132" fmla="*/ 549634 w 579438"/>
              <a:gd name="connsiteY132" fmla="*/ 540861 h 541337"/>
              <a:gd name="connsiteX133" fmla="*/ 544085 w 579438"/>
              <a:gd name="connsiteY133" fmla="*/ 541337 h 541337"/>
              <a:gd name="connsiteX134" fmla="*/ 538695 w 579438"/>
              <a:gd name="connsiteY134" fmla="*/ 540861 h 541337"/>
              <a:gd name="connsiteX135" fmla="*/ 533463 w 579438"/>
              <a:gd name="connsiteY135" fmla="*/ 539590 h 541337"/>
              <a:gd name="connsiteX136" fmla="*/ 528231 w 579438"/>
              <a:gd name="connsiteY136" fmla="*/ 537684 h 541337"/>
              <a:gd name="connsiteX137" fmla="*/ 523317 w 579438"/>
              <a:gd name="connsiteY137" fmla="*/ 534665 h 541337"/>
              <a:gd name="connsiteX138" fmla="*/ 519195 w 579438"/>
              <a:gd name="connsiteY138" fmla="*/ 531012 h 541337"/>
              <a:gd name="connsiteX139" fmla="*/ 396806 w 579438"/>
              <a:gd name="connsiteY139" fmla="*/ 408056 h 541337"/>
              <a:gd name="connsiteX140" fmla="*/ 403464 w 579438"/>
              <a:gd name="connsiteY140" fmla="*/ 401384 h 541337"/>
              <a:gd name="connsiteX141" fmla="*/ 394110 w 579438"/>
              <a:gd name="connsiteY141" fmla="*/ 392329 h 541337"/>
              <a:gd name="connsiteX142" fmla="*/ 384123 w 579438"/>
              <a:gd name="connsiteY142" fmla="*/ 399319 h 541337"/>
              <a:gd name="connsiteX143" fmla="*/ 373501 w 579438"/>
              <a:gd name="connsiteY143" fmla="*/ 405673 h 541337"/>
              <a:gd name="connsiteX144" fmla="*/ 362562 w 579438"/>
              <a:gd name="connsiteY144" fmla="*/ 411074 h 541337"/>
              <a:gd name="connsiteX145" fmla="*/ 351147 w 579438"/>
              <a:gd name="connsiteY145" fmla="*/ 415840 h 541337"/>
              <a:gd name="connsiteX146" fmla="*/ 339099 w 579438"/>
              <a:gd name="connsiteY146" fmla="*/ 419970 h 541337"/>
              <a:gd name="connsiteX147" fmla="*/ 327050 w 579438"/>
              <a:gd name="connsiteY147" fmla="*/ 423147 h 541337"/>
              <a:gd name="connsiteX148" fmla="*/ 314367 w 579438"/>
              <a:gd name="connsiteY148" fmla="*/ 425371 h 541337"/>
              <a:gd name="connsiteX149" fmla="*/ 301526 w 579438"/>
              <a:gd name="connsiteY149" fmla="*/ 426801 h 541337"/>
              <a:gd name="connsiteX150" fmla="*/ 288526 w 579438"/>
              <a:gd name="connsiteY150" fmla="*/ 427437 h 541337"/>
              <a:gd name="connsiteX151" fmla="*/ 274575 w 579438"/>
              <a:gd name="connsiteY151" fmla="*/ 426801 h 541337"/>
              <a:gd name="connsiteX152" fmla="*/ 261099 w 579438"/>
              <a:gd name="connsiteY152" fmla="*/ 425213 h 541337"/>
              <a:gd name="connsiteX153" fmla="*/ 247624 w 579438"/>
              <a:gd name="connsiteY153" fmla="*/ 422671 h 541337"/>
              <a:gd name="connsiteX154" fmla="*/ 234783 w 579438"/>
              <a:gd name="connsiteY154" fmla="*/ 419017 h 541337"/>
              <a:gd name="connsiteX155" fmla="*/ 222417 w 579438"/>
              <a:gd name="connsiteY155" fmla="*/ 414728 h 541337"/>
              <a:gd name="connsiteX156" fmla="*/ 210368 w 579438"/>
              <a:gd name="connsiteY156" fmla="*/ 409168 h 541337"/>
              <a:gd name="connsiteX157" fmla="*/ 198954 w 579438"/>
              <a:gd name="connsiteY157" fmla="*/ 402972 h 541337"/>
              <a:gd name="connsiteX158" fmla="*/ 187856 w 579438"/>
              <a:gd name="connsiteY158" fmla="*/ 396142 h 541337"/>
              <a:gd name="connsiteX159" fmla="*/ 177551 w 579438"/>
              <a:gd name="connsiteY159" fmla="*/ 388199 h 541337"/>
              <a:gd name="connsiteX160" fmla="*/ 167722 w 579438"/>
              <a:gd name="connsiteY160" fmla="*/ 379779 h 541337"/>
              <a:gd name="connsiteX161" fmla="*/ 158527 w 579438"/>
              <a:gd name="connsiteY161" fmla="*/ 370566 h 541337"/>
              <a:gd name="connsiteX162" fmla="*/ 150125 w 579438"/>
              <a:gd name="connsiteY162" fmla="*/ 360716 h 541337"/>
              <a:gd name="connsiteX163" fmla="*/ 142198 w 579438"/>
              <a:gd name="connsiteY163" fmla="*/ 350232 h 541337"/>
              <a:gd name="connsiteX164" fmla="*/ 135381 w 579438"/>
              <a:gd name="connsiteY164" fmla="*/ 339112 h 541337"/>
              <a:gd name="connsiteX165" fmla="*/ 129198 w 579438"/>
              <a:gd name="connsiteY165" fmla="*/ 327674 h 541337"/>
              <a:gd name="connsiteX166" fmla="*/ 123649 w 579438"/>
              <a:gd name="connsiteY166" fmla="*/ 315601 h 541337"/>
              <a:gd name="connsiteX167" fmla="*/ 119369 w 579438"/>
              <a:gd name="connsiteY167" fmla="*/ 303210 h 541337"/>
              <a:gd name="connsiteX168" fmla="*/ 115881 w 579438"/>
              <a:gd name="connsiteY168" fmla="*/ 290343 h 541337"/>
              <a:gd name="connsiteX169" fmla="*/ 113186 w 579438"/>
              <a:gd name="connsiteY169" fmla="*/ 276840 h 541337"/>
              <a:gd name="connsiteX170" fmla="*/ 111601 w 579438"/>
              <a:gd name="connsiteY170" fmla="*/ 263337 h 541337"/>
              <a:gd name="connsiteX171" fmla="*/ 111125 w 579438"/>
              <a:gd name="connsiteY171" fmla="*/ 249357 h 541337"/>
              <a:gd name="connsiteX172" fmla="*/ 111601 w 579438"/>
              <a:gd name="connsiteY172" fmla="*/ 235537 h 541337"/>
              <a:gd name="connsiteX173" fmla="*/ 113186 w 579438"/>
              <a:gd name="connsiteY173" fmla="*/ 221875 h 541337"/>
              <a:gd name="connsiteX174" fmla="*/ 115881 w 579438"/>
              <a:gd name="connsiteY174" fmla="*/ 208531 h 541337"/>
              <a:gd name="connsiteX175" fmla="*/ 119369 w 579438"/>
              <a:gd name="connsiteY175" fmla="*/ 195664 h 541337"/>
              <a:gd name="connsiteX176" fmla="*/ 123649 w 579438"/>
              <a:gd name="connsiteY176" fmla="*/ 183114 h 541337"/>
              <a:gd name="connsiteX177" fmla="*/ 129198 w 579438"/>
              <a:gd name="connsiteY177" fmla="*/ 171200 h 541337"/>
              <a:gd name="connsiteX178" fmla="*/ 135381 w 579438"/>
              <a:gd name="connsiteY178" fmla="*/ 159444 h 541337"/>
              <a:gd name="connsiteX179" fmla="*/ 142198 w 579438"/>
              <a:gd name="connsiteY179" fmla="*/ 148642 h 541337"/>
              <a:gd name="connsiteX180" fmla="*/ 150125 w 579438"/>
              <a:gd name="connsiteY180" fmla="*/ 138157 h 541337"/>
              <a:gd name="connsiteX181" fmla="*/ 158527 w 579438"/>
              <a:gd name="connsiteY181" fmla="*/ 128308 h 541337"/>
              <a:gd name="connsiteX182" fmla="*/ 167722 w 579438"/>
              <a:gd name="connsiteY182" fmla="*/ 119094 h 541337"/>
              <a:gd name="connsiteX183" fmla="*/ 177551 w 579438"/>
              <a:gd name="connsiteY183" fmla="*/ 110516 h 541337"/>
              <a:gd name="connsiteX184" fmla="*/ 187856 w 579438"/>
              <a:gd name="connsiteY184" fmla="*/ 102732 h 541337"/>
              <a:gd name="connsiteX185" fmla="*/ 198954 w 579438"/>
              <a:gd name="connsiteY185" fmla="*/ 95584 h 541337"/>
              <a:gd name="connsiteX186" fmla="*/ 210368 w 579438"/>
              <a:gd name="connsiteY186" fmla="*/ 89388 h 541337"/>
              <a:gd name="connsiteX187" fmla="*/ 222417 w 579438"/>
              <a:gd name="connsiteY187" fmla="*/ 84146 h 541337"/>
              <a:gd name="connsiteX188" fmla="*/ 234783 w 579438"/>
              <a:gd name="connsiteY188" fmla="*/ 79698 h 541337"/>
              <a:gd name="connsiteX189" fmla="*/ 247624 w 579438"/>
              <a:gd name="connsiteY189" fmla="*/ 76044 h 541337"/>
              <a:gd name="connsiteX190" fmla="*/ 261099 w 579438"/>
              <a:gd name="connsiteY190" fmla="*/ 73661 h 541337"/>
              <a:gd name="connsiteX191" fmla="*/ 274575 w 579438"/>
              <a:gd name="connsiteY191" fmla="*/ 72073 h 541337"/>
              <a:gd name="connsiteX192" fmla="*/ 561981 w 579438"/>
              <a:gd name="connsiteY192" fmla="*/ 0 h 541337"/>
              <a:gd name="connsiteX193" fmla="*/ 563410 w 579438"/>
              <a:gd name="connsiteY193" fmla="*/ 0 h 541337"/>
              <a:gd name="connsiteX194" fmla="*/ 567059 w 579438"/>
              <a:gd name="connsiteY194" fmla="*/ 158 h 541337"/>
              <a:gd name="connsiteX195" fmla="*/ 570074 w 579438"/>
              <a:gd name="connsiteY195" fmla="*/ 1108 h 541337"/>
              <a:gd name="connsiteX196" fmla="*/ 572613 w 579438"/>
              <a:gd name="connsiteY196" fmla="*/ 2375 h 541337"/>
              <a:gd name="connsiteX197" fmla="*/ 574359 w 579438"/>
              <a:gd name="connsiteY197" fmla="*/ 4434 h 541337"/>
              <a:gd name="connsiteX198" fmla="*/ 575628 w 579438"/>
              <a:gd name="connsiteY198" fmla="*/ 6968 h 541337"/>
              <a:gd name="connsiteX199" fmla="*/ 576263 w 579438"/>
              <a:gd name="connsiteY199" fmla="*/ 10135 h 541337"/>
              <a:gd name="connsiteX200" fmla="*/ 576263 w 579438"/>
              <a:gd name="connsiteY200" fmla="*/ 14094 h 541337"/>
              <a:gd name="connsiteX201" fmla="*/ 571820 w 579438"/>
              <a:gd name="connsiteY201" fmla="*/ 109587 h 541337"/>
              <a:gd name="connsiteX202" fmla="*/ 571661 w 579438"/>
              <a:gd name="connsiteY202" fmla="*/ 112437 h 541337"/>
              <a:gd name="connsiteX203" fmla="*/ 571185 w 579438"/>
              <a:gd name="connsiteY203" fmla="*/ 114971 h 541337"/>
              <a:gd name="connsiteX204" fmla="*/ 570233 w 579438"/>
              <a:gd name="connsiteY204" fmla="*/ 117663 h 541337"/>
              <a:gd name="connsiteX205" fmla="*/ 568964 w 579438"/>
              <a:gd name="connsiteY205" fmla="*/ 119880 h 541337"/>
              <a:gd name="connsiteX206" fmla="*/ 567059 w 579438"/>
              <a:gd name="connsiteY206" fmla="*/ 121939 h 541337"/>
              <a:gd name="connsiteX207" fmla="*/ 564520 w 579438"/>
              <a:gd name="connsiteY207" fmla="*/ 123681 h 541337"/>
              <a:gd name="connsiteX208" fmla="*/ 561823 w 579438"/>
              <a:gd name="connsiteY208" fmla="*/ 124948 h 541337"/>
              <a:gd name="connsiteX209" fmla="*/ 559601 w 579438"/>
              <a:gd name="connsiteY209" fmla="*/ 125106 h 541337"/>
              <a:gd name="connsiteX210" fmla="*/ 557380 w 579438"/>
              <a:gd name="connsiteY210" fmla="*/ 124631 h 541337"/>
              <a:gd name="connsiteX211" fmla="*/ 555475 w 579438"/>
              <a:gd name="connsiteY211" fmla="*/ 123839 h 541337"/>
              <a:gd name="connsiteX212" fmla="*/ 553571 w 579438"/>
              <a:gd name="connsiteY212" fmla="*/ 122572 h 541337"/>
              <a:gd name="connsiteX213" fmla="*/ 551984 w 579438"/>
              <a:gd name="connsiteY213" fmla="*/ 120989 h 541337"/>
              <a:gd name="connsiteX214" fmla="*/ 550239 w 579438"/>
              <a:gd name="connsiteY214" fmla="*/ 119405 h 541337"/>
              <a:gd name="connsiteX215" fmla="*/ 520723 w 579438"/>
              <a:gd name="connsiteY215" fmla="*/ 90108 h 541337"/>
              <a:gd name="connsiteX216" fmla="*/ 509774 w 579438"/>
              <a:gd name="connsiteY216" fmla="*/ 101193 h 541337"/>
              <a:gd name="connsiteX217" fmla="*/ 419324 w 579438"/>
              <a:gd name="connsiteY217" fmla="*/ 191301 h 541337"/>
              <a:gd name="connsiteX218" fmla="*/ 391713 w 579438"/>
              <a:gd name="connsiteY218" fmla="*/ 219173 h 541337"/>
              <a:gd name="connsiteX219" fmla="*/ 298564 w 579438"/>
              <a:gd name="connsiteY219" fmla="*/ 312131 h 541337"/>
              <a:gd name="connsiteX220" fmla="*/ 293169 w 579438"/>
              <a:gd name="connsiteY220" fmla="*/ 317516 h 541337"/>
              <a:gd name="connsiteX221" fmla="*/ 290313 w 579438"/>
              <a:gd name="connsiteY221" fmla="*/ 319733 h 541337"/>
              <a:gd name="connsiteX222" fmla="*/ 287298 w 579438"/>
              <a:gd name="connsiteY222" fmla="*/ 321633 h 541337"/>
              <a:gd name="connsiteX223" fmla="*/ 284124 w 579438"/>
              <a:gd name="connsiteY223" fmla="*/ 322900 h 541337"/>
              <a:gd name="connsiteX224" fmla="*/ 280633 w 579438"/>
              <a:gd name="connsiteY224" fmla="*/ 323692 h 541337"/>
              <a:gd name="connsiteX225" fmla="*/ 279681 w 579438"/>
              <a:gd name="connsiteY225" fmla="*/ 323692 h 541337"/>
              <a:gd name="connsiteX226" fmla="*/ 278888 w 579438"/>
              <a:gd name="connsiteY226" fmla="*/ 323850 h 541337"/>
              <a:gd name="connsiteX227" fmla="*/ 277935 w 579438"/>
              <a:gd name="connsiteY227" fmla="*/ 323850 h 541337"/>
              <a:gd name="connsiteX228" fmla="*/ 273810 w 579438"/>
              <a:gd name="connsiteY228" fmla="*/ 323534 h 541337"/>
              <a:gd name="connsiteX229" fmla="*/ 269843 w 579438"/>
              <a:gd name="connsiteY229" fmla="*/ 322267 h 541337"/>
              <a:gd name="connsiteX230" fmla="*/ 266034 w 579438"/>
              <a:gd name="connsiteY230" fmla="*/ 320366 h 541337"/>
              <a:gd name="connsiteX231" fmla="*/ 262702 w 579438"/>
              <a:gd name="connsiteY231" fmla="*/ 317516 h 541337"/>
              <a:gd name="connsiteX232" fmla="*/ 257306 w 579438"/>
              <a:gd name="connsiteY232" fmla="*/ 312131 h 541337"/>
              <a:gd name="connsiteX233" fmla="*/ 237471 w 579438"/>
              <a:gd name="connsiteY233" fmla="*/ 292336 h 541337"/>
              <a:gd name="connsiteX234" fmla="*/ 190500 w 579438"/>
              <a:gd name="connsiteY234" fmla="*/ 245303 h 541337"/>
              <a:gd name="connsiteX235" fmla="*/ 191452 w 579438"/>
              <a:gd name="connsiteY235" fmla="*/ 235643 h 541337"/>
              <a:gd name="connsiteX236" fmla="*/ 193198 w 579438"/>
              <a:gd name="connsiteY236" fmla="*/ 226141 h 541337"/>
              <a:gd name="connsiteX237" fmla="*/ 195737 w 579438"/>
              <a:gd name="connsiteY237" fmla="*/ 217114 h 541337"/>
              <a:gd name="connsiteX238" fmla="*/ 199228 w 579438"/>
              <a:gd name="connsiteY238" fmla="*/ 208246 h 541337"/>
              <a:gd name="connsiteX239" fmla="*/ 203671 w 579438"/>
              <a:gd name="connsiteY239" fmla="*/ 200011 h 541337"/>
              <a:gd name="connsiteX240" fmla="*/ 208749 w 579438"/>
              <a:gd name="connsiteY240" fmla="*/ 192093 h 541337"/>
              <a:gd name="connsiteX241" fmla="*/ 277935 w 579438"/>
              <a:gd name="connsiteY241" fmla="*/ 261139 h 541337"/>
              <a:gd name="connsiteX242" fmla="*/ 280633 w 579438"/>
              <a:gd name="connsiteY242" fmla="*/ 258447 h 541337"/>
              <a:gd name="connsiteX243" fmla="*/ 485019 w 579438"/>
              <a:gd name="connsiteY243" fmla="*/ 54318 h 541337"/>
              <a:gd name="connsiteX244" fmla="*/ 469786 w 579438"/>
              <a:gd name="connsiteY244" fmla="*/ 39273 h 541337"/>
              <a:gd name="connsiteX245" fmla="*/ 455028 w 579438"/>
              <a:gd name="connsiteY245" fmla="*/ 24071 h 541337"/>
              <a:gd name="connsiteX246" fmla="*/ 453441 w 579438"/>
              <a:gd name="connsiteY246" fmla="*/ 22645 h 541337"/>
              <a:gd name="connsiteX247" fmla="*/ 452171 w 579438"/>
              <a:gd name="connsiteY247" fmla="*/ 21062 h 541337"/>
              <a:gd name="connsiteX248" fmla="*/ 451219 w 579438"/>
              <a:gd name="connsiteY248" fmla="*/ 19478 h 541337"/>
              <a:gd name="connsiteX249" fmla="*/ 450426 w 579438"/>
              <a:gd name="connsiteY249" fmla="*/ 17736 h 541337"/>
              <a:gd name="connsiteX250" fmla="*/ 450109 w 579438"/>
              <a:gd name="connsiteY250" fmla="*/ 15836 h 541337"/>
              <a:gd name="connsiteX251" fmla="*/ 450267 w 579438"/>
              <a:gd name="connsiteY251" fmla="*/ 13461 h 541337"/>
              <a:gd name="connsiteX252" fmla="*/ 451219 w 579438"/>
              <a:gd name="connsiteY252" fmla="*/ 11243 h 541337"/>
              <a:gd name="connsiteX253" fmla="*/ 452806 w 579438"/>
              <a:gd name="connsiteY253" fmla="*/ 8551 h 541337"/>
              <a:gd name="connsiteX254" fmla="*/ 454552 w 579438"/>
              <a:gd name="connsiteY254" fmla="*/ 6809 h 541337"/>
              <a:gd name="connsiteX255" fmla="*/ 456615 w 579438"/>
              <a:gd name="connsiteY255" fmla="*/ 5542 h 541337"/>
              <a:gd name="connsiteX256" fmla="*/ 459154 w 579438"/>
              <a:gd name="connsiteY256" fmla="*/ 5067 h 541337"/>
              <a:gd name="connsiteX257" fmla="*/ 461534 w 579438"/>
              <a:gd name="connsiteY257" fmla="*/ 4751 h 541337"/>
              <a:gd name="connsiteX258" fmla="*/ 464073 w 579438"/>
              <a:gd name="connsiteY258" fmla="*/ 4592 h 5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579438" h="541337">
                <a:moveTo>
                  <a:pt x="104775" y="158750"/>
                </a:moveTo>
                <a:lnTo>
                  <a:pt x="99193" y="170591"/>
                </a:lnTo>
                <a:lnTo>
                  <a:pt x="94569" y="183072"/>
                </a:lnTo>
                <a:lnTo>
                  <a:pt x="90741" y="195872"/>
                </a:lnTo>
                <a:lnTo>
                  <a:pt x="87552" y="208833"/>
                </a:lnTo>
                <a:lnTo>
                  <a:pt x="85478" y="222434"/>
                </a:lnTo>
                <a:lnTo>
                  <a:pt x="84043" y="235875"/>
                </a:lnTo>
                <a:lnTo>
                  <a:pt x="83724" y="249955"/>
                </a:lnTo>
                <a:lnTo>
                  <a:pt x="83724" y="252196"/>
                </a:lnTo>
                <a:lnTo>
                  <a:pt x="42420" y="293638"/>
                </a:lnTo>
                <a:lnTo>
                  <a:pt x="39071" y="296518"/>
                </a:lnTo>
                <a:lnTo>
                  <a:pt x="35244" y="298438"/>
                </a:lnTo>
                <a:lnTo>
                  <a:pt x="31257" y="299718"/>
                </a:lnTo>
                <a:lnTo>
                  <a:pt x="27111" y="300038"/>
                </a:lnTo>
                <a:lnTo>
                  <a:pt x="22964" y="299718"/>
                </a:lnTo>
                <a:lnTo>
                  <a:pt x="18977" y="298438"/>
                </a:lnTo>
                <a:lnTo>
                  <a:pt x="15150" y="296518"/>
                </a:lnTo>
                <a:lnTo>
                  <a:pt x="11642" y="293638"/>
                </a:lnTo>
                <a:lnTo>
                  <a:pt x="6379" y="288358"/>
                </a:lnTo>
                <a:lnTo>
                  <a:pt x="3508" y="284837"/>
                </a:lnTo>
                <a:lnTo>
                  <a:pt x="1595" y="280997"/>
                </a:lnTo>
                <a:lnTo>
                  <a:pt x="319" y="276997"/>
                </a:lnTo>
                <a:lnTo>
                  <a:pt x="0" y="272837"/>
                </a:lnTo>
                <a:lnTo>
                  <a:pt x="319" y="268836"/>
                </a:lnTo>
                <a:lnTo>
                  <a:pt x="1595" y="264676"/>
                </a:lnTo>
                <a:lnTo>
                  <a:pt x="3508" y="260996"/>
                </a:lnTo>
                <a:lnTo>
                  <a:pt x="6379" y="257316"/>
                </a:lnTo>
                <a:close/>
                <a:moveTo>
                  <a:pt x="288526" y="71437"/>
                </a:moveTo>
                <a:lnTo>
                  <a:pt x="301526" y="71755"/>
                </a:lnTo>
                <a:lnTo>
                  <a:pt x="314367" y="73185"/>
                </a:lnTo>
                <a:lnTo>
                  <a:pt x="326733" y="75568"/>
                </a:lnTo>
                <a:lnTo>
                  <a:pt x="338940" y="78745"/>
                </a:lnTo>
                <a:lnTo>
                  <a:pt x="350672" y="82716"/>
                </a:lnTo>
                <a:lnTo>
                  <a:pt x="362086" y="87482"/>
                </a:lnTo>
                <a:lnTo>
                  <a:pt x="373184" y="93201"/>
                </a:lnTo>
                <a:lnTo>
                  <a:pt x="383806" y="99396"/>
                </a:lnTo>
                <a:lnTo>
                  <a:pt x="393793" y="106227"/>
                </a:lnTo>
                <a:lnTo>
                  <a:pt x="355745" y="144353"/>
                </a:lnTo>
                <a:lnTo>
                  <a:pt x="347343" y="139428"/>
                </a:lnTo>
                <a:lnTo>
                  <a:pt x="338465" y="134980"/>
                </a:lnTo>
                <a:lnTo>
                  <a:pt x="329111" y="131326"/>
                </a:lnTo>
                <a:lnTo>
                  <a:pt x="319282" y="128308"/>
                </a:lnTo>
                <a:lnTo>
                  <a:pt x="309294" y="126243"/>
                </a:lnTo>
                <a:lnTo>
                  <a:pt x="298989" y="124972"/>
                </a:lnTo>
                <a:lnTo>
                  <a:pt x="288526" y="124337"/>
                </a:lnTo>
                <a:lnTo>
                  <a:pt x="277111" y="124972"/>
                </a:lnTo>
                <a:lnTo>
                  <a:pt x="266014" y="126561"/>
                </a:lnTo>
                <a:lnTo>
                  <a:pt x="255392" y="128944"/>
                </a:lnTo>
                <a:lnTo>
                  <a:pt x="245087" y="132280"/>
                </a:lnTo>
                <a:lnTo>
                  <a:pt x="235100" y="136410"/>
                </a:lnTo>
                <a:lnTo>
                  <a:pt x="225587" y="141493"/>
                </a:lnTo>
                <a:lnTo>
                  <a:pt x="216551" y="147371"/>
                </a:lnTo>
                <a:lnTo>
                  <a:pt x="208307" y="153884"/>
                </a:lnTo>
                <a:lnTo>
                  <a:pt x="200380" y="161033"/>
                </a:lnTo>
                <a:lnTo>
                  <a:pt x="193246" y="168817"/>
                </a:lnTo>
                <a:lnTo>
                  <a:pt x="186746" y="177395"/>
                </a:lnTo>
                <a:lnTo>
                  <a:pt x="180881" y="186291"/>
                </a:lnTo>
                <a:lnTo>
                  <a:pt x="175966" y="195823"/>
                </a:lnTo>
                <a:lnTo>
                  <a:pt x="171686" y="205672"/>
                </a:lnTo>
                <a:lnTo>
                  <a:pt x="168356" y="216156"/>
                </a:lnTo>
                <a:lnTo>
                  <a:pt x="165978" y="226959"/>
                </a:lnTo>
                <a:lnTo>
                  <a:pt x="164393" y="238079"/>
                </a:lnTo>
                <a:lnTo>
                  <a:pt x="163917" y="249357"/>
                </a:lnTo>
                <a:lnTo>
                  <a:pt x="164393" y="260795"/>
                </a:lnTo>
                <a:lnTo>
                  <a:pt x="165978" y="271915"/>
                </a:lnTo>
                <a:lnTo>
                  <a:pt x="168356" y="282559"/>
                </a:lnTo>
                <a:lnTo>
                  <a:pt x="171686" y="292884"/>
                </a:lnTo>
                <a:lnTo>
                  <a:pt x="175966" y="302892"/>
                </a:lnTo>
                <a:lnTo>
                  <a:pt x="180881" y="312424"/>
                </a:lnTo>
                <a:lnTo>
                  <a:pt x="186746" y="321479"/>
                </a:lnTo>
                <a:lnTo>
                  <a:pt x="193246" y="329739"/>
                </a:lnTo>
                <a:lnTo>
                  <a:pt x="200380" y="337682"/>
                </a:lnTo>
                <a:lnTo>
                  <a:pt x="208149" y="344990"/>
                </a:lnTo>
                <a:lnTo>
                  <a:pt x="216551" y="351503"/>
                </a:lnTo>
                <a:lnTo>
                  <a:pt x="225587" y="357380"/>
                </a:lnTo>
                <a:lnTo>
                  <a:pt x="235100" y="362305"/>
                </a:lnTo>
                <a:lnTo>
                  <a:pt x="244929" y="366435"/>
                </a:lnTo>
                <a:lnTo>
                  <a:pt x="255234" y="369771"/>
                </a:lnTo>
                <a:lnTo>
                  <a:pt x="266014" y="372313"/>
                </a:lnTo>
                <a:lnTo>
                  <a:pt x="277111" y="373902"/>
                </a:lnTo>
                <a:lnTo>
                  <a:pt x="288526" y="374219"/>
                </a:lnTo>
                <a:lnTo>
                  <a:pt x="299782" y="373902"/>
                </a:lnTo>
                <a:lnTo>
                  <a:pt x="310879" y="372313"/>
                </a:lnTo>
                <a:lnTo>
                  <a:pt x="321501" y="369771"/>
                </a:lnTo>
                <a:lnTo>
                  <a:pt x="331965" y="366435"/>
                </a:lnTo>
                <a:lnTo>
                  <a:pt x="341794" y="362305"/>
                </a:lnTo>
                <a:lnTo>
                  <a:pt x="351306" y="357380"/>
                </a:lnTo>
                <a:lnTo>
                  <a:pt x="360184" y="351503"/>
                </a:lnTo>
                <a:lnTo>
                  <a:pt x="368586" y="344990"/>
                </a:lnTo>
                <a:lnTo>
                  <a:pt x="376354" y="337682"/>
                </a:lnTo>
                <a:lnTo>
                  <a:pt x="383647" y="329898"/>
                </a:lnTo>
                <a:lnTo>
                  <a:pt x="390147" y="321479"/>
                </a:lnTo>
                <a:lnTo>
                  <a:pt x="395854" y="312424"/>
                </a:lnTo>
                <a:lnTo>
                  <a:pt x="400769" y="302892"/>
                </a:lnTo>
                <a:lnTo>
                  <a:pt x="405049" y="293043"/>
                </a:lnTo>
                <a:lnTo>
                  <a:pt x="408379" y="282717"/>
                </a:lnTo>
                <a:lnTo>
                  <a:pt x="410915" y="271915"/>
                </a:lnTo>
                <a:lnTo>
                  <a:pt x="412501" y="260795"/>
                </a:lnTo>
                <a:lnTo>
                  <a:pt x="412976" y="249357"/>
                </a:lnTo>
                <a:lnTo>
                  <a:pt x="412818" y="243321"/>
                </a:lnTo>
                <a:lnTo>
                  <a:pt x="412183" y="237443"/>
                </a:lnTo>
                <a:lnTo>
                  <a:pt x="456573" y="192963"/>
                </a:lnTo>
                <a:lnTo>
                  <a:pt x="459744" y="203765"/>
                </a:lnTo>
                <a:lnTo>
                  <a:pt x="462439" y="214727"/>
                </a:lnTo>
                <a:lnTo>
                  <a:pt x="464183" y="226164"/>
                </a:lnTo>
                <a:lnTo>
                  <a:pt x="465134" y="237761"/>
                </a:lnTo>
                <a:lnTo>
                  <a:pt x="465768" y="249357"/>
                </a:lnTo>
                <a:lnTo>
                  <a:pt x="465134" y="262543"/>
                </a:lnTo>
                <a:lnTo>
                  <a:pt x="463707" y="275251"/>
                </a:lnTo>
                <a:lnTo>
                  <a:pt x="461488" y="287801"/>
                </a:lnTo>
                <a:lnTo>
                  <a:pt x="458317" y="300192"/>
                </a:lnTo>
                <a:lnTo>
                  <a:pt x="454354" y="311947"/>
                </a:lnTo>
                <a:lnTo>
                  <a:pt x="449598" y="323385"/>
                </a:lnTo>
                <a:lnTo>
                  <a:pt x="444049" y="334505"/>
                </a:lnTo>
                <a:lnTo>
                  <a:pt x="437708" y="345148"/>
                </a:lnTo>
                <a:lnTo>
                  <a:pt x="430891" y="355156"/>
                </a:lnTo>
                <a:lnTo>
                  <a:pt x="440086" y="364370"/>
                </a:lnTo>
                <a:lnTo>
                  <a:pt x="446744" y="357698"/>
                </a:lnTo>
                <a:lnTo>
                  <a:pt x="569133" y="480495"/>
                </a:lnTo>
                <a:lnTo>
                  <a:pt x="572780" y="484943"/>
                </a:lnTo>
                <a:lnTo>
                  <a:pt x="575792" y="489709"/>
                </a:lnTo>
                <a:lnTo>
                  <a:pt x="577694" y="494951"/>
                </a:lnTo>
                <a:lnTo>
                  <a:pt x="578963" y="500193"/>
                </a:lnTo>
                <a:lnTo>
                  <a:pt x="579438" y="505753"/>
                </a:lnTo>
                <a:lnTo>
                  <a:pt x="579121" y="511154"/>
                </a:lnTo>
                <a:lnTo>
                  <a:pt x="577853" y="516397"/>
                </a:lnTo>
                <a:lnTo>
                  <a:pt x="575792" y="521639"/>
                </a:lnTo>
                <a:lnTo>
                  <a:pt x="572938" y="526564"/>
                </a:lnTo>
                <a:lnTo>
                  <a:pt x="569292" y="531012"/>
                </a:lnTo>
                <a:lnTo>
                  <a:pt x="564853" y="534665"/>
                </a:lnTo>
                <a:lnTo>
                  <a:pt x="559938" y="537684"/>
                </a:lnTo>
                <a:lnTo>
                  <a:pt x="554865" y="539590"/>
                </a:lnTo>
                <a:lnTo>
                  <a:pt x="549634" y="540861"/>
                </a:lnTo>
                <a:lnTo>
                  <a:pt x="544085" y="541337"/>
                </a:lnTo>
                <a:lnTo>
                  <a:pt x="538695" y="540861"/>
                </a:lnTo>
                <a:lnTo>
                  <a:pt x="533463" y="539590"/>
                </a:lnTo>
                <a:lnTo>
                  <a:pt x="528231" y="537684"/>
                </a:lnTo>
                <a:lnTo>
                  <a:pt x="523317" y="534665"/>
                </a:lnTo>
                <a:lnTo>
                  <a:pt x="519195" y="531012"/>
                </a:lnTo>
                <a:lnTo>
                  <a:pt x="396806" y="408056"/>
                </a:lnTo>
                <a:lnTo>
                  <a:pt x="403464" y="401384"/>
                </a:lnTo>
                <a:lnTo>
                  <a:pt x="394110" y="392329"/>
                </a:lnTo>
                <a:lnTo>
                  <a:pt x="384123" y="399319"/>
                </a:lnTo>
                <a:lnTo>
                  <a:pt x="373501" y="405673"/>
                </a:lnTo>
                <a:lnTo>
                  <a:pt x="362562" y="411074"/>
                </a:lnTo>
                <a:lnTo>
                  <a:pt x="351147" y="415840"/>
                </a:lnTo>
                <a:lnTo>
                  <a:pt x="339099" y="419970"/>
                </a:lnTo>
                <a:lnTo>
                  <a:pt x="327050" y="423147"/>
                </a:lnTo>
                <a:lnTo>
                  <a:pt x="314367" y="425371"/>
                </a:lnTo>
                <a:lnTo>
                  <a:pt x="301526" y="426801"/>
                </a:lnTo>
                <a:lnTo>
                  <a:pt x="288526" y="427437"/>
                </a:lnTo>
                <a:lnTo>
                  <a:pt x="274575" y="426801"/>
                </a:lnTo>
                <a:lnTo>
                  <a:pt x="261099" y="425213"/>
                </a:lnTo>
                <a:lnTo>
                  <a:pt x="247624" y="422671"/>
                </a:lnTo>
                <a:lnTo>
                  <a:pt x="234783" y="419017"/>
                </a:lnTo>
                <a:lnTo>
                  <a:pt x="222417" y="414728"/>
                </a:lnTo>
                <a:lnTo>
                  <a:pt x="210368" y="409168"/>
                </a:lnTo>
                <a:lnTo>
                  <a:pt x="198954" y="402972"/>
                </a:lnTo>
                <a:lnTo>
                  <a:pt x="187856" y="396142"/>
                </a:lnTo>
                <a:lnTo>
                  <a:pt x="177551" y="388199"/>
                </a:lnTo>
                <a:lnTo>
                  <a:pt x="167722" y="379779"/>
                </a:lnTo>
                <a:lnTo>
                  <a:pt x="158527" y="370566"/>
                </a:lnTo>
                <a:lnTo>
                  <a:pt x="150125" y="360716"/>
                </a:lnTo>
                <a:lnTo>
                  <a:pt x="142198" y="350232"/>
                </a:lnTo>
                <a:lnTo>
                  <a:pt x="135381" y="339112"/>
                </a:lnTo>
                <a:lnTo>
                  <a:pt x="129198" y="327674"/>
                </a:lnTo>
                <a:lnTo>
                  <a:pt x="123649" y="315601"/>
                </a:lnTo>
                <a:lnTo>
                  <a:pt x="119369" y="303210"/>
                </a:lnTo>
                <a:lnTo>
                  <a:pt x="115881" y="290343"/>
                </a:lnTo>
                <a:lnTo>
                  <a:pt x="113186" y="276840"/>
                </a:lnTo>
                <a:lnTo>
                  <a:pt x="111601" y="263337"/>
                </a:lnTo>
                <a:lnTo>
                  <a:pt x="111125" y="249357"/>
                </a:lnTo>
                <a:lnTo>
                  <a:pt x="111601" y="235537"/>
                </a:lnTo>
                <a:lnTo>
                  <a:pt x="113186" y="221875"/>
                </a:lnTo>
                <a:lnTo>
                  <a:pt x="115881" y="208531"/>
                </a:lnTo>
                <a:lnTo>
                  <a:pt x="119369" y="195664"/>
                </a:lnTo>
                <a:lnTo>
                  <a:pt x="123649" y="183114"/>
                </a:lnTo>
                <a:lnTo>
                  <a:pt x="129198" y="171200"/>
                </a:lnTo>
                <a:lnTo>
                  <a:pt x="135381" y="159444"/>
                </a:lnTo>
                <a:lnTo>
                  <a:pt x="142198" y="148642"/>
                </a:lnTo>
                <a:lnTo>
                  <a:pt x="150125" y="138157"/>
                </a:lnTo>
                <a:lnTo>
                  <a:pt x="158527" y="128308"/>
                </a:lnTo>
                <a:lnTo>
                  <a:pt x="167722" y="119094"/>
                </a:lnTo>
                <a:lnTo>
                  <a:pt x="177551" y="110516"/>
                </a:lnTo>
                <a:lnTo>
                  <a:pt x="187856" y="102732"/>
                </a:lnTo>
                <a:lnTo>
                  <a:pt x="198954" y="95584"/>
                </a:lnTo>
                <a:lnTo>
                  <a:pt x="210368" y="89388"/>
                </a:lnTo>
                <a:lnTo>
                  <a:pt x="222417" y="84146"/>
                </a:lnTo>
                <a:lnTo>
                  <a:pt x="234783" y="79698"/>
                </a:lnTo>
                <a:lnTo>
                  <a:pt x="247624" y="76044"/>
                </a:lnTo>
                <a:lnTo>
                  <a:pt x="261099" y="73661"/>
                </a:lnTo>
                <a:lnTo>
                  <a:pt x="274575" y="72073"/>
                </a:lnTo>
                <a:close/>
                <a:moveTo>
                  <a:pt x="561981" y="0"/>
                </a:moveTo>
                <a:lnTo>
                  <a:pt x="563410" y="0"/>
                </a:lnTo>
                <a:lnTo>
                  <a:pt x="567059" y="158"/>
                </a:lnTo>
                <a:lnTo>
                  <a:pt x="570074" y="1108"/>
                </a:lnTo>
                <a:lnTo>
                  <a:pt x="572613" y="2375"/>
                </a:lnTo>
                <a:lnTo>
                  <a:pt x="574359" y="4434"/>
                </a:lnTo>
                <a:lnTo>
                  <a:pt x="575628" y="6968"/>
                </a:lnTo>
                <a:lnTo>
                  <a:pt x="576263" y="10135"/>
                </a:lnTo>
                <a:lnTo>
                  <a:pt x="576263" y="14094"/>
                </a:lnTo>
                <a:lnTo>
                  <a:pt x="571820" y="109587"/>
                </a:lnTo>
                <a:lnTo>
                  <a:pt x="571661" y="112437"/>
                </a:lnTo>
                <a:lnTo>
                  <a:pt x="571185" y="114971"/>
                </a:lnTo>
                <a:lnTo>
                  <a:pt x="570233" y="117663"/>
                </a:lnTo>
                <a:lnTo>
                  <a:pt x="568964" y="119880"/>
                </a:lnTo>
                <a:lnTo>
                  <a:pt x="567059" y="121939"/>
                </a:lnTo>
                <a:lnTo>
                  <a:pt x="564520" y="123681"/>
                </a:lnTo>
                <a:lnTo>
                  <a:pt x="561823" y="124948"/>
                </a:lnTo>
                <a:lnTo>
                  <a:pt x="559601" y="125106"/>
                </a:lnTo>
                <a:lnTo>
                  <a:pt x="557380" y="124631"/>
                </a:lnTo>
                <a:lnTo>
                  <a:pt x="555475" y="123839"/>
                </a:lnTo>
                <a:lnTo>
                  <a:pt x="553571" y="122572"/>
                </a:lnTo>
                <a:lnTo>
                  <a:pt x="551984" y="120989"/>
                </a:lnTo>
                <a:lnTo>
                  <a:pt x="550239" y="119405"/>
                </a:lnTo>
                <a:lnTo>
                  <a:pt x="520723" y="90108"/>
                </a:lnTo>
                <a:lnTo>
                  <a:pt x="509774" y="101193"/>
                </a:lnTo>
                <a:lnTo>
                  <a:pt x="419324" y="191301"/>
                </a:lnTo>
                <a:lnTo>
                  <a:pt x="391713" y="219173"/>
                </a:lnTo>
                <a:lnTo>
                  <a:pt x="298564" y="312131"/>
                </a:lnTo>
                <a:lnTo>
                  <a:pt x="293169" y="317516"/>
                </a:lnTo>
                <a:lnTo>
                  <a:pt x="290313" y="319733"/>
                </a:lnTo>
                <a:lnTo>
                  <a:pt x="287298" y="321633"/>
                </a:lnTo>
                <a:lnTo>
                  <a:pt x="284124" y="322900"/>
                </a:lnTo>
                <a:lnTo>
                  <a:pt x="280633" y="323692"/>
                </a:lnTo>
                <a:lnTo>
                  <a:pt x="279681" y="323692"/>
                </a:lnTo>
                <a:lnTo>
                  <a:pt x="278888" y="323850"/>
                </a:lnTo>
                <a:lnTo>
                  <a:pt x="277935" y="323850"/>
                </a:lnTo>
                <a:lnTo>
                  <a:pt x="273810" y="323534"/>
                </a:lnTo>
                <a:lnTo>
                  <a:pt x="269843" y="322267"/>
                </a:lnTo>
                <a:lnTo>
                  <a:pt x="266034" y="320366"/>
                </a:lnTo>
                <a:lnTo>
                  <a:pt x="262702" y="317516"/>
                </a:lnTo>
                <a:lnTo>
                  <a:pt x="257306" y="312131"/>
                </a:lnTo>
                <a:lnTo>
                  <a:pt x="237471" y="292336"/>
                </a:lnTo>
                <a:lnTo>
                  <a:pt x="190500" y="245303"/>
                </a:lnTo>
                <a:lnTo>
                  <a:pt x="191452" y="235643"/>
                </a:lnTo>
                <a:lnTo>
                  <a:pt x="193198" y="226141"/>
                </a:lnTo>
                <a:lnTo>
                  <a:pt x="195737" y="217114"/>
                </a:lnTo>
                <a:lnTo>
                  <a:pt x="199228" y="208246"/>
                </a:lnTo>
                <a:lnTo>
                  <a:pt x="203671" y="200011"/>
                </a:lnTo>
                <a:lnTo>
                  <a:pt x="208749" y="192093"/>
                </a:lnTo>
                <a:lnTo>
                  <a:pt x="277935" y="261139"/>
                </a:lnTo>
                <a:lnTo>
                  <a:pt x="280633" y="258447"/>
                </a:lnTo>
                <a:lnTo>
                  <a:pt x="485019" y="54318"/>
                </a:lnTo>
                <a:lnTo>
                  <a:pt x="469786" y="39273"/>
                </a:lnTo>
                <a:lnTo>
                  <a:pt x="455028" y="24071"/>
                </a:lnTo>
                <a:lnTo>
                  <a:pt x="453441" y="22645"/>
                </a:lnTo>
                <a:lnTo>
                  <a:pt x="452171" y="21062"/>
                </a:lnTo>
                <a:lnTo>
                  <a:pt x="451219" y="19478"/>
                </a:lnTo>
                <a:lnTo>
                  <a:pt x="450426" y="17736"/>
                </a:lnTo>
                <a:lnTo>
                  <a:pt x="450109" y="15836"/>
                </a:lnTo>
                <a:lnTo>
                  <a:pt x="450267" y="13461"/>
                </a:lnTo>
                <a:lnTo>
                  <a:pt x="451219" y="11243"/>
                </a:lnTo>
                <a:lnTo>
                  <a:pt x="452806" y="8551"/>
                </a:lnTo>
                <a:lnTo>
                  <a:pt x="454552" y="6809"/>
                </a:lnTo>
                <a:lnTo>
                  <a:pt x="456615" y="5542"/>
                </a:lnTo>
                <a:lnTo>
                  <a:pt x="459154" y="5067"/>
                </a:lnTo>
                <a:lnTo>
                  <a:pt x="461534" y="4751"/>
                </a:lnTo>
                <a:lnTo>
                  <a:pt x="464073" y="4592"/>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accent3"/>
              </a:solidFill>
            </a:endParaRPr>
          </a:p>
        </p:txBody>
      </p:sp>
      <p:grpSp>
        <p:nvGrpSpPr>
          <p:cNvPr id="55" name="Group 48">
            <a:extLst>
              <a:ext uri="{FF2B5EF4-FFF2-40B4-BE49-F238E27FC236}">
                <a16:creationId xmlns:a16="http://schemas.microsoft.com/office/drawing/2014/main" id="{23240B9E-BC62-47CA-BFDE-F3944EDD7696}"/>
              </a:ext>
            </a:extLst>
          </p:cNvPr>
          <p:cNvGrpSpPr/>
          <p:nvPr/>
        </p:nvGrpSpPr>
        <p:grpSpPr>
          <a:xfrm>
            <a:off x="947408" y="3026293"/>
            <a:ext cx="595595" cy="437747"/>
            <a:chOff x="685800" y="2752725"/>
            <a:chExt cx="581025" cy="427038"/>
          </a:xfrm>
          <a:solidFill>
            <a:schemeClr val="accent2"/>
          </a:solidFill>
        </p:grpSpPr>
        <p:sp>
          <p:nvSpPr>
            <p:cNvPr id="56" name="Freeform 274">
              <a:extLst>
                <a:ext uri="{FF2B5EF4-FFF2-40B4-BE49-F238E27FC236}">
                  <a16:creationId xmlns:a16="http://schemas.microsoft.com/office/drawing/2014/main" id="{9EB4E329-BD19-4FC4-9868-F2D456A0E89D}"/>
                </a:ext>
              </a:extLst>
            </p:cNvPr>
            <p:cNvSpPr>
              <a:spLocks noEditPoints="1"/>
            </p:cNvSpPr>
            <p:nvPr/>
          </p:nvSpPr>
          <p:spPr bwMode="auto">
            <a:xfrm>
              <a:off x="685800" y="2752725"/>
              <a:ext cx="503238" cy="365125"/>
            </a:xfrm>
            <a:custGeom>
              <a:avLst/>
              <a:gdLst>
                <a:gd name="T0" fmla="*/ 378 w 3169"/>
                <a:gd name="T1" fmla="*/ 260 h 2308"/>
                <a:gd name="T2" fmla="*/ 325 w 3169"/>
                <a:gd name="T3" fmla="*/ 283 h 2308"/>
                <a:gd name="T4" fmla="*/ 284 w 3169"/>
                <a:gd name="T5" fmla="*/ 323 h 2308"/>
                <a:gd name="T6" fmla="*/ 262 w 3169"/>
                <a:gd name="T7" fmla="*/ 376 h 2308"/>
                <a:gd name="T8" fmla="*/ 258 w 3169"/>
                <a:gd name="T9" fmla="*/ 464 h 2308"/>
                <a:gd name="T10" fmla="*/ 2947 w 3169"/>
                <a:gd name="T11" fmla="*/ 406 h 2308"/>
                <a:gd name="T12" fmla="*/ 2935 w 3169"/>
                <a:gd name="T13" fmla="*/ 349 h 2308"/>
                <a:gd name="T14" fmla="*/ 2902 w 3169"/>
                <a:gd name="T15" fmla="*/ 301 h 2308"/>
                <a:gd name="T16" fmla="*/ 2856 w 3169"/>
                <a:gd name="T17" fmla="*/ 269 h 2308"/>
                <a:gd name="T18" fmla="*/ 2797 w 3169"/>
                <a:gd name="T19" fmla="*/ 258 h 2308"/>
                <a:gd name="T20" fmla="*/ 413 w 3169"/>
                <a:gd name="T21" fmla="*/ 0 h 2308"/>
                <a:gd name="T22" fmla="*/ 2807 w 3169"/>
                <a:gd name="T23" fmla="*/ 3 h 2308"/>
                <a:gd name="T24" fmla="*/ 2905 w 3169"/>
                <a:gd name="T25" fmla="*/ 27 h 2308"/>
                <a:gd name="T26" fmla="*/ 2991 w 3169"/>
                <a:gd name="T27" fmla="*/ 74 h 2308"/>
                <a:gd name="T28" fmla="*/ 3064 w 3169"/>
                <a:gd name="T29" fmla="*/ 138 h 2308"/>
                <a:gd name="T30" fmla="*/ 3120 w 3169"/>
                <a:gd name="T31" fmla="*/ 218 h 2308"/>
                <a:gd name="T32" fmla="*/ 3156 w 3169"/>
                <a:gd name="T33" fmla="*/ 311 h 2308"/>
                <a:gd name="T34" fmla="*/ 3169 w 3169"/>
                <a:gd name="T35" fmla="*/ 412 h 2308"/>
                <a:gd name="T36" fmla="*/ 3122 w 3169"/>
                <a:gd name="T37" fmla="*/ 962 h 2308"/>
                <a:gd name="T38" fmla="*/ 2961 w 3169"/>
                <a:gd name="T39" fmla="*/ 962 h 2308"/>
                <a:gd name="T40" fmla="*/ 2947 w 3169"/>
                <a:gd name="T41" fmla="*/ 856 h 2308"/>
                <a:gd name="T42" fmla="*/ 258 w 3169"/>
                <a:gd name="T43" fmla="*/ 1900 h 2308"/>
                <a:gd name="T44" fmla="*/ 270 w 3169"/>
                <a:gd name="T45" fmla="*/ 1958 h 2308"/>
                <a:gd name="T46" fmla="*/ 302 w 3169"/>
                <a:gd name="T47" fmla="*/ 2006 h 2308"/>
                <a:gd name="T48" fmla="*/ 349 w 3169"/>
                <a:gd name="T49" fmla="*/ 2038 h 2308"/>
                <a:gd name="T50" fmla="*/ 408 w 3169"/>
                <a:gd name="T51" fmla="*/ 2049 h 2308"/>
                <a:gd name="T52" fmla="*/ 2246 w 3169"/>
                <a:gd name="T53" fmla="*/ 2308 h 2308"/>
                <a:gd name="T54" fmla="*/ 362 w 3169"/>
                <a:gd name="T55" fmla="*/ 2305 h 2308"/>
                <a:gd name="T56" fmla="*/ 264 w 3169"/>
                <a:gd name="T57" fmla="*/ 2279 h 2308"/>
                <a:gd name="T58" fmla="*/ 177 w 3169"/>
                <a:gd name="T59" fmla="*/ 2234 h 2308"/>
                <a:gd name="T60" fmla="*/ 104 w 3169"/>
                <a:gd name="T61" fmla="*/ 2169 h 2308"/>
                <a:gd name="T62" fmla="*/ 49 w 3169"/>
                <a:gd name="T63" fmla="*/ 2089 h 2308"/>
                <a:gd name="T64" fmla="*/ 12 w 3169"/>
                <a:gd name="T65" fmla="*/ 1997 h 2308"/>
                <a:gd name="T66" fmla="*/ 0 w 3169"/>
                <a:gd name="T67" fmla="*/ 1895 h 2308"/>
                <a:gd name="T68" fmla="*/ 3 w 3169"/>
                <a:gd name="T69" fmla="*/ 361 h 2308"/>
                <a:gd name="T70" fmla="*/ 28 w 3169"/>
                <a:gd name="T71" fmla="*/ 263 h 2308"/>
                <a:gd name="T72" fmla="*/ 74 w 3169"/>
                <a:gd name="T73" fmla="*/ 177 h 2308"/>
                <a:gd name="T74" fmla="*/ 139 w 3169"/>
                <a:gd name="T75" fmla="*/ 104 h 2308"/>
                <a:gd name="T76" fmla="*/ 220 w 3169"/>
                <a:gd name="T77" fmla="*/ 48 h 2308"/>
                <a:gd name="T78" fmla="*/ 312 w 3169"/>
                <a:gd name="T79" fmla="*/ 12 h 2308"/>
                <a:gd name="T80" fmla="*/ 413 w 3169"/>
                <a:gd name="T81" fmla="*/ 0 h 2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69" h="2308">
                  <a:moveTo>
                    <a:pt x="408" y="258"/>
                  </a:moveTo>
                  <a:lnTo>
                    <a:pt x="378" y="260"/>
                  </a:lnTo>
                  <a:lnTo>
                    <a:pt x="349" y="269"/>
                  </a:lnTo>
                  <a:lnTo>
                    <a:pt x="325" y="283"/>
                  </a:lnTo>
                  <a:lnTo>
                    <a:pt x="303" y="301"/>
                  </a:lnTo>
                  <a:lnTo>
                    <a:pt x="284" y="323"/>
                  </a:lnTo>
                  <a:lnTo>
                    <a:pt x="271" y="349"/>
                  </a:lnTo>
                  <a:lnTo>
                    <a:pt x="262" y="376"/>
                  </a:lnTo>
                  <a:lnTo>
                    <a:pt x="258" y="406"/>
                  </a:lnTo>
                  <a:lnTo>
                    <a:pt x="258" y="464"/>
                  </a:lnTo>
                  <a:lnTo>
                    <a:pt x="2947" y="464"/>
                  </a:lnTo>
                  <a:lnTo>
                    <a:pt x="2947" y="406"/>
                  </a:lnTo>
                  <a:lnTo>
                    <a:pt x="2944" y="376"/>
                  </a:lnTo>
                  <a:lnTo>
                    <a:pt x="2935" y="349"/>
                  </a:lnTo>
                  <a:lnTo>
                    <a:pt x="2921" y="323"/>
                  </a:lnTo>
                  <a:lnTo>
                    <a:pt x="2902" y="301"/>
                  </a:lnTo>
                  <a:lnTo>
                    <a:pt x="2881" y="283"/>
                  </a:lnTo>
                  <a:lnTo>
                    <a:pt x="2856" y="269"/>
                  </a:lnTo>
                  <a:lnTo>
                    <a:pt x="2827" y="260"/>
                  </a:lnTo>
                  <a:lnTo>
                    <a:pt x="2797" y="258"/>
                  </a:lnTo>
                  <a:lnTo>
                    <a:pt x="408" y="258"/>
                  </a:lnTo>
                  <a:close/>
                  <a:moveTo>
                    <a:pt x="413" y="0"/>
                  </a:moveTo>
                  <a:lnTo>
                    <a:pt x="2756" y="0"/>
                  </a:lnTo>
                  <a:lnTo>
                    <a:pt x="2807" y="3"/>
                  </a:lnTo>
                  <a:lnTo>
                    <a:pt x="2857" y="12"/>
                  </a:lnTo>
                  <a:lnTo>
                    <a:pt x="2905" y="27"/>
                  </a:lnTo>
                  <a:lnTo>
                    <a:pt x="2949" y="47"/>
                  </a:lnTo>
                  <a:lnTo>
                    <a:pt x="2991" y="74"/>
                  </a:lnTo>
                  <a:lnTo>
                    <a:pt x="3030" y="104"/>
                  </a:lnTo>
                  <a:lnTo>
                    <a:pt x="3064" y="138"/>
                  </a:lnTo>
                  <a:lnTo>
                    <a:pt x="3094" y="177"/>
                  </a:lnTo>
                  <a:lnTo>
                    <a:pt x="3120" y="218"/>
                  </a:lnTo>
                  <a:lnTo>
                    <a:pt x="3141" y="263"/>
                  </a:lnTo>
                  <a:lnTo>
                    <a:pt x="3156" y="311"/>
                  </a:lnTo>
                  <a:lnTo>
                    <a:pt x="3165" y="360"/>
                  </a:lnTo>
                  <a:lnTo>
                    <a:pt x="3169" y="412"/>
                  </a:lnTo>
                  <a:lnTo>
                    <a:pt x="3169" y="964"/>
                  </a:lnTo>
                  <a:lnTo>
                    <a:pt x="3122" y="962"/>
                  </a:lnTo>
                  <a:lnTo>
                    <a:pt x="2976" y="962"/>
                  </a:lnTo>
                  <a:lnTo>
                    <a:pt x="2961" y="962"/>
                  </a:lnTo>
                  <a:lnTo>
                    <a:pt x="2947" y="962"/>
                  </a:lnTo>
                  <a:lnTo>
                    <a:pt x="2947" y="856"/>
                  </a:lnTo>
                  <a:lnTo>
                    <a:pt x="258" y="856"/>
                  </a:lnTo>
                  <a:lnTo>
                    <a:pt x="258" y="1900"/>
                  </a:lnTo>
                  <a:lnTo>
                    <a:pt x="262" y="1930"/>
                  </a:lnTo>
                  <a:lnTo>
                    <a:pt x="270" y="1958"/>
                  </a:lnTo>
                  <a:lnTo>
                    <a:pt x="284" y="1984"/>
                  </a:lnTo>
                  <a:lnTo>
                    <a:pt x="302" y="2006"/>
                  </a:lnTo>
                  <a:lnTo>
                    <a:pt x="324" y="2023"/>
                  </a:lnTo>
                  <a:lnTo>
                    <a:pt x="349" y="2038"/>
                  </a:lnTo>
                  <a:lnTo>
                    <a:pt x="377" y="2047"/>
                  </a:lnTo>
                  <a:lnTo>
                    <a:pt x="408" y="2049"/>
                  </a:lnTo>
                  <a:lnTo>
                    <a:pt x="2246" y="2049"/>
                  </a:lnTo>
                  <a:lnTo>
                    <a:pt x="2246" y="2308"/>
                  </a:lnTo>
                  <a:lnTo>
                    <a:pt x="413" y="2308"/>
                  </a:lnTo>
                  <a:lnTo>
                    <a:pt x="362" y="2305"/>
                  </a:lnTo>
                  <a:lnTo>
                    <a:pt x="312" y="2295"/>
                  </a:lnTo>
                  <a:lnTo>
                    <a:pt x="264" y="2279"/>
                  </a:lnTo>
                  <a:lnTo>
                    <a:pt x="220" y="2260"/>
                  </a:lnTo>
                  <a:lnTo>
                    <a:pt x="177" y="2234"/>
                  </a:lnTo>
                  <a:lnTo>
                    <a:pt x="140" y="2203"/>
                  </a:lnTo>
                  <a:lnTo>
                    <a:pt x="104" y="2169"/>
                  </a:lnTo>
                  <a:lnTo>
                    <a:pt x="74" y="2131"/>
                  </a:lnTo>
                  <a:lnTo>
                    <a:pt x="49" y="2089"/>
                  </a:lnTo>
                  <a:lnTo>
                    <a:pt x="28" y="2045"/>
                  </a:lnTo>
                  <a:lnTo>
                    <a:pt x="12" y="1997"/>
                  </a:lnTo>
                  <a:lnTo>
                    <a:pt x="3" y="1947"/>
                  </a:lnTo>
                  <a:lnTo>
                    <a:pt x="0" y="1895"/>
                  </a:lnTo>
                  <a:lnTo>
                    <a:pt x="0" y="412"/>
                  </a:lnTo>
                  <a:lnTo>
                    <a:pt x="3" y="361"/>
                  </a:lnTo>
                  <a:lnTo>
                    <a:pt x="12" y="311"/>
                  </a:lnTo>
                  <a:lnTo>
                    <a:pt x="28" y="263"/>
                  </a:lnTo>
                  <a:lnTo>
                    <a:pt x="49" y="219"/>
                  </a:lnTo>
                  <a:lnTo>
                    <a:pt x="74" y="177"/>
                  </a:lnTo>
                  <a:lnTo>
                    <a:pt x="104" y="138"/>
                  </a:lnTo>
                  <a:lnTo>
                    <a:pt x="139" y="104"/>
                  </a:lnTo>
                  <a:lnTo>
                    <a:pt x="177" y="74"/>
                  </a:lnTo>
                  <a:lnTo>
                    <a:pt x="220" y="48"/>
                  </a:lnTo>
                  <a:lnTo>
                    <a:pt x="264" y="27"/>
                  </a:lnTo>
                  <a:lnTo>
                    <a:pt x="312" y="12"/>
                  </a:lnTo>
                  <a:lnTo>
                    <a:pt x="362" y="3"/>
                  </a:lnTo>
                  <a:lnTo>
                    <a:pt x="4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75">
              <a:extLst>
                <a:ext uri="{FF2B5EF4-FFF2-40B4-BE49-F238E27FC236}">
                  <a16:creationId xmlns:a16="http://schemas.microsoft.com/office/drawing/2014/main" id="{3B6B4C14-2C5E-4648-9007-15CFB1179C7B}"/>
                </a:ext>
              </a:extLst>
            </p:cNvPr>
            <p:cNvSpPr>
              <a:spLocks noEditPoints="1"/>
            </p:cNvSpPr>
            <p:nvPr/>
          </p:nvSpPr>
          <p:spPr bwMode="auto">
            <a:xfrm>
              <a:off x="1073150" y="2935288"/>
              <a:ext cx="193675" cy="244475"/>
            </a:xfrm>
            <a:custGeom>
              <a:avLst/>
              <a:gdLst>
                <a:gd name="T0" fmla="*/ 561 w 1218"/>
                <a:gd name="T1" fmla="*/ 966 h 1541"/>
                <a:gd name="T2" fmla="*/ 516 w 1218"/>
                <a:gd name="T3" fmla="*/ 1013 h 1541"/>
                <a:gd name="T4" fmla="*/ 510 w 1218"/>
                <a:gd name="T5" fmla="*/ 1080 h 1541"/>
                <a:gd name="T6" fmla="*/ 548 w 1218"/>
                <a:gd name="T7" fmla="*/ 1135 h 1541"/>
                <a:gd name="T8" fmla="*/ 558 w 1218"/>
                <a:gd name="T9" fmla="*/ 1155 h 1541"/>
                <a:gd name="T10" fmla="*/ 568 w 1218"/>
                <a:gd name="T11" fmla="*/ 1316 h 1541"/>
                <a:gd name="T12" fmla="*/ 609 w 1218"/>
                <a:gd name="T13" fmla="*/ 1336 h 1541"/>
                <a:gd name="T14" fmla="*/ 649 w 1218"/>
                <a:gd name="T15" fmla="*/ 1316 h 1541"/>
                <a:gd name="T16" fmla="*/ 659 w 1218"/>
                <a:gd name="T17" fmla="*/ 1156 h 1541"/>
                <a:gd name="T18" fmla="*/ 669 w 1218"/>
                <a:gd name="T19" fmla="*/ 1134 h 1541"/>
                <a:gd name="T20" fmla="*/ 707 w 1218"/>
                <a:gd name="T21" fmla="*/ 1078 h 1541"/>
                <a:gd name="T22" fmla="*/ 699 w 1218"/>
                <a:gd name="T23" fmla="*/ 1009 h 1541"/>
                <a:gd name="T24" fmla="*/ 649 w 1218"/>
                <a:gd name="T25" fmla="*/ 962 h 1541"/>
                <a:gd name="T26" fmla="*/ 536 w 1218"/>
                <a:gd name="T27" fmla="*/ 201 h 1541"/>
                <a:gd name="T28" fmla="*/ 438 w 1218"/>
                <a:gd name="T29" fmla="*/ 228 h 1541"/>
                <a:gd name="T30" fmla="*/ 368 w 1218"/>
                <a:gd name="T31" fmla="*/ 297 h 1541"/>
                <a:gd name="T32" fmla="*/ 341 w 1218"/>
                <a:gd name="T33" fmla="*/ 395 h 1541"/>
                <a:gd name="T34" fmla="*/ 347 w 1218"/>
                <a:gd name="T35" fmla="*/ 692 h 1541"/>
                <a:gd name="T36" fmla="*/ 877 w 1218"/>
                <a:gd name="T37" fmla="*/ 649 h 1541"/>
                <a:gd name="T38" fmla="*/ 873 w 1218"/>
                <a:gd name="T39" fmla="*/ 361 h 1541"/>
                <a:gd name="T40" fmla="*/ 831 w 1218"/>
                <a:gd name="T41" fmla="*/ 271 h 1541"/>
                <a:gd name="T42" fmla="*/ 750 w 1218"/>
                <a:gd name="T43" fmla="*/ 213 h 1541"/>
                <a:gd name="T44" fmla="*/ 536 w 1218"/>
                <a:gd name="T45" fmla="*/ 201 h 1541"/>
                <a:gd name="T46" fmla="*/ 733 w 1218"/>
                <a:gd name="T47" fmla="*/ 4 h 1541"/>
                <a:gd name="T48" fmla="*/ 868 w 1218"/>
                <a:gd name="T49" fmla="*/ 47 h 1541"/>
                <a:gd name="T50" fmla="*/ 978 w 1218"/>
                <a:gd name="T51" fmla="*/ 132 h 1541"/>
                <a:gd name="T52" fmla="*/ 1051 w 1218"/>
                <a:gd name="T53" fmla="*/ 252 h 1541"/>
                <a:gd name="T54" fmla="*/ 1078 w 1218"/>
                <a:gd name="T55" fmla="*/ 394 h 1541"/>
                <a:gd name="T56" fmla="*/ 1075 w 1218"/>
                <a:gd name="T57" fmla="*/ 695 h 1541"/>
                <a:gd name="T58" fmla="*/ 1156 w 1218"/>
                <a:gd name="T59" fmla="*/ 737 h 1541"/>
                <a:gd name="T60" fmla="*/ 1207 w 1218"/>
                <a:gd name="T61" fmla="*/ 813 h 1541"/>
                <a:gd name="T62" fmla="*/ 1218 w 1218"/>
                <a:gd name="T63" fmla="*/ 1358 h 1541"/>
                <a:gd name="T64" fmla="*/ 1192 w 1218"/>
                <a:gd name="T65" fmla="*/ 1450 h 1541"/>
                <a:gd name="T66" fmla="*/ 1127 w 1218"/>
                <a:gd name="T67" fmla="*/ 1517 h 1541"/>
                <a:gd name="T68" fmla="*/ 1034 w 1218"/>
                <a:gd name="T69" fmla="*/ 1541 h 1541"/>
                <a:gd name="T70" fmla="*/ 119 w 1218"/>
                <a:gd name="T71" fmla="*/ 1530 h 1541"/>
                <a:gd name="T72" fmla="*/ 43 w 1218"/>
                <a:gd name="T73" fmla="*/ 1476 h 1541"/>
                <a:gd name="T74" fmla="*/ 2 w 1218"/>
                <a:gd name="T75" fmla="*/ 1391 h 1541"/>
                <a:gd name="T76" fmla="*/ 2 w 1218"/>
                <a:gd name="T77" fmla="*/ 842 h 1541"/>
                <a:gd name="T78" fmla="*/ 41 w 1218"/>
                <a:gd name="T79" fmla="*/ 759 h 1541"/>
                <a:gd name="T80" fmla="*/ 115 w 1218"/>
                <a:gd name="T81" fmla="*/ 704 h 1541"/>
                <a:gd name="T82" fmla="*/ 142 w 1218"/>
                <a:gd name="T83" fmla="*/ 648 h 1541"/>
                <a:gd name="T84" fmla="*/ 154 w 1218"/>
                <a:gd name="T85" fmla="*/ 297 h 1541"/>
                <a:gd name="T86" fmla="*/ 213 w 1218"/>
                <a:gd name="T87" fmla="*/ 169 h 1541"/>
                <a:gd name="T88" fmla="*/ 312 w 1218"/>
                <a:gd name="T89" fmla="*/ 70 h 1541"/>
                <a:gd name="T90" fmla="*/ 439 w 1218"/>
                <a:gd name="T91" fmla="*/ 13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18" h="1541">
                  <a:moveTo>
                    <a:pt x="603" y="954"/>
                  </a:moveTo>
                  <a:lnTo>
                    <a:pt x="582" y="958"/>
                  </a:lnTo>
                  <a:lnTo>
                    <a:pt x="561" y="966"/>
                  </a:lnTo>
                  <a:lnTo>
                    <a:pt x="543" y="978"/>
                  </a:lnTo>
                  <a:lnTo>
                    <a:pt x="528" y="995"/>
                  </a:lnTo>
                  <a:lnTo>
                    <a:pt x="516" y="1013"/>
                  </a:lnTo>
                  <a:lnTo>
                    <a:pt x="509" y="1036"/>
                  </a:lnTo>
                  <a:lnTo>
                    <a:pt x="507" y="1058"/>
                  </a:lnTo>
                  <a:lnTo>
                    <a:pt x="510" y="1080"/>
                  </a:lnTo>
                  <a:lnTo>
                    <a:pt x="518" y="1101"/>
                  </a:lnTo>
                  <a:lnTo>
                    <a:pt x="531" y="1119"/>
                  </a:lnTo>
                  <a:lnTo>
                    <a:pt x="548" y="1135"/>
                  </a:lnTo>
                  <a:lnTo>
                    <a:pt x="554" y="1141"/>
                  </a:lnTo>
                  <a:lnTo>
                    <a:pt x="558" y="1148"/>
                  </a:lnTo>
                  <a:lnTo>
                    <a:pt x="558" y="1155"/>
                  </a:lnTo>
                  <a:lnTo>
                    <a:pt x="558" y="1286"/>
                  </a:lnTo>
                  <a:lnTo>
                    <a:pt x="561" y="1302"/>
                  </a:lnTo>
                  <a:lnTo>
                    <a:pt x="568" y="1316"/>
                  </a:lnTo>
                  <a:lnTo>
                    <a:pt x="579" y="1327"/>
                  </a:lnTo>
                  <a:lnTo>
                    <a:pt x="592" y="1334"/>
                  </a:lnTo>
                  <a:lnTo>
                    <a:pt x="609" y="1336"/>
                  </a:lnTo>
                  <a:lnTo>
                    <a:pt x="624" y="1334"/>
                  </a:lnTo>
                  <a:lnTo>
                    <a:pt x="638" y="1327"/>
                  </a:lnTo>
                  <a:lnTo>
                    <a:pt x="649" y="1316"/>
                  </a:lnTo>
                  <a:lnTo>
                    <a:pt x="656" y="1302"/>
                  </a:lnTo>
                  <a:lnTo>
                    <a:pt x="659" y="1286"/>
                  </a:lnTo>
                  <a:lnTo>
                    <a:pt x="659" y="1156"/>
                  </a:lnTo>
                  <a:lnTo>
                    <a:pt x="660" y="1148"/>
                  </a:lnTo>
                  <a:lnTo>
                    <a:pt x="663" y="1141"/>
                  </a:lnTo>
                  <a:lnTo>
                    <a:pt x="669" y="1134"/>
                  </a:lnTo>
                  <a:lnTo>
                    <a:pt x="688" y="1118"/>
                  </a:lnTo>
                  <a:lnTo>
                    <a:pt x="700" y="1099"/>
                  </a:lnTo>
                  <a:lnTo>
                    <a:pt x="707" y="1078"/>
                  </a:lnTo>
                  <a:lnTo>
                    <a:pt x="709" y="1053"/>
                  </a:lnTo>
                  <a:lnTo>
                    <a:pt x="706" y="1030"/>
                  </a:lnTo>
                  <a:lnTo>
                    <a:pt x="699" y="1009"/>
                  </a:lnTo>
                  <a:lnTo>
                    <a:pt x="685" y="990"/>
                  </a:lnTo>
                  <a:lnTo>
                    <a:pt x="669" y="975"/>
                  </a:lnTo>
                  <a:lnTo>
                    <a:pt x="649" y="962"/>
                  </a:lnTo>
                  <a:lnTo>
                    <a:pt x="625" y="956"/>
                  </a:lnTo>
                  <a:lnTo>
                    <a:pt x="603" y="954"/>
                  </a:lnTo>
                  <a:close/>
                  <a:moveTo>
                    <a:pt x="536" y="201"/>
                  </a:moveTo>
                  <a:lnTo>
                    <a:pt x="501" y="204"/>
                  </a:lnTo>
                  <a:lnTo>
                    <a:pt x="468" y="213"/>
                  </a:lnTo>
                  <a:lnTo>
                    <a:pt x="438" y="228"/>
                  </a:lnTo>
                  <a:lnTo>
                    <a:pt x="411" y="246"/>
                  </a:lnTo>
                  <a:lnTo>
                    <a:pt x="388" y="271"/>
                  </a:lnTo>
                  <a:lnTo>
                    <a:pt x="368" y="297"/>
                  </a:lnTo>
                  <a:lnTo>
                    <a:pt x="354" y="327"/>
                  </a:lnTo>
                  <a:lnTo>
                    <a:pt x="345" y="361"/>
                  </a:lnTo>
                  <a:lnTo>
                    <a:pt x="341" y="395"/>
                  </a:lnTo>
                  <a:lnTo>
                    <a:pt x="341" y="649"/>
                  </a:lnTo>
                  <a:lnTo>
                    <a:pt x="344" y="671"/>
                  </a:lnTo>
                  <a:lnTo>
                    <a:pt x="347" y="692"/>
                  </a:lnTo>
                  <a:lnTo>
                    <a:pt x="872" y="692"/>
                  </a:lnTo>
                  <a:lnTo>
                    <a:pt x="876" y="671"/>
                  </a:lnTo>
                  <a:lnTo>
                    <a:pt x="877" y="649"/>
                  </a:lnTo>
                  <a:lnTo>
                    <a:pt x="876" y="649"/>
                  </a:lnTo>
                  <a:lnTo>
                    <a:pt x="876" y="395"/>
                  </a:lnTo>
                  <a:lnTo>
                    <a:pt x="873" y="361"/>
                  </a:lnTo>
                  <a:lnTo>
                    <a:pt x="864" y="327"/>
                  </a:lnTo>
                  <a:lnTo>
                    <a:pt x="849" y="297"/>
                  </a:lnTo>
                  <a:lnTo>
                    <a:pt x="831" y="271"/>
                  </a:lnTo>
                  <a:lnTo>
                    <a:pt x="807" y="246"/>
                  </a:lnTo>
                  <a:lnTo>
                    <a:pt x="781" y="228"/>
                  </a:lnTo>
                  <a:lnTo>
                    <a:pt x="750" y="213"/>
                  </a:lnTo>
                  <a:lnTo>
                    <a:pt x="717" y="204"/>
                  </a:lnTo>
                  <a:lnTo>
                    <a:pt x="683" y="201"/>
                  </a:lnTo>
                  <a:lnTo>
                    <a:pt x="536" y="201"/>
                  </a:lnTo>
                  <a:close/>
                  <a:moveTo>
                    <a:pt x="537" y="0"/>
                  </a:moveTo>
                  <a:lnTo>
                    <a:pt x="683" y="0"/>
                  </a:lnTo>
                  <a:lnTo>
                    <a:pt x="733" y="4"/>
                  </a:lnTo>
                  <a:lnTo>
                    <a:pt x="781" y="13"/>
                  </a:lnTo>
                  <a:lnTo>
                    <a:pt x="826" y="27"/>
                  </a:lnTo>
                  <a:lnTo>
                    <a:pt x="868" y="47"/>
                  </a:lnTo>
                  <a:lnTo>
                    <a:pt x="908" y="71"/>
                  </a:lnTo>
                  <a:lnTo>
                    <a:pt x="945" y="100"/>
                  </a:lnTo>
                  <a:lnTo>
                    <a:pt x="978" y="132"/>
                  </a:lnTo>
                  <a:lnTo>
                    <a:pt x="1007" y="169"/>
                  </a:lnTo>
                  <a:lnTo>
                    <a:pt x="1031" y="209"/>
                  </a:lnTo>
                  <a:lnTo>
                    <a:pt x="1051" y="252"/>
                  </a:lnTo>
                  <a:lnTo>
                    <a:pt x="1066" y="297"/>
                  </a:lnTo>
                  <a:lnTo>
                    <a:pt x="1075" y="345"/>
                  </a:lnTo>
                  <a:lnTo>
                    <a:pt x="1078" y="394"/>
                  </a:lnTo>
                  <a:lnTo>
                    <a:pt x="1078" y="648"/>
                  </a:lnTo>
                  <a:lnTo>
                    <a:pt x="1077" y="672"/>
                  </a:lnTo>
                  <a:lnTo>
                    <a:pt x="1075" y="695"/>
                  </a:lnTo>
                  <a:lnTo>
                    <a:pt x="1105" y="705"/>
                  </a:lnTo>
                  <a:lnTo>
                    <a:pt x="1131" y="720"/>
                  </a:lnTo>
                  <a:lnTo>
                    <a:pt x="1156" y="737"/>
                  </a:lnTo>
                  <a:lnTo>
                    <a:pt x="1177" y="760"/>
                  </a:lnTo>
                  <a:lnTo>
                    <a:pt x="1194" y="784"/>
                  </a:lnTo>
                  <a:lnTo>
                    <a:pt x="1207" y="813"/>
                  </a:lnTo>
                  <a:lnTo>
                    <a:pt x="1214" y="843"/>
                  </a:lnTo>
                  <a:lnTo>
                    <a:pt x="1218" y="874"/>
                  </a:lnTo>
                  <a:lnTo>
                    <a:pt x="1218" y="1358"/>
                  </a:lnTo>
                  <a:lnTo>
                    <a:pt x="1214" y="1391"/>
                  </a:lnTo>
                  <a:lnTo>
                    <a:pt x="1205" y="1421"/>
                  </a:lnTo>
                  <a:lnTo>
                    <a:pt x="1192" y="1450"/>
                  </a:lnTo>
                  <a:lnTo>
                    <a:pt x="1174" y="1476"/>
                  </a:lnTo>
                  <a:lnTo>
                    <a:pt x="1152" y="1498"/>
                  </a:lnTo>
                  <a:lnTo>
                    <a:pt x="1127" y="1517"/>
                  </a:lnTo>
                  <a:lnTo>
                    <a:pt x="1098" y="1530"/>
                  </a:lnTo>
                  <a:lnTo>
                    <a:pt x="1067" y="1539"/>
                  </a:lnTo>
                  <a:lnTo>
                    <a:pt x="1034" y="1541"/>
                  </a:lnTo>
                  <a:lnTo>
                    <a:pt x="183" y="1541"/>
                  </a:lnTo>
                  <a:lnTo>
                    <a:pt x="150" y="1539"/>
                  </a:lnTo>
                  <a:lnTo>
                    <a:pt x="119" y="1530"/>
                  </a:lnTo>
                  <a:lnTo>
                    <a:pt x="91" y="1517"/>
                  </a:lnTo>
                  <a:lnTo>
                    <a:pt x="65" y="1498"/>
                  </a:lnTo>
                  <a:lnTo>
                    <a:pt x="43" y="1476"/>
                  </a:lnTo>
                  <a:lnTo>
                    <a:pt x="24" y="1450"/>
                  </a:lnTo>
                  <a:lnTo>
                    <a:pt x="11" y="1421"/>
                  </a:lnTo>
                  <a:lnTo>
                    <a:pt x="2" y="1391"/>
                  </a:lnTo>
                  <a:lnTo>
                    <a:pt x="0" y="1358"/>
                  </a:lnTo>
                  <a:lnTo>
                    <a:pt x="0" y="874"/>
                  </a:lnTo>
                  <a:lnTo>
                    <a:pt x="2" y="842"/>
                  </a:lnTo>
                  <a:lnTo>
                    <a:pt x="11" y="812"/>
                  </a:lnTo>
                  <a:lnTo>
                    <a:pt x="24" y="784"/>
                  </a:lnTo>
                  <a:lnTo>
                    <a:pt x="41" y="759"/>
                  </a:lnTo>
                  <a:lnTo>
                    <a:pt x="63" y="736"/>
                  </a:lnTo>
                  <a:lnTo>
                    <a:pt x="88" y="719"/>
                  </a:lnTo>
                  <a:lnTo>
                    <a:pt x="115" y="704"/>
                  </a:lnTo>
                  <a:lnTo>
                    <a:pt x="145" y="695"/>
                  </a:lnTo>
                  <a:lnTo>
                    <a:pt x="143" y="671"/>
                  </a:lnTo>
                  <a:lnTo>
                    <a:pt x="142" y="648"/>
                  </a:lnTo>
                  <a:lnTo>
                    <a:pt x="142" y="394"/>
                  </a:lnTo>
                  <a:lnTo>
                    <a:pt x="145" y="345"/>
                  </a:lnTo>
                  <a:lnTo>
                    <a:pt x="154" y="297"/>
                  </a:lnTo>
                  <a:lnTo>
                    <a:pt x="168" y="252"/>
                  </a:lnTo>
                  <a:lnTo>
                    <a:pt x="188" y="209"/>
                  </a:lnTo>
                  <a:lnTo>
                    <a:pt x="213" y="169"/>
                  </a:lnTo>
                  <a:lnTo>
                    <a:pt x="242" y="132"/>
                  </a:lnTo>
                  <a:lnTo>
                    <a:pt x="275" y="100"/>
                  </a:lnTo>
                  <a:lnTo>
                    <a:pt x="312" y="70"/>
                  </a:lnTo>
                  <a:lnTo>
                    <a:pt x="351" y="46"/>
                  </a:lnTo>
                  <a:lnTo>
                    <a:pt x="394" y="27"/>
                  </a:lnTo>
                  <a:lnTo>
                    <a:pt x="439" y="13"/>
                  </a:lnTo>
                  <a:lnTo>
                    <a:pt x="487" y="4"/>
                  </a:lnTo>
                  <a:lnTo>
                    <a:pt x="5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8" name="Freeform 66">
            <a:extLst>
              <a:ext uri="{FF2B5EF4-FFF2-40B4-BE49-F238E27FC236}">
                <a16:creationId xmlns:a16="http://schemas.microsoft.com/office/drawing/2014/main" id="{378DDE1D-626B-4571-A46D-3628BD6DEE2E}"/>
              </a:ext>
            </a:extLst>
          </p:cNvPr>
          <p:cNvSpPr>
            <a:spLocks noEditPoints="1"/>
          </p:cNvSpPr>
          <p:nvPr/>
        </p:nvSpPr>
        <p:spPr bwMode="auto">
          <a:xfrm>
            <a:off x="979675" y="1835849"/>
            <a:ext cx="513731" cy="511884"/>
          </a:xfrm>
          <a:custGeom>
            <a:avLst/>
            <a:gdLst>
              <a:gd name="T0" fmla="*/ 3130 w 3331"/>
              <a:gd name="T1" fmla="*/ 1290 h 3328"/>
              <a:gd name="T2" fmla="*/ 3082 w 3331"/>
              <a:gd name="T3" fmla="*/ 1039 h 3328"/>
              <a:gd name="T4" fmla="*/ 2984 w 3331"/>
              <a:gd name="T5" fmla="*/ 809 h 3328"/>
              <a:gd name="T6" fmla="*/ 2841 w 3331"/>
              <a:gd name="T7" fmla="*/ 606 h 3328"/>
              <a:gd name="T8" fmla="*/ 2661 w 3331"/>
              <a:gd name="T9" fmla="*/ 438 h 3328"/>
              <a:gd name="T10" fmla="*/ 2449 w 3331"/>
              <a:gd name="T11" fmla="*/ 310 h 3328"/>
              <a:gd name="T12" fmla="*/ 2210 w 3331"/>
              <a:gd name="T13" fmla="*/ 227 h 3328"/>
              <a:gd name="T14" fmla="*/ 1571 w 3331"/>
              <a:gd name="T15" fmla="*/ 185 h 3328"/>
              <a:gd name="T16" fmla="*/ 1632 w 3331"/>
              <a:gd name="T17" fmla="*/ 207 h 3328"/>
              <a:gd name="T18" fmla="*/ 1666 w 3331"/>
              <a:gd name="T19" fmla="*/ 261 h 3328"/>
              <a:gd name="T20" fmla="*/ 1672 w 3331"/>
              <a:gd name="T21" fmla="*/ 1578 h 3328"/>
              <a:gd name="T22" fmla="*/ 1708 w 3331"/>
              <a:gd name="T23" fmla="*/ 1635 h 3328"/>
              <a:gd name="T24" fmla="*/ 1773 w 3331"/>
              <a:gd name="T25" fmla="*/ 1659 h 3328"/>
              <a:gd name="T26" fmla="*/ 3087 w 3331"/>
              <a:gd name="T27" fmla="*/ 1669 h 3328"/>
              <a:gd name="T28" fmla="*/ 3132 w 3331"/>
              <a:gd name="T29" fmla="*/ 1714 h 3328"/>
              <a:gd name="T30" fmla="*/ 3139 w 3331"/>
              <a:gd name="T31" fmla="*/ 1846 h 3328"/>
              <a:gd name="T32" fmla="*/ 3103 w 3331"/>
              <a:gd name="T33" fmla="*/ 2109 h 3328"/>
              <a:gd name="T34" fmla="*/ 3023 w 3331"/>
              <a:gd name="T35" fmla="*/ 2358 h 3328"/>
              <a:gd name="T36" fmla="*/ 2903 w 3331"/>
              <a:gd name="T37" fmla="*/ 2590 h 3328"/>
              <a:gd name="T38" fmla="*/ 2743 w 3331"/>
              <a:gd name="T39" fmla="*/ 2802 h 3328"/>
              <a:gd name="T40" fmla="*/ 2549 w 3331"/>
              <a:gd name="T41" fmla="*/ 2986 h 3328"/>
              <a:gd name="T42" fmla="*/ 2330 w 3331"/>
              <a:gd name="T43" fmla="*/ 3133 h 3328"/>
              <a:gd name="T44" fmla="*/ 2091 w 3331"/>
              <a:gd name="T45" fmla="*/ 3240 h 3328"/>
              <a:gd name="T46" fmla="*/ 1837 w 3331"/>
              <a:gd name="T47" fmla="*/ 3305 h 3328"/>
              <a:gd name="T48" fmla="*/ 1571 w 3331"/>
              <a:gd name="T49" fmla="*/ 3328 h 3328"/>
              <a:gd name="T50" fmla="*/ 1440 w 3331"/>
              <a:gd name="T51" fmla="*/ 3322 h 3328"/>
              <a:gd name="T52" fmla="*/ 1169 w 3331"/>
              <a:gd name="T53" fmla="*/ 3276 h 3328"/>
              <a:gd name="T54" fmla="*/ 912 w 3331"/>
              <a:gd name="T55" fmla="*/ 3182 h 3328"/>
              <a:gd name="T56" fmla="*/ 674 w 3331"/>
              <a:gd name="T57" fmla="*/ 3046 h 3328"/>
              <a:gd name="T58" fmla="*/ 460 w 3331"/>
              <a:gd name="T59" fmla="*/ 2866 h 3328"/>
              <a:gd name="T60" fmla="*/ 281 w 3331"/>
              <a:gd name="T61" fmla="*/ 2653 h 3328"/>
              <a:gd name="T62" fmla="*/ 145 w 3331"/>
              <a:gd name="T63" fmla="*/ 2415 h 3328"/>
              <a:gd name="T64" fmla="*/ 51 w 3331"/>
              <a:gd name="T65" fmla="*/ 2158 h 3328"/>
              <a:gd name="T66" fmla="*/ 4 w 3331"/>
              <a:gd name="T67" fmla="*/ 1887 h 3328"/>
              <a:gd name="T68" fmla="*/ 5 w 3331"/>
              <a:gd name="T69" fmla="*/ 1613 h 3328"/>
              <a:gd name="T70" fmla="*/ 52 w 3331"/>
              <a:gd name="T71" fmla="*/ 1349 h 3328"/>
              <a:gd name="T72" fmla="*/ 142 w 3331"/>
              <a:gd name="T73" fmla="*/ 1100 h 3328"/>
              <a:gd name="T74" fmla="*/ 274 w 3331"/>
              <a:gd name="T75" fmla="*/ 868 h 3328"/>
              <a:gd name="T76" fmla="*/ 446 w 3331"/>
              <a:gd name="T77" fmla="*/ 659 h 3328"/>
              <a:gd name="T78" fmla="*/ 651 w 3331"/>
              <a:gd name="T79" fmla="*/ 482 h 3328"/>
              <a:gd name="T80" fmla="*/ 880 w 3331"/>
              <a:gd name="T81" fmla="*/ 344 h 3328"/>
              <a:gd name="T82" fmla="*/ 1128 w 3331"/>
              <a:gd name="T83" fmla="*/ 249 h 3328"/>
              <a:gd name="T84" fmla="*/ 1389 w 3331"/>
              <a:gd name="T85" fmla="*/ 196 h 3328"/>
              <a:gd name="T86" fmla="*/ 1943 w 3331"/>
              <a:gd name="T87" fmla="*/ 0 h 3328"/>
              <a:gd name="T88" fmla="*/ 2222 w 3331"/>
              <a:gd name="T89" fmla="*/ 29 h 3328"/>
              <a:gd name="T90" fmla="*/ 2482 w 3331"/>
              <a:gd name="T91" fmla="*/ 109 h 3328"/>
              <a:gd name="T92" fmla="*/ 2718 w 3331"/>
              <a:gd name="T93" fmla="*/ 237 h 3328"/>
              <a:gd name="T94" fmla="*/ 2923 w 3331"/>
              <a:gd name="T95" fmla="*/ 407 h 3328"/>
              <a:gd name="T96" fmla="*/ 3094 w 3331"/>
              <a:gd name="T97" fmla="*/ 613 h 3328"/>
              <a:gd name="T98" fmla="*/ 3222 w 3331"/>
              <a:gd name="T99" fmla="*/ 848 h 3328"/>
              <a:gd name="T100" fmla="*/ 3302 w 3331"/>
              <a:gd name="T101" fmla="*/ 1109 h 3328"/>
              <a:gd name="T102" fmla="*/ 3331 w 3331"/>
              <a:gd name="T103" fmla="*/ 1388 h 3328"/>
              <a:gd name="T104" fmla="*/ 3310 w 3331"/>
              <a:gd name="T105" fmla="*/ 1449 h 3328"/>
              <a:gd name="T106" fmla="*/ 3256 w 3331"/>
              <a:gd name="T107" fmla="*/ 1484 h 3328"/>
              <a:gd name="T108" fmla="*/ 1920 w 3331"/>
              <a:gd name="T109" fmla="*/ 1484 h 3328"/>
              <a:gd name="T110" fmla="*/ 1866 w 3331"/>
              <a:gd name="T111" fmla="*/ 1449 h 3328"/>
              <a:gd name="T112" fmla="*/ 1844 w 3331"/>
              <a:gd name="T113" fmla="*/ 1388 h 3328"/>
              <a:gd name="T114" fmla="*/ 1854 w 3331"/>
              <a:gd name="T115" fmla="*/ 55 h 3328"/>
              <a:gd name="T116" fmla="*/ 1899 w 3331"/>
              <a:gd name="T117" fmla="*/ 10 h 3328"/>
              <a:gd name="T118" fmla="*/ 1943 w 3331"/>
              <a:gd name="T119" fmla="*/ 0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3328">
                <a:moveTo>
                  <a:pt x="2040" y="201"/>
                </a:moveTo>
                <a:lnTo>
                  <a:pt x="2040" y="1290"/>
                </a:lnTo>
                <a:lnTo>
                  <a:pt x="3130" y="1290"/>
                </a:lnTo>
                <a:lnTo>
                  <a:pt x="3120" y="1204"/>
                </a:lnTo>
                <a:lnTo>
                  <a:pt x="3104" y="1120"/>
                </a:lnTo>
                <a:lnTo>
                  <a:pt x="3082" y="1039"/>
                </a:lnTo>
                <a:lnTo>
                  <a:pt x="3055" y="959"/>
                </a:lnTo>
                <a:lnTo>
                  <a:pt x="3021" y="882"/>
                </a:lnTo>
                <a:lnTo>
                  <a:pt x="2984" y="809"/>
                </a:lnTo>
                <a:lnTo>
                  <a:pt x="2941" y="737"/>
                </a:lnTo>
                <a:lnTo>
                  <a:pt x="2893" y="670"/>
                </a:lnTo>
                <a:lnTo>
                  <a:pt x="2841" y="606"/>
                </a:lnTo>
                <a:lnTo>
                  <a:pt x="2785" y="546"/>
                </a:lnTo>
                <a:lnTo>
                  <a:pt x="2725" y="490"/>
                </a:lnTo>
                <a:lnTo>
                  <a:pt x="2661" y="438"/>
                </a:lnTo>
                <a:lnTo>
                  <a:pt x="2593" y="390"/>
                </a:lnTo>
                <a:lnTo>
                  <a:pt x="2522" y="347"/>
                </a:lnTo>
                <a:lnTo>
                  <a:pt x="2449" y="310"/>
                </a:lnTo>
                <a:lnTo>
                  <a:pt x="2371" y="276"/>
                </a:lnTo>
                <a:lnTo>
                  <a:pt x="2292" y="249"/>
                </a:lnTo>
                <a:lnTo>
                  <a:pt x="2210" y="227"/>
                </a:lnTo>
                <a:lnTo>
                  <a:pt x="2127" y="211"/>
                </a:lnTo>
                <a:lnTo>
                  <a:pt x="2040" y="201"/>
                </a:lnTo>
                <a:close/>
                <a:moveTo>
                  <a:pt x="1571" y="185"/>
                </a:moveTo>
                <a:lnTo>
                  <a:pt x="1593" y="189"/>
                </a:lnTo>
                <a:lnTo>
                  <a:pt x="1614" y="196"/>
                </a:lnTo>
                <a:lnTo>
                  <a:pt x="1632" y="207"/>
                </a:lnTo>
                <a:lnTo>
                  <a:pt x="1647" y="222"/>
                </a:lnTo>
                <a:lnTo>
                  <a:pt x="1658" y="240"/>
                </a:lnTo>
                <a:lnTo>
                  <a:pt x="1666" y="261"/>
                </a:lnTo>
                <a:lnTo>
                  <a:pt x="1669" y="284"/>
                </a:lnTo>
                <a:lnTo>
                  <a:pt x="1669" y="1555"/>
                </a:lnTo>
                <a:lnTo>
                  <a:pt x="1672" y="1578"/>
                </a:lnTo>
                <a:lnTo>
                  <a:pt x="1680" y="1600"/>
                </a:lnTo>
                <a:lnTo>
                  <a:pt x="1692" y="1619"/>
                </a:lnTo>
                <a:lnTo>
                  <a:pt x="1708" y="1635"/>
                </a:lnTo>
                <a:lnTo>
                  <a:pt x="1728" y="1648"/>
                </a:lnTo>
                <a:lnTo>
                  <a:pt x="1749" y="1656"/>
                </a:lnTo>
                <a:lnTo>
                  <a:pt x="1773" y="1659"/>
                </a:lnTo>
                <a:lnTo>
                  <a:pt x="3044" y="1659"/>
                </a:lnTo>
                <a:lnTo>
                  <a:pt x="3067" y="1661"/>
                </a:lnTo>
                <a:lnTo>
                  <a:pt x="3087" y="1669"/>
                </a:lnTo>
                <a:lnTo>
                  <a:pt x="3106" y="1680"/>
                </a:lnTo>
                <a:lnTo>
                  <a:pt x="3121" y="1695"/>
                </a:lnTo>
                <a:lnTo>
                  <a:pt x="3132" y="1714"/>
                </a:lnTo>
                <a:lnTo>
                  <a:pt x="3139" y="1734"/>
                </a:lnTo>
                <a:lnTo>
                  <a:pt x="3142" y="1757"/>
                </a:lnTo>
                <a:lnTo>
                  <a:pt x="3139" y="1846"/>
                </a:lnTo>
                <a:lnTo>
                  <a:pt x="3132" y="1935"/>
                </a:lnTo>
                <a:lnTo>
                  <a:pt x="3120" y="2022"/>
                </a:lnTo>
                <a:lnTo>
                  <a:pt x="3103" y="2109"/>
                </a:lnTo>
                <a:lnTo>
                  <a:pt x="3081" y="2193"/>
                </a:lnTo>
                <a:lnTo>
                  <a:pt x="3055" y="2277"/>
                </a:lnTo>
                <a:lnTo>
                  <a:pt x="3023" y="2358"/>
                </a:lnTo>
                <a:lnTo>
                  <a:pt x="2988" y="2438"/>
                </a:lnTo>
                <a:lnTo>
                  <a:pt x="2948" y="2515"/>
                </a:lnTo>
                <a:lnTo>
                  <a:pt x="2903" y="2590"/>
                </a:lnTo>
                <a:lnTo>
                  <a:pt x="2854" y="2664"/>
                </a:lnTo>
                <a:lnTo>
                  <a:pt x="2801" y="2734"/>
                </a:lnTo>
                <a:lnTo>
                  <a:pt x="2743" y="2802"/>
                </a:lnTo>
                <a:lnTo>
                  <a:pt x="2682" y="2867"/>
                </a:lnTo>
                <a:lnTo>
                  <a:pt x="2617" y="2928"/>
                </a:lnTo>
                <a:lnTo>
                  <a:pt x="2549" y="2986"/>
                </a:lnTo>
                <a:lnTo>
                  <a:pt x="2478" y="3039"/>
                </a:lnTo>
                <a:lnTo>
                  <a:pt x="2405" y="3088"/>
                </a:lnTo>
                <a:lnTo>
                  <a:pt x="2330" y="3133"/>
                </a:lnTo>
                <a:lnTo>
                  <a:pt x="2252" y="3173"/>
                </a:lnTo>
                <a:lnTo>
                  <a:pt x="2173" y="3208"/>
                </a:lnTo>
                <a:lnTo>
                  <a:pt x="2091" y="3240"/>
                </a:lnTo>
                <a:lnTo>
                  <a:pt x="2008" y="3266"/>
                </a:lnTo>
                <a:lnTo>
                  <a:pt x="1922" y="3288"/>
                </a:lnTo>
                <a:lnTo>
                  <a:pt x="1837" y="3305"/>
                </a:lnTo>
                <a:lnTo>
                  <a:pt x="1749" y="3317"/>
                </a:lnTo>
                <a:lnTo>
                  <a:pt x="1660" y="3325"/>
                </a:lnTo>
                <a:lnTo>
                  <a:pt x="1571" y="3328"/>
                </a:lnTo>
                <a:lnTo>
                  <a:pt x="1571" y="3328"/>
                </a:lnTo>
                <a:lnTo>
                  <a:pt x="1533" y="3328"/>
                </a:lnTo>
                <a:lnTo>
                  <a:pt x="1440" y="3322"/>
                </a:lnTo>
                <a:lnTo>
                  <a:pt x="1349" y="3312"/>
                </a:lnTo>
                <a:lnTo>
                  <a:pt x="1258" y="3296"/>
                </a:lnTo>
                <a:lnTo>
                  <a:pt x="1169" y="3276"/>
                </a:lnTo>
                <a:lnTo>
                  <a:pt x="1082" y="3249"/>
                </a:lnTo>
                <a:lnTo>
                  <a:pt x="995" y="3219"/>
                </a:lnTo>
                <a:lnTo>
                  <a:pt x="912" y="3182"/>
                </a:lnTo>
                <a:lnTo>
                  <a:pt x="830" y="3141"/>
                </a:lnTo>
                <a:lnTo>
                  <a:pt x="751" y="3095"/>
                </a:lnTo>
                <a:lnTo>
                  <a:pt x="674" y="3046"/>
                </a:lnTo>
                <a:lnTo>
                  <a:pt x="600" y="2990"/>
                </a:lnTo>
                <a:lnTo>
                  <a:pt x="529" y="2930"/>
                </a:lnTo>
                <a:lnTo>
                  <a:pt x="460" y="2866"/>
                </a:lnTo>
                <a:lnTo>
                  <a:pt x="396" y="2798"/>
                </a:lnTo>
                <a:lnTo>
                  <a:pt x="337" y="2727"/>
                </a:lnTo>
                <a:lnTo>
                  <a:pt x="281" y="2653"/>
                </a:lnTo>
                <a:lnTo>
                  <a:pt x="231" y="2576"/>
                </a:lnTo>
                <a:lnTo>
                  <a:pt x="185" y="2497"/>
                </a:lnTo>
                <a:lnTo>
                  <a:pt x="145" y="2415"/>
                </a:lnTo>
                <a:lnTo>
                  <a:pt x="108" y="2332"/>
                </a:lnTo>
                <a:lnTo>
                  <a:pt x="77" y="2245"/>
                </a:lnTo>
                <a:lnTo>
                  <a:pt x="51" y="2158"/>
                </a:lnTo>
                <a:lnTo>
                  <a:pt x="31" y="2069"/>
                </a:lnTo>
                <a:lnTo>
                  <a:pt x="14" y="1978"/>
                </a:lnTo>
                <a:lnTo>
                  <a:pt x="4" y="1887"/>
                </a:lnTo>
                <a:lnTo>
                  <a:pt x="0" y="1794"/>
                </a:lnTo>
                <a:lnTo>
                  <a:pt x="0" y="1704"/>
                </a:lnTo>
                <a:lnTo>
                  <a:pt x="5" y="1613"/>
                </a:lnTo>
                <a:lnTo>
                  <a:pt x="16" y="1524"/>
                </a:lnTo>
                <a:lnTo>
                  <a:pt x="32" y="1436"/>
                </a:lnTo>
                <a:lnTo>
                  <a:pt x="52" y="1349"/>
                </a:lnTo>
                <a:lnTo>
                  <a:pt x="77" y="1265"/>
                </a:lnTo>
                <a:lnTo>
                  <a:pt x="107" y="1181"/>
                </a:lnTo>
                <a:lnTo>
                  <a:pt x="142" y="1100"/>
                </a:lnTo>
                <a:lnTo>
                  <a:pt x="181" y="1020"/>
                </a:lnTo>
                <a:lnTo>
                  <a:pt x="225" y="943"/>
                </a:lnTo>
                <a:lnTo>
                  <a:pt x="274" y="868"/>
                </a:lnTo>
                <a:lnTo>
                  <a:pt x="327" y="795"/>
                </a:lnTo>
                <a:lnTo>
                  <a:pt x="384" y="726"/>
                </a:lnTo>
                <a:lnTo>
                  <a:pt x="446" y="659"/>
                </a:lnTo>
                <a:lnTo>
                  <a:pt x="511" y="596"/>
                </a:lnTo>
                <a:lnTo>
                  <a:pt x="580" y="537"/>
                </a:lnTo>
                <a:lnTo>
                  <a:pt x="651" y="482"/>
                </a:lnTo>
                <a:lnTo>
                  <a:pt x="725" y="432"/>
                </a:lnTo>
                <a:lnTo>
                  <a:pt x="801" y="386"/>
                </a:lnTo>
                <a:lnTo>
                  <a:pt x="880" y="344"/>
                </a:lnTo>
                <a:lnTo>
                  <a:pt x="961" y="308"/>
                </a:lnTo>
                <a:lnTo>
                  <a:pt x="1043" y="276"/>
                </a:lnTo>
                <a:lnTo>
                  <a:pt x="1128" y="249"/>
                </a:lnTo>
                <a:lnTo>
                  <a:pt x="1213" y="226"/>
                </a:lnTo>
                <a:lnTo>
                  <a:pt x="1301" y="209"/>
                </a:lnTo>
                <a:lnTo>
                  <a:pt x="1389" y="196"/>
                </a:lnTo>
                <a:lnTo>
                  <a:pt x="1480" y="189"/>
                </a:lnTo>
                <a:lnTo>
                  <a:pt x="1571" y="185"/>
                </a:lnTo>
                <a:close/>
                <a:moveTo>
                  <a:pt x="1943" y="0"/>
                </a:moveTo>
                <a:lnTo>
                  <a:pt x="2037" y="3"/>
                </a:lnTo>
                <a:lnTo>
                  <a:pt x="2130" y="13"/>
                </a:lnTo>
                <a:lnTo>
                  <a:pt x="2222" y="29"/>
                </a:lnTo>
                <a:lnTo>
                  <a:pt x="2311" y="50"/>
                </a:lnTo>
                <a:lnTo>
                  <a:pt x="2398" y="77"/>
                </a:lnTo>
                <a:lnTo>
                  <a:pt x="2482" y="109"/>
                </a:lnTo>
                <a:lnTo>
                  <a:pt x="2564" y="147"/>
                </a:lnTo>
                <a:lnTo>
                  <a:pt x="2642" y="190"/>
                </a:lnTo>
                <a:lnTo>
                  <a:pt x="2718" y="237"/>
                </a:lnTo>
                <a:lnTo>
                  <a:pt x="2790" y="289"/>
                </a:lnTo>
                <a:lnTo>
                  <a:pt x="2858" y="346"/>
                </a:lnTo>
                <a:lnTo>
                  <a:pt x="2923" y="407"/>
                </a:lnTo>
                <a:lnTo>
                  <a:pt x="2985" y="472"/>
                </a:lnTo>
                <a:lnTo>
                  <a:pt x="3041" y="541"/>
                </a:lnTo>
                <a:lnTo>
                  <a:pt x="3094" y="613"/>
                </a:lnTo>
                <a:lnTo>
                  <a:pt x="3140" y="688"/>
                </a:lnTo>
                <a:lnTo>
                  <a:pt x="3183" y="767"/>
                </a:lnTo>
                <a:lnTo>
                  <a:pt x="3222" y="848"/>
                </a:lnTo>
                <a:lnTo>
                  <a:pt x="3253" y="933"/>
                </a:lnTo>
                <a:lnTo>
                  <a:pt x="3281" y="1019"/>
                </a:lnTo>
                <a:lnTo>
                  <a:pt x="3302" y="1109"/>
                </a:lnTo>
                <a:lnTo>
                  <a:pt x="3318" y="1200"/>
                </a:lnTo>
                <a:lnTo>
                  <a:pt x="3328" y="1293"/>
                </a:lnTo>
                <a:lnTo>
                  <a:pt x="3331" y="1388"/>
                </a:lnTo>
                <a:lnTo>
                  <a:pt x="3328" y="1410"/>
                </a:lnTo>
                <a:lnTo>
                  <a:pt x="3321" y="1431"/>
                </a:lnTo>
                <a:lnTo>
                  <a:pt x="3310" y="1449"/>
                </a:lnTo>
                <a:lnTo>
                  <a:pt x="3294" y="1464"/>
                </a:lnTo>
                <a:lnTo>
                  <a:pt x="3276" y="1477"/>
                </a:lnTo>
                <a:lnTo>
                  <a:pt x="3256" y="1484"/>
                </a:lnTo>
                <a:lnTo>
                  <a:pt x="3232" y="1486"/>
                </a:lnTo>
                <a:lnTo>
                  <a:pt x="1943" y="1486"/>
                </a:lnTo>
                <a:lnTo>
                  <a:pt x="1920" y="1484"/>
                </a:lnTo>
                <a:lnTo>
                  <a:pt x="1899" y="1477"/>
                </a:lnTo>
                <a:lnTo>
                  <a:pt x="1881" y="1464"/>
                </a:lnTo>
                <a:lnTo>
                  <a:pt x="1866" y="1449"/>
                </a:lnTo>
                <a:lnTo>
                  <a:pt x="1854" y="1431"/>
                </a:lnTo>
                <a:lnTo>
                  <a:pt x="1847" y="1410"/>
                </a:lnTo>
                <a:lnTo>
                  <a:pt x="1844" y="1388"/>
                </a:lnTo>
                <a:lnTo>
                  <a:pt x="1844" y="98"/>
                </a:lnTo>
                <a:lnTo>
                  <a:pt x="1847" y="75"/>
                </a:lnTo>
                <a:lnTo>
                  <a:pt x="1854" y="55"/>
                </a:lnTo>
                <a:lnTo>
                  <a:pt x="1866" y="37"/>
                </a:lnTo>
                <a:lnTo>
                  <a:pt x="1881" y="22"/>
                </a:lnTo>
                <a:lnTo>
                  <a:pt x="1899" y="10"/>
                </a:lnTo>
                <a:lnTo>
                  <a:pt x="1920" y="3"/>
                </a:lnTo>
                <a:lnTo>
                  <a:pt x="1943" y="0"/>
                </a:lnTo>
                <a:lnTo>
                  <a:pt x="194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Inhaltsplatzhalter 4">
            <a:extLst>
              <a:ext uri="{FF2B5EF4-FFF2-40B4-BE49-F238E27FC236}">
                <a16:creationId xmlns:a16="http://schemas.microsoft.com/office/drawing/2014/main" id="{B178FC7E-D611-46A4-A1BE-27296CE7F026}"/>
              </a:ext>
            </a:extLst>
          </p:cNvPr>
          <p:cNvSpPr txBox="1">
            <a:spLocks/>
          </p:cNvSpPr>
          <p:nvPr/>
        </p:nvSpPr>
        <p:spPr>
          <a:xfrm>
            <a:off x="3509482" y="1918298"/>
            <a:ext cx="4699881" cy="57464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1867" b="1">
                <a:solidFill>
                  <a:srgbClr val="0066CC"/>
                </a:solidFill>
                <a:latin typeface="+mj-lt"/>
              </a:rPr>
              <a:t>1- Xác định khó khăn (những khó khăn) cơ bản mà học sinh đang gặp phải</a:t>
            </a:r>
            <a:endParaRPr lang="en-US" sz="1200" dirty="0">
              <a:solidFill>
                <a:srgbClr val="0066CC"/>
              </a:solidFill>
              <a:latin typeface="+mn-lt"/>
            </a:endParaRPr>
          </a:p>
        </p:txBody>
      </p:sp>
      <p:sp>
        <p:nvSpPr>
          <p:cNvPr id="60" name="Inhaltsplatzhalter 4">
            <a:extLst>
              <a:ext uri="{FF2B5EF4-FFF2-40B4-BE49-F238E27FC236}">
                <a16:creationId xmlns:a16="http://schemas.microsoft.com/office/drawing/2014/main" id="{B46ED2EC-B27A-4BCF-855C-6A621881CB28}"/>
              </a:ext>
            </a:extLst>
          </p:cNvPr>
          <p:cNvSpPr txBox="1">
            <a:spLocks/>
          </p:cNvSpPr>
          <p:nvPr/>
        </p:nvSpPr>
        <p:spPr>
          <a:xfrm>
            <a:off x="3509481" y="3051416"/>
            <a:ext cx="4751656" cy="57464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1867" b="1">
                <a:solidFill>
                  <a:srgbClr val="008080"/>
                </a:solidFill>
                <a:latin typeface="+mj-lt"/>
              </a:rPr>
              <a:t>2- Tìm hiểu (những) nguyên nhân dẫn đến khó khăn và xác định nguyên nhân chính</a:t>
            </a:r>
            <a:endParaRPr lang="en-US" sz="1200" dirty="0">
              <a:solidFill>
                <a:srgbClr val="008080"/>
              </a:solidFill>
              <a:latin typeface="+mn-lt"/>
            </a:endParaRPr>
          </a:p>
        </p:txBody>
      </p:sp>
      <p:sp>
        <p:nvSpPr>
          <p:cNvPr id="61" name="Inhaltsplatzhalter 4">
            <a:extLst>
              <a:ext uri="{FF2B5EF4-FFF2-40B4-BE49-F238E27FC236}">
                <a16:creationId xmlns:a16="http://schemas.microsoft.com/office/drawing/2014/main" id="{432E7B10-0D65-49B4-A2CD-EB9C5650F72B}"/>
              </a:ext>
            </a:extLst>
          </p:cNvPr>
          <p:cNvSpPr txBox="1">
            <a:spLocks/>
          </p:cNvSpPr>
          <p:nvPr/>
        </p:nvSpPr>
        <p:spPr>
          <a:xfrm>
            <a:off x="3490067" y="3996308"/>
            <a:ext cx="4699880" cy="114928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1867" b="1">
                <a:solidFill>
                  <a:schemeClr val="tx1">
                    <a:lumMod val="95000"/>
                    <a:lumOff val="5000"/>
                  </a:schemeClr>
                </a:solidFill>
                <a:latin typeface="+mj-lt"/>
              </a:rPr>
              <a:t>3- Dự kiến các biện pháp có thể thực hiện. Lựa chọn biện pháp khả thi, huy động lực lượng có liên quan cùng tư vấn, hỗ trợ học sinh (nếu cần thiết)</a:t>
            </a:r>
            <a:endParaRPr lang="en-US" sz="1200" dirty="0">
              <a:solidFill>
                <a:schemeClr val="tx1">
                  <a:lumMod val="95000"/>
                  <a:lumOff val="5000"/>
                </a:schemeClr>
              </a:solidFill>
              <a:latin typeface="+mn-lt"/>
            </a:endParaRPr>
          </a:p>
        </p:txBody>
      </p:sp>
      <p:sp>
        <p:nvSpPr>
          <p:cNvPr id="62" name="Inhaltsplatzhalter 4">
            <a:extLst>
              <a:ext uri="{FF2B5EF4-FFF2-40B4-BE49-F238E27FC236}">
                <a16:creationId xmlns:a16="http://schemas.microsoft.com/office/drawing/2014/main" id="{20B5F36B-D907-4FB2-9108-CBCD6E0A2CEF}"/>
              </a:ext>
            </a:extLst>
          </p:cNvPr>
          <p:cNvSpPr txBox="1">
            <a:spLocks/>
          </p:cNvSpPr>
          <p:nvPr/>
        </p:nvSpPr>
        <p:spPr>
          <a:xfrm>
            <a:off x="3509482" y="5461312"/>
            <a:ext cx="4751656" cy="28732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1867" b="1">
                <a:solidFill>
                  <a:schemeClr val="accent5">
                    <a:lumMod val="75000"/>
                  </a:schemeClr>
                </a:solidFill>
                <a:latin typeface="+mj-lt"/>
              </a:rPr>
              <a:t>4- Theo dõi sự tiến bộ của học sinh</a:t>
            </a:r>
            <a:endParaRPr lang="en-US" sz="1200" dirty="0">
              <a:solidFill>
                <a:schemeClr val="accent5">
                  <a:lumMod val="75000"/>
                </a:schemeClr>
              </a:solidFill>
              <a:latin typeface="+mn-lt"/>
            </a:endParaRPr>
          </a:p>
        </p:txBody>
      </p:sp>
      <p:sp>
        <p:nvSpPr>
          <p:cNvPr id="63" name="Tiêu đề phụ 1">
            <a:extLst>
              <a:ext uri="{FF2B5EF4-FFF2-40B4-BE49-F238E27FC236}">
                <a16:creationId xmlns:a16="http://schemas.microsoft.com/office/drawing/2014/main" id="{30448A51-A48D-4CFB-93ED-43B4A249D3FA}"/>
              </a:ext>
            </a:extLst>
          </p:cNvPr>
          <p:cNvSpPr txBox="1">
            <a:spLocks/>
          </p:cNvSpPr>
          <p:nvPr/>
        </p:nvSpPr>
        <p:spPr>
          <a:xfrm>
            <a:off x="8838530" y="5563575"/>
            <a:ext cx="3249662" cy="55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2"/>
              </a:buClr>
              <a:buSzPts val="2500"/>
              <a:buFont typeface="Comfortaa"/>
              <a:buNone/>
              <a:defRPr sz="2200" b="1" i="0" u="none" strike="noStrike" cap="none">
                <a:solidFill>
                  <a:schemeClr val="accent2"/>
                </a:solidFill>
                <a:latin typeface="Comfortaa"/>
                <a:ea typeface="Comfortaa"/>
                <a:cs typeface="Comfortaa"/>
                <a:sym typeface="Comfortaa"/>
              </a:defRPr>
            </a:lvl1pPr>
            <a:lvl2pPr marL="914400" marR="0" lvl="1" indent="-317500" algn="ctr" rtl="0">
              <a:lnSpc>
                <a:spcPct val="100000"/>
              </a:lnSpc>
              <a:spcBef>
                <a:spcPts val="0"/>
              </a:spcBef>
              <a:spcAft>
                <a:spcPts val="0"/>
              </a:spcAft>
              <a:buClr>
                <a:schemeClr val="accent2"/>
              </a:buClr>
              <a:buSzPts val="2500"/>
              <a:buFont typeface="Comfortaa"/>
              <a:buNone/>
              <a:defRPr sz="2500" b="0" i="0" u="none" strike="noStrike" cap="none">
                <a:solidFill>
                  <a:schemeClr val="accent2"/>
                </a:solidFill>
                <a:latin typeface="Comfortaa"/>
                <a:ea typeface="Comfortaa"/>
                <a:cs typeface="Comfortaa"/>
                <a:sym typeface="Comfortaa"/>
              </a:defRPr>
            </a:lvl2pPr>
            <a:lvl3pPr marL="1371600" marR="0" lvl="2" indent="-317500" algn="ctr" rtl="0">
              <a:lnSpc>
                <a:spcPct val="100000"/>
              </a:lnSpc>
              <a:spcBef>
                <a:spcPts val="0"/>
              </a:spcBef>
              <a:spcAft>
                <a:spcPts val="0"/>
              </a:spcAft>
              <a:buClr>
                <a:schemeClr val="accent2"/>
              </a:buClr>
              <a:buSzPts val="2500"/>
              <a:buFont typeface="Comfortaa"/>
              <a:buNone/>
              <a:defRPr sz="2500" b="0" i="0" u="none" strike="noStrike" cap="none">
                <a:solidFill>
                  <a:schemeClr val="accent2"/>
                </a:solidFill>
                <a:latin typeface="Comfortaa"/>
                <a:ea typeface="Comfortaa"/>
                <a:cs typeface="Comfortaa"/>
                <a:sym typeface="Comfortaa"/>
              </a:defRPr>
            </a:lvl3pPr>
            <a:lvl4pPr marL="1828800" marR="0" lvl="3" indent="-317500" algn="ctr" rtl="0">
              <a:lnSpc>
                <a:spcPct val="100000"/>
              </a:lnSpc>
              <a:spcBef>
                <a:spcPts val="0"/>
              </a:spcBef>
              <a:spcAft>
                <a:spcPts val="0"/>
              </a:spcAft>
              <a:buClr>
                <a:schemeClr val="accent2"/>
              </a:buClr>
              <a:buSzPts val="2500"/>
              <a:buFont typeface="Comfortaa"/>
              <a:buNone/>
              <a:defRPr sz="2500" b="0" i="0" u="none" strike="noStrike" cap="none">
                <a:solidFill>
                  <a:schemeClr val="accent2"/>
                </a:solidFill>
                <a:latin typeface="Comfortaa"/>
                <a:ea typeface="Comfortaa"/>
                <a:cs typeface="Comfortaa"/>
                <a:sym typeface="Comfortaa"/>
              </a:defRPr>
            </a:lvl4pPr>
            <a:lvl5pPr marL="2286000" marR="0" lvl="4" indent="-317500" algn="ctr" rtl="0">
              <a:lnSpc>
                <a:spcPct val="100000"/>
              </a:lnSpc>
              <a:spcBef>
                <a:spcPts val="0"/>
              </a:spcBef>
              <a:spcAft>
                <a:spcPts val="0"/>
              </a:spcAft>
              <a:buClr>
                <a:schemeClr val="accent2"/>
              </a:buClr>
              <a:buSzPts val="2500"/>
              <a:buFont typeface="Comfortaa"/>
              <a:buNone/>
              <a:defRPr sz="2500" b="0" i="0" u="none" strike="noStrike" cap="none">
                <a:solidFill>
                  <a:schemeClr val="accent2"/>
                </a:solidFill>
                <a:latin typeface="Comfortaa"/>
                <a:ea typeface="Comfortaa"/>
                <a:cs typeface="Comfortaa"/>
                <a:sym typeface="Comfortaa"/>
              </a:defRPr>
            </a:lvl5pPr>
            <a:lvl6pPr marL="2743200" marR="0" lvl="5" indent="-317500" algn="ctr" rtl="0">
              <a:lnSpc>
                <a:spcPct val="100000"/>
              </a:lnSpc>
              <a:spcBef>
                <a:spcPts val="0"/>
              </a:spcBef>
              <a:spcAft>
                <a:spcPts val="0"/>
              </a:spcAft>
              <a:buClr>
                <a:schemeClr val="accent2"/>
              </a:buClr>
              <a:buSzPts val="2500"/>
              <a:buFont typeface="Comfortaa"/>
              <a:buNone/>
              <a:defRPr sz="2500" b="0" i="0" u="none" strike="noStrike" cap="none">
                <a:solidFill>
                  <a:schemeClr val="accent2"/>
                </a:solidFill>
                <a:latin typeface="Comfortaa"/>
                <a:ea typeface="Comfortaa"/>
                <a:cs typeface="Comfortaa"/>
                <a:sym typeface="Comfortaa"/>
              </a:defRPr>
            </a:lvl6pPr>
            <a:lvl7pPr marL="3200400" marR="0" lvl="6" indent="-317500" algn="ctr" rtl="0">
              <a:lnSpc>
                <a:spcPct val="100000"/>
              </a:lnSpc>
              <a:spcBef>
                <a:spcPts val="0"/>
              </a:spcBef>
              <a:spcAft>
                <a:spcPts val="0"/>
              </a:spcAft>
              <a:buClr>
                <a:schemeClr val="accent2"/>
              </a:buClr>
              <a:buSzPts val="2500"/>
              <a:buFont typeface="Comfortaa"/>
              <a:buNone/>
              <a:defRPr sz="2500" b="0" i="0" u="none" strike="noStrike" cap="none">
                <a:solidFill>
                  <a:schemeClr val="accent2"/>
                </a:solidFill>
                <a:latin typeface="Comfortaa"/>
                <a:ea typeface="Comfortaa"/>
                <a:cs typeface="Comfortaa"/>
                <a:sym typeface="Comfortaa"/>
              </a:defRPr>
            </a:lvl7pPr>
            <a:lvl8pPr marL="3657600" marR="0" lvl="7" indent="-317500" algn="ctr" rtl="0">
              <a:lnSpc>
                <a:spcPct val="100000"/>
              </a:lnSpc>
              <a:spcBef>
                <a:spcPts val="0"/>
              </a:spcBef>
              <a:spcAft>
                <a:spcPts val="0"/>
              </a:spcAft>
              <a:buClr>
                <a:schemeClr val="accent2"/>
              </a:buClr>
              <a:buSzPts val="2500"/>
              <a:buFont typeface="Comfortaa"/>
              <a:buNone/>
              <a:defRPr sz="2500" b="0" i="0" u="none" strike="noStrike" cap="none">
                <a:solidFill>
                  <a:schemeClr val="accent2"/>
                </a:solidFill>
                <a:latin typeface="Comfortaa"/>
                <a:ea typeface="Comfortaa"/>
                <a:cs typeface="Comfortaa"/>
                <a:sym typeface="Comfortaa"/>
              </a:defRPr>
            </a:lvl8pPr>
            <a:lvl9pPr marL="4114800" marR="0" lvl="8" indent="-317500" algn="ctr" rtl="0">
              <a:lnSpc>
                <a:spcPct val="100000"/>
              </a:lnSpc>
              <a:spcBef>
                <a:spcPts val="0"/>
              </a:spcBef>
              <a:spcAft>
                <a:spcPts val="0"/>
              </a:spcAft>
              <a:buClr>
                <a:schemeClr val="accent2"/>
              </a:buClr>
              <a:buSzPts val="2500"/>
              <a:buFont typeface="Comfortaa"/>
              <a:buNone/>
              <a:defRPr sz="2500" b="0" i="0" u="none" strike="noStrike" cap="none">
                <a:solidFill>
                  <a:schemeClr val="accent2"/>
                </a:solidFill>
                <a:latin typeface="Comfortaa"/>
                <a:ea typeface="Comfortaa"/>
                <a:cs typeface="Comfortaa"/>
                <a:sym typeface="Comfortaa"/>
              </a:defRPr>
            </a:lvl9pPr>
          </a:lstStyle>
          <a:p>
            <a:r>
              <a:rPr lang="en-US" sz="2400" i="1">
                <a:latin typeface="+mn-lt"/>
              </a:rPr>
              <a:t>Linh hoạt, phù hợp</a:t>
            </a:r>
          </a:p>
        </p:txBody>
      </p:sp>
      <p:grpSp>
        <p:nvGrpSpPr>
          <p:cNvPr id="64" name="Google Shape;470;p42">
            <a:extLst>
              <a:ext uri="{FF2B5EF4-FFF2-40B4-BE49-F238E27FC236}">
                <a16:creationId xmlns:a16="http://schemas.microsoft.com/office/drawing/2014/main" id="{595DF472-6D7F-4878-8310-9E034625B288}"/>
              </a:ext>
            </a:extLst>
          </p:cNvPr>
          <p:cNvGrpSpPr/>
          <p:nvPr/>
        </p:nvGrpSpPr>
        <p:grpSpPr>
          <a:xfrm>
            <a:off x="8250931" y="5587562"/>
            <a:ext cx="577392" cy="535361"/>
            <a:chOff x="5972700" y="2330200"/>
            <a:chExt cx="411625" cy="387275"/>
          </a:xfrm>
        </p:grpSpPr>
        <p:sp>
          <p:nvSpPr>
            <p:cNvPr id="65" name="Google Shape;471;p42">
              <a:extLst>
                <a:ext uri="{FF2B5EF4-FFF2-40B4-BE49-F238E27FC236}">
                  <a16:creationId xmlns:a16="http://schemas.microsoft.com/office/drawing/2014/main" id="{3CFC9CDA-5A54-4637-A5B8-1D5F33B80379}"/>
                </a:ext>
              </a:extLst>
            </p:cNvPr>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28575" cap="rnd" cmpd="sng">
              <a:solidFill>
                <a:srgbClr val="336699"/>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66" name="Google Shape;472;p42">
              <a:extLst>
                <a:ext uri="{FF2B5EF4-FFF2-40B4-BE49-F238E27FC236}">
                  <a16:creationId xmlns:a16="http://schemas.microsoft.com/office/drawing/2014/main" id="{C1CE6B0F-1E84-44FD-8B39-E1855D642A2A}"/>
                </a:ext>
              </a:extLst>
            </p:cNvPr>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28575" cap="rnd" cmpd="sng">
              <a:solidFill>
                <a:srgbClr val="336699"/>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grpSp>
      <p:pic>
        <p:nvPicPr>
          <p:cNvPr id="67" name="Picture 2" descr="Hình ảnh Vẽ Tay Hoạt Hình Sinh Viên Minh Họa, Sinh Viên Clipart, Trường  Học, Kiểm Tra Vector và PNG với nền trong suốt để tải xuống miễn phí">
            <a:extLst>
              <a:ext uri="{FF2B5EF4-FFF2-40B4-BE49-F238E27FC236}">
                <a16:creationId xmlns:a16="http://schemas.microsoft.com/office/drawing/2014/main" id="{D30EDE99-51F8-4454-A9EC-8CD4D7B78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8529" y="2035723"/>
            <a:ext cx="2960505" cy="3083086"/>
          </a:xfrm>
          <a:prstGeom prst="rect">
            <a:avLst/>
          </a:prstGeom>
          <a:noFill/>
          <a:extLst>
            <a:ext uri="{909E8E84-426E-40DD-AFC4-6F175D3DCCD1}">
              <a14:hiddenFill xmlns:a14="http://schemas.microsoft.com/office/drawing/2010/main">
                <a:solidFill>
                  <a:srgbClr val="FFFFFF"/>
                </a:solidFill>
              </a14:hiddenFill>
            </a:ext>
          </a:extLst>
        </p:spPr>
      </p:pic>
      <p:sp>
        <p:nvSpPr>
          <p:cNvPr id="68" name="Tiêu đề phụ 4">
            <a:extLst>
              <a:ext uri="{FF2B5EF4-FFF2-40B4-BE49-F238E27FC236}">
                <a16:creationId xmlns:a16="http://schemas.microsoft.com/office/drawing/2014/main" id="{DDA12016-9471-4E14-AD50-108803865E55}"/>
              </a:ext>
            </a:extLst>
          </p:cNvPr>
          <p:cNvSpPr txBox="1">
            <a:spLocks/>
          </p:cNvSpPr>
          <p:nvPr/>
        </p:nvSpPr>
        <p:spPr>
          <a:xfrm>
            <a:off x="571167" y="6442627"/>
            <a:ext cx="11049666" cy="4071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solidFill>
                  <a:schemeClr val="bg1"/>
                </a:solidFill>
              </a:rPr>
              <a:t>** Quy </a:t>
            </a:r>
            <a:r>
              <a:rPr lang="en-US" sz="2000" b="1" dirty="0" err="1">
                <a:solidFill>
                  <a:schemeClr val="bg1"/>
                </a:solidFill>
              </a:rPr>
              <a:t>trình</a:t>
            </a:r>
            <a:r>
              <a:rPr lang="en-US" sz="2000" b="1" dirty="0">
                <a:solidFill>
                  <a:schemeClr val="bg1"/>
                </a:solidFill>
              </a:rPr>
              <a:t> </a:t>
            </a:r>
            <a:r>
              <a:rPr lang="en-US" sz="2000" b="1" dirty="0" err="1">
                <a:solidFill>
                  <a:schemeClr val="bg1"/>
                </a:solidFill>
              </a:rPr>
              <a:t>phân</a:t>
            </a:r>
            <a:r>
              <a:rPr lang="en-US" sz="2000" b="1" dirty="0">
                <a:solidFill>
                  <a:schemeClr val="bg1"/>
                </a:solidFill>
              </a:rPr>
              <a:t> </a:t>
            </a:r>
            <a:r>
              <a:rPr lang="en-US" sz="2000" b="1" dirty="0" err="1">
                <a:solidFill>
                  <a:schemeClr val="bg1"/>
                </a:solidFill>
              </a:rPr>
              <a:t>tích</a:t>
            </a:r>
            <a:r>
              <a:rPr lang="en-US" sz="2000" b="1" dirty="0">
                <a:solidFill>
                  <a:schemeClr val="bg1"/>
                </a:solidFill>
              </a:rPr>
              <a:t> </a:t>
            </a:r>
            <a:r>
              <a:rPr lang="en-US" sz="2000" b="1" dirty="0" err="1">
                <a:solidFill>
                  <a:schemeClr val="bg1"/>
                </a:solidFill>
              </a:rPr>
              <a:t>trường</a:t>
            </a:r>
            <a:r>
              <a:rPr lang="en-US" sz="2000" b="1" dirty="0">
                <a:solidFill>
                  <a:schemeClr val="bg1"/>
                </a:solidFill>
              </a:rPr>
              <a:t> </a:t>
            </a:r>
            <a:r>
              <a:rPr lang="en-US" sz="2000" b="1" dirty="0" err="1">
                <a:solidFill>
                  <a:schemeClr val="bg1"/>
                </a:solidFill>
              </a:rPr>
              <a:t>hợp</a:t>
            </a:r>
            <a:r>
              <a:rPr lang="en-US" sz="2000" b="1" dirty="0">
                <a:solidFill>
                  <a:schemeClr val="bg1"/>
                </a:solidFill>
              </a:rPr>
              <a:t> </a:t>
            </a:r>
            <a:r>
              <a:rPr lang="en-US" sz="2000" b="1" dirty="0" err="1">
                <a:solidFill>
                  <a:schemeClr val="bg1"/>
                </a:solidFill>
              </a:rPr>
              <a:t>thực</a:t>
            </a:r>
            <a:r>
              <a:rPr lang="en-US" sz="2000" b="1" dirty="0">
                <a:solidFill>
                  <a:schemeClr val="bg1"/>
                </a:solidFill>
              </a:rPr>
              <a:t> </a:t>
            </a:r>
            <a:r>
              <a:rPr lang="en-US" sz="2000" b="1" dirty="0" err="1">
                <a:solidFill>
                  <a:schemeClr val="bg1"/>
                </a:solidFill>
              </a:rPr>
              <a:t>tiễn</a:t>
            </a:r>
            <a:r>
              <a:rPr lang="en-US" sz="2000" b="1" dirty="0">
                <a:solidFill>
                  <a:schemeClr val="bg1"/>
                </a:solidFill>
              </a:rPr>
              <a:t> </a:t>
            </a:r>
            <a:r>
              <a:rPr lang="en-US" sz="2000" b="1" dirty="0" err="1">
                <a:solidFill>
                  <a:schemeClr val="bg1"/>
                </a:solidFill>
              </a:rPr>
              <a:t>về</a:t>
            </a:r>
            <a:r>
              <a:rPr lang="en-US" sz="2000" b="1" dirty="0">
                <a:solidFill>
                  <a:schemeClr val="bg1"/>
                </a:solidFill>
              </a:rPr>
              <a:t> </a:t>
            </a:r>
            <a:r>
              <a:rPr lang="en-US" sz="2000" b="1" dirty="0" err="1">
                <a:solidFill>
                  <a:schemeClr val="bg1"/>
                </a:solidFill>
              </a:rPr>
              <a:t>tư</a:t>
            </a:r>
            <a:r>
              <a:rPr lang="en-US" sz="2000" b="1" dirty="0">
                <a:solidFill>
                  <a:schemeClr val="bg1"/>
                </a:solidFill>
              </a:rPr>
              <a:t> </a:t>
            </a:r>
            <a:r>
              <a:rPr lang="en-US" sz="2000" b="1" dirty="0" err="1">
                <a:solidFill>
                  <a:schemeClr val="bg1"/>
                </a:solidFill>
              </a:rPr>
              <a:t>vấn</a:t>
            </a:r>
            <a:r>
              <a:rPr lang="en-US" sz="2000" b="1" dirty="0">
                <a:solidFill>
                  <a:schemeClr val="bg1"/>
                </a:solidFill>
              </a:rPr>
              <a:t>, </a:t>
            </a:r>
            <a:r>
              <a:rPr lang="en-US" sz="2000" b="1" dirty="0" err="1">
                <a:solidFill>
                  <a:schemeClr val="bg1"/>
                </a:solidFill>
              </a:rPr>
              <a:t>hỗ</a:t>
            </a:r>
            <a:r>
              <a:rPr lang="en-US" sz="2000" b="1" dirty="0">
                <a:solidFill>
                  <a:schemeClr val="bg1"/>
                </a:solidFill>
              </a:rPr>
              <a:t> </a:t>
            </a:r>
            <a:r>
              <a:rPr lang="en-US" sz="2000" b="1" dirty="0" err="1">
                <a:solidFill>
                  <a:schemeClr val="bg1"/>
                </a:solidFill>
              </a:rPr>
              <a:t>trợ</a:t>
            </a:r>
            <a:r>
              <a:rPr lang="en-US" sz="2000" b="1" dirty="0">
                <a:solidFill>
                  <a:schemeClr val="bg1"/>
                </a:solidFill>
              </a:rPr>
              <a:t> </a:t>
            </a:r>
            <a:r>
              <a:rPr lang="en-US" sz="2000" b="1" dirty="0" err="1">
                <a:solidFill>
                  <a:schemeClr val="bg1"/>
                </a:solidFill>
              </a:rPr>
              <a:t>học</a:t>
            </a:r>
            <a:r>
              <a:rPr lang="en-US" sz="2000" b="1" dirty="0">
                <a:solidFill>
                  <a:schemeClr val="bg1"/>
                </a:solidFill>
              </a:rPr>
              <a:t> </a:t>
            </a:r>
            <a:r>
              <a:rPr lang="en-US" sz="2000" b="1" dirty="0" err="1">
                <a:solidFill>
                  <a:schemeClr val="bg1"/>
                </a:solidFill>
              </a:rPr>
              <a:t>sinh</a:t>
            </a:r>
            <a:r>
              <a:rPr lang="en-US" sz="2000" b="1" dirty="0">
                <a:solidFill>
                  <a:schemeClr val="bg1"/>
                </a:solidFill>
              </a:rPr>
              <a:t> (</a:t>
            </a:r>
            <a:r>
              <a:rPr lang="en-US" sz="2000" b="1" dirty="0" err="1">
                <a:solidFill>
                  <a:schemeClr val="bg1"/>
                </a:solidFill>
              </a:rPr>
              <a:t>rút</a:t>
            </a:r>
            <a:r>
              <a:rPr lang="en-US" sz="2000" b="1" dirty="0">
                <a:solidFill>
                  <a:schemeClr val="bg1"/>
                </a:solidFill>
              </a:rPr>
              <a:t> </a:t>
            </a:r>
            <a:r>
              <a:rPr lang="en-US" sz="2000" b="1" dirty="0" err="1">
                <a:solidFill>
                  <a:schemeClr val="bg1"/>
                </a:solidFill>
              </a:rPr>
              <a:t>gọn</a:t>
            </a:r>
            <a:r>
              <a:rPr lang="en-US" sz="2000" b="1" dirty="0">
                <a:solidFill>
                  <a:schemeClr val="bg1"/>
                </a:solidFill>
              </a:rPr>
              <a:t>)</a:t>
            </a:r>
          </a:p>
        </p:txBody>
      </p:sp>
    </p:spTree>
    <p:extLst>
      <p:ext uri="{BB962C8B-B14F-4D97-AF65-F5344CB8AC3E}">
        <p14:creationId xmlns:p14="http://schemas.microsoft.com/office/powerpoint/2010/main" val="362985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ppt_x"/>
                                          </p:val>
                                        </p:tav>
                                        <p:tav tm="100000">
                                          <p:val>
                                            <p:strVal val="#ppt_x"/>
                                          </p:val>
                                        </p:tav>
                                      </p:tavLst>
                                    </p:anim>
                                    <p:anim calcmode="lin" valueType="num">
                                      <p:cBhvr additive="base">
                                        <p:cTn id="2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500" fill="hold"/>
                                        <p:tgtEl>
                                          <p:spTgt spid="55"/>
                                        </p:tgtEl>
                                        <p:attrNameLst>
                                          <p:attrName>ppt_x</p:attrName>
                                        </p:attrNameLst>
                                      </p:cBhvr>
                                      <p:tavLst>
                                        <p:tav tm="0">
                                          <p:val>
                                            <p:strVal val="#ppt_x"/>
                                          </p:val>
                                        </p:tav>
                                        <p:tav tm="100000">
                                          <p:val>
                                            <p:strVal val="#ppt_x"/>
                                          </p:val>
                                        </p:tav>
                                      </p:tavLst>
                                    </p:anim>
                                    <p:anim calcmode="lin" valueType="num">
                                      <p:cBhvr additive="base">
                                        <p:cTn id="34" dur="500" fill="hold"/>
                                        <p:tgtEl>
                                          <p:spTgt spid="5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 calcmode="lin" valueType="num">
                                      <p:cBhvr additive="base">
                                        <p:cTn id="49" dur="500" fill="hold"/>
                                        <p:tgtEl>
                                          <p:spTgt spid="60"/>
                                        </p:tgtEl>
                                        <p:attrNameLst>
                                          <p:attrName>ppt_x</p:attrName>
                                        </p:attrNameLst>
                                      </p:cBhvr>
                                      <p:tavLst>
                                        <p:tav tm="0">
                                          <p:val>
                                            <p:strVal val="#ppt_x"/>
                                          </p:val>
                                        </p:tav>
                                        <p:tav tm="100000">
                                          <p:val>
                                            <p:strVal val="#ppt_x"/>
                                          </p:val>
                                        </p:tav>
                                      </p:tavLst>
                                    </p:anim>
                                    <p:anim calcmode="lin" valueType="num">
                                      <p:cBhvr additive="base">
                                        <p:cTn id="5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ppt_x"/>
                                          </p:val>
                                        </p:tav>
                                        <p:tav tm="100000">
                                          <p:val>
                                            <p:strVal val="#ppt_x"/>
                                          </p:val>
                                        </p:tav>
                                      </p:tavLst>
                                    </p:anim>
                                    <p:anim calcmode="lin" valueType="num">
                                      <p:cBhvr additive="base">
                                        <p:cTn id="60" dur="500" fill="hold"/>
                                        <p:tgtEl>
                                          <p:spTgt spid="3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 calcmode="lin" valueType="num">
                                      <p:cBhvr additive="base">
                                        <p:cTn id="63" dur="500" fill="hold"/>
                                        <p:tgtEl>
                                          <p:spTgt spid="54"/>
                                        </p:tgtEl>
                                        <p:attrNameLst>
                                          <p:attrName>ppt_x</p:attrName>
                                        </p:attrNameLst>
                                      </p:cBhvr>
                                      <p:tavLst>
                                        <p:tav tm="0">
                                          <p:val>
                                            <p:strVal val="#ppt_x"/>
                                          </p:val>
                                        </p:tav>
                                        <p:tav tm="100000">
                                          <p:val>
                                            <p:strVal val="#ppt_x"/>
                                          </p:val>
                                        </p:tav>
                                      </p:tavLst>
                                    </p:anim>
                                    <p:anim calcmode="lin" valueType="num">
                                      <p:cBhvr additive="base">
                                        <p:cTn id="64" dur="500" fill="hold"/>
                                        <p:tgtEl>
                                          <p:spTgt spid="5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anim calcmode="lin" valueType="num">
                                      <p:cBhvr additive="base">
                                        <p:cTn id="75" dur="500" fill="hold"/>
                                        <p:tgtEl>
                                          <p:spTgt spid="61"/>
                                        </p:tgtEl>
                                        <p:attrNameLst>
                                          <p:attrName>ppt_x</p:attrName>
                                        </p:attrNameLst>
                                      </p:cBhvr>
                                      <p:tavLst>
                                        <p:tav tm="0">
                                          <p:val>
                                            <p:strVal val="#ppt_x"/>
                                          </p:val>
                                        </p:tav>
                                        <p:tav tm="100000">
                                          <p:val>
                                            <p:strVal val="#ppt_x"/>
                                          </p:val>
                                        </p:tav>
                                      </p:tavLst>
                                    </p:anim>
                                    <p:anim calcmode="lin" valueType="num">
                                      <p:cBhvr additive="base">
                                        <p:cTn id="7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fill="hold"/>
                                        <p:tgtEl>
                                          <p:spTgt spid="23"/>
                                        </p:tgtEl>
                                        <p:attrNameLst>
                                          <p:attrName>ppt_x</p:attrName>
                                        </p:attrNameLst>
                                      </p:cBhvr>
                                      <p:tavLst>
                                        <p:tav tm="0">
                                          <p:val>
                                            <p:strVal val="#ppt_x"/>
                                          </p:val>
                                        </p:tav>
                                        <p:tav tm="100000">
                                          <p:val>
                                            <p:strVal val="#ppt_x"/>
                                          </p:val>
                                        </p:tav>
                                      </p:tavLst>
                                    </p:anim>
                                    <p:anim calcmode="lin" valueType="num">
                                      <p:cBhvr additive="base">
                                        <p:cTn id="82" dur="500" fill="hold"/>
                                        <p:tgtEl>
                                          <p:spTgt spid="23"/>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500" fill="hold"/>
                                        <p:tgtEl>
                                          <p:spTgt spid="28"/>
                                        </p:tgtEl>
                                        <p:attrNameLst>
                                          <p:attrName>ppt_x</p:attrName>
                                        </p:attrNameLst>
                                      </p:cBhvr>
                                      <p:tavLst>
                                        <p:tav tm="0">
                                          <p:val>
                                            <p:strVal val="#ppt_x"/>
                                          </p:val>
                                        </p:tav>
                                        <p:tav tm="100000">
                                          <p:val>
                                            <p:strVal val="#ppt_x"/>
                                          </p:val>
                                        </p:tav>
                                      </p:tavLst>
                                    </p:anim>
                                    <p:anim calcmode="lin" valueType="num">
                                      <p:cBhvr additive="base">
                                        <p:cTn id="86" dur="500" fill="hold"/>
                                        <p:tgtEl>
                                          <p:spTgt spid="2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ppt_x"/>
                                          </p:val>
                                        </p:tav>
                                        <p:tav tm="100000">
                                          <p:val>
                                            <p:strVal val="#ppt_x"/>
                                          </p:val>
                                        </p:tav>
                                      </p:tavLst>
                                    </p:anim>
                                    <p:anim calcmode="lin" valueType="num">
                                      <p:cBhvr additive="base">
                                        <p:cTn id="90" dur="500" fill="hold"/>
                                        <p:tgtEl>
                                          <p:spTgt spid="29"/>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51"/>
                                        </p:tgtEl>
                                        <p:attrNameLst>
                                          <p:attrName>style.visibility</p:attrName>
                                        </p:attrNameLst>
                                      </p:cBhvr>
                                      <p:to>
                                        <p:strVal val="visible"/>
                                      </p:to>
                                    </p:set>
                                    <p:anim calcmode="lin" valueType="num">
                                      <p:cBhvr additive="base">
                                        <p:cTn id="93" dur="500" fill="hold"/>
                                        <p:tgtEl>
                                          <p:spTgt spid="51"/>
                                        </p:tgtEl>
                                        <p:attrNameLst>
                                          <p:attrName>ppt_x</p:attrName>
                                        </p:attrNameLst>
                                      </p:cBhvr>
                                      <p:tavLst>
                                        <p:tav tm="0">
                                          <p:val>
                                            <p:strVal val="#ppt_x"/>
                                          </p:val>
                                        </p:tav>
                                        <p:tav tm="100000">
                                          <p:val>
                                            <p:strVal val="#ppt_x"/>
                                          </p:val>
                                        </p:tav>
                                      </p:tavLst>
                                    </p:anim>
                                    <p:anim calcmode="lin" valueType="num">
                                      <p:cBhvr additive="base">
                                        <p:cTn id="94" dur="500" fill="hold"/>
                                        <p:tgtEl>
                                          <p:spTgt spid="51"/>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 calcmode="lin" valueType="num">
                                      <p:cBhvr additive="base">
                                        <p:cTn id="97" dur="500" fill="hold"/>
                                        <p:tgtEl>
                                          <p:spTgt spid="46"/>
                                        </p:tgtEl>
                                        <p:attrNameLst>
                                          <p:attrName>ppt_x</p:attrName>
                                        </p:attrNameLst>
                                      </p:cBhvr>
                                      <p:tavLst>
                                        <p:tav tm="0">
                                          <p:val>
                                            <p:strVal val="#ppt_x"/>
                                          </p:val>
                                        </p:tav>
                                        <p:tav tm="100000">
                                          <p:val>
                                            <p:strVal val="#ppt_x"/>
                                          </p:val>
                                        </p:tav>
                                      </p:tavLst>
                                    </p:anim>
                                    <p:anim calcmode="lin" valueType="num">
                                      <p:cBhvr additive="base">
                                        <p:cTn id="98" dur="500" fill="hold"/>
                                        <p:tgtEl>
                                          <p:spTgt spid="46"/>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additive="base">
                                        <p:cTn id="101" dur="500" fill="hold"/>
                                        <p:tgtEl>
                                          <p:spTgt spid="20"/>
                                        </p:tgtEl>
                                        <p:attrNameLst>
                                          <p:attrName>ppt_x</p:attrName>
                                        </p:attrNameLst>
                                      </p:cBhvr>
                                      <p:tavLst>
                                        <p:tav tm="0">
                                          <p:val>
                                            <p:strVal val="#ppt_x"/>
                                          </p:val>
                                        </p:tav>
                                        <p:tav tm="100000">
                                          <p:val>
                                            <p:strVal val="#ppt_x"/>
                                          </p:val>
                                        </p:tav>
                                      </p:tavLst>
                                    </p:anim>
                                    <p:anim calcmode="lin" valueType="num">
                                      <p:cBhvr additive="base">
                                        <p:cTn id="102" dur="500" fill="hold"/>
                                        <p:tgtEl>
                                          <p:spTgt spid="20"/>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62"/>
                                        </p:tgtEl>
                                        <p:attrNameLst>
                                          <p:attrName>style.visibility</p:attrName>
                                        </p:attrNameLst>
                                      </p:cBhvr>
                                      <p:to>
                                        <p:strVal val="visible"/>
                                      </p:to>
                                    </p:set>
                                    <p:anim calcmode="lin" valueType="num">
                                      <p:cBhvr additive="base">
                                        <p:cTn id="105" dur="500" fill="hold"/>
                                        <p:tgtEl>
                                          <p:spTgt spid="62"/>
                                        </p:tgtEl>
                                        <p:attrNameLst>
                                          <p:attrName>ppt_x</p:attrName>
                                        </p:attrNameLst>
                                      </p:cBhvr>
                                      <p:tavLst>
                                        <p:tav tm="0">
                                          <p:val>
                                            <p:strVal val="#ppt_x"/>
                                          </p:val>
                                        </p:tav>
                                        <p:tav tm="100000">
                                          <p:val>
                                            <p:strVal val="#ppt_x"/>
                                          </p:val>
                                        </p:tav>
                                      </p:tavLst>
                                    </p:anim>
                                    <p:anim calcmode="lin" valueType="num">
                                      <p:cBhvr additive="base">
                                        <p:cTn id="10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64"/>
                                        </p:tgtEl>
                                        <p:attrNameLst>
                                          <p:attrName>style.visibility</p:attrName>
                                        </p:attrNameLst>
                                      </p:cBhvr>
                                      <p:to>
                                        <p:strVal val="visible"/>
                                      </p:to>
                                    </p:set>
                                    <p:anim calcmode="lin" valueType="num">
                                      <p:cBhvr additive="base">
                                        <p:cTn id="111" dur="500" fill="hold"/>
                                        <p:tgtEl>
                                          <p:spTgt spid="64"/>
                                        </p:tgtEl>
                                        <p:attrNameLst>
                                          <p:attrName>ppt_x</p:attrName>
                                        </p:attrNameLst>
                                      </p:cBhvr>
                                      <p:tavLst>
                                        <p:tav tm="0">
                                          <p:val>
                                            <p:strVal val="#ppt_x"/>
                                          </p:val>
                                        </p:tav>
                                        <p:tav tm="100000">
                                          <p:val>
                                            <p:strVal val="#ppt_x"/>
                                          </p:val>
                                        </p:tav>
                                      </p:tavLst>
                                    </p:anim>
                                    <p:anim calcmode="lin" valueType="num">
                                      <p:cBhvr additive="base">
                                        <p:cTn id="112" dur="500" fill="hold"/>
                                        <p:tgtEl>
                                          <p:spTgt spid="64"/>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63"/>
                                        </p:tgtEl>
                                        <p:attrNameLst>
                                          <p:attrName>style.visibility</p:attrName>
                                        </p:attrNameLst>
                                      </p:cBhvr>
                                      <p:to>
                                        <p:strVal val="visible"/>
                                      </p:to>
                                    </p:set>
                                    <p:anim calcmode="lin" valueType="num">
                                      <p:cBhvr additive="base">
                                        <p:cTn id="115" dur="500" fill="hold"/>
                                        <p:tgtEl>
                                          <p:spTgt spid="63"/>
                                        </p:tgtEl>
                                        <p:attrNameLst>
                                          <p:attrName>ppt_x</p:attrName>
                                        </p:attrNameLst>
                                      </p:cBhvr>
                                      <p:tavLst>
                                        <p:tav tm="0">
                                          <p:val>
                                            <p:strVal val="#ppt_x"/>
                                          </p:val>
                                        </p:tav>
                                        <p:tav tm="100000">
                                          <p:val>
                                            <p:strVal val="#ppt_x"/>
                                          </p:val>
                                        </p:tav>
                                      </p:tavLst>
                                    </p:anim>
                                    <p:anim calcmode="lin" valueType="num">
                                      <p:cBhvr additive="base">
                                        <p:cTn id="11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54" grpId="0" animBg="1"/>
      <p:bldP spid="58" grpId="0" animBg="1"/>
      <p:bldP spid="59" grpId="0"/>
      <p:bldP spid="60" grpId="0"/>
      <p:bldP spid="61" grpId="0"/>
      <p:bldP spid="62" grpId="0"/>
      <p:bldP spid="6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a:t>Kĩ</a:t>
            </a:r>
            <a:r>
              <a:rPr lang="en-US" dirty="0"/>
              <a:t> </a:t>
            </a:r>
            <a:r>
              <a:rPr lang="en-US" dirty="0" err="1"/>
              <a:t>năng</a:t>
            </a:r>
            <a:r>
              <a:rPr lang="en-US" dirty="0"/>
              <a:t> </a:t>
            </a:r>
            <a:r>
              <a:rPr lang="en-US" dirty="0" err="1"/>
              <a:t>tham</a:t>
            </a:r>
            <a:r>
              <a:rPr lang="en-US" dirty="0"/>
              <a:t> </a:t>
            </a:r>
            <a:r>
              <a:rPr lang="en-US" dirty="0" err="1"/>
              <a:t>vấn</a:t>
            </a:r>
            <a:endParaRPr lang="en-US" dirty="0"/>
          </a:p>
        </p:txBody>
      </p:sp>
      <p:pic>
        <p:nvPicPr>
          <p:cNvPr id="4" name="Picture 4" descr="Anh/ Chị nghĩ điều gì?">
            <a:extLst>
              <a:ext uri="{FF2B5EF4-FFF2-40B4-BE49-F238E27FC236}">
                <a16:creationId xmlns:a16="http://schemas.microsoft.com/office/drawing/2014/main" id="{F75D151C-83E6-7148-9CD5-63F0DEDABC8C}"/>
              </a:ext>
            </a:extLst>
          </p:cNvPr>
          <p:cNvPicPr>
            <a:picLocks noGrp="1" noChangeAspect="1" noChangeArrowheads="1"/>
          </p:cNvPicPr>
          <p:nvPr>
            <p:ph type="pic" idx="13"/>
          </p:nvPr>
        </p:nvPicPr>
        <p:blipFill>
          <a:blip r:embed="rId2">
            <a:extLst>
              <a:ext uri="{28A0092B-C50C-407E-A947-70E740481C1C}">
                <a14:useLocalDpi xmlns:a14="http://schemas.microsoft.com/office/drawing/2010/main" val="0"/>
              </a:ext>
            </a:extLst>
          </a:blip>
          <a:srcRect t="1530" b="153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6505304" y="2534194"/>
            <a:ext cx="5551714" cy="38927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t>Chia </a:t>
            </a:r>
            <a:r>
              <a:rPr lang="en-US" sz="2800" b="1" dirty="0" err="1"/>
              <a:t>sẻ</a:t>
            </a:r>
            <a:r>
              <a:rPr lang="en-US" sz="2800" b="1" dirty="0"/>
              <a:t>:</a:t>
            </a:r>
          </a:p>
          <a:p>
            <a:pPr algn="just"/>
            <a:endParaRPr lang="en-US" sz="2800" dirty="0"/>
          </a:p>
          <a:p>
            <a:pPr algn="just"/>
            <a:r>
              <a:rPr lang="en-US" sz="2800" dirty="0"/>
              <a:t>1. </a:t>
            </a:r>
            <a:r>
              <a:rPr lang="en-US" sz="2800" dirty="0" err="1"/>
              <a:t>Để</a:t>
            </a:r>
            <a:r>
              <a:rPr lang="en-US" sz="2800" dirty="0"/>
              <a:t> </a:t>
            </a:r>
            <a:r>
              <a:rPr lang="en-US" sz="2800" dirty="0" err="1"/>
              <a:t>thực</a:t>
            </a:r>
            <a:r>
              <a:rPr lang="en-US" sz="2800" dirty="0"/>
              <a:t> </a:t>
            </a:r>
            <a:r>
              <a:rPr lang="en-US" sz="2800" dirty="0" err="1"/>
              <a:t>hiện</a:t>
            </a:r>
            <a:r>
              <a:rPr lang="en-US" sz="2800" dirty="0"/>
              <a:t> </a:t>
            </a:r>
            <a:r>
              <a:rPr lang="en-US" sz="2800" dirty="0" err="1"/>
              <a:t>tư</a:t>
            </a:r>
            <a:r>
              <a:rPr lang="en-US" sz="2800" dirty="0"/>
              <a:t> </a:t>
            </a:r>
            <a:r>
              <a:rPr lang="en-US" sz="2800" dirty="0" err="1"/>
              <a:t>vấn</a:t>
            </a:r>
            <a:r>
              <a:rPr lang="en-US" sz="2800" dirty="0"/>
              <a:t>, </a:t>
            </a:r>
            <a:r>
              <a:rPr lang="en-US" sz="2800" dirty="0" err="1"/>
              <a:t>hỗ</a:t>
            </a:r>
            <a:r>
              <a:rPr lang="en-US" sz="2800" dirty="0"/>
              <a:t> </a:t>
            </a:r>
            <a:r>
              <a:rPr lang="en-US" sz="2800" dirty="0" err="1"/>
              <a:t>trợ</a:t>
            </a:r>
            <a:r>
              <a:rPr lang="en-US" sz="2800" dirty="0"/>
              <a:t> HS. </a:t>
            </a:r>
            <a:r>
              <a:rPr lang="en-US" sz="2800" dirty="0" err="1"/>
              <a:t>Thầy</a:t>
            </a:r>
            <a:r>
              <a:rPr lang="en-US" sz="2800" dirty="0"/>
              <a:t>/ </a:t>
            </a:r>
            <a:r>
              <a:rPr lang="en-US" sz="2800" dirty="0" err="1"/>
              <a:t>cô</a:t>
            </a:r>
            <a:r>
              <a:rPr lang="en-US" sz="2800" dirty="0"/>
              <a:t> </a:t>
            </a:r>
            <a:r>
              <a:rPr lang="en-US" sz="2800" dirty="0" err="1"/>
              <a:t>cần</a:t>
            </a:r>
            <a:r>
              <a:rPr lang="en-US" sz="2800" dirty="0"/>
              <a:t> </a:t>
            </a:r>
            <a:r>
              <a:rPr lang="en-US" sz="2800" dirty="0" err="1"/>
              <a:t>những</a:t>
            </a:r>
            <a:r>
              <a:rPr lang="en-US" sz="2800" dirty="0"/>
              <a:t> </a:t>
            </a:r>
            <a:r>
              <a:rPr lang="en-US" sz="2800" dirty="0" err="1"/>
              <a:t>kĩ</a:t>
            </a:r>
            <a:r>
              <a:rPr lang="en-US" sz="2800" dirty="0"/>
              <a:t> </a:t>
            </a:r>
            <a:r>
              <a:rPr lang="en-US" sz="2800" dirty="0" err="1"/>
              <a:t>năng</a:t>
            </a:r>
            <a:r>
              <a:rPr lang="en-US" sz="2800" dirty="0"/>
              <a:t> </a:t>
            </a:r>
            <a:r>
              <a:rPr lang="en-US" sz="2800" dirty="0" err="1"/>
              <a:t>tham</a:t>
            </a:r>
            <a:r>
              <a:rPr lang="en-US" sz="2800" dirty="0"/>
              <a:t> </a:t>
            </a:r>
            <a:r>
              <a:rPr lang="en-US" sz="2800" dirty="0" err="1"/>
              <a:t>vấn</a:t>
            </a:r>
            <a:r>
              <a:rPr lang="en-US" sz="2800" dirty="0"/>
              <a:t> </a:t>
            </a:r>
            <a:r>
              <a:rPr lang="en-US" sz="2800" dirty="0" err="1"/>
              <a:t>nào</a:t>
            </a:r>
            <a:r>
              <a:rPr lang="en-US" sz="2800" dirty="0"/>
              <a:t>?</a:t>
            </a:r>
          </a:p>
          <a:p>
            <a:pPr algn="just"/>
            <a:endParaRPr lang="en-US" sz="2800" dirty="0"/>
          </a:p>
          <a:p>
            <a:pPr algn="just"/>
            <a:r>
              <a:rPr lang="en-US" sz="2800" dirty="0"/>
              <a:t>2. </a:t>
            </a:r>
            <a:r>
              <a:rPr lang="en-US" sz="2800" dirty="0" err="1"/>
              <a:t>Thầy</a:t>
            </a:r>
            <a:r>
              <a:rPr lang="en-US" sz="2800" dirty="0"/>
              <a:t> </a:t>
            </a:r>
            <a:r>
              <a:rPr lang="en-US" sz="2800" dirty="0" err="1"/>
              <a:t>cô</a:t>
            </a:r>
            <a:r>
              <a:rPr lang="en-US" sz="2800" dirty="0"/>
              <a:t> </a:t>
            </a:r>
            <a:r>
              <a:rPr lang="en-US" sz="2800" dirty="0" err="1"/>
              <a:t>hiểu</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 </a:t>
            </a:r>
            <a:r>
              <a:rPr lang="en-US" sz="2800" dirty="0" err="1"/>
              <a:t>về</a:t>
            </a:r>
            <a:r>
              <a:rPr lang="en-US" sz="2800" dirty="0"/>
              <a:t> </a:t>
            </a:r>
            <a:r>
              <a:rPr lang="en-US" sz="2800" dirty="0" err="1"/>
              <a:t>các</a:t>
            </a:r>
            <a:r>
              <a:rPr lang="en-US" sz="2800" dirty="0"/>
              <a:t> </a:t>
            </a:r>
            <a:r>
              <a:rPr lang="en-US" sz="2800" dirty="0" err="1"/>
              <a:t>kĩ</a:t>
            </a:r>
            <a:r>
              <a:rPr lang="en-US" sz="2800" dirty="0"/>
              <a:t> </a:t>
            </a:r>
            <a:r>
              <a:rPr lang="en-US" sz="2800" dirty="0" err="1"/>
              <a:t>năng</a:t>
            </a:r>
            <a:r>
              <a:rPr lang="en-US" sz="2800" dirty="0"/>
              <a:t> </a:t>
            </a:r>
            <a:r>
              <a:rPr lang="en-US" sz="2800" dirty="0" err="1"/>
              <a:t>tham</a:t>
            </a:r>
            <a:r>
              <a:rPr lang="en-US" sz="2800" dirty="0"/>
              <a:t> </a:t>
            </a:r>
            <a:r>
              <a:rPr lang="en-US" sz="2800" dirty="0" err="1"/>
              <a:t>vấn</a:t>
            </a:r>
            <a:r>
              <a:rPr lang="en-US" sz="2800" dirty="0"/>
              <a:t> </a:t>
            </a:r>
            <a:r>
              <a:rPr lang="en-US" sz="2800" dirty="0" err="1"/>
              <a:t>đó</a:t>
            </a:r>
            <a:r>
              <a:rPr lang="en-US" sz="2800" dirty="0"/>
              <a:t>?  </a:t>
            </a:r>
          </a:p>
        </p:txBody>
      </p:sp>
    </p:spTree>
    <p:extLst>
      <p:ext uri="{BB962C8B-B14F-4D97-AF65-F5344CB8AC3E}">
        <p14:creationId xmlns:p14="http://schemas.microsoft.com/office/powerpoint/2010/main" val="1469820252"/>
      </p:ext>
    </p:extLst>
  </p:cSld>
  <p:clrMapOvr>
    <a:masterClrMapping/>
  </p:clrMapOvr>
  <p:transition spd="med">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ỗ dành sẵn cho Văn bản 3">
            <a:extLst>
              <a:ext uri="{FF2B5EF4-FFF2-40B4-BE49-F238E27FC236}">
                <a16:creationId xmlns:a16="http://schemas.microsoft.com/office/drawing/2014/main" id="{8E95F1DE-A6D0-4F6C-B116-082651A5F07A}"/>
              </a:ext>
            </a:extLst>
          </p:cNvPr>
          <p:cNvSpPr>
            <a:spLocks noGrp="1"/>
          </p:cNvSpPr>
          <p:nvPr>
            <p:ph type="body" sz="quarter" idx="13"/>
          </p:nvPr>
        </p:nvSpPr>
        <p:spPr>
          <a:xfrm>
            <a:off x="203200" y="5712330"/>
            <a:ext cx="11653440" cy="384936"/>
          </a:xfrm>
        </p:spPr>
        <p:txBody>
          <a:bodyPr/>
          <a:lstStyle/>
          <a:p>
            <a:endParaRPr lang="en-US"/>
          </a:p>
          <a:p>
            <a:endParaRPr lang="en-US"/>
          </a:p>
        </p:txBody>
      </p:sp>
      <p:sp>
        <p:nvSpPr>
          <p:cNvPr id="8" name="Chỗ dành sẵn cho Văn bản 1">
            <a:extLst>
              <a:ext uri="{FF2B5EF4-FFF2-40B4-BE49-F238E27FC236}">
                <a16:creationId xmlns:a16="http://schemas.microsoft.com/office/drawing/2014/main" id="{CA10CAD9-7059-48EF-A3F6-0576F5F4A51C}"/>
              </a:ext>
            </a:extLst>
          </p:cNvPr>
          <p:cNvSpPr txBox="1">
            <a:spLocks/>
          </p:cNvSpPr>
          <p:nvPr/>
        </p:nvSpPr>
        <p:spPr>
          <a:xfrm>
            <a:off x="434561" y="128508"/>
            <a:ext cx="11322878" cy="3396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dirty="0">
                <a:solidFill>
                  <a:schemeClr val="accent1"/>
                </a:solidFill>
              </a:rPr>
              <a:t>*** </a:t>
            </a:r>
            <a:r>
              <a:rPr lang="en-US" sz="3000" b="1" dirty="0" err="1">
                <a:solidFill>
                  <a:schemeClr val="accent1"/>
                </a:solidFill>
              </a:rPr>
              <a:t>Kĩ</a:t>
            </a:r>
            <a:r>
              <a:rPr lang="en-US" sz="3000" b="1" dirty="0">
                <a:solidFill>
                  <a:schemeClr val="accent1"/>
                </a:solidFill>
              </a:rPr>
              <a:t> </a:t>
            </a:r>
            <a:r>
              <a:rPr lang="en-US" sz="3000" b="1" dirty="0" err="1">
                <a:solidFill>
                  <a:schemeClr val="accent1"/>
                </a:solidFill>
              </a:rPr>
              <a:t>năng</a:t>
            </a:r>
            <a:r>
              <a:rPr lang="en-US" sz="3000" b="1" dirty="0">
                <a:solidFill>
                  <a:schemeClr val="accent1"/>
                </a:solidFill>
              </a:rPr>
              <a:t> </a:t>
            </a:r>
            <a:r>
              <a:rPr lang="en-US" sz="3000" b="1" dirty="0" err="1">
                <a:solidFill>
                  <a:schemeClr val="accent1"/>
                </a:solidFill>
              </a:rPr>
              <a:t>tham</a:t>
            </a:r>
            <a:r>
              <a:rPr lang="en-US" sz="3000" b="1" dirty="0">
                <a:solidFill>
                  <a:schemeClr val="accent1"/>
                </a:solidFill>
              </a:rPr>
              <a:t> </a:t>
            </a:r>
            <a:r>
              <a:rPr lang="en-US" sz="3000" b="1" dirty="0" err="1">
                <a:solidFill>
                  <a:schemeClr val="accent1"/>
                </a:solidFill>
              </a:rPr>
              <a:t>vấn</a:t>
            </a:r>
            <a:r>
              <a:rPr lang="en-US" sz="3000" b="1" dirty="0">
                <a:solidFill>
                  <a:schemeClr val="accent1"/>
                </a:solidFill>
              </a:rPr>
              <a:t> </a:t>
            </a:r>
            <a:r>
              <a:rPr lang="en-US" sz="3000" b="1" dirty="0" err="1">
                <a:solidFill>
                  <a:schemeClr val="accent1"/>
                </a:solidFill>
              </a:rPr>
              <a:t>học</a:t>
            </a:r>
            <a:r>
              <a:rPr lang="en-US" sz="3000" b="1" dirty="0">
                <a:solidFill>
                  <a:schemeClr val="accent1"/>
                </a:solidFill>
              </a:rPr>
              <a:t> </a:t>
            </a:r>
            <a:r>
              <a:rPr lang="en-US" sz="3000" b="1" dirty="0" err="1">
                <a:solidFill>
                  <a:schemeClr val="accent1"/>
                </a:solidFill>
              </a:rPr>
              <a:t>sinh</a:t>
            </a:r>
            <a:endParaRPr lang="en-US" sz="3000" b="1" dirty="0">
              <a:solidFill>
                <a:schemeClr val="accent1"/>
              </a:solidFill>
            </a:endParaRPr>
          </a:p>
        </p:txBody>
      </p:sp>
      <p:grpSp>
        <p:nvGrpSpPr>
          <p:cNvPr id="10" name="Group 39">
            <a:extLst>
              <a:ext uri="{FF2B5EF4-FFF2-40B4-BE49-F238E27FC236}">
                <a16:creationId xmlns:a16="http://schemas.microsoft.com/office/drawing/2014/main" id="{34DC0E0E-EC86-4F75-AF1E-5D37F0356DE5}"/>
              </a:ext>
            </a:extLst>
          </p:cNvPr>
          <p:cNvGrpSpPr/>
          <p:nvPr/>
        </p:nvGrpSpPr>
        <p:grpSpPr>
          <a:xfrm>
            <a:off x="1182756" y="1840020"/>
            <a:ext cx="7106477" cy="1272413"/>
            <a:chOff x="0" y="1924050"/>
            <a:chExt cx="7581898" cy="1696550"/>
          </a:xfrm>
          <a:solidFill>
            <a:schemeClr val="accent1">
              <a:lumMod val="75000"/>
            </a:schemeClr>
          </a:solidFill>
        </p:grpSpPr>
        <p:sp>
          <p:nvSpPr>
            <p:cNvPr id="11" name="Freeform 5">
              <a:extLst>
                <a:ext uri="{FF2B5EF4-FFF2-40B4-BE49-F238E27FC236}">
                  <a16:creationId xmlns:a16="http://schemas.microsoft.com/office/drawing/2014/main" id="{6D70A3C0-1D39-4D7E-9440-78232C430731}"/>
                </a:ext>
              </a:extLst>
            </p:cNvPr>
            <p:cNvSpPr>
              <a:spLocks/>
            </p:cNvSpPr>
            <p:nvPr/>
          </p:nvSpPr>
          <p:spPr bwMode="auto">
            <a:xfrm>
              <a:off x="4254134" y="1924050"/>
              <a:ext cx="3327764" cy="793157"/>
            </a:xfrm>
            <a:prstGeom prst="homePlate">
              <a:avLst/>
            </a:pr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2" name="Freeform 9">
              <a:extLst>
                <a:ext uri="{FF2B5EF4-FFF2-40B4-BE49-F238E27FC236}">
                  <a16:creationId xmlns:a16="http://schemas.microsoft.com/office/drawing/2014/main" id="{92F956A2-62FA-4647-9090-C223E858E4DB}"/>
                </a:ext>
              </a:extLst>
            </p:cNvPr>
            <p:cNvSpPr>
              <a:spLocks/>
            </p:cNvSpPr>
            <p:nvPr/>
          </p:nvSpPr>
          <p:spPr bwMode="auto">
            <a:xfrm>
              <a:off x="3462781" y="1924051"/>
              <a:ext cx="791354" cy="1696549"/>
            </a:xfrm>
            <a:custGeom>
              <a:avLst/>
              <a:gdLst>
                <a:gd name="T0" fmla="*/ 772 w 772"/>
                <a:gd name="T1" fmla="*/ 0 h 1262"/>
                <a:gd name="T2" fmla="*/ 0 w 772"/>
                <a:gd name="T3" fmla="*/ 1059 h 1262"/>
                <a:gd name="T4" fmla="*/ 0 w 772"/>
                <a:gd name="T5" fmla="*/ 1262 h 1262"/>
                <a:gd name="T6" fmla="*/ 772 w 772"/>
                <a:gd name="T7" fmla="*/ 590 h 1262"/>
                <a:gd name="T8" fmla="*/ 772 w 772"/>
                <a:gd name="T9" fmla="*/ 0 h 1262"/>
              </a:gdLst>
              <a:ahLst/>
              <a:cxnLst>
                <a:cxn ang="0">
                  <a:pos x="T0" y="T1"/>
                </a:cxn>
                <a:cxn ang="0">
                  <a:pos x="T2" y="T3"/>
                </a:cxn>
                <a:cxn ang="0">
                  <a:pos x="T4" y="T5"/>
                </a:cxn>
                <a:cxn ang="0">
                  <a:pos x="T6" y="T7"/>
                </a:cxn>
                <a:cxn ang="0">
                  <a:pos x="T8" y="T9"/>
                </a:cxn>
              </a:cxnLst>
              <a:rect l="0" t="0" r="r" b="b"/>
              <a:pathLst>
                <a:path w="772" h="1262">
                  <a:moveTo>
                    <a:pt x="772" y="0"/>
                  </a:moveTo>
                  <a:lnTo>
                    <a:pt x="0" y="1059"/>
                  </a:lnTo>
                  <a:lnTo>
                    <a:pt x="0" y="1262"/>
                  </a:lnTo>
                  <a:lnTo>
                    <a:pt x="772" y="590"/>
                  </a:lnTo>
                  <a:lnTo>
                    <a:pt x="772" y="0"/>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3" name="Rectangle 3">
              <a:extLst>
                <a:ext uri="{FF2B5EF4-FFF2-40B4-BE49-F238E27FC236}">
                  <a16:creationId xmlns:a16="http://schemas.microsoft.com/office/drawing/2014/main" id="{49D070F1-9E06-482A-91AA-EBC660B2D41A}"/>
                </a:ext>
              </a:extLst>
            </p:cNvPr>
            <p:cNvSpPr/>
            <p:nvPr/>
          </p:nvSpPr>
          <p:spPr>
            <a:xfrm>
              <a:off x="0" y="3343276"/>
              <a:ext cx="3462781" cy="2773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4" name="Group 40">
            <a:extLst>
              <a:ext uri="{FF2B5EF4-FFF2-40B4-BE49-F238E27FC236}">
                <a16:creationId xmlns:a16="http://schemas.microsoft.com/office/drawing/2014/main" id="{B3B02D1D-F9C4-4318-8062-EAC63282C9C1}"/>
              </a:ext>
            </a:extLst>
          </p:cNvPr>
          <p:cNvGrpSpPr/>
          <p:nvPr/>
        </p:nvGrpSpPr>
        <p:grpSpPr>
          <a:xfrm>
            <a:off x="1182756" y="2502441"/>
            <a:ext cx="7106478" cy="833823"/>
            <a:chOff x="0" y="2807279"/>
            <a:chExt cx="7581899" cy="1111764"/>
          </a:xfrm>
          <a:solidFill>
            <a:schemeClr val="accent2">
              <a:lumMod val="75000"/>
            </a:schemeClr>
          </a:solidFill>
        </p:grpSpPr>
        <p:sp>
          <p:nvSpPr>
            <p:cNvPr id="15" name="Freeform 11">
              <a:extLst>
                <a:ext uri="{FF2B5EF4-FFF2-40B4-BE49-F238E27FC236}">
                  <a16:creationId xmlns:a16="http://schemas.microsoft.com/office/drawing/2014/main" id="{EA7DD788-BC6F-4082-AD43-433005E539BF}"/>
                </a:ext>
              </a:extLst>
            </p:cNvPr>
            <p:cNvSpPr>
              <a:spLocks/>
            </p:cNvSpPr>
            <p:nvPr/>
          </p:nvSpPr>
          <p:spPr bwMode="auto">
            <a:xfrm>
              <a:off x="4254135" y="2807279"/>
              <a:ext cx="3327764" cy="794502"/>
            </a:xfrm>
            <a:prstGeom prst="homePlate">
              <a:avLst/>
            </a:pr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6" name="Freeform 15">
              <a:extLst>
                <a:ext uri="{FF2B5EF4-FFF2-40B4-BE49-F238E27FC236}">
                  <a16:creationId xmlns:a16="http://schemas.microsoft.com/office/drawing/2014/main" id="{C0DE4FA2-B8E9-4B4F-97FC-0E8EAE91D702}"/>
                </a:ext>
              </a:extLst>
            </p:cNvPr>
            <p:cNvSpPr>
              <a:spLocks/>
            </p:cNvSpPr>
            <p:nvPr/>
          </p:nvSpPr>
          <p:spPr bwMode="auto">
            <a:xfrm>
              <a:off x="3462781" y="2807279"/>
              <a:ext cx="791354" cy="1111764"/>
            </a:xfrm>
            <a:custGeom>
              <a:avLst/>
              <a:gdLst>
                <a:gd name="T0" fmla="*/ 772 w 772"/>
                <a:gd name="T1" fmla="*/ 0 h 827"/>
                <a:gd name="T2" fmla="*/ 0 w 772"/>
                <a:gd name="T3" fmla="*/ 624 h 827"/>
                <a:gd name="T4" fmla="*/ 0 w 772"/>
                <a:gd name="T5" fmla="*/ 827 h 827"/>
                <a:gd name="T6" fmla="*/ 772 w 772"/>
                <a:gd name="T7" fmla="*/ 591 h 827"/>
                <a:gd name="T8" fmla="*/ 772 w 772"/>
                <a:gd name="T9" fmla="*/ 0 h 827"/>
              </a:gdLst>
              <a:ahLst/>
              <a:cxnLst>
                <a:cxn ang="0">
                  <a:pos x="T0" y="T1"/>
                </a:cxn>
                <a:cxn ang="0">
                  <a:pos x="T2" y="T3"/>
                </a:cxn>
                <a:cxn ang="0">
                  <a:pos x="T4" y="T5"/>
                </a:cxn>
                <a:cxn ang="0">
                  <a:pos x="T6" y="T7"/>
                </a:cxn>
                <a:cxn ang="0">
                  <a:pos x="T8" y="T9"/>
                </a:cxn>
              </a:cxnLst>
              <a:rect l="0" t="0" r="r" b="b"/>
              <a:pathLst>
                <a:path w="772" h="827">
                  <a:moveTo>
                    <a:pt x="772" y="0"/>
                  </a:moveTo>
                  <a:lnTo>
                    <a:pt x="0" y="624"/>
                  </a:lnTo>
                  <a:lnTo>
                    <a:pt x="0" y="827"/>
                  </a:lnTo>
                  <a:lnTo>
                    <a:pt x="772" y="591"/>
                  </a:lnTo>
                  <a:lnTo>
                    <a:pt x="772" y="0"/>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7" name="Rectangle 35">
              <a:extLst>
                <a:ext uri="{FF2B5EF4-FFF2-40B4-BE49-F238E27FC236}">
                  <a16:creationId xmlns:a16="http://schemas.microsoft.com/office/drawing/2014/main" id="{62ECCE7F-3A08-4FE1-B3AC-47A0B045FD08}"/>
                </a:ext>
              </a:extLst>
            </p:cNvPr>
            <p:cNvSpPr/>
            <p:nvPr/>
          </p:nvSpPr>
          <p:spPr>
            <a:xfrm>
              <a:off x="0" y="3645274"/>
              <a:ext cx="3462781" cy="2737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 name="Group 41">
            <a:extLst>
              <a:ext uri="{FF2B5EF4-FFF2-40B4-BE49-F238E27FC236}">
                <a16:creationId xmlns:a16="http://schemas.microsoft.com/office/drawing/2014/main" id="{961542BB-4457-44DC-9FAA-BA1FCCD778F6}"/>
              </a:ext>
            </a:extLst>
          </p:cNvPr>
          <p:cNvGrpSpPr/>
          <p:nvPr/>
        </p:nvGrpSpPr>
        <p:grpSpPr>
          <a:xfrm>
            <a:off x="1182756" y="3160827"/>
            <a:ext cx="7106478" cy="595877"/>
            <a:chOff x="0" y="3685128"/>
            <a:chExt cx="7581899" cy="794502"/>
          </a:xfrm>
          <a:solidFill>
            <a:srgbClr val="0066CC"/>
          </a:solidFill>
        </p:grpSpPr>
        <p:sp>
          <p:nvSpPr>
            <p:cNvPr id="19" name="Freeform 17">
              <a:extLst>
                <a:ext uri="{FF2B5EF4-FFF2-40B4-BE49-F238E27FC236}">
                  <a16:creationId xmlns:a16="http://schemas.microsoft.com/office/drawing/2014/main" id="{18FADC53-2925-439F-81B9-7A3571F2A05B}"/>
                </a:ext>
              </a:extLst>
            </p:cNvPr>
            <p:cNvSpPr>
              <a:spLocks/>
            </p:cNvSpPr>
            <p:nvPr/>
          </p:nvSpPr>
          <p:spPr bwMode="auto">
            <a:xfrm>
              <a:off x="4254135" y="3685128"/>
              <a:ext cx="3327764" cy="794502"/>
            </a:xfrm>
            <a:prstGeom prst="homePlate">
              <a:avLst/>
            </a:pr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20" name="Freeform 21">
              <a:extLst>
                <a:ext uri="{FF2B5EF4-FFF2-40B4-BE49-F238E27FC236}">
                  <a16:creationId xmlns:a16="http://schemas.microsoft.com/office/drawing/2014/main" id="{1EAA097A-5431-46C5-A858-A401FE1867A4}"/>
                </a:ext>
              </a:extLst>
            </p:cNvPr>
            <p:cNvSpPr>
              <a:spLocks/>
            </p:cNvSpPr>
            <p:nvPr/>
          </p:nvSpPr>
          <p:spPr bwMode="auto">
            <a:xfrm>
              <a:off x="3462781" y="3685128"/>
              <a:ext cx="791354" cy="794502"/>
            </a:xfrm>
            <a:custGeom>
              <a:avLst/>
              <a:gdLst>
                <a:gd name="T0" fmla="*/ 772 w 772"/>
                <a:gd name="T1" fmla="*/ 0 h 591"/>
                <a:gd name="T2" fmla="*/ 0 w 772"/>
                <a:gd name="T3" fmla="*/ 196 h 591"/>
                <a:gd name="T4" fmla="*/ 0 w 772"/>
                <a:gd name="T5" fmla="*/ 395 h 591"/>
                <a:gd name="T6" fmla="*/ 772 w 772"/>
                <a:gd name="T7" fmla="*/ 591 h 591"/>
                <a:gd name="T8" fmla="*/ 772 w 772"/>
                <a:gd name="T9" fmla="*/ 0 h 591"/>
              </a:gdLst>
              <a:ahLst/>
              <a:cxnLst>
                <a:cxn ang="0">
                  <a:pos x="T0" y="T1"/>
                </a:cxn>
                <a:cxn ang="0">
                  <a:pos x="T2" y="T3"/>
                </a:cxn>
                <a:cxn ang="0">
                  <a:pos x="T4" y="T5"/>
                </a:cxn>
                <a:cxn ang="0">
                  <a:pos x="T6" y="T7"/>
                </a:cxn>
                <a:cxn ang="0">
                  <a:pos x="T8" y="T9"/>
                </a:cxn>
              </a:cxnLst>
              <a:rect l="0" t="0" r="r" b="b"/>
              <a:pathLst>
                <a:path w="772" h="591">
                  <a:moveTo>
                    <a:pt x="772" y="0"/>
                  </a:moveTo>
                  <a:lnTo>
                    <a:pt x="0" y="196"/>
                  </a:lnTo>
                  <a:lnTo>
                    <a:pt x="0" y="395"/>
                  </a:lnTo>
                  <a:lnTo>
                    <a:pt x="772" y="591"/>
                  </a:lnTo>
                  <a:lnTo>
                    <a:pt x="772" y="0"/>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21" name="Rectangle 36">
              <a:extLst>
                <a:ext uri="{FF2B5EF4-FFF2-40B4-BE49-F238E27FC236}">
                  <a16:creationId xmlns:a16="http://schemas.microsoft.com/office/drawing/2014/main" id="{06F449A1-CDC9-4DDA-9563-F8496C0BDA31}"/>
                </a:ext>
              </a:extLst>
            </p:cNvPr>
            <p:cNvSpPr/>
            <p:nvPr/>
          </p:nvSpPr>
          <p:spPr>
            <a:xfrm>
              <a:off x="0" y="3948294"/>
              <a:ext cx="3462781" cy="2712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2" name="Group 42">
            <a:extLst>
              <a:ext uri="{FF2B5EF4-FFF2-40B4-BE49-F238E27FC236}">
                <a16:creationId xmlns:a16="http://schemas.microsoft.com/office/drawing/2014/main" id="{AC54672D-3BA0-489D-9301-4B462A132644}"/>
              </a:ext>
            </a:extLst>
          </p:cNvPr>
          <p:cNvGrpSpPr/>
          <p:nvPr/>
        </p:nvGrpSpPr>
        <p:grpSpPr>
          <a:xfrm>
            <a:off x="1182756" y="3581268"/>
            <a:ext cx="7106478" cy="833823"/>
            <a:chOff x="0" y="4245715"/>
            <a:chExt cx="7581899" cy="1111764"/>
          </a:xfrm>
          <a:solidFill>
            <a:schemeClr val="accent2">
              <a:lumMod val="75000"/>
            </a:schemeClr>
          </a:solidFill>
        </p:grpSpPr>
        <p:sp>
          <p:nvSpPr>
            <p:cNvPr id="23" name="Freeform 23">
              <a:extLst>
                <a:ext uri="{FF2B5EF4-FFF2-40B4-BE49-F238E27FC236}">
                  <a16:creationId xmlns:a16="http://schemas.microsoft.com/office/drawing/2014/main" id="{223B57B1-1A08-4771-8308-2A68FA75D4E3}"/>
                </a:ext>
              </a:extLst>
            </p:cNvPr>
            <p:cNvSpPr>
              <a:spLocks/>
            </p:cNvSpPr>
            <p:nvPr/>
          </p:nvSpPr>
          <p:spPr bwMode="auto">
            <a:xfrm>
              <a:off x="4254135" y="4564322"/>
              <a:ext cx="3327764" cy="793157"/>
            </a:xfrm>
            <a:prstGeom prst="homePlate">
              <a:avLst/>
            </a:pr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24" name="Freeform 27">
              <a:extLst>
                <a:ext uri="{FF2B5EF4-FFF2-40B4-BE49-F238E27FC236}">
                  <a16:creationId xmlns:a16="http://schemas.microsoft.com/office/drawing/2014/main" id="{63A54E78-9547-455A-A189-B4EC46C6FEE3}"/>
                </a:ext>
              </a:extLst>
            </p:cNvPr>
            <p:cNvSpPr>
              <a:spLocks/>
            </p:cNvSpPr>
            <p:nvPr/>
          </p:nvSpPr>
          <p:spPr bwMode="auto">
            <a:xfrm>
              <a:off x="3462781" y="4245715"/>
              <a:ext cx="791354" cy="1111764"/>
            </a:xfrm>
            <a:custGeom>
              <a:avLst/>
              <a:gdLst>
                <a:gd name="T0" fmla="*/ 0 w 772"/>
                <a:gd name="T1" fmla="*/ 0 h 827"/>
                <a:gd name="T2" fmla="*/ 0 w 772"/>
                <a:gd name="T3" fmla="*/ 204 h 827"/>
                <a:gd name="T4" fmla="*/ 772 w 772"/>
                <a:gd name="T5" fmla="*/ 827 h 827"/>
                <a:gd name="T6" fmla="*/ 772 w 772"/>
                <a:gd name="T7" fmla="*/ 237 h 827"/>
                <a:gd name="T8" fmla="*/ 0 w 772"/>
                <a:gd name="T9" fmla="*/ 0 h 827"/>
              </a:gdLst>
              <a:ahLst/>
              <a:cxnLst>
                <a:cxn ang="0">
                  <a:pos x="T0" y="T1"/>
                </a:cxn>
                <a:cxn ang="0">
                  <a:pos x="T2" y="T3"/>
                </a:cxn>
                <a:cxn ang="0">
                  <a:pos x="T4" y="T5"/>
                </a:cxn>
                <a:cxn ang="0">
                  <a:pos x="T6" y="T7"/>
                </a:cxn>
                <a:cxn ang="0">
                  <a:pos x="T8" y="T9"/>
                </a:cxn>
              </a:cxnLst>
              <a:rect l="0" t="0" r="r" b="b"/>
              <a:pathLst>
                <a:path w="772" h="827">
                  <a:moveTo>
                    <a:pt x="0" y="0"/>
                  </a:moveTo>
                  <a:lnTo>
                    <a:pt x="0" y="204"/>
                  </a:lnTo>
                  <a:lnTo>
                    <a:pt x="772" y="827"/>
                  </a:lnTo>
                  <a:lnTo>
                    <a:pt x="772" y="237"/>
                  </a:lnTo>
                  <a:lnTo>
                    <a:pt x="0" y="0"/>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25" name="Rectangle 37">
              <a:extLst>
                <a:ext uri="{FF2B5EF4-FFF2-40B4-BE49-F238E27FC236}">
                  <a16:creationId xmlns:a16="http://schemas.microsoft.com/office/drawing/2014/main" id="{70AB946B-341B-4166-9065-939CFF252B26}"/>
                </a:ext>
              </a:extLst>
            </p:cNvPr>
            <p:cNvSpPr/>
            <p:nvPr/>
          </p:nvSpPr>
          <p:spPr>
            <a:xfrm>
              <a:off x="0" y="4248203"/>
              <a:ext cx="3462781" cy="2712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6" name="Group 43">
            <a:extLst>
              <a:ext uri="{FF2B5EF4-FFF2-40B4-BE49-F238E27FC236}">
                <a16:creationId xmlns:a16="http://schemas.microsoft.com/office/drawing/2014/main" id="{FD154F1E-A9B0-4255-B6B0-772F6D2D763B}"/>
              </a:ext>
            </a:extLst>
          </p:cNvPr>
          <p:cNvGrpSpPr/>
          <p:nvPr/>
        </p:nvGrpSpPr>
        <p:grpSpPr>
          <a:xfrm>
            <a:off x="1182756" y="3805379"/>
            <a:ext cx="7106478" cy="1273421"/>
            <a:chOff x="0" y="4544157"/>
            <a:chExt cx="7581899" cy="1697894"/>
          </a:xfrm>
          <a:solidFill>
            <a:srgbClr val="0680C3"/>
          </a:solidFill>
        </p:grpSpPr>
        <p:sp>
          <p:nvSpPr>
            <p:cNvPr id="27" name="Freeform 29">
              <a:extLst>
                <a:ext uri="{FF2B5EF4-FFF2-40B4-BE49-F238E27FC236}">
                  <a16:creationId xmlns:a16="http://schemas.microsoft.com/office/drawing/2014/main" id="{D45511F3-555A-493F-B1E6-747E6E681DC7}"/>
                </a:ext>
              </a:extLst>
            </p:cNvPr>
            <p:cNvSpPr>
              <a:spLocks/>
            </p:cNvSpPr>
            <p:nvPr/>
          </p:nvSpPr>
          <p:spPr bwMode="auto">
            <a:xfrm>
              <a:off x="4254135" y="5447549"/>
              <a:ext cx="3327764" cy="794502"/>
            </a:xfrm>
            <a:prstGeom prst="homePlate">
              <a:avLst/>
            </a:pr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28" name="Freeform 33">
              <a:extLst>
                <a:ext uri="{FF2B5EF4-FFF2-40B4-BE49-F238E27FC236}">
                  <a16:creationId xmlns:a16="http://schemas.microsoft.com/office/drawing/2014/main" id="{BCDA74CC-DBBD-4FDC-A781-A0BE33ACACF1}"/>
                </a:ext>
              </a:extLst>
            </p:cNvPr>
            <p:cNvSpPr>
              <a:spLocks/>
            </p:cNvSpPr>
            <p:nvPr/>
          </p:nvSpPr>
          <p:spPr bwMode="auto">
            <a:xfrm>
              <a:off x="3462781" y="4544157"/>
              <a:ext cx="791354" cy="1697894"/>
            </a:xfrm>
            <a:custGeom>
              <a:avLst/>
              <a:gdLst>
                <a:gd name="T0" fmla="*/ 0 w 772"/>
                <a:gd name="T1" fmla="*/ 0 h 1263"/>
                <a:gd name="T2" fmla="*/ 0 w 772"/>
                <a:gd name="T3" fmla="*/ 203 h 1263"/>
                <a:gd name="T4" fmla="*/ 772 w 772"/>
                <a:gd name="T5" fmla="*/ 1263 h 1263"/>
                <a:gd name="T6" fmla="*/ 772 w 772"/>
                <a:gd name="T7" fmla="*/ 672 h 1263"/>
                <a:gd name="T8" fmla="*/ 0 w 772"/>
                <a:gd name="T9" fmla="*/ 0 h 1263"/>
              </a:gdLst>
              <a:ahLst/>
              <a:cxnLst>
                <a:cxn ang="0">
                  <a:pos x="T0" y="T1"/>
                </a:cxn>
                <a:cxn ang="0">
                  <a:pos x="T2" y="T3"/>
                </a:cxn>
                <a:cxn ang="0">
                  <a:pos x="T4" y="T5"/>
                </a:cxn>
                <a:cxn ang="0">
                  <a:pos x="T6" y="T7"/>
                </a:cxn>
                <a:cxn ang="0">
                  <a:pos x="T8" y="T9"/>
                </a:cxn>
              </a:cxnLst>
              <a:rect l="0" t="0" r="r" b="b"/>
              <a:pathLst>
                <a:path w="772" h="1263">
                  <a:moveTo>
                    <a:pt x="0" y="0"/>
                  </a:moveTo>
                  <a:lnTo>
                    <a:pt x="0" y="203"/>
                  </a:lnTo>
                  <a:lnTo>
                    <a:pt x="772" y="1263"/>
                  </a:lnTo>
                  <a:lnTo>
                    <a:pt x="772" y="672"/>
                  </a:lnTo>
                  <a:lnTo>
                    <a:pt x="0" y="0"/>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29" name="Rectangle 38">
              <a:extLst>
                <a:ext uri="{FF2B5EF4-FFF2-40B4-BE49-F238E27FC236}">
                  <a16:creationId xmlns:a16="http://schemas.microsoft.com/office/drawing/2014/main" id="{70DFFA0F-A857-4444-A158-1BEA8A2853F2}"/>
                </a:ext>
              </a:extLst>
            </p:cNvPr>
            <p:cNvSpPr/>
            <p:nvPr/>
          </p:nvSpPr>
          <p:spPr>
            <a:xfrm>
              <a:off x="0" y="4544157"/>
              <a:ext cx="3462781" cy="2712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0" name="Freeform 6">
            <a:extLst>
              <a:ext uri="{FF2B5EF4-FFF2-40B4-BE49-F238E27FC236}">
                <a16:creationId xmlns:a16="http://schemas.microsoft.com/office/drawing/2014/main" id="{220B602A-DDA1-4936-BD79-152EF43CD48F}"/>
              </a:ext>
            </a:extLst>
          </p:cNvPr>
          <p:cNvSpPr>
            <a:spLocks/>
          </p:cNvSpPr>
          <p:nvPr/>
        </p:nvSpPr>
        <p:spPr bwMode="auto">
          <a:xfrm>
            <a:off x="4373357" y="1840300"/>
            <a:ext cx="1779008" cy="594868"/>
          </a:xfrm>
          <a:custGeom>
            <a:avLst/>
            <a:gdLst>
              <a:gd name="T0" fmla="*/ 2041 w 2314"/>
              <a:gd name="T1" fmla="*/ 0 h 590"/>
              <a:gd name="T2" fmla="*/ 0 w 2314"/>
              <a:gd name="T3" fmla="*/ 0 h 590"/>
              <a:gd name="T4" fmla="*/ 0 w 2314"/>
              <a:gd name="T5" fmla="*/ 590 h 590"/>
              <a:gd name="T6" fmla="*/ 2041 w 2314"/>
              <a:gd name="T7" fmla="*/ 590 h 590"/>
              <a:gd name="T8" fmla="*/ 2314 w 2314"/>
              <a:gd name="T9" fmla="*/ 295 h 590"/>
              <a:gd name="T10" fmla="*/ 2041 w 2314"/>
              <a:gd name="T11" fmla="*/ 0 h 590"/>
            </a:gdLst>
            <a:ahLst/>
            <a:cxnLst>
              <a:cxn ang="0">
                <a:pos x="T0" y="T1"/>
              </a:cxn>
              <a:cxn ang="0">
                <a:pos x="T2" y="T3"/>
              </a:cxn>
              <a:cxn ang="0">
                <a:pos x="T4" y="T5"/>
              </a:cxn>
              <a:cxn ang="0">
                <a:pos x="T6" y="T7"/>
              </a:cxn>
              <a:cxn ang="0">
                <a:pos x="T8" y="T9"/>
              </a:cxn>
              <a:cxn ang="0">
                <a:pos x="T10" y="T11"/>
              </a:cxn>
            </a:cxnLst>
            <a:rect l="0" t="0" r="r" b="b"/>
            <a:pathLst>
              <a:path w="2314" h="590">
                <a:moveTo>
                  <a:pt x="2041" y="0"/>
                </a:moveTo>
                <a:lnTo>
                  <a:pt x="0" y="0"/>
                </a:lnTo>
                <a:lnTo>
                  <a:pt x="0" y="590"/>
                </a:lnTo>
                <a:lnTo>
                  <a:pt x="2041" y="590"/>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1" name="Freeform 8">
            <a:extLst>
              <a:ext uri="{FF2B5EF4-FFF2-40B4-BE49-F238E27FC236}">
                <a16:creationId xmlns:a16="http://schemas.microsoft.com/office/drawing/2014/main" id="{9CF4E13D-8164-4B2D-80E9-0002296361E6}"/>
              </a:ext>
            </a:extLst>
          </p:cNvPr>
          <p:cNvSpPr>
            <a:spLocks/>
          </p:cNvSpPr>
          <p:nvPr/>
        </p:nvSpPr>
        <p:spPr bwMode="auto">
          <a:xfrm>
            <a:off x="3779841" y="1840300"/>
            <a:ext cx="593516" cy="1272412"/>
          </a:xfrm>
          <a:custGeom>
            <a:avLst/>
            <a:gdLst>
              <a:gd name="T0" fmla="*/ 0 w 772"/>
              <a:gd name="T1" fmla="*/ 1059 h 1262"/>
              <a:gd name="T2" fmla="*/ 0 w 772"/>
              <a:gd name="T3" fmla="*/ 1262 h 1262"/>
              <a:gd name="T4" fmla="*/ 772 w 772"/>
              <a:gd name="T5" fmla="*/ 590 h 1262"/>
              <a:gd name="T6" fmla="*/ 772 w 772"/>
              <a:gd name="T7" fmla="*/ 0 h 1262"/>
              <a:gd name="T8" fmla="*/ 0 w 772"/>
              <a:gd name="T9" fmla="*/ 1059 h 1262"/>
            </a:gdLst>
            <a:ahLst/>
            <a:cxnLst>
              <a:cxn ang="0">
                <a:pos x="T0" y="T1"/>
              </a:cxn>
              <a:cxn ang="0">
                <a:pos x="T2" y="T3"/>
              </a:cxn>
              <a:cxn ang="0">
                <a:pos x="T4" y="T5"/>
              </a:cxn>
              <a:cxn ang="0">
                <a:pos x="T6" y="T7"/>
              </a:cxn>
              <a:cxn ang="0">
                <a:pos x="T8" y="T9"/>
              </a:cxn>
            </a:cxnLst>
            <a:rect l="0" t="0" r="r" b="b"/>
            <a:pathLst>
              <a:path w="772" h="1262">
                <a:moveTo>
                  <a:pt x="0" y="1059"/>
                </a:moveTo>
                <a:lnTo>
                  <a:pt x="0" y="1262"/>
                </a:lnTo>
                <a:lnTo>
                  <a:pt x="772" y="590"/>
                </a:lnTo>
                <a:lnTo>
                  <a:pt x="772" y="0"/>
                </a:lnTo>
                <a:lnTo>
                  <a:pt x="0" y="10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10">
            <a:extLst>
              <a:ext uri="{FF2B5EF4-FFF2-40B4-BE49-F238E27FC236}">
                <a16:creationId xmlns:a16="http://schemas.microsoft.com/office/drawing/2014/main" id="{7FAEAD5B-9E4C-4A65-803E-4CEE9BEDDB4D}"/>
              </a:ext>
            </a:extLst>
          </p:cNvPr>
          <p:cNvSpPr>
            <a:spLocks/>
          </p:cNvSpPr>
          <p:nvPr/>
        </p:nvSpPr>
        <p:spPr bwMode="auto">
          <a:xfrm>
            <a:off x="3779841" y="1840300"/>
            <a:ext cx="593516" cy="1272412"/>
          </a:xfrm>
          <a:custGeom>
            <a:avLst/>
            <a:gdLst>
              <a:gd name="T0" fmla="*/ 772 w 772"/>
              <a:gd name="T1" fmla="*/ 0 h 1262"/>
              <a:gd name="T2" fmla="*/ 0 w 772"/>
              <a:gd name="T3" fmla="*/ 1059 h 1262"/>
              <a:gd name="T4" fmla="*/ 0 w 772"/>
              <a:gd name="T5" fmla="*/ 1262 h 1262"/>
              <a:gd name="T6" fmla="*/ 772 w 772"/>
              <a:gd name="T7" fmla="*/ 590 h 1262"/>
              <a:gd name="T8" fmla="*/ 772 w 772"/>
              <a:gd name="T9" fmla="*/ 0 h 1262"/>
            </a:gdLst>
            <a:ahLst/>
            <a:cxnLst>
              <a:cxn ang="0">
                <a:pos x="T0" y="T1"/>
              </a:cxn>
              <a:cxn ang="0">
                <a:pos x="T2" y="T3"/>
              </a:cxn>
              <a:cxn ang="0">
                <a:pos x="T4" y="T5"/>
              </a:cxn>
              <a:cxn ang="0">
                <a:pos x="T6" y="T7"/>
              </a:cxn>
              <a:cxn ang="0">
                <a:pos x="T8" y="T9"/>
              </a:cxn>
            </a:cxnLst>
            <a:rect l="0" t="0" r="r" b="b"/>
            <a:pathLst>
              <a:path w="772" h="1262">
                <a:moveTo>
                  <a:pt x="772" y="0"/>
                </a:moveTo>
                <a:lnTo>
                  <a:pt x="0" y="1059"/>
                </a:lnTo>
                <a:lnTo>
                  <a:pt x="0" y="1262"/>
                </a:lnTo>
                <a:lnTo>
                  <a:pt x="772" y="590"/>
                </a:lnTo>
                <a:lnTo>
                  <a:pt x="7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12">
            <a:extLst>
              <a:ext uri="{FF2B5EF4-FFF2-40B4-BE49-F238E27FC236}">
                <a16:creationId xmlns:a16="http://schemas.microsoft.com/office/drawing/2014/main" id="{1BBA52D3-CFEB-4746-886F-A7A90A5AB68F}"/>
              </a:ext>
            </a:extLst>
          </p:cNvPr>
          <p:cNvSpPr>
            <a:spLocks/>
          </p:cNvSpPr>
          <p:nvPr/>
        </p:nvSpPr>
        <p:spPr bwMode="auto">
          <a:xfrm>
            <a:off x="4373357" y="2502720"/>
            <a:ext cx="1779008" cy="595877"/>
          </a:xfrm>
          <a:custGeom>
            <a:avLst/>
            <a:gdLst>
              <a:gd name="T0" fmla="*/ 2041 w 2314"/>
              <a:gd name="T1" fmla="*/ 0 h 591"/>
              <a:gd name="T2" fmla="*/ 0 w 2314"/>
              <a:gd name="T3" fmla="*/ 0 h 591"/>
              <a:gd name="T4" fmla="*/ 0 w 2314"/>
              <a:gd name="T5" fmla="*/ 591 h 591"/>
              <a:gd name="T6" fmla="*/ 2041 w 2314"/>
              <a:gd name="T7" fmla="*/ 591 h 591"/>
              <a:gd name="T8" fmla="*/ 2314 w 2314"/>
              <a:gd name="T9" fmla="*/ 295 h 591"/>
              <a:gd name="T10" fmla="*/ 2041 w 2314"/>
              <a:gd name="T11" fmla="*/ 0 h 591"/>
            </a:gdLst>
            <a:ahLst/>
            <a:cxnLst>
              <a:cxn ang="0">
                <a:pos x="T0" y="T1"/>
              </a:cxn>
              <a:cxn ang="0">
                <a:pos x="T2" y="T3"/>
              </a:cxn>
              <a:cxn ang="0">
                <a:pos x="T4" y="T5"/>
              </a:cxn>
              <a:cxn ang="0">
                <a:pos x="T6" y="T7"/>
              </a:cxn>
              <a:cxn ang="0">
                <a:pos x="T8" y="T9"/>
              </a:cxn>
              <a:cxn ang="0">
                <a:pos x="T10" y="T11"/>
              </a:cxn>
            </a:cxnLst>
            <a:rect l="0" t="0" r="r" b="b"/>
            <a:pathLst>
              <a:path w="2314" h="591">
                <a:moveTo>
                  <a:pt x="2041" y="0"/>
                </a:moveTo>
                <a:lnTo>
                  <a:pt x="0" y="0"/>
                </a:lnTo>
                <a:lnTo>
                  <a:pt x="0" y="591"/>
                </a:lnTo>
                <a:lnTo>
                  <a:pt x="2041" y="591"/>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14">
            <a:extLst>
              <a:ext uri="{FF2B5EF4-FFF2-40B4-BE49-F238E27FC236}">
                <a16:creationId xmlns:a16="http://schemas.microsoft.com/office/drawing/2014/main" id="{BDF46D97-DD40-4733-AB2C-E594BC1611FC}"/>
              </a:ext>
            </a:extLst>
          </p:cNvPr>
          <p:cNvSpPr>
            <a:spLocks/>
          </p:cNvSpPr>
          <p:nvPr/>
        </p:nvSpPr>
        <p:spPr bwMode="auto">
          <a:xfrm>
            <a:off x="3779841" y="2502720"/>
            <a:ext cx="593516" cy="833823"/>
          </a:xfrm>
          <a:custGeom>
            <a:avLst/>
            <a:gdLst>
              <a:gd name="T0" fmla="*/ 0 w 772"/>
              <a:gd name="T1" fmla="*/ 624 h 827"/>
              <a:gd name="T2" fmla="*/ 0 w 772"/>
              <a:gd name="T3" fmla="*/ 827 h 827"/>
              <a:gd name="T4" fmla="*/ 772 w 772"/>
              <a:gd name="T5" fmla="*/ 591 h 827"/>
              <a:gd name="T6" fmla="*/ 772 w 772"/>
              <a:gd name="T7" fmla="*/ 0 h 827"/>
              <a:gd name="T8" fmla="*/ 0 w 772"/>
              <a:gd name="T9" fmla="*/ 624 h 827"/>
            </a:gdLst>
            <a:ahLst/>
            <a:cxnLst>
              <a:cxn ang="0">
                <a:pos x="T0" y="T1"/>
              </a:cxn>
              <a:cxn ang="0">
                <a:pos x="T2" y="T3"/>
              </a:cxn>
              <a:cxn ang="0">
                <a:pos x="T4" y="T5"/>
              </a:cxn>
              <a:cxn ang="0">
                <a:pos x="T6" y="T7"/>
              </a:cxn>
              <a:cxn ang="0">
                <a:pos x="T8" y="T9"/>
              </a:cxn>
            </a:cxnLst>
            <a:rect l="0" t="0" r="r" b="b"/>
            <a:pathLst>
              <a:path w="772" h="827">
                <a:moveTo>
                  <a:pt x="0" y="624"/>
                </a:moveTo>
                <a:lnTo>
                  <a:pt x="0" y="827"/>
                </a:lnTo>
                <a:lnTo>
                  <a:pt x="772" y="591"/>
                </a:lnTo>
                <a:lnTo>
                  <a:pt x="772" y="0"/>
                </a:lnTo>
                <a:lnTo>
                  <a:pt x="0" y="6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16">
            <a:extLst>
              <a:ext uri="{FF2B5EF4-FFF2-40B4-BE49-F238E27FC236}">
                <a16:creationId xmlns:a16="http://schemas.microsoft.com/office/drawing/2014/main" id="{83B9CE7D-EB67-40C2-9F7D-35307A086995}"/>
              </a:ext>
            </a:extLst>
          </p:cNvPr>
          <p:cNvSpPr>
            <a:spLocks/>
          </p:cNvSpPr>
          <p:nvPr/>
        </p:nvSpPr>
        <p:spPr bwMode="auto">
          <a:xfrm>
            <a:off x="3779841" y="2502720"/>
            <a:ext cx="593516" cy="833823"/>
          </a:xfrm>
          <a:custGeom>
            <a:avLst/>
            <a:gdLst>
              <a:gd name="T0" fmla="*/ 772 w 772"/>
              <a:gd name="T1" fmla="*/ 0 h 827"/>
              <a:gd name="T2" fmla="*/ 0 w 772"/>
              <a:gd name="T3" fmla="*/ 624 h 827"/>
              <a:gd name="T4" fmla="*/ 0 w 772"/>
              <a:gd name="T5" fmla="*/ 827 h 827"/>
              <a:gd name="T6" fmla="*/ 772 w 772"/>
              <a:gd name="T7" fmla="*/ 591 h 827"/>
              <a:gd name="T8" fmla="*/ 772 w 772"/>
              <a:gd name="T9" fmla="*/ 0 h 827"/>
            </a:gdLst>
            <a:ahLst/>
            <a:cxnLst>
              <a:cxn ang="0">
                <a:pos x="T0" y="T1"/>
              </a:cxn>
              <a:cxn ang="0">
                <a:pos x="T2" y="T3"/>
              </a:cxn>
              <a:cxn ang="0">
                <a:pos x="T4" y="T5"/>
              </a:cxn>
              <a:cxn ang="0">
                <a:pos x="T6" y="T7"/>
              </a:cxn>
              <a:cxn ang="0">
                <a:pos x="T8" y="T9"/>
              </a:cxn>
            </a:cxnLst>
            <a:rect l="0" t="0" r="r" b="b"/>
            <a:pathLst>
              <a:path w="772" h="827">
                <a:moveTo>
                  <a:pt x="772" y="0"/>
                </a:moveTo>
                <a:lnTo>
                  <a:pt x="0" y="624"/>
                </a:lnTo>
                <a:lnTo>
                  <a:pt x="0" y="827"/>
                </a:lnTo>
                <a:lnTo>
                  <a:pt x="772" y="591"/>
                </a:lnTo>
                <a:lnTo>
                  <a:pt x="7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18">
            <a:extLst>
              <a:ext uri="{FF2B5EF4-FFF2-40B4-BE49-F238E27FC236}">
                <a16:creationId xmlns:a16="http://schemas.microsoft.com/office/drawing/2014/main" id="{1559A3A1-C63E-4122-A0A4-A478105EE350}"/>
              </a:ext>
            </a:extLst>
          </p:cNvPr>
          <p:cNvSpPr>
            <a:spLocks/>
          </p:cNvSpPr>
          <p:nvPr/>
        </p:nvSpPr>
        <p:spPr bwMode="auto">
          <a:xfrm>
            <a:off x="4373357" y="3161107"/>
            <a:ext cx="1779008" cy="595877"/>
          </a:xfrm>
          <a:custGeom>
            <a:avLst/>
            <a:gdLst>
              <a:gd name="T0" fmla="*/ 2041 w 2314"/>
              <a:gd name="T1" fmla="*/ 0 h 591"/>
              <a:gd name="T2" fmla="*/ 0 w 2314"/>
              <a:gd name="T3" fmla="*/ 0 h 591"/>
              <a:gd name="T4" fmla="*/ 0 w 2314"/>
              <a:gd name="T5" fmla="*/ 591 h 591"/>
              <a:gd name="T6" fmla="*/ 2041 w 2314"/>
              <a:gd name="T7" fmla="*/ 591 h 591"/>
              <a:gd name="T8" fmla="*/ 2314 w 2314"/>
              <a:gd name="T9" fmla="*/ 296 h 591"/>
              <a:gd name="T10" fmla="*/ 2041 w 2314"/>
              <a:gd name="T11" fmla="*/ 0 h 591"/>
            </a:gdLst>
            <a:ahLst/>
            <a:cxnLst>
              <a:cxn ang="0">
                <a:pos x="T0" y="T1"/>
              </a:cxn>
              <a:cxn ang="0">
                <a:pos x="T2" y="T3"/>
              </a:cxn>
              <a:cxn ang="0">
                <a:pos x="T4" y="T5"/>
              </a:cxn>
              <a:cxn ang="0">
                <a:pos x="T6" y="T7"/>
              </a:cxn>
              <a:cxn ang="0">
                <a:pos x="T8" y="T9"/>
              </a:cxn>
              <a:cxn ang="0">
                <a:pos x="T10" y="T11"/>
              </a:cxn>
            </a:cxnLst>
            <a:rect l="0" t="0" r="r" b="b"/>
            <a:pathLst>
              <a:path w="2314" h="591">
                <a:moveTo>
                  <a:pt x="2041" y="0"/>
                </a:moveTo>
                <a:lnTo>
                  <a:pt x="0" y="0"/>
                </a:lnTo>
                <a:lnTo>
                  <a:pt x="0" y="591"/>
                </a:lnTo>
                <a:lnTo>
                  <a:pt x="2041" y="591"/>
                </a:lnTo>
                <a:lnTo>
                  <a:pt x="2314" y="296"/>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 name="Freeform 20">
            <a:extLst>
              <a:ext uri="{FF2B5EF4-FFF2-40B4-BE49-F238E27FC236}">
                <a16:creationId xmlns:a16="http://schemas.microsoft.com/office/drawing/2014/main" id="{CF6C9436-3D88-42CE-BB52-6F373F60E5A2}"/>
              </a:ext>
            </a:extLst>
          </p:cNvPr>
          <p:cNvSpPr>
            <a:spLocks/>
          </p:cNvSpPr>
          <p:nvPr/>
        </p:nvSpPr>
        <p:spPr bwMode="auto">
          <a:xfrm>
            <a:off x="3779841" y="3161107"/>
            <a:ext cx="593516" cy="595877"/>
          </a:xfrm>
          <a:custGeom>
            <a:avLst/>
            <a:gdLst>
              <a:gd name="T0" fmla="*/ 0 w 772"/>
              <a:gd name="T1" fmla="*/ 196 h 591"/>
              <a:gd name="T2" fmla="*/ 0 w 772"/>
              <a:gd name="T3" fmla="*/ 395 h 591"/>
              <a:gd name="T4" fmla="*/ 772 w 772"/>
              <a:gd name="T5" fmla="*/ 591 h 591"/>
              <a:gd name="T6" fmla="*/ 772 w 772"/>
              <a:gd name="T7" fmla="*/ 0 h 591"/>
              <a:gd name="T8" fmla="*/ 0 w 772"/>
              <a:gd name="T9" fmla="*/ 196 h 591"/>
            </a:gdLst>
            <a:ahLst/>
            <a:cxnLst>
              <a:cxn ang="0">
                <a:pos x="T0" y="T1"/>
              </a:cxn>
              <a:cxn ang="0">
                <a:pos x="T2" y="T3"/>
              </a:cxn>
              <a:cxn ang="0">
                <a:pos x="T4" y="T5"/>
              </a:cxn>
              <a:cxn ang="0">
                <a:pos x="T6" y="T7"/>
              </a:cxn>
              <a:cxn ang="0">
                <a:pos x="T8" y="T9"/>
              </a:cxn>
            </a:cxnLst>
            <a:rect l="0" t="0" r="r" b="b"/>
            <a:pathLst>
              <a:path w="772" h="591">
                <a:moveTo>
                  <a:pt x="0" y="196"/>
                </a:moveTo>
                <a:lnTo>
                  <a:pt x="0" y="395"/>
                </a:lnTo>
                <a:lnTo>
                  <a:pt x="772" y="591"/>
                </a:lnTo>
                <a:lnTo>
                  <a:pt x="772" y="0"/>
                </a:lnTo>
                <a:lnTo>
                  <a:pt x="0"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 name="Freeform 22">
            <a:extLst>
              <a:ext uri="{FF2B5EF4-FFF2-40B4-BE49-F238E27FC236}">
                <a16:creationId xmlns:a16="http://schemas.microsoft.com/office/drawing/2014/main" id="{8811F394-26D8-446F-ADED-5662B6E57987}"/>
              </a:ext>
            </a:extLst>
          </p:cNvPr>
          <p:cNvSpPr>
            <a:spLocks/>
          </p:cNvSpPr>
          <p:nvPr/>
        </p:nvSpPr>
        <p:spPr bwMode="auto">
          <a:xfrm>
            <a:off x="3779841" y="3161107"/>
            <a:ext cx="593516" cy="595877"/>
          </a:xfrm>
          <a:custGeom>
            <a:avLst/>
            <a:gdLst>
              <a:gd name="T0" fmla="*/ 772 w 772"/>
              <a:gd name="T1" fmla="*/ 0 h 591"/>
              <a:gd name="T2" fmla="*/ 0 w 772"/>
              <a:gd name="T3" fmla="*/ 196 h 591"/>
              <a:gd name="T4" fmla="*/ 0 w 772"/>
              <a:gd name="T5" fmla="*/ 395 h 591"/>
              <a:gd name="T6" fmla="*/ 772 w 772"/>
              <a:gd name="T7" fmla="*/ 591 h 591"/>
              <a:gd name="T8" fmla="*/ 772 w 772"/>
              <a:gd name="T9" fmla="*/ 0 h 591"/>
            </a:gdLst>
            <a:ahLst/>
            <a:cxnLst>
              <a:cxn ang="0">
                <a:pos x="T0" y="T1"/>
              </a:cxn>
              <a:cxn ang="0">
                <a:pos x="T2" y="T3"/>
              </a:cxn>
              <a:cxn ang="0">
                <a:pos x="T4" y="T5"/>
              </a:cxn>
              <a:cxn ang="0">
                <a:pos x="T6" y="T7"/>
              </a:cxn>
              <a:cxn ang="0">
                <a:pos x="T8" y="T9"/>
              </a:cxn>
            </a:cxnLst>
            <a:rect l="0" t="0" r="r" b="b"/>
            <a:pathLst>
              <a:path w="772" h="591">
                <a:moveTo>
                  <a:pt x="772" y="0"/>
                </a:moveTo>
                <a:lnTo>
                  <a:pt x="0" y="196"/>
                </a:lnTo>
                <a:lnTo>
                  <a:pt x="0" y="395"/>
                </a:lnTo>
                <a:lnTo>
                  <a:pt x="772" y="591"/>
                </a:lnTo>
                <a:lnTo>
                  <a:pt x="7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 name="Freeform 24">
            <a:extLst>
              <a:ext uri="{FF2B5EF4-FFF2-40B4-BE49-F238E27FC236}">
                <a16:creationId xmlns:a16="http://schemas.microsoft.com/office/drawing/2014/main" id="{A7B24C96-D34F-4E2C-81F2-43B7A0393B55}"/>
              </a:ext>
            </a:extLst>
          </p:cNvPr>
          <p:cNvSpPr>
            <a:spLocks/>
          </p:cNvSpPr>
          <p:nvPr/>
        </p:nvSpPr>
        <p:spPr bwMode="auto">
          <a:xfrm>
            <a:off x="4373357" y="3820503"/>
            <a:ext cx="1779008" cy="594868"/>
          </a:xfrm>
          <a:custGeom>
            <a:avLst/>
            <a:gdLst>
              <a:gd name="T0" fmla="*/ 2041 w 2314"/>
              <a:gd name="T1" fmla="*/ 0 h 590"/>
              <a:gd name="T2" fmla="*/ 0 w 2314"/>
              <a:gd name="T3" fmla="*/ 0 h 590"/>
              <a:gd name="T4" fmla="*/ 0 w 2314"/>
              <a:gd name="T5" fmla="*/ 590 h 590"/>
              <a:gd name="T6" fmla="*/ 2041 w 2314"/>
              <a:gd name="T7" fmla="*/ 590 h 590"/>
              <a:gd name="T8" fmla="*/ 2314 w 2314"/>
              <a:gd name="T9" fmla="*/ 295 h 590"/>
              <a:gd name="T10" fmla="*/ 2041 w 2314"/>
              <a:gd name="T11" fmla="*/ 0 h 590"/>
            </a:gdLst>
            <a:ahLst/>
            <a:cxnLst>
              <a:cxn ang="0">
                <a:pos x="T0" y="T1"/>
              </a:cxn>
              <a:cxn ang="0">
                <a:pos x="T2" y="T3"/>
              </a:cxn>
              <a:cxn ang="0">
                <a:pos x="T4" y="T5"/>
              </a:cxn>
              <a:cxn ang="0">
                <a:pos x="T6" y="T7"/>
              </a:cxn>
              <a:cxn ang="0">
                <a:pos x="T8" y="T9"/>
              </a:cxn>
              <a:cxn ang="0">
                <a:pos x="T10" y="T11"/>
              </a:cxn>
            </a:cxnLst>
            <a:rect l="0" t="0" r="r" b="b"/>
            <a:pathLst>
              <a:path w="2314" h="590">
                <a:moveTo>
                  <a:pt x="2041" y="0"/>
                </a:moveTo>
                <a:lnTo>
                  <a:pt x="0" y="0"/>
                </a:lnTo>
                <a:lnTo>
                  <a:pt x="0" y="590"/>
                </a:lnTo>
                <a:lnTo>
                  <a:pt x="2041" y="590"/>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 name="Freeform 26">
            <a:extLst>
              <a:ext uri="{FF2B5EF4-FFF2-40B4-BE49-F238E27FC236}">
                <a16:creationId xmlns:a16="http://schemas.microsoft.com/office/drawing/2014/main" id="{9D8AF864-18C9-4BA3-8FF8-4595F41763AB}"/>
              </a:ext>
            </a:extLst>
          </p:cNvPr>
          <p:cNvSpPr>
            <a:spLocks/>
          </p:cNvSpPr>
          <p:nvPr/>
        </p:nvSpPr>
        <p:spPr bwMode="auto">
          <a:xfrm>
            <a:off x="3779841" y="3581547"/>
            <a:ext cx="593516" cy="833823"/>
          </a:xfrm>
          <a:custGeom>
            <a:avLst/>
            <a:gdLst>
              <a:gd name="T0" fmla="*/ 0 w 772"/>
              <a:gd name="T1" fmla="*/ 0 h 827"/>
              <a:gd name="T2" fmla="*/ 0 w 772"/>
              <a:gd name="T3" fmla="*/ 204 h 827"/>
              <a:gd name="T4" fmla="*/ 772 w 772"/>
              <a:gd name="T5" fmla="*/ 827 h 827"/>
              <a:gd name="T6" fmla="*/ 772 w 772"/>
              <a:gd name="T7" fmla="*/ 237 h 827"/>
              <a:gd name="T8" fmla="*/ 0 w 772"/>
              <a:gd name="T9" fmla="*/ 0 h 827"/>
            </a:gdLst>
            <a:ahLst/>
            <a:cxnLst>
              <a:cxn ang="0">
                <a:pos x="T0" y="T1"/>
              </a:cxn>
              <a:cxn ang="0">
                <a:pos x="T2" y="T3"/>
              </a:cxn>
              <a:cxn ang="0">
                <a:pos x="T4" y="T5"/>
              </a:cxn>
              <a:cxn ang="0">
                <a:pos x="T6" y="T7"/>
              </a:cxn>
              <a:cxn ang="0">
                <a:pos x="T8" y="T9"/>
              </a:cxn>
            </a:cxnLst>
            <a:rect l="0" t="0" r="r" b="b"/>
            <a:pathLst>
              <a:path w="772" h="827">
                <a:moveTo>
                  <a:pt x="0" y="0"/>
                </a:moveTo>
                <a:lnTo>
                  <a:pt x="0" y="204"/>
                </a:lnTo>
                <a:lnTo>
                  <a:pt x="772" y="827"/>
                </a:lnTo>
                <a:lnTo>
                  <a:pt x="772" y="23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 name="Freeform 28">
            <a:extLst>
              <a:ext uri="{FF2B5EF4-FFF2-40B4-BE49-F238E27FC236}">
                <a16:creationId xmlns:a16="http://schemas.microsoft.com/office/drawing/2014/main" id="{688CB092-D73C-4493-83A9-DD2812E6D7E2}"/>
              </a:ext>
            </a:extLst>
          </p:cNvPr>
          <p:cNvSpPr>
            <a:spLocks/>
          </p:cNvSpPr>
          <p:nvPr/>
        </p:nvSpPr>
        <p:spPr bwMode="auto">
          <a:xfrm>
            <a:off x="3779841" y="3581547"/>
            <a:ext cx="593516" cy="833823"/>
          </a:xfrm>
          <a:custGeom>
            <a:avLst/>
            <a:gdLst>
              <a:gd name="T0" fmla="*/ 0 w 772"/>
              <a:gd name="T1" fmla="*/ 0 h 827"/>
              <a:gd name="T2" fmla="*/ 0 w 772"/>
              <a:gd name="T3" fmla="*/ 204 h 827"/>
              <a:gd name="T4" fmla="*/ 772 w 772"/>
              <a:gd name="T5" fmla="*/ 827 h 827"/>
              <a:gd name="T6" fmla="*/ 772 w 772"/>
              <a:gd name="T7" fmla="*/ 237 h 827"/>
              <a:gd name="T8" fmla="*/ 0 w 772"/>
              <a:gd name="T9" fmla="*/ 0 h 827"/>
            </a:gdLst>
            <a:ahLst/>
            <a:cxnLst>
              <a:cxn ang="0">
                <a:pos x="T0" y="T1"/>
              </a:cxn>
              <a:cxn ang="0">
                <a:pos x="T2" y="T3"/>
              </a:cxn>
              <a:cxn ang="0">
                <a:pos x="T4" y="T5"/>
              </a:cxn>
              <a:cxn ang="0">
                <a:pos x="T6" y="T7"/>
              </a:cxn>
              <a:cxn ang="0">
                <a:pos x="T8" y="T9"/>
              </a:cxn>
            </a:cxnLst>
            <a:rect l="0" t="0" r="r" b="b"/>
            <a:pathLst>
              <a:path w="772" h="827">
                <a:moveTo>
                  <a:pt x="0" y="0"/>
                </a:moveTo>
                <a:lnTo>
                  <a:pt x="0" y="204"/>
                </a:lnTo>
                <a:lnTo>
                  <a:pt x="772" y="827"/>
                </a:lnTo>
                <a:lnTo>
                  <a:pt x="772" y="23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 name="Freeform 30">
            <a:extLst>
              <a:ext uri="{FF2B5EF4-FFF2-40B4-BE49-F238E27FC236}">
                <a16:creationId xmlns:a16="http://schemas.microsoft.com/office/drawing/2014/main" id="{A5FED7C0-50EF-4EF1-AA0A-3403A1FDDDEF}"/>
              </a:ext>
            </a:extLst>
          </p:cNvPr>
          <p:cNvSpPr>
            <a:spLocks/>
          </p:cNvSpPr>
          <p:nvPr/>
        </p:nvSpPr>
        <p:spPr bwMode="auto">
          <a:xfrm>
            <a:off x="4373357" y="4482923"/>
            <a:ext cx="1779008" cy="595877"/>
          </a:xfrm>
          <a:custGeom>
            <a:avLst/>
            <a:gdLst>
              <a:gd name="T0" fmla="*/ 2041 w 2314"/>
              <a:gd name="T1" fmla="*/ 0 h 591"/>
              <a:gd name="T2" fmla="*/ 0 w 2314"/>
              <a:gd name="T3" fmla="*/ 0 h 591"/>
              <a:gd name="T4" fmla="*/ 0 w 2314"/>
              <a:gd name="T5" fmla="*/ 591 h 591"/>
              <a:gd name="T6" fmla="*/ 2041 w 2314"/>
              <a:gd name="T7" fmla="*/ 591 h 591"/>
              <a:gd name="T8" fmla="*/ 2314 w 2314"/>
              <a:gd name="T9" fmla="*/ 295 h 591"/>
              <a:gd name="T10" fmla="*/ 2041 w 2314"/>
              <a:gd name="T11" fmla="*/ 0 h 591"/>
            </a:gdLst>
            <a:ahLst/>
            <a:cxnLst>
              <a:cxn ang="0">
                <a:pos x="T0" y="T1"/>
              </a:cxn>
              <a:cxn ang="0">
                <a:pos x="T2" y="T3"/>
              </a:cxn>
              <a:cxn ang="0">
                <a:pos x="T4" y="T5"/>
              </a:cxn>
              <a:cxn ang="0">
                <a:pos x="T6" y="T7"/>
              </a:cxn>
              <a:cxn ang="0">
                <a:pos x="T8" y="T9"/>
              </a:cxn>
              <a:cxn ang="0">
                <a:pos x="T10" y="T11"/>
              </a:cxn>
            </a:cxnLst>
            <a:rect l="0" t="0" r="r" b="b"/>
            <a:pathLst>
              <a:path w="2314" h="591">
                <a:moveTo>
                  <a:pt x="2041" y="0"/>
                </a:moveTo>
                <a:lnTo>
                  <a:pt x="0" y="0"/>
                </a:lnTo>
                <a:lnTo>
                  <a:pt x="0" y="591"/>
                </a:lnTo>
                <a:lnTo>
                  <a:pt x="2041" y="591"/>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 name="Freeform 32">
            <a:extLst>
              <a:ext uri="{FF2B5EF4-FFF2-40B4-BE49-F238E27FC236}">
                <a16:creationId xmlns:a16="http://schemas.microsoft.com/office/drawing/2014/main" id="{A816D9FF-EB6C-445B-85BD-BADEE1A922E6}"/>
              </a:ext>
            </a:extLst>
          </p:cNvPr>
          <p:cNvSpPr>
            <a:spLocks/>
          </p:cNvSpPr>
          <p:nvPr/>
        </p:nvSpPr>
        <p:spPr bwMode="auto">
          <a:xfrm>
            <a:off x="3779841" y="3805379"/>
            <a:ext cx="593516" cy="1273421"/>
          </a:xfrm>
          <a:custGeom>
            <a:avLst/>
            <a:gdLst>
              <a:gd name="T0" fmla="*/ 0 w 772"/>
              <a:gd name="T1" fmla="*/ 0 h 1263"/>
              <a:gd name="T2" fmla="*/ 0 w 772"/>
              <a:gd name="T3" fmla="*/ 203 h 1263"/>
              <a:gd name="T4" fmla="*/ 772 w 772"/>
              <a:gd name="T5" fmla="*/ 1263 h 1263"/>
              <a:gd name="T6" fmla="*/ 772 w 772"/>
              <a:gd name="T7" fmla="*/ 672 h 1263"/>
              <a:gd name="T8" fmla="*/ 0 w 772"/>
              <a:gd name="T9" fmla="*/ 0 h 1263"/>
            </a:gdLst>
            <a:ahLst/>
            <a:cxnLst>
              <a:cxn ang="0">
                <a:pos x="T0" y="T1"/>
              </a:cxn>
              <a:cxn ang="0">
                <a:pos x="T2" y="T3"/>
              </a:cxn>
              <a:cxn ang="0">
                <a:pos x="T4" y="T5"/>
              </a:cxn>
              <a:cxn ang="0">
                <a:pos x="T6" y="T7"/>
              </a:cxn>
              <a:cxn ang="0">
                <a:pos x="T8" y="T9"/>
              </a:cxn>
            </a:cxnLst>
            <a:rect l="0" t="0" r="r" b="b"/>
            <a:pathLst>
              <a:path w="772" h="1263">
                <a:moveTo>
                  <a:pt x="0" y="0"/>
                </a:moveTo>
                <a:lnTo>
                  <a:pt x="0" y="203"/>
                </a:lnTo>
                <a:lnTo>
                  <a:pt x="772" y="1263"/>
                </a:lnTo>
                <a:lnTo>
                  <a:pt x="772" y="67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 name="Freeform 34">
            <a:extLst>
              <a:ext uri="{FF2B5EF4-FFF2-40B4-BE49-F238E27FC236}">
                <a16:creationId xmlns:a16="http://schemas.microsoft.com/office/drawing/2014/main" id="{8257650C-A76E-40AB-97F7-FE5DD2C0296C}"/>
              </a:ext>
            </a:extLst>
          </p:cNvPr>
          <p:cNvSpPr>
            <a:spLocks/>
          </p:cNvSpPr>
          <p:nvPr/>
        </p:nvSpPr>
        <p:spPr bwMode="auto">
          <a:xfrm>
            <a:off x="3779841" y="3805379"/>
            <a:ext cx="593516" cy="1273421"/>
          </a:xfrm>
          <a:custGeom>
            <a:avLst/>
            <a:gdLst>
              <a:gd name="T0" fmla="*/ 0 w 772"/>
              <a:gd name="T1" fmla="*/ 0 h 1263"/>
              <a:gd name="T2" fmla="*/ 0 w 772"/>
              <a:gd name="T3" fmla="*/ 203 h 1263"/>
              <a:gd name="T4" fmla="*/ 772 w 772"/>
              <a:gd name="T5" fmla="*/ 1263 h 1263"/>
              <a:gd name="T6" fmla="*/ 772 w 772"/>
              <a:gd name="T7" fmla="*/ 672 h 1263"/>
              <a:gd name="T8" fmla="*/ 0 w 772"/>
              <a:gd name="T9" fmla="*/ 0 h 1263"/>
            </a:gdLst>
            <a:ahLst/>
            <a:cxnLst>
              <a:cxn ang="0">
                <a:pos x="T0" y="T1"/>
              </a:cxn>
              <a:cxn ang="0">
                <a:pos x="T2" y="T3"/>
              </a:cxn>
              <a:cxn ang="0">
                <a:pos x="T4" y="T5"/>
              </a:cxn>
              <a:cxn ang="0">
                <a:pos x="T6" y="T7"/>
              </a:cxn>
              <a:cxn ang="0">
                <a:pos x="T8" y="T9"/>
              </a:cxn>
            </a:cxnLst>
            <a:rect l="0" t="0" r="r" b="b"/>
            <a:pathLst>
              <a:path w="772" h="1263">
                <a:moveTo>
                  <a:pt x="0" y="0"/>
                </a:moveTo>
                <a:lnTo>
                  <a:pt x="0" y="203"/>
                </a:lnTo>
                <a:lnTo>
                  <a:pt x="772" y="1263"/>
                </a:lnTo>
                <a:lnTo>
                  <a:pt x="772" y="67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nvGrpSpPr>
          <p:cNvPr id="45" name="Group 48">
            <a:extLst>
              <a:ext uri="{FF2B5EF4-FFF2-40B4-BE49-F238E27FC236}">
                <a16:creationId xmlns:a16="http://schemas.microsoft.com/office/drawing/2014/main" id="{C15EC7F2-2E8E-47AA-9E5D-47A6716FEC51}"/>
              </a:ext>
            </a:extLst>
          </p:cNvPr>
          <p:cNvGrpSpPr/>
          <p:nvPr/>
        </p:nvGrpSpPr>
        <p:grpSpPr>
          <a:xfrm>
            <a:off x="5603049" y="1969991"/>
            <a:ext cx="1803697" cy="375408"/>
            <a:chOff x="4712151" y="2082105"/>
            <a:chExt cx="2404929" cy="500543"/>
          </a:xfrm>
        </p:grpSpPr>
        <p:sp>
          <p:nvSpPr>
            <p:cNvPr id="46" name="Inhaltsplatzhalter 4">
              <a:extLst>
                <a:ext uri="{FF2B5EF4-FFF2-40B4-BE49-F238E27FC236}">
                  <a16:creationId xmlns:a16="http://schemas.microsoft.com/office/drawing/2014/main" id="{8E1DC124-67F1-406B-B7B3-B8A15B559A00}"/>
                </a:ext>
              </a:extLst>
            </p:cNvPr>
            <p:cNvSpPr txBox="1">
              <a:spLocks/>
            </p:cNvSpPr>
            <p:nvPr/>
          </p:nvSpPr>
          <p:spPr>
            <a:xfrm>
              <a:off x="4712151" y="2082105"/>
              <a:ext cx="2364696" cy="49244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00"/>
                </a:spcAft>
                <a:buNone/>
              </a:pPr>
              <a:r>
                <a:rPr lang="en-US" sz="2400" b="1">
                  <a:latin typeface="+mj-lt"/>
                </a:rPr>
                <a:t>Lắng nghe</a:t>
              </a:r>
              <a:endParaRPr lang="en-US" sz="1600" dirty="0">
                <a:latin typeface="+mn-lt"/>
              </a:endParaRPr>
            </a:p>
          </p:txBody>
        </p:sp>
        <p:sp>
          <p:nvSpPr>
            <p:cNvPr id="47" name="Inhaltsplatzhalter 4">
              <a:extLst>
                <a:ext uri="{FF2B5EF4-FFF2-40B4-BE49-F238E27FC236}">
                  <a16:creationId xmlns:a16="http://schemas.microsoft.com/office/drawing/2014/main" id="{9C64B065-4D4F-4640-AFA2-E3C4BF1E297C}"/>
                </a:ext>
              </a:extLst>
            </p:cNvPr>
            <p:cNvSpPr txBox="1">
              <a:spLocks/>
            </p:cNvSpPr>
            <p:nvPr/>
          </p:nvSpPr>
          <p:spPr>
            <a:xfrm>
              <a:off x="4752384" y="2254354"/>
              <a:ext cx="2364696" cy="32829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00"/>
                </a:spcAft>
                <a:buNone/>
              </a:pPr>
              <a:endParaRPr lang="en-US" sz="1600" dirty="0">
                <a:latin typeface="+mn-lt"/>
              </a:endParaRPr>
            </a:p>
          </p:txBody>
        </p:sp>
      </p:grpSp>
      <p:sp>
        <p:nvSpPr>
          <p:cNvPr id="48" name="Inhaltsplatzhalter 4">
            <a:extLst>
              <a:ext uri="{FF2B5EF4-FFF2-40B4-BE49-F238E27FC236}">
                <a16:creationId xmlns:a16="http://schemas.microsoft.com/office/drawing/2014/main" id="{6BAB645C-B793-471A-8240-4923DBE6711D}"/>
              </a:ext>
            </a:extLst>
          </p:cNvPr>
          <p:cNvSpPr txBox="1">
            <a:spLocks/>
          </p:cNvSpPr>
          <p:nvPr/>
        </p:nvSpPr>
        <p:spPr>
          <a:xfrm>
            <a:off x="5633223" y="2572323"/>
            <a:ext cx="1773522" cy="36933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00"/>
              </a:spcAft>
              <a:buNone/>
            </a:pPr>
            <a:r>
              <a:rPr lang="en-US" sz="2400" b="1">
                <a:latin typeface="+mj-lt"/>
              </a:rPr>
              <a:t>Đặt câu hỏi</a:t>
            </a:r>
            <a:endParaRPr lang="en-US" sz="1600" dirty="0">
              <a:latin typeface="+mn-lt"/>
            </a:endParaRPr>
          </a:p>
        </p:txBody>
      </p:sp>
      <p:sp>
        <p:nvSpPr>
          <p:cNvPr id="49" name="Inhaltsplatzhalter 4">
            <a:extLst>
              <a:ext uri="{FF2B5EF4-FFF2-40B4-BE49-F238E27FC236}">
                <a16:creationId xmlns:a16="http://schemas.microsoft.com/office/drawing/2014/main" id="{1BFC035B-E620-49F3-984F-A217F5F908D1}"/>
              </a:ext>
            </a:extLst>
          </p:cNvPr>
          <p:cNvSpPr txBox="1">
            <a:spLocks/>
          </p:cNvSpPr>
          <p:nvPr/>
        </p:nvSpPr>
        <p:spPr>
          <a:xfrm>
            <a:off x="5633223" y="3234573"/>
            <a:ext cx="1773522" cy="36933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00"/>
              </a:spcAft>
              <a:buNone/>
            </a:pPr>
            <a:r>
              <a:rPr lang="en-US" sz="2400" b="1">
                <a:latin typeface="+mj-lt"/>
              </a:rPr>
              <a:t>Phản hồi</a:t>
            </a:r>
            <a:endParaRPr lang="en-US" sz="1600" dirty="0">
              <a:latin typeface="+mn-lt"/>
            </a:endParaRPr>
          </a:p>
        </p:txBody>
      </p:sp>
      <p:sp>
        <p:nvSpPr>
          <p:cNvPr id="50" name="Inhaltsplatzhalter 4">
            <a:extLst>
              <a:ext uri="{FF2B5EF4-FFF2-40B4-BE49-F238E27FC236}">
                <a16:creationId xmlns:a16="http://schemas.microsoft.com/office/drawing/2014/main" id="{EAD7E9DF-6AB8-4243-8C17-1B741A77DAAF}"/>
              </a:ext>
            </a:extLst>
          </p:cNvPr>
          <p:cNvSpPr txBox="1">
            <a:spLocks/>
          </p:cNvSpPr>
          <p:nvPr/>
        </p:nvSpPr>
        <p:spPr>
          <a:xfrm>
            <a:off x="5633223" y="3896823"/>
            <a:ext cx="1773522" cy="36933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00"/>
              </a:spcAft>
              <a:buNone/>
            </a:pPr>
            <a:r>
              <a:rPr lang="en-US" sz="2400" b="1">
                <a:latin typeface="+mj-lt"/>
              </a:rPr>
              <a:t>Thấu hiểu</a:t>
            </a:r>
            <a:endParaRPr lang="en-US" sz="1600" dirty="0">
              <a:latin typeface="+mn-lt"/>
            </a:endParaRPr>
          </a:p>
        </p:txBody>
      </p:sp>
      <p:sp>
        <p:nvSpPr>
          <p:cNvPr id="51" name="Inhaltsplatzhalter 4">
            <a:extLst>
              <a:ext uri="{FF2B5EF4-FFF2-40B4-BE49-F238E27FC236}">
                <a16:creationId xmlns:a16="http://schemas.microsoft.com/office/drawing/2014/main" id="{888BCC9A-5CBE-4F0B-B4F1-EECD02511A68}"/>
              </a:ext>
            </a:extLst>
          </p:cNvPr>
          <p:cNvSpPr txBox="1">
            <a:spLocks/>
          </p:cNvSpPr>
          <p:nvPr/>
        </p:nvSpPr>
        <p:spPr>
          <a:xfrm>
            <a:off x="5633223" y="4559352"/>
            <a:ext cx="1773522" cy="36933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00"/>
              </a:spcAft>
              <a:buNone/>
            </a:pPr>
            <a:r>
              <a:rPr lang="en-US" sz="2400" b="1">
                <a:latin typeface="+mj-lt"/>
              </a:rPr>
              <a:t>Hướng dẫn</a:t>
            </a:r>
            <a:endParaRPr lang="en-US" sz="1600" dirty="0">
              <a:latin typeface="+mn-lt"/>
            </a:endParaRPr>
          </a:p>
        </p:txBody>
      </p:sp>
      <p:grpSp>
        <p:nvGrpSpPr>
          <p:cNvPr id="52" name="Group 71">
            <a:extLst>
              <a:ext uri="{FF2B5EF4-FFF2-40B4-BE49-F238E27FC236}">
                <a16:creationId xmlns:a16="http://schemas.microsoft.com/office/drawing/2014/main" id="{F085F74A-CB77-4239-8ECD-3092FCC45CC1}"/>
              </a:ext>
            </a:extLst>
          </p:cNvPr>
          <p:cNvGrpSpPr/>
          <p:nvPr/>
        </p:nvGrpSpPr>
        <p:grpSpPr>
          <a:xfrm>
            <a:off x="9186935" y="3262816"/>
            <a:ext cx="368322" cy="298847"/>
            <a:chOff x="10987088" y="1993900"/>
            <a:chExt cx="477837" cy="398463"/>
          </a:xfrm>
          <a:solidFill>
            <a:srgbClr val="0066CC"/>
          </a:solidFill>
        </p:grpSpPr>
        <p:sp>
          <p:nvSpPr>
            <p:cNvPr id="53" name="Freeform 107">
              <a:extLst>
                <a:ext uri="{FF2B5EF4-FFF2-40B4-BE49-F238E27FC236}">
                  <a16:creationId xmlns:a16="http://schemas.microsoft.com/office/drawing/2014/main" id="{2CB6527D-4985-4ADE-98CD-EC413883981F}"/>
                </a:ext>
              </a:extLst>
            </p:cNvPr>
            <p:cNvSpPr>
              <a:spLocks/>
            </p:cNvSpPr>
            <p:nvPr/>
          </p:nvSpPr>
          <p:spPr bwMode="auto">
            <a:xfrm>
              <a:off x="10987088" y="1993900"/>
              <a:ext cx="396875" cy="398463"/>
            </a:xfrm>
            <a:custGeom>
              <a:avLst/>
              <a:gdLst>
                <a:gd name="T0" fmla="*/ 0 w 2745"/>
                <a:gd name="T1" fmla="*/ 0 h 2770"/>
                <a:gd name="T2" fmla="*/ 371 w 2745"/>
                <a:gd name="T3" fmla="*/ 0 h 2770"/>
                <a:gd name="T4" fmla="*/ 371 w 2745"/>
                <a:gd name="T5" fmla="*/ 2398 h 2770"/>
                <a:gd name="T6" fmla="*/ 2745 w 2745"/>
                <a:gd name="T7" fmla="*/ 2398 h 2770"/>
                <a:gd name="T8" fmla="*/ 2745 w 2745"/>
                <a:gd name="T9" fmla="*/ 2770 h 2770"/>
                <a:gd name="T10" fmla="*/ 0 w 2745"/>
                <a:gd name="T11" fmla="*/ 2770 h 2770"/>
                <a:gd name="T12" fmla="*/ 0 w 2745"/>
                <a:gd name="T13" fmla="*/ 0 h 2770"/>
              </a:gdLst>
              <a:ahLst/>
              <a:cxnLst>
                <a:cxn ang="0">
                  <a:pos x="T0" y="T1"/>
                </a:cxn>
                <a:cxn ang="0">
                  <a:pos x="T2" y="T3"/>
                </a:cxn>
                <a:cxn ang="0">
                  <a:pos x="T4" y="T5"/>
                </a:cxn>
                <a:cxn ang="0">
                  <a:pos x="T6" y="T7"/>
                </a:cxn>
                <a:cxn ang="0">
                  <a:pos x="T8" y="T9"/>
                </a:cxn>
                <a:cxn ang="0">
                  <a:pos x="T10" y="T11"/>
                </a:cxn>
                <a:cxn ang="0">
                  <a:pos x="T12" y="T13"/>
                </a:cxn>
              </a:cxnLst>
              <a:rect l="0" t="0" r="r" b="b"/>
              <a:pathLst>
                <a:path w="2745" h="2770">
                  <a:moveTo>
                    <a:pt x="0" y="0"/>
                  </a:moveTo>
                  <a:lnTo>
                    <a:pt x="371" y="0"/>
                  </a:lnTo>
                  <a:lnTo>
                    <a:pt x="371" y="2398"/>
                  </a:lnTo>
                  <a:lnTo>
                    <a:pt x="2745" y="2398"/>
                  </a:lnTo>
                  <a:lnTo>
                    <a:pt x="2745" y="2770"/>
                  </a:lnTo>
                  <a:lnTo>
                    <a:pt x="0" y="2770"/>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4" name="Freeform 108">
              <a:extLst>
                <a:ext uri="{FF2B5EF4-FFF2-40B4-BE49-F238E27FC236}">
                  <a16:creationId xmlns:a16="http://schemas.microsoft.com/office/drawing/2014/main" id="{18B87F5D-2847-4DFD-BD00-9E62A68D29BF}"/>
                </a:ext>
              </a:extLst>
            </p:cNvPr>
            <p:cNvSpPr>
              <a:spLocks/>
            </p:cNvSpPr>
            <p:nvPr/>
          </p:nvSpPr>
          <p:spPr bwMode="auto">
            <a:xfrm>
              <a:off x="11066463" y="2047875"/>
              <a:ext cx="398462" cy="249238"/>
            </a:xfrm>
            <a:custGeom>
              <a:avLst/>
              <a:gdLst>
                <a:gd name="T0" fmla="*/ 2761 w 2761"/>
                <a:gd name="T1" fmla="*/ 0 h 1725"/>
                <a:gd name="T2" fmla="*/ 2559 w 2761"/>
                <a:gd name="T3" fmla="*/ 1146 h 1725"/>
                <a:gd name="T4" fmla="*/ 2274 w 2761"/>
                <a:gd name="T5" fmla="*/ 861 h 1725"/>
                <a:gd name="T6" fmla="*/ 1411 w 2761"/>
                <a:gd name="T7" fmla="*/ 1725 h 1725"/>
                <a:gd name="T8" fmla="*/ 864 w 2761"/>
                <a:gd name="T9" fmla="*/ 1177 h 1725"/>
                <a:gd name="T10" fmla="*/ 349 w 2761"/>
                <a:gd name="T11" fmla="*/ 1693 h 1725"/>
                <a:gd name="T12" fmla="*/ 0 w 2761"/>
                <a:gd name="T13" fmla="*/ 1341 h 1725"/>
                <a:gd name="T14" fmla="*/ 864 w 2761"/>
                <a:gd name="T15" fmla="*/ 476 h 1725"/>
                <a:gd name="T16" fmla="*/ 1411 w 2761"/>
                <a:gd name="T17" fmla="*/ 1025 h 1725"/>
                <a:gd name="T18" fmla="*/ 1924 w 2761"/>
                <a:gd name="T19" fmla="*/ 509 h 1725"/>
                <a:gd name="T20" fmla="*/ 1618 w 2761"/>
                <a:gd name="T21" fmla="*/ 202 h 1725"/>
                <a:gd name="T22" fmla="*/ 2761 w 2761"/>
                <a:gd name="T23"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1" h="1725">
                  <a:moveTo>
                    <a:pt x="2761" y="0"/>
                  </a:moveTo>
                  <a:lnTo>
                    <a:pt x="2559" y="1146"/>
                  </a:lnTo>
                  <a:lnTo>
                    <a:pt x="2274" y="861"/>
                  </a:lnTo>
                  <a:lnTo>
                    <a:pt x="1411" y="1725"/>
                  </a:lnTo>
                  <a:lnTo>
                    <a:pt x="864" y="1177"/>
                  </a:lnTo>
                  <a:lnTo>
                    <a:pt x="349" y="1693"/>
                  </a:lnTo>
                  <a:lnTo>
                    <a:pt x="0" y="1341"/>
                  </a:lnTo>
                  <a:lnTo>
                    <a:pt x="864" y="476"/>
                  </a:lnTo>
                  <a:lnTo>
                    <a:pt x="1411" y="1025"/>
                  </a:lnTo>
                  <a:lnTo>
                    <a:pt x="1924" y="509"/>
                  </a:lnTo>
                  <a:lnTo>
                    <a:pt x="1618" y="202"/>
                  </a:lnTo>
                  <a:lnTo>
                    <a:pt x="276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55" name="Group 74">
            <a:extLst>
              <a:ext uri="{FF2B5EF4-FFF2-40B4-BE49-F238E27FC236}">
                <a16:creationId xmlns:a16="http://schemas.microsoft.com/office/drawing/2014/main" id="{CE7950FB-46AB-446E-A02D-676C0870F7CE}"/>
              </a:ext>
            </a:extLst>
          </p:cNvPr>
          <p:cNvGrpSpPr/>
          <p:nvPr/>
        </p:nvGrpSpPr>
        <p:grpSpPr>
          <a:xfrm>
            <a:off x="9171402" y="2622657"/>
            <a:ext cx="357310" cy="305991"/>
            <a:chOff x="10059988" y="2759075"/>
            <a:chExt cx="463550" cy="407988"/>
          </a:xfrm>
          <a:solidFill>
            <a:schemeClr val="accent2">
              <a:lumMod val="75000"/>
            </a:schemeClr>
          </a:solidFill>
        </p:grpSpPr>
        <p:sp>
          <p:nvSpPr>
            <p:cNvPr id="56" name="Freeform 182">
              <a:extLst>
                <a:ext uri="{FF2B5EF4-FFF2-40B4-BE49-F238E27FC236}">
                  <a16:creationId xmlns:a16="http://schemas.microsoft.com/office/drawing/2014/main" id="{736F7A38-C645-4045-94A3-1701EC64E3A5}"/>
                </a:ext>
              </a:extLst>
            </p:cNvPr>
            <p:cNvSpPr>
              <a:spLocks/>
            </p:cNvSpPr>
            <p:nvPr/>
          </p:nvSpPr>
          <p:spPr bwMode="auto">
            <a:xfrm>
              <a:off x="10059988" y="2759075"/>
              <a:ext cx="463550" cy="168275"/>
            </a:xfrm>
            <a:custGeom>
              <a:avLst/>
              <a:gdLst>
                <a:gd name="T0" fmla="*/ 1606 w 3212"/>
                <a:gd name="T1" fmla="*/ 0 h 1164"/>
                <a:gd name="T2" fmla="*/ 1815 w 3212"/>
                <a:gd name="T3" fmla="*/ 5 h 1164"/>
                <a:gd name="T4" fmla="*/ 2016 w 3212"/>
                <a:gd name="T5" fmla="*/ 19 h 1164"/>
                <a:gd name="T6" fmla="*/ 2208 w 3212"/>
                <a:gd name="T7" fmla="*/ 43 h 1164"/>
                <a:gd name="T8" fmla="*/ 2388 w 3212"/>
                <a:gd name="T9" fmla="*/ 74 h 1164"/>
                <a:gd name="T10" fmla="*/ 2554 w 3212"/>
                <a:gd name="T11" fmla="*/ 112 h 1164"/>
                <a:gd name="T12" fmla="*/ 2706 w 3212"/>
                <a:gd name="T13" fmla="*/ 158 h 1164"/>
                <a:gd name="T14" fmla="*/ 2841 w 3212"/>
                <a:gd name="T15" fmla="*/ 210 h 1164"/>
                <a:gd name="T16" fmla="*/ 2958 w 3212"/>
                <a:gd name="T17" fmla="*/ 268 h 1164"/>
                <a:gd name="T18" fmla="*/ 3055 w 3212"/>
                <a:gd name="T19" fmla="*/ 331 h 1164"/>
                <a:gd name="T20" fmla="*/ 3130 w 3212"/>
                <a:gd name="T21" fmla="*/ 398 h 1164"/>
                <a:gd name="T22" fmla="*/ 3182 w 3212"/>
                <a:gd name="T23" fmla="*/ 469 h 1164"/>
                <a:gd name="T24" fmla="*/ 3209 w 3212"/>
                <a:gd name="T25" fmla="*/ 544 h 1164"/>
                <a:gd name="T26" fmla="*/ 3209 w 3212"/>
                <a:gd name="T27" fmla="*/ 620 h 1164"/>
                <a:gd name="T28" fmla="*/ 3182 w 3212"/>
                <a:gd name="T29" fmla="*/ 695 h 1164"/>
                <a:gd name="T30" fmla="*/ 3130 w 3212"/>
                <a:gd name="T31" fmla="*/ 766 h 1164"/>
                <a:gd name="T32" fmla="*/ 3055 w 3212"/>
                <a:gd name="T33" fmla="*/ 833 h 1164"/>
                <a:gd name="T34" fmla="*/ 2958 w 3212"/>
                <a:gd name="T35" fmla="*/ 896 h 1164"/>
                <a:gd name="T36" fmla="*/ 2841 w 3212"/>
                <a:gd name="T37" fmla="*/ 954 h 1164"/>
                <a:gd name="T38" fmla="*/ 2706 w 3212"/>
                <a:gd name="T39" fmla="*/ 1006 h 1164"/>
                <a:gd name="T40" fmla="*/ 2554 w 3212"/>
                <a:gd name="T41" fmla="*/ 1052 h 1164"/>
                <a:gd name="T42" fmla="*/ 2388 w 3212"/>
                <a:gd name="T43" fmla="*/ 1090 h 1164"/>
                <a:gd name="T44" fmla="*/ 2208 w 3212"/>
                <a:gd name="T45" fmla="*/ 1122 h 1164"/>
                <a:gd name="T46" fmla="*/ 2016 w 3212"/>
                <a:gd name="T47" fmla="*/ 1145 h 1164"/>
                <a:gd name="T48" fmla="*/ 1815 w 3212"/>
                <a:gd name="T49" fmla="*/ 1159 h 1164"/>
                <a:gd name="T50" fmla="*/ 1606 w 3212"/>
                <a:gd name="T51" fmla="*/ 1164 h 1164"/>
                <a:gd name="T52" fmla="*/ 1397 w 3212"/>
                <a:gd name="T53" fmla="*/ 1159 h 1164"/>
                <a:gd name="T54" fmla="*/ 1195 w 3212"/>
                <a:gd name="T55" fmla="*/ 1145 h 1164"/>
                <a:gd name="T56" fmla="*/ 1004 w 3212"/>
                <a:gd name="T57" fmla="*/ 1122 h 1164"/>
                <a:gd name="T58" fmla="*/ 824 w 3212"/>
                <a:gd name="T59" fmla="*/ 1090 h 1164"/>
                <a:gd name="T60" fmla="*/ 658 w 3212"/>
                <a:gd name="T61" fmla="*/ 1052 h 1164"/>
                <a:gd name="T62" fmla="*/ 506 w 3212"/>
                <a:gd name="T63" fmla="*/ 1006 h 1164"/>
                <a:gd name="T64" fmla="*/ 371 w 3212"/>
                <a:gd name="T65" fmla="*/ 954 h 1164"/>
                <a:gd name="T66" fmla="*/ 254 w 3212"/>
                <a:gd name="T67" fmla="*/ 896 h 1164"/>
                <a:gd name="T68" fmla="*/ 157 w 3212"/>
                <a:gd name="T69" fmla="*/ 833 h 1164"/>
                <a:gd name="T70" fmla="*/ 82 w 3212"/>
                <a:gd name="T71" fmla="*/ 766 h 1164"/>
                <a:gd name="T72" fmla="*/ 30 w 3212"/>
                <a:gd name="T73" fmla="*/ 695 h 1164"/>
                <a:gd name="T74" fmla="*/ 3 w 3212"/>
                <a:gd name="T75" fmla="*/ 620 h 1164"/>
                <a:gd name="T76" fmla="*/ 3 w 3212"/>
                <a:gd name="T77" fmla="*/ 544 h 1164"/>
                <a:gd name="T78" fmla="*/ 30 w 3212"/>
                <a:gd name="T79" fmla="*/ 469 h 1164"/>
                <a:gd name="T80" fmla="*/ 82 w 3212"/>
                <a:gd name="T81" fmla="*/ 398 h 1164"/>
                <a:gd name="T82" fmla="*/ 157 w 3212"/>
                <a:gd name="T83" fmla="*/ 331 h 1164"/>
                <a:gd name="T84" fmla="*/ 254 w 3212"/>
                <a:gd name="T85" fmla="*/ 268 h 1164"/>
                <a:gd name="T86" fmla="*/ 371 w 3212"/>
                <a:gd name="T87" fmla="*/ 210 h 1164"/>
                <a:gd name="T88" fmla="*/ 506 w 3212"/>
                <a:gd name="T89" fmla="*/ 158 h 1164"/>
                <a:gd name="T90" fmla="*/ 658 w 3212"/>
                <a:gd name="T91" fmla="*/ 112 h 1164"/>
                <a:gd name="T92" fmla="*/ 824 w 3212"/>
                <a:gd name="T93" fmla="*/ 74 h 1164"/>
                <a:gd name="T94" fmla="*/ 1004 w 3212"/>
                <a:gd name="T95" fmla="*/ 43 h 1164"/>
                <a:gd name="T96" fmla="*/ 1195 w 3212"/>
                <a:gd name="T97" fmla="*/ 19 h 1164"/>
                <a:gd name="T98" fmla="*/ 1397 w 3212"/>
                <a:gd name="T99" fmla="*/ 5 h 1164"/>
                <a:gd name="T100" fmla="*/ 1606 w 3212"/>
                <a:gd name="T101" fmla="*/ 0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12" h="1164">
                  <a:moveTo>
                    <a:pt x="1606" y="0"/>
                  </a:moveTo>
                  <a:lnTo>
                    <a:pt x="1606" y="0"/>
                  </a:lnTo>
                  <a:lnTo>
                    <a:pt x="1712" y="2"/>
                  </a:lnTo>
                  <a:lnTo>
                    <a:pt x="1815" y="5"/>
                  </a:lnTo>
                  <a:lnTo>
                    <a:pt x="1917" y="11"/>
                  </a:lnTo>
                  <a:lnTo>
                    <a:pt x="2016" y="19"/>
                  </a:lnTo>
                  <a:lnTo>
                    <a:pt x="2114" y="30"/>
                  </a:lnTo>
                  <a:lnTo>
                    <a:pt x="2208" y="43"/>
                  </a:lnTo>
                  <a:lnTo>
                    <a:pt x="2299" y="57"/>
                  </a:lnTo>
                  <a:lnTo>
                    <a:pt x="2388" y="74"/>
                  </a:lnTo>
                  <a:lnTo>
                    <a:pt x="2472" y="92"/>
                  </a:lnTo>
                  <a:lnTo>
                    <a:pt x="2554" y="112"/>
                  </a:lnTo>
                  <a:lnTo>
                    <a:pt x="2632" y="135"/>
                  </a:lnTo>
                  <a:lnTo>
                    <a:pt x="2706" y="158"/>
                  </a:lnTo>
                  <a:lnTo>
                    <a:pt x="2775" y="183"/>
                  </a:lnTo>
                  <a:lnTo>
                    <a:pt x="2841" y="210"/>
                  </a:lnTo>
                  <a:lnTo>
                    <a:pt x="2902" y="238"/>
                  </a:lnTo>
                  <a:lnTo>
                    <a:pt x="2958" y="268"/>
                  </a:lnTo>
                  <a:lnTo>
                    <a:pt x="3009" y="299"/>
                  </a:lnTo>
                  <a:lnTo>
                    <a:pt x="3055" y="331"/>
                  </a:lnTo>
                  <a:lnTo>
                    <a:pt x="3096" y="364"/>
                  </a:lnTo>
                  <a:lnTo>
                    <a:pt x="3130" y="398"/>
                  </a:lnTo>
                  <a:lnTo>
                    <a:pt x="3159" y="433"/>
                  </a:lnTo>
                  <a:lnTo>
                    <a:pt x="3182" y="469"/>
                  </a:lnTo>
                  <a:lnTo>
                    <a:pt x="3199" y="506"/>
                  </a:lnTo>
                  <a:lnTo>
                    <a:pt x="3209" y="544"/>
                  </a:lnTo>
                  <a:lnTo>
                    <a:pt x="3212" y="582"/>
                  </a:lnTo>
                  <a:lnTo>
                    <a:pt x="3209" y="620"/>
                  </a:lnTo>
                  <a:lnTo>
                    <a:pt x="3199" y="658"/>
                  </a:lnTo>
                  <a:lnTo>
                    <a:pt x="3182" y="695"/>
                  </a:lnTo>
                  <a:lnTo>
                    <a:pt x="3159" y="731"/>
                  </a:lnTo>
                  <a:lnTo>
                    <a:pt x="3130" y="766"/>
                  </a:lnTo>
                  <a:lnTo>
                    <a:pt x="3096" y="800"/>
                  </a:lnTo>
                  <a:lnTo>
                    <a:pt x="3055" y="833"/>
                  </a:lnTo>
                  <a:lnTo>
                    <a:pt x="3009" y="865"/>
                  </a:lnTo>
                  <a:lnTo>
                    <a:pt x="2958" y="896"/>
                  </a:lnTo>
                  <a:lnTo>
                    <a:pt x="2902" y="926"/>
                  </a:lnTo>
                  <a:lnTo>
                    <a:pt x="2841" y="954"/>
                  </a:lnTo>
                  <a:lnTo>
                    <a:pt x="2775" y="981"/>
                  </a:lnTo>
                  <a:lnTo>
                    <a:pt x="2706" y="1006"/>
                  </a:lnTo>
                  <a:lnTo>
                    <a:pt x="2632" y="1030"/>
                  </a:lnTo>
                  <a:lnTo>
                    <a:pt x="2554" y="1052"/>
                  </a:lnTo>
                  <a:lnTo>
                    <a:pt x="2472" y="1072"/>
                  </a:lnTo>
                  <a:lnTo>
                    <a:pt x="2388" y="1090"/>
                  </a:lnTo>
                  <a:lnTo>
                    <a:pt x="2299" y="1107"/>
                  </a:lnTo>
                  <a:lnTo>
                    <a:pt x="2208" y="1122"/>
                  </a:lnTo>
                  <a:lnTo>
                    <a:pt x="2114" y="1134"/>
                  </a:lnTo>
                  <a:lnTo>
                    <a:pt x="2016" y="1145"/>
                  </a:lnTo>
                  <a:lnTo>
                    <a:pt x="1917" y="1153"/>
                  </a:lnTo>
                  <a:lnTo>
                    <a:pt x="1815" y="1159"/>
                  </a:lnTo>
                  <a:lnTo>
                    <a:pt x="1712" y="1163"/>
                  </a:lnTo>
                  <a:lnTo>
                    <a:pt x="1606" y="1164"/>
                  </a:lnTo>
                  <a:lnTo>
                    <a:pt x="1500" y="1163"/>
                  </a:lnTo>
                  <a:lnTo>
                    <a:pt x="1397" y="1159"/>
                  </a:lnTo>
                  <a:lnTo>
                    <a:pt x="1295" y="1153"/>
                  </a:lnTo>
                  <a:lnTo>
                    <a:pt x="1195" y="1145"/>
                  </a:lnTo>
                  <a:lnTo>
                    <a:pt x="1098" y="1134"/>
                  </a:lnTo>
                  <a:lnTo>
                    <a:pt x="1004" y="1122"/>
                  </a:lnTo>
                  <a:lnTo>
                    <a:pt x="912" y="1107"/>
                  </a:lnTo>
                  <a:lnTo>
                    <a:pt x="824" y="1090"/>
                  </a:lnTo>
                  <a:lnTo>
                    <a:pt x="739" y="1072"/>
                  </a:lnTo>
                  <a:lnTo>
                    <a:pt x="658" y="1052"/>
                  </a:lnTo>
                  <a:lnTo>
                    <a:pt x="580" y="1030"/>
                  </a:lnTo>
                  <a:lnTo>
                    <a:pt x="506" y="1006"/>
                  </a:lnTo>
                  <a:lnTo>
                    <a:pt x="436" y="981"/>
                  </a:lnTo>
                  <a:lnTo>
                    <a:pt x="371" y="954"/>
                  </a:lnTo>
                  <a:lnTo>
                    <a:pt x="310" y="926"/>
                  </a:lnTo>
                  <a:lnTo>
                    <a:pt x="254" y="896"/>
                  </a:lnTo>
                  <a:lnTo>
                    <a:pt x="203" y="865"/>
                  </a:lnTo>
                  <a:lnTo>
                    <a:pt x="157" y="833"/>
                  </a:lnTo>
                  <a:lnTo>
                    <a:pt x="116" y="800"/>
                  </a:lnTo>
                  <a:lnTo>
                    <a:pt x="82" y="766"/>
                  </a:lnTo>
                  <a:lnTo>
                    <a:pt x="53" y="731"/>
                  </a:lnTo>
                  <a:lnTo>
                    <a:pt x="30" y="695"/>
                  </a:lnTo>
                  <a:lnTo>
                    <a:pt x="13" y="658"/>
                  </a:lnTo>
                  <a:lnTo>
                    <a:pt x="3" y="620"/>
                  </a:lnTo>
                  <a:lnTo>
                    <a:pt x="0" y="582"/>
                  </a:lnTo>
                  <a:lnTo>
                    <a:pt x="3" y="544"/>
                  </a:lnTo>
                  <a:lnTo>
                    <a:pt x="13" y="506"/>
                  </a:lnTo>
                  <a:lnTo>
                    <a:pt x="30" y="469"/>
                  </a:lnTo>
                  <a:lnTo>
                    <a:pt x="53" y="433"/>
                  </a:lnTo>
                  <a:lnTo>
                    <a:pt x="82" y="398"/>
                  </a:lnTo>
                  <a:lnTo>
                    <a:pt x="116" y="364"/>
                  </a:lnTo>
                  <a:lnTo>
                    <a:pt x="157" y="331"/>
                  </a:lnTo>
                  <a:lnTo>
                    <a:pt x="203" y="299"/>
                  </a:lnTo>
                  <a:lnTo>
                    <a:pt x="254" y="268"/>
                  </a:lnTo>
                  <a:lnTo>
                    <a:pt x="310" y="238"/>
                  </a:lnTo>
                  <a:lnTo>
                    <a:pt x="371" y="210"/>
                  </a:lnTo>
                  <a:lnTo>
                    <a:pt x="436" y="183"/>
                  </a:lnTo>
                  <a:lnTo>
                    <a:pt x="506" y="158"/>
                  </a:lnTo>
                  <a:lnTo>
                    <a:pt x="580" y="135"/>
                  </a:lnTo>
                  <a:lnTo>
                    <a:pt x="658" y="112"/>
                  </a:lnTo>
                  <a:lnTo>
                    <a:pt x="739" y="92"/>
                  </a:lnTo>
                  <a:lnTo>
                    <a:pt x="824" y="74"/>
                  </a:lnTo>
                  <a:lnTo>
                    <a:pt x="912" y="57"/>
                  </a:lnTo>
                  <a:lnTo>
                    <a:pt x="1004" y="43"/>
                  </a:lnTo>
                  <a:lnTo>
                    <a:pt x="1098" y="30"/>
                  </a:lnTo>
                  <a:lnTo>
                    <a:pt x="1195" y="19"/>
                  </a:lnTo>
                  <a:lnTo>
                    <a:pt x="1295" y="11"/>
                  </a:lnTo>
                  <a:lnTo>
                    <a:pt x="1397" y="5"/>
                  </a:lnTo>
                  <a:lnTo>
                    <a:pt x="1500" y="2"/>
                  </a:lnTo>
                  <a:lnTo>
                    <a:pt x="160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7" name="Freeform 183">
              <a:extLst>
                <a:ext uri="{FF2B5EF4-FFF2-40B4-BE49-F238E27FC236}">
                  <a16:creationId xmlns:a16="http://schemas.microsoft.com/office/drawing/2014/main" id="{35AB654C-D959-4134-AD65-23849AB5BF7F}"/>
                </a:ext>
              </a:extLst>
            </p:cNvPr>
            <p:cNvSpPr>
              <a:spLocks/>
            </p:cNvSpPr>
            <p:nvPr/>
          </p:nvSpPr>
          <p:spPr bwMode="auto">
            <a:xfrm>
              <a:off x="10059988" y="2917825"/>
              <a:ext cx="463550" cy="93663"/>
            </a:xfrm>
            <a:custGeom>
              <a:avLst/>
              <a:gdLst>
                <a:gd name="T0" fmla="*/ 87 w 3212"/>
                <a:gd name="T1" fmla="*/ 40 h 648"/>
                <a:gd name="T2" fmla="*/ 256 w 3212"/>
                <a:gd name="T3" fmla="*/ 114 h 648"/>
                <a:gd name="T4" fmla="*/ 442 w 3212"/>
                <a:gd name="T5" fmla="*/ 179 h 648"/>
                <a:gd name="T6" fmla="*/ 647 w 3212"/>
                <a:gd name="T7" fmla="*/ 233 h 648"/>
                <a:gd name="T8" fmla="*/ 869 w 3212"/>
                <a:gd name="T9" fmla="*/ 277 h 648"/>
                <a:gd name="T10" fmla="*/ 1103 w 3212"/>
                <a:gd name="T11" fmla="*/ 310 h 648"/>
                <a:gd name="T12" fmla="*/ 1349 w 3212"/>
                <a:gd name="T13" fmla="*/ 330 h 648"/>
                <a:gd name="T14" fmla="*/ 1606 w 3212"/>
                <a:gd name="T15" fmla="*/ 338 h 648"/>
                <a:gd name="T16" fmla="*/ 1862 w 3212"/>
                <a:gd name="T17" fmla="*/ 330 h 648"/>
                <a:gd name="T18" fmla="*/ 2109 w 3212"/>
                <a:gd name="T19" fmla="*/ 310 h 648"/>
                <a:gd name="T20" fmla="*/ 2343 w 3212"/>
                <a:gd name="T21" fmla="*/ 277 h 648"/>
                <a:gd name="T22" fmla="*/ 2564 w 3212"/>
                <a:gd name="T23" fmla="*/ 233 h 648"/>
                <a:gd name="T24" fmla="*/ 2769 w 3212"/>
                <a:gd name="T25" fmla="*/ 179 h 648"/>
                <a:gd name="T26" fmla="*/ 2957 w 3212"/>
                <a:gd name="T27" fmla="*/ 114 h 648"/>
                <a:gd name="T28" fmla="*/ 3125 w 3212"/>
                <a:gd name="T29" fmla="*/ 40 h 648"/>
                <a:gd name="T30" fmla="*/ 3209 w 3212"/>
                <a:gd name="T31" fmla="*/ 33 h 648"/>
                <a:gd name="T32" fmla="*/ 3209 w 3212"/>
                <a:gd name="T33" fmla="*/ 104 h 648"/>
                <a:gd name="T34" fmla="*/ 3182 w 3212"/>
                <a:gd name="T35" fmla="*/ 179 h 648"/>
                <a:gd name="T36" fmla="*/ 3130 w 3212"/>
                <a:gd name="T37" fmla="*/ 250 h 648"/>
                <a:gd name="T38" fmla="*/ 3055 w 3212"/>
                <a:gd name="T39" fmla="*/ 317 h 648"/>
                <a:gd name="T40" fmla="*/ 2958 w 3212"/>
                <a:gd name="T41" fmla="*/ 381 h 648"/>
                <a:gd name="T42" fmla="*/ 2841 w 3212"/>
                <a:gd name="T43" fmla="*/ 439 h 648"/>
                <a:gd name="T44" fmla="*/ 2706 w 3212"/>
                <a:gd name="T45" fmla="*/ 491 h 648"/>
                <a:gd name="T46" fmla="*/ 2554 w 3212"/>
                <a:gd name="T47" fmla="*/ 536 h 648"/>
                <a:gd name="T48" fmla="*/ 2388 w 3212"/>
                <a:gd name="T49" fmla="*/ 575 h 648"/>
                <a:gd name="T50" fmla="*/ 2208 w 3212"/>
                <a:gd name="T51" fmla="*/ 606 h 648"/>
                <a:gd name="T52" fmla="*/ 2016 w 3212"/>
                <a:gd name="T53" fmla="*/ 629 h 648"/>
                <a:gd name="T54" fmla="*/ 1815 w 3212"/>
                <a:gd name="T55" fmla="*/ 644 h 648"/>
                <a:gd name="T56" fmla="*/ 1606 w 3212"/>
                <a:gd name="T57" fmla="*/ 648 h 648"/>
                <a:gd name="T58" fmla="*/ 1397 w 3212"/>
                <a:gd name="T59" fmla="*/ 644 h 648"/>
                <a:gd name="T60" fmla="*/ 1195 w 3212"/>
                <a:gd name="T61" fmla="*/ 629 h 648"/>
                <a:gd name="T62" fmla="*/ 1004 w 3212"/>
                <a:gd name="T63" fmla="*/ 606 h 648"/>
                <a:gd name="T64" fmla="*/ 824 w 3212"/>
                <a:gd name="T65" fmla="*/ 575 h 648"/>
                <a:gd name="T66" fmla="*/ 658 w 3212"/>
                <a:gd name="T67" fmla="*/ 536 h 648"/>
                <a:gd name="T68" fmla="*/ 506 w 3212"/>
                <a:gd name="T69" fmla="*/ 491 h 648"/>
                <a:gd name="T70" fmla="*/ 371 w 3212"/>
                <a:gd name="T71" fmla="*/ 439 h 648"/>
                <a:gd name="T72" fmla="*/ 254 w 3212"/>
                <a:gd name="T73" fmla="*/ 381 h 648"/>
                <a:gd name="T74" fmla="*/ 157 w 3212"/>
                <a:gd name="T75" fmla="*/ 317 h 648"/>
                <a:gd name="T76" fmla="*/ 82 w 3212"/>
                <a:gd name="T77" fmla="*/ 250 h 648"/>
                <a:gd name="T78" fmla="*/ 30 w 3212"/>
                <a:gd name="T79" fmla="*/ 179 h 648"/>
                <a:gd name="T80" fmla="*/ 3 w 3212"/>
                <a:gd name="T81" fmla="*/ 104 h 648"/>
                <a:gd name="T82" fmla="*/ 3 w 3212"/>
                <a:gd name="T83" fmla="*/ 3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8">
                  <a:moveTo>
                    <a:pt x="11" y="0"/>
                  </a:moveTo>
                  <a:lnTo>
                    <a:pt x="87" y="40"/>
                  </a:lnTo>
                  <a:lnTo>
                    <a:pt x="169" y="78"/>
                  </a:lnTo>
                  <a:lnTo>
                    <a:pt x="256" y="114"/>
                  </a:lnTo>
                  <a:lnTo>
                    <a:pt x="346" y="147"/>
                  </a:lnTo>
                  <a:lnTo>
                    <a:pt x="442" y="179"/>
                  </a:lnTo>
                  <a:lnTo>
                    <a:pt x="543" y="207"/>
                  </a:lnTo>
                  <a:lnTo>
                    <a:pt x="647" y="233"/>
                  </a:lnTo>
                  <a:lnTo>
                    <a:pt x="756" y="257"/>
                  </a:lnTo>
                  <a:lnTo>
                    <a:pt x="869" y="277"/>
                  </a:lnTo>
                  <a:lnTo>
                    <a:pt x="985" y="295"/>
                  </a:lnTo>
                  <a:lnTo>
                    <a:pt x="1103" y="310"/>
                  </a:lnTo>
                  <a:lnTo>
                    <a:pt x="1225" y="322"/>
                  </a:lnTo>
                  <a:lnTo>
                    <a:pt x="1349" y="330"/>
                  </a:lnTo>
                  <a:lnTo>
                    <a:pt x="1477" y="336"/>
                  </a:lnTo>
                  <a:lnTo>
                    <a:pt x="1606" y="338"/>
                  </a:lnTo>
                  <a:lnTo>
                    <a:pt x="1735" y="336"/>
                  </a:lnTo>
                  <a:lnTo>
                    <a:pt x="1862" y="330"/>
                  </a:lnTo>
                  <a:lnTo>
                    <a:pt x="1987" y="322"/>
                  </a:lnTo>
                  <a:lnTo>
                    <a:pt x="2109" y="310"/>
                  </a:lnTo>
                  <a:lnTo>
                    <a:pt x="2228" y="295"/>
                  </a:lnTo>
                  <a:lnTo>
                    <a:pt x="2343" y="277"/>
                  </a:lnTo>
                  <a:lnTo>
                    <a:pt x="2455" y="257"/>
                  </a:lnTo>
                  <a:lnTo>
                    <a:pt x="2564" y="233"/>
                  </a:lnTo>
                  <a:lnTo>
                    <a:pt x="2669" y="207"/>
                  </a:lnTo>
                  <a:lnTo>
                    <a:pt x="2769" y="179"/>
                  </a:lnTo>
                  <a:lnTo>
                    <a:pt x="2865" y="147"/>
                  </a:lnTo>
                  <a:lnTo>
                    <a:pt x="2957" y="114"/>
                  </a:lnTo>
                  <a:lnTo>
                    <a:pt x="3044" y="78"/>
                  </a:lnTo>
                  <a:lnTo>
                    <a:pt x="3125" y="40"/>
                  </a:lnTo>
                  <a:lnTo>
                    <a:pt x="3202" y="0"/>
                  </a:lnTo>
                  <a:lnTo>
                    <a:pt x="3209" y="33"/>
                  </a:lnTo>
                  <a:lnTo>
                    <a:pt x="3212" y="66"/>
                  </a:lnTo>
                  <a:lnTo>
                    <a:pt x="3209" y="104"/>
                  </a:lnTo>
                  <a:lnTo>
                    <a:pt x="3199" y="142"/>
                  </a:lnTo>
                  <a:lnTo>
                    <a:pt x="3182" y="179"/>
                  </a:lnTo>
                  <a:lnTo>
                    <a:pt x="3159" y="215"/>
                  </a:lnTo>
                  <a:lnTo>
                    <a:pt x="3130" y="250"/>
                  </a:lnTo>
                  <a:lnTo>
                    <a:pt x="3096" y="284"/>
                  </a:lnTo>
                  <a:lnTo>
                    <a:pt x="3055" y="317"/>
                  </a:lnTo>
                  <a:lnTo>
                    <a:pt x="3009" y="350"/>
                  </a:lnTo>
                  <a:lnTo>
                    <a:pt x="2958" y="381"/>
                  </a:lnTo>
                  <a:lnTo>
                    <a:pt x="2902" y="410"/>
                  </a:lnTo>
                  <a:lnTo>
                    <a:pt x="2841" y="439"/>
                  </a:lnTo>
                  <a:lnTo>
                    <a:pt x="2775" y="465"/>
                  </a:lnTo>
                  <a:lnTo>
                    <a:pt x="2706" y="491"/>
                  </a:lnTo>
                  <a:lnTo>
                    <a:pt x="2632" y="514"/>
                  </a:lnTo>
                  <a:lnTo>
                    <a:pt x="2554" y="536"/>
                  </a:lnTo>
                  <a:lnTo>
                    <a:pt x="2472" y="557"/>
                  </a:lnTo>
                  <a:lnTo>
                    <a:pt x="2388" y="575"/>
                  </a:lnTo>
                  <a:lnTo>
                    <a:pt x="2299" y="592"/>
                  </a:lnTo>
                  <a:lnTo>
                    <a:pt x="2208" y="606"/>
                  </a:lnTo>
                  <a:lnTo>
                    <a:pt x="2114" y="619"/>
                  </a:lnTo>
                  <a:lnTo>
                    <a:pt x="2016" y="629"/>
                  </a:lnTo>
                  <a:lnTo>
                    <a:pt x="1917" y="638"/>
                  </a:lnTo>
                  <a:lnTo>
                    <a:pt x="1815" y="644"/>
                  </a:lnTo>
                  <a:lnTo>
                    <a:pt x="1712" y="647"/>
                  </a:lnTo>
                  <a:lnTo>
                    <a:pt x="1606" y="648"/>
                  </a:lnTo>
                  <a:lnTo>
                    <a:pt x="1500" y="647"/>
                  </a:lnTo>
                  <a:lnTo>
                    <a:pt x="1397" y="644"/>
                  </a:lnTo>
                  <a:lnTo>
                    <a:pt x="1295" y="638"/>
                  </a:lnTo>
                  <a:lnTo>
                    <a:pt x="1195" y="629"/>
                  </a:lnTo>
                  <a:lnTo>
                    <a:pt x="1098" y="619"/>
                  </a:lnTo>
                  <a:lnTo>
                    <a:pt x="1004" y="606"/>
                  </a:lnTo>
                  <a:lnTo>
                    <a:pt x="912" y="592"/>
                  </a:lnTo>
                  <a:lnTo>
                    <a:pt x="824" y="575"/>
                  </a:lnTo>
                  <a:lnTo>
                    <a:pt x="739" y="557"/>
                  </a:lnTo>
                  <a:lnTo>
                    <a:pt x="658" y="536"/>
                  </a:lnTo>
                  <a:lnTo>
                    <a:pt x="580" y="514"/>
                  </a:lnTo>
                  <a:lnTo>
                    <a:pt x="506" y="491"/>
                  </a:lnTo>
                  <a:lnTo>
                    <a:pt x="436" y="465"/>
                  </a:lnTo>
                  <a:lnTo>
                    <a:pt x="371" y="439"/>
                  </a:lnTo>
                  <a:lnTo>
                    <a:pt x="310" y="410"/>
                  </a:lnTo>
                  <a:lnTo>
                    <a:pt x="254" y="381"/>
                  </a:lnTo>
                  <a:lnTo>
                    <a:pt x="203" y="350"/>
                  </a:lnTo>
                  <a:lnTo>
                    <a:pt x="157" y="317"/>
                  </a:lnTo>
                  <a:lnTo>
                    <a:pt x="116" y="284"/>
                  </a:lnTo>
                  <a:lnTo>
                    <a:pt x="82" y="250"/>
                  </a:lnTo>
                  <a:lnTo>
                    <a:pt x="53" y="215"/>
                  </a:lnTo>
                  <a:lnTo>
                    <a:pt x="30" y="179"/>
                  </a:lnTo>
                  <a:lnTo>
                    <a:pt x="13" y="142"/>
                  </a:lnTo>
                  <a:lnTo>
                    <a:pt x="3" y="104"/>
                  </a:lnTo>
                  <a:lnTo>
                    <a:pt x="0" y="66"/>
                  </a:lnTo>
                  <a:lnTo>
                    <a:pt x="3" y="33"/>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8" name="Freeform 184">
              <a:extLst>
                <a:ext uri="{FF2B5EF4-FFF2-40B4-BE49-F238E27FC236}">
                  <a16:creationId xmlns:a16="http://schemas.microsoft.com/office/drawing/2014/main" id="{B2FF4CC1-5CAD-4258-89CC-9BEC432EDB80}"/>
                </a:ext>
              </a:extLst>
            </p:cNvPr>
            <p:cNvSpPr>
              <a:spLocks/>
            </p:cNvSpPr>
            <p:nvPr/>
          </p:nvSpPr>
          <p:spPr bwMode="auto">
            <a:xfrm>
              <a:off x="10059988" y="2995613"/>
              <a:ext cx="463550" cy="93663"/>
            </a:xfrm>
            <a:custGeom>
              <a:avLst/>
              <a:gdLst>
                <a:gd name="T0" fmla="*/ 87 w 3212"/>
                <a:gd name="T1" fmla="*/ 40 h 647"/>
                <a:gd name="T2" fmla="*/ 256 w 3212"/>
                <a:gd name="T3" fmla="*/ 114 h 647"/>
                <a:gd name="T4" fmla="*/ 442 w 3212"/>
                <a:gd name="T5" fmla="*/ 178 h 647"/>
                <a:gd name="T6" fmla="*/ 647 w 3212"/>
                <a:gd name="T7" fmla="*/ 233 h 647"/>
                <a:gd name="T8" fmla="*/ 869 w 3212"/>
                <a:gd name="T9" fmla="*/ 277 h 647"/>
                <a:gd name="T10" fmla="*/ 1103 w 3212"/>
                <a:gd name="T11" fmla="*/ 310 h 647"/>
                <a:gd name="T12" fmla="*/ 1349 w 3212"/>
                <a:gd name="T13" fmla="*/ 330 h 647"/>
                <a:gd name="T14" fmla="*/ 1606 w 3212"/>
                <a:gd name="T15" fmla="*/ 337 h 647"/>
                <a:gd name="T16" fmla="*/ 1862 w 3212"/>
                <a:gd name="T17" fmla="*/ 330 h 647"/>
                <a:gd name="T18" fmla="*/ 2109 w 3212"/>
                <a:gd name="T19" fmla="*/ 310 h 647"/>
                <a:gd name="T20" fmla="*/ 2343 w 3212"/>
                <a:gd name="T21" fmla="*/ 277 h 647"/>
                <a:gd name="T22" fmla="*/ 2564 w 3212"/>
                <a:gd name="T23" fmla="*/ 233 h 647"/>
                <a:gd name="T24" fmla="*/ 2769 w 3212"/>
                <a:gd name="T25" fmla="*/ 178 h 647"/>
                <a:gd name="T26" fmla="*/ 2957 w 3212"/>
                <a:gd name="T27" fmla="*/ 114 h 647"/>
                <a:gd name="T28" fmla="*/ 3125 w 3212"/>
                <a:gd name="T29" fmla="*/ 40 h 647"/>
                <a:gd name="T30" fmla="*/ 3209 w 3212"/>
                <a:gd name="T31" fmla="*/ 33 h 647"/>
                <a:gd name="T32" fmla="*/ 3209 w 3212"/>
                <a:gd name="T33" fmla="*/ 104 h 647"/>
                <a:gd name="T34" fmla="*/ 3182 w 3212"/>
                <a:gd name="T35" fmla="*/ 178 h 647"/>
                <a:gd name="T36" fmla="*/ 3130 w 3212"/>
                <a:gd name="T37" fmla="*/ 250 h 647"/>
                <a:gd name="T38" fmla="*/ 3055 w 3212"/>
                <a:gd name="T39" fmla="*/ 317 h 647"/>
                <a:gd name="T40" fmla="*/ 2958 w 3212"/>
                <a:gd name="T41" fmla="*/ 380 h 647"/>
                <a:gd name="T42" fmla="*/ 2841 w 3212"/>
                <a:gd name="T43" fmla="*/ 438 h 647"/>
                <a:gd name="T44" fmla="*/ 2706 w 3212"/>
                <a:gd name="T45" fmla="*/ 490 h 647"/>
                <a:gd name="T46" fmla="*/ 2554 w 3212"/>
                <a:gd name="T47" fmla="*/ 535 h 647"/>
                <a:gd name="T48" fmla="*/ 2388 w 3212"/>
                <a:gd name="T49" fmla="*/ 574 h 647"/>
                <a:gd name="T50" fmla="*/ 2208 w 3212"/>
                <a:gd name="T51" fmla="*/ 605 h 647"/>
                <a:gd name="T52" fmla="*/ 2016 w 3212"/>
                <a:gd name="T53" fmla="*/ 628 h 647"/>
                <a:gd name="T54" fmla="*/ 1815 w 3212"/>
                <a:gd name="T55" fmla="*/ 643 h 647"/>
                <a:gd name="T56" fmla="*/ 1606 w 3212"/>
                <a:gd name="T57" fmla="*/ 647 h 647"/>
                <a:gd name="T58" fmla="*/ 1397 w 3212"/>
                <a:gd name="T59" fmla="*/ 643 h 647"/>
                <a:gd name="T60" fmla="*/ 1195 w 3212"/>
                <a:gd name="T61" fmla="*/ 628 h 647"/>
                <a:gd name="T62" fmla="*/ 1004 w 3212"/>
                <a:gd name="T63" fmla="*/ 605 h 647"/>
                <a:gd name="T64" fmla="*/ 824 w 3212"/>
                <a:gd name="T65" fmla="*/ 574 h 647"/>
                <a:gd name="T66" fmla="*/ 658 w 3212"/>
                <a:gd name="T67" fmla="*/ 535 h 647"/>
                <a:gd name="T68" fmla="*/ 506 w 3212"/>
                <a:gd name="T69" fmla="*/ 490 h 647"/>
                <a:gd name="T70" fmla="*/ 371 w 3212"/>
                <a:gd name="T71" fmla="*/ 438 h 647"/>
                <a:gd name="T72" fmla="*/ 254 w 3212"/>
                <a:gd name="T73" fmla="*/ 380 h 647"/>
                <a:gd name="T74" fmla="*/ 157 w 3212"/>
                <a:gd name="T75" fmla="*/ 317 h 647"/>
                <a:gd name="T76" fmla="*/ 82 w 3212"/>
                <a:gd name="T77" fmla="*/ 250 h 647"/>
                <a:gd name="T78" fmla="*/ 30 w 3212"/>
                <a:gd name="T79" fmla="*/ 178 h 647"/>
                <a:gd name="T80" fmla="*/ 3 w 3212"/>
                <a:gd name="T81" fmla="*/ 104 h 647"/>
                <a:gd name="T82" fmla="*/ 3 w 3212"/>
                <a:gd name="T83" fmla="*/ 33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7">
                  <a:moveTo>
                    <a:pt x="11" y="0"/>
                  </a:moveTo>
                  <a:lnTo>
                    <a:pt x="87" y="40"/>
                  </a:lnTo>
                  <a:lnTo>
                    <a:pt x="169" y="78"/>
                  </a:lnTo>
                  <a:lnTo>
                    <a:pt x="256" y="114"/>
                  </a:lnTo>
                  <a:lnTo>
                    <a:pt x="346" y="147"/>
                  </a:lnTo>
                  <a:lnTo>
                    <a:pt x="442" y="178"/>
                  </a:lnTo>
                  <a:lnTo>
                    <a:pt x="543" y="207"/>
                  </a:lnTo>
                  <a:lnTo>
                    <a:pt x="647" y="233"/>
                  </a:lnTo>
                  <a:lnTo>
                    <a:pt x="756" y="257"/>
                  </a:lnTo>
                  <a:lnTo>
                    <a:pt x="869" y="277"/>
                  </a:lnTo>
                  <a:lnTo>
                    <a:pt x="985" y="295"/>
                  </a:lnTo>
                  <a:lnTo>
                    <a:pt x="1103" y="310"/>
                  </a:lnTo>
                  <a:lnTo>
                    <a:pt x="1225" y="322"/>
                  </a:lnTo>
                  <a:lnTo>
                    <a:pt x="1349" y="330"/>
                  </a:lnTo>
                  <a:lnTo>
                    <a:pt x="1477" y="335"/>
                  </a:lnTo>
                  <a:lnTo>
                    <a:pt x="1606" y="337"/>
                  </a:lnTo>
                  <a:lnTo>
                    <a:pt x="1735" y="335"/>
                  </a:lnTo>
                  <a:lnTo>
                    <a:pt x="1862" y="330"/>
                  </a:lnTo>
                  <a:lnTo>
                    <a:pt x="1987" y="322"/>
                  </a:lnTo>
                  <a:lnTo>
                    <a:pt x="2109" y="310"/>
                  </a:lnTo>
                  <a:lnTo>
                    <a:pt x="2228" y="295"/>
                  </a:lnTo>
                  <a:lnTo>
                    <a:pt x="2343" y="277"/>
                  </a:lnTo>
                  <a:lnTo>
                    <a:pt x="2455" y="257"/>
                  </a:lnTo>
                  <a:lnTo>
                    <a:pt x="2564" y="233"/>
                  </a:lnTo>
                  <a:lnTo>
                    <a:pt x="2669" y="207"/>
                  </a:lnTo>
                  <a:lnTo>
                    <a:pt x="2769" y="178"/>
                  </a:lnTo>
                  <a:lnTo>
                    <a:pt x="2865" y="147"/>
                  </a:lnTo>
                  <a:lnTo>
                    <a:pt x="2957" y="114"/>
                  </a:lnTo>
                  <a:lnTo>
                    <a:pt x="3044" y="78"/>
                  </a:lnTo>
                  <a:lnTo>
                    <a:pt x="3125" y="40"/>
                  </a:lnTo>
                  <a:lnTo>
                    <a:pt x="3202" y="0"/>
                  </a:lnTo>
                  <a:lnTo>
                    <a:pt x="3209" y="33"/>
                  </a:lnTo>
                  <a:lnTo>
                    <a:pt x="3212" y="66"/>
                  </a:lnTo>
                  <a:lnTo>
                    <a:pt x="3209" y="104"/>
                  </a:lnTo>
                  <a:lnTo>
                    <a:pt x="3199" y="142"/>
                  </a:lnTo>
                  <a:lnTo>
                    <a:pt x="3182" y="178"/>
                  </a:lnTo>
                  <a:lnTo>
                    <a:pt x="3159" y="215"/>
                  </a:lnTo>
                  <a:lnTo>
                    <a:pt x="3130" y="250"/>
                  </a:lnTo>
                  <a:lnTo>
                    <a:pt x="3096" y="284"/>
                  </a:lnTo>
                  <a:lnTo>
                    <a:pt x="3055" y="317"/>
                  </a:lnTo>
                  <a:lnTo>
                    <a:pt x="3009" y="349"/>
                  </a:lnTo>
                  <a:lnTo>
                    <a:pt x="2958" y="380"/>
                  </a:lnTo>
                  <a:lnTo>
                    <a:pt x="2902" y="409"/>
                  </a:lnTo>
                  <a:lnTo>
                    <a:pt x="2841" y="438"/>
                  </a:lnTo>
                  <a:lnTo>
                    <a:pt x="2775" y="464"/>
                  </a:lnTo>
                  <a:lnTo>
                    <a:pt x="2706" y="490"/>
                  </a:lnTo>
                  <a:lnTo>
                    <a:pt x="2632" y="513"/>
                  </a:lnTo>
                  <a:lnTo>
                    <a:pt x="2554" y="535"/>
                  </a:lnTo>
                  <a:lnTo>
                    <a:pt x="2472" y="556"/>
                  </a:lnTo>
                  <a:lnTo>
                    <a:pt x="2388" y="574"/>
                  </a:lnTo>
                  <a:lnTo>
                    <a:pt x="2299" y="591"/>
                  </a:lnTo>
                  <a:lnTo>
                    <a:pt x="2208" y="605"/>
                  </a:lnTo>
                  <a:lnTo>
                    <a:pt x="2114" y="618"/>
                  </a:lnTo>
                  <a:lnTo>
                    <a:pt x="2016" y="628"/>
                  </a:lnTo>
                  <a:lnTo>
                    <a:pt x="1917" y="637"/>
                  </a:lnTo>
                  <a:lnTo>
                    <a:pt x="1815" y="643"/>
                  </a:lnTo>
                  <a:lnTo>
                    <a:pt x="1712" y="646"/>
                  </a:lnTo>
                  <a:lnTo>
                    <a:pt x="1606" y="647"/>
                  </a:lnTo>
                  <a:lnTo>
                    <a:pt x="1500" y="646"/>
                  </a:lnTo>
                  <a:lnTo>
                    <a:pt x="1397" y="643"/>
                  </a:lnTo>
                  <a:lnTo>
                    <a:pt x="1295" y="637"/>
                  </a:lnTo>
                  <a:lnTo>
                    <a:pt x="1195" y="628"/>
                  </a:lnTo>
                  <a:lnTo>
                    <a:pt x="1098" y="618"/>
                  </a:lnTo>
                  <a:lnTo>
                    <a:pt x="1004" y="605"/>
                  </a:lnTo>
                  <a:lnTo>
                    <a:pt x="912" y="591"/>
                  </a:lnTo>
                  <a:lnTo>
                    <a:pt x="824" y="574"/>
                  </a:lnTo>
                  <a:lnTo>
                    <a:pt x="739" y="556"/>
                  </a:lnTo>
                  <a:lnTo>
                    <a:pt x="658" y="535"/>
                  </a:lnTo>
                  <a:lnTo>
                    <a:pt x="580" y="513"/>
                  </a:lnTo>
                  <a:lnTo>
                    <a:pt x="506" y="490"/>
                  </a:lnTo>
                  <a:lnTo>
                    <a:pt x="436" y="464"/>
                  </a:lnTo>
                  <a:lnTo>
                    <a:pt x="371" y="438"/>
                  </a:lnTo>
                  <a:lnTo>
                    <a:pt x="310" y="409"/>
                  </a:lnTo>
                  <a:lnTo>
                    <a:pt x="254" y="380"/>
                  </a:lnTo>
                  <a:lnTo>
                    <a:pt x="203" y="349"/>
                  </a:lnTo>
                  <a:lnTo>
                    <a:pt x="157" y="317"/>
                  </a:lnTo>
                  <a:lnTo>
                    <a:pt x="116" y="284"/>
                  </a:lnTo>
                  <a:lnTo>
                    <a:pt x="82" y="250"/>
                  </a:lnTo>
                  <a:lnTo>
                    <a:pt x="53" y="215"/>
                  </a:lnTo>
                  <a:lnTo>
                    <a:pt x="30" y="178"/>
                  </a:lnTo>
                  <a:lnTo>
                    <a:pt x="13" y="142"/>
                  </a:lnTo>
                  <a:lnTo>
                    <a:pt x="3" y="104"/>
                  </a:lnTo>
                  <a:lnTo>
                    <a:pt x="0" y="66"/>
                  </a:lnTo>
                  <a:lnTo>
                    <a:pt x="3" y="33"/>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9" name="Freeform 185">
              <a:extLst>
                <a:ext uri="{FF2B5EF4-FFF2-40B4-BE49-F238E27FC236}">
                  <a16:creationId xmlns:a16="http://schemas.microsoft.com/office/drawing/2014/main" id="{3A41E067-73F1-4E24-AF1E-F0AF1CB650DB}"/>
                </a:ext>
              </a:extLst>
            </p:cNvPr>
            <p:cNvSpPr>
              <a:spLocks/>
            </p:cNvSpPr>
            <p:nvPr/>
          </p:nvSpPr>
          <p:spPr bwMode="auto">
            <a:xfrm>
              <a:off x="10059988" y="3074988"/>
              <a:ext cx="463550" cy="92075"/>
            </a:xfrm>
            <a:custGeom>
              <a:avLst/>
              <a:gdLst>
                <a:gd name="T0" fmla="*/ 87 w 3212"/>
                <a:gd name="T1" fmla="*/ 40 h 647"/>
                <a:gd name="T2" fmla="*/ 256 w 3212"/>
                <a:gd name="T3" fmla="*/ 113 h 647"/>
                <a:gd name="T4" fmla="*/ 442 w 3212"/>
                <a:gd name="T5" fmla="*/ 178 h 647"/>
                <a:gd name="T6" fmla="*/ 647 w 3212"/>
                <a:gd name="T7" fmla="*/ 233 h 647"/>
                <a:gd name="T8" fmla="*/ 869 w 3212"/>
                <a:gd name="T9" fmla="*/ 277 h 647"/>
                <a:gd name="T10" fmla="*/ 1103 w 3212"/>
                <a:gd name="T11" fmla="*/ 310 h 647"/>
                <a:gd name="T12" fmla="*/ 1349 w 3212"/>
                <a:gd name="T13" fmla="*/ 330 h 647"/>
                <a:gd name="T14" fmla="*/ 1606 w 3212"/>
                <a:gd name="T15" fmla="*/ 337 h 647"/>
                <a:gd name="T16" fmla="*/ 1862 w 3212"/>
                <a:gd name="T17" fmla="*/ 330 h 647"/>
                <a:gd name="T18" fmla="*/ 2109 w 3212"/>
                <a:gd name="T19" fmla="*/ 310 h 647"/>
                <a:gd name="T20" fmla="*/ 2343 w 3212"/>
                <a:gd name="T21" fmla="*/ 277 h 647"/>
                <a:gd name="T22" fmla="*/ 2564 w 3212"/>
                <a:gd name="T23" fmla="*/ 233 h 647"/>
                <a:gd name="T24" fmla="*/ 2769 w 3212"/>
                <a:gd name="T25" fmla="*/ 178 h 647"/>
                <a:gd name="T26" fmla="*/ 2957 w 3212"/>
                <a:gd name="T27" fmla="*/ 113 h 647"/>
                <a:gd name="T28" fmla="*/ 3125 w 3212"/>
                <a:gd name="T29" fmla="*/ 40 h 647"/>
                <a:gd name="T30" fmla="*/ 3209 w 3212"/>
                <a:gd name="T31" fmla="*/ 32 h 647"/>
                <a:gd name="T32" fmla="*/ 3209 w 3212"/>
                <a:gd name="T33" fmla="*/ 103 h 647"/>
                <a:gd name="T34" fmla="*/ 3182 w 3212"/>
                <a:gd name="T35" fmla="*/ 178 h 647"/>
                <a:gd name="T36" fmla="*/ 3130 w 3212"/>
                <a:gd name="T37" fmla="*/ 249 h 647"/>
                <a:gd name="T38" fmla="*/ 3055 w 3212"/>
                <a:gd name="T39" fmla="*/ 316 h 647"/>
                <a:gd name="T40" fmla="*/ 2958 w 3212"/>
                <a:gd name="T41" fmla="*/ 379 h 647"/>
                <a:gd name="T42" fmla="*/ 2841 w 3212"/>
                <a:gd name="T43" fmla="*/ 437 h 647"/>
                <a:gd name="T44" fmla="*/ 2706 w 3212"/>
                <a:gd name="T45" fmla="*/ 489 h 647"/>
                <a:gd name="T46" fmla="*/ 2554 w 3212"/>
                <a:gd name="T47" fmla="*/ 535 h 647"/>
                <a:gd name="T48" fmla="*/ 2388 w 3212"/>
                <a:gd name="T49" fmla="*/ 574 h 647"/>
                <a:gd name="T50" fmla="*/ 2208 w 3212"/>
                <a:gd name="T51" fmla="*/ 605 h 647"/>
                <a:gd name="T52" fmla="*/ 2016 w 3212"/>
                <a:gd name="T53" fmla="*/ 628 h 647"/>
                <a:gd name="T54" fmla="*/ 1815 w 3212"/>
                <a:gd name="T55" fmla="*/ 642 h 647"/>
                <a:gd name="T56" fmla="*/ 1606 w 3212"/>
                <a:gd name="T57" fmla="*/ 647 h 647"/>
                <a:gd name="T58" fmla="*/ 1397 w 3212"/>
                <a:gd name="T59" fmla="*/ 642 h 647"/>
                <a:gd name="T60" fmla="*/ 1195 w 3212"/>
                <a:gd name="T61" fmla="*/ 628 h 647"/>
                <a:gd name="T62" fmla="*/ 1004 w 3212"/>
                <a:gd name="T63" fmla="*/ 605 h 647"/>
                <a:gd name="T64" fmla="*/ 824 w 3212"/>
                <a:gd name="T65" fmla="*/ 574 h 647"/>
                <a:gd name="T66" fmla="*/ 658 w 3212"/>
                <a:gd name="T67" fmla="*/ 535 h 647"/>
                <a:gd name="T68" fmla="*/ 506 w 3212"/>
                <a:gd name="T69" fmla="*/ 489 h 647"/>
                <a:gd name="T70" fmla="*/ 371 w 3212"/>
                <a:gd name="T71" fmla="*/ 437 h 647"/>
                <a:gd name="T72" fmla="*/ 254 w 3212"/>
                <a:gd name="T73" fmla="*/ 379 h 647"/>
                <a:gd name="T74" fmla="*/ 157 w 3212"/>
                <a:gd name="T75" fmla="*/ 316 h 647"/>
                <a:gd name="T76" fmla="*/ 82 w 3212"/>
                <a:gd name="T77" fmla="*/ 249 h 647"/>
                <a:gd name="T78" fmla="*/ 30 w 3212"/>
                <a:gd name="T79" fmla="*/ 178 h 647"/>
                <a:gd name="T80" fmla="*/ 3 w 3212"/>
                <a:gd name="T81" fmla="*/ 103 h 647"/>
                <a:gd name="T82" fmla="*/ 3 w 3212"/>
                <a:gd name="T83" fmla="*/ 3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7">
                  <a:moveTo>
                    <a:pt x="11" y="0"/>
                  </a:moveTo>
                  <a:lnTo>
                    <a:pt x="87" y="40"/>
                  </a:lnTo>
                  <a:lnTo>
                    <a:pt x="169" y="78"/>
                  </a:lnTo>
                  <a:lnTo>
                    <a:pt x="256" y="113"/>
                  </a:lnTo>
                  <a:lnTo>
                    <a:pt x="346" y="147"/>
                  </a:lnTo>
                  <a:lnTo>
                    <a:pt x="442" y="178"/>
                  </a:lnTo>
                  <a:lnTo>
                    <a:pt x="543" y="207"/>
                  </a:lnTo>
                  <a:lnTo>
                    <a:pt x="647" y="233"/>
                  </a:lnTo>
                  <a:lnTo>
                    <a:pt x="756" y="257"/>
                  </a:lnTo>
                  <a:lnTo>
                    <a:pt x="869" y="277"/>
                  </a:lnTo>
                  <a:lnTo>
                    <a:pt x="985" y="295"/>
                  </a:lnTo>
                  <a:lnTo>
                    <a:pt x="1103" y="310"/>
                  </a:lnTo>
                  <a:lnTo>
                    <a:pt x="1225" y="322"/>
                  </a:lnTo>
                  <a:lnTo>
                    <a:pt x="1349" y="330"/>
                  </a:lnTo>
                  <a:lnTo>
                    <a:pt x="1477" y="335"/>
                  </a:lnTo>
                  <a:lnTo>
                    <a:pt x="1606" y="337"/>
                  </a:lnTo>
                  <a:lnTo>
                    <a:pt x="1735" y="335"/>
                  </a:lnTo>
                  <a:lnTo>
                    <a:pt x="1862" y="330"/>
                  </a:lnTo>
                  <a:lnTo>
                    <a:pt x="1987" y="322"/>
                  </a:lnTo>
                  <a:lnTo>
                    <a:pt x="2109" y="310"/>
                  </a:lnTo>
                  <a:lnTo>
                    <a:pt x="2228" y="295"/>
                  </a:lnTo>
                  <a:lnTo>
                    <a:pt x="2343" y="277"/>
                  </a:lnTo>
                  <a:lnTo>
                    <a:pt x="2455" y="257"/>
                  </a:lnTo>
                  <a:lnTo>
                    <a:pt x="2564" y="233"/>
                  </a:lnTo>
                  <a:lnTo>
                    <a:pt x="2669" y="207"/>
                  </a:lnTo>
                  <a:lnTo>
                    <a:pt x="2769" y="178"/>
                  </a:lnTo>
                  <a:lnTo>
                    <a:pt x="2865" y="147"/>
                  </a:lnTo>
                  <a:lnTo>
                    <a:pt x="2957" y="113"/>
                  </a:lnTo>
                  <a:lnTo>
                    <a:pt x="3044" y="78"/>
                  </a:lnTo>
                  <a:lnTo>
                    <a:pt x="3125" y="40"/>
                  </a:lnTo>
                  <a:lnTo>
                    <a:pt x="3202" y="0"/>
                  </a:lnTo>
                  <a:lnTo>
                    <a:pt x="3209" y="32"/>
                  </a:lnTo>
                  <a:lnTo>
                    <a:pt x="3212" y="65"/>
                  </a:lnTo>
                  <a:lnTo>
                    <a:pt x="3209" y="103"/>
                  </a:lnTo>
                  <a:lnTo>
                    <a:pt x="3199" y="141"/>
                  </a:lnTo>
                  <a:lnTo>
                    <a:pt x="3182" y="178"/>
                  </a:lnTo>
                  <a:lnTo>
                    <a:pt x="3159" y="214"/>
                  </a:lnTo>
                  <a:lnTo>
                    <a:pt x="3130" y="249"/>
                  </a:lnTo>
                  <a:lnTo>
                    <a:pt x="3096" y="283"/>
                  </a:lnTo>
                  <a:lnTo>
                    <a:pt x="3055" y="316"/>
                  </a:lnTo>
                  <a:lnTo>
                    <a:pt x="3009" y="348"/>
                  </a:lnTo>
                  <a:lnTo>
                    <a:pt x="2958" y="379"/>
                  </a:lnTo>
                  <a:lnTo>
                    <a:pt x="2902" y="409"/>
                  </a:lnTo>
                  <a:lnTo>
                    <a:pt x="2841" y="437"/>
                  </a:lnTo>
                  <a:lnTo>
                    <a:pt x="2775" y="464"/>
                  </a:lnTo>
                  <a:lnTo>
                    <a:pt x="2706" y="489"/>
                  </a:lnTo>
                  <a:lnTo>
                    <a:pt x="2632" y="513"/>
                  </a:lnTo>
                  <a:lnTo>
                    <a:pt x="2554" y="535"/>
                  </a:lnTo>
                  <a:lnTo>
                    <a:pt x="2472" y="555"/>
                  </a:lnTo>
                  <a:lnTo>
                    <a:pt x="2388" y="574"/>
                  </a:lnTo>
                  <a:lnTo>
                    <a:pt x="2299" y="590"/>
                  </a:lnTo>
                  <a:lnTo>
                    <a:pt x="2208" y="605"/>
                  </a:lnTo>
                  <a:lnTo>
                    <a:pt x="2114" y="618"/>
                  </a:lnTo>
                  <a:lnTo>
                    <a:pt x="2016" y="628"/>
                  </a:lnTo>
                  <a:lnTo>
                    <a:pt x="1917" y="636"/>
                  </a:lnTo>
                  <a:lnTo>
                    <a:pt x="1815" y="642"/>
                  </a:lnTo>
                  <a:lnTo>
                    <a:pt x="1712" y="646"/>
                  </a:lnTo>
                  <a:lnTo>
                    <a:pt x="1606" y="647"/>
                  </a:lnTo>
                  <a:lnTo>
                    <a:pt x="1500" y="646"/>
                  </a:lnTo>
                  <a:lnTo>
                    <a:pt x="1397" y="642"/>
                  </a:lnTo>
                  <a:lnTo>
                    <a:pt x="1295" y="636"/>
                  </a:lnTo>
                  <a:lnTo>
                    <a:pt x="1195" y="628"/>
                  </a:lnTo>
                  <a:lnTo>
                    <a:pt x="1098" y="618"/>
                  </a:lnTo>
                  <a:lnTo>
                    <a:pt x="1004" y="605"/>
                  </a:lnTo>
                  <a:lnTo>
                    <a:pt x="912" y="590"/>
                  </a:lnTo>
                  <a:lnTo>
                    <a:pt x="824" y="574"/>
                  </a:lnTo>
                  <a:lnTo>
                    <a:pt x="739" y="555"/>
                  </a:lnTo>
                  <a:lnTo>
                    <a:pt x="658" y="535"/>
                  </a:lnTo>
                  <a:lnTo>
                    <a:pt x="580" y="513"/>
                  </a:lnTo>
                  <a:lnTo>
                    <a:pt x="506" y="489"/>
                  </a:lnTo>
                  <a:lnTo>
                    <a:pt x="436" y="464"/>
                  </a:lnTo>
                  <a:lnTo>
                    <a:pt x="371" y="437"/>
                  </a:lnTo>
                  <a:lnTo>
                    <a:pt x="310" y="409"/>
                  </a:lnTo>
                  <a:lnTo>
                    <a:pt x="254" y="379"/>
                  </a:lnTo>
                  <a:lnTo>
                    <a:pt x="203" y="348"/>
                  </a:lnTo>
                  <a:lnTo>
                    <a:pt x="157" y="316"/>
                  </a:lnTo>
                  <a:lnTo>
                    <a:pt x="116" y="283"/>
                  </a:lnTo>
                  <a:lnTo>
                    <a:pt x="82" y="249"/>
                  </a:lnTo>
                  <a:lnTo>
                    <a:pt x="53" y="214"/>
                  </a:lnTo>
                  <a:lnTo>
                    <a:pt x="30" y="178"/>
                  </a:lnTo>
                  <a:lnTo>
                    <a:pt x="13" y="141"/>
                  </a:lnTo>
                  <a:lnTo>
                    <a:pt x="3" y="103"/>
                  </a:lnTo>
                  <a:lnTo>
                    <a:pt x="0" y="65"/>
                  </a:lnTo>
                  <a:lnTo>
                    <a:pt x="3" y="32"/>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60" name="Group 79">
            <a:extLst>
              <a:ext uri="{FF2B5EF4-FFF2-40B4-BE49-F238E27FC236}">
                <a16:creationId xmlns:a16="http://schemas.microsoft.com/office/drawing/2014/main" id="{EA88D50A-69C0-4668-BA73-9343075A5EA9}"/>
              </a:ext>
            </a:extLst>
          </p:cNvPr>
          <p:cNvGrpSpPr/>
          <p:nvPr/>
        </p:nvGrpSpPr>
        <p:grpSpPr>
          <a:xfrm>
            <a:off x="9153065" y="3895830"/>
            <a:ext cx="342625" cy="329804"/>
            <a:chOff x="2587625" y="4291013"/>
            <a:chExt cx="444500" cy="439738"/>
          </a:xfrm>
          <a:solidFill>
            <a:schemeClr val="accent2">
              <a:lumMod val="75000"/>
            </a:schemeClr>
          </a:solidFill>
        </p:grpSpPr>
        <p:sp>
          <p:nvSpPr>
            <p:cNvPr id="61" name="Freeform 290">
              <a:extLst>
                <a:ext uri="{FF2B5EF4-FFF2-40B4-BE49-F238E27FC236}">
                  <a16:creationId xmlns:a16="http://schemas.microsoft.com/office/drawing/2014/main" id="{BECA1ECE-4011-4CB4-9984-1D8B8D6CA9E3}"/>
                </a:ext>
              </a:extLst>
            </p:cNvPr>
            <p:cNvSpPr>
              <a:spLocks noEditPoints="1"/>
            </p:cNvSpPr>
            <p:nvPr/>
          </p:nvSpPr>
          <p:spPr bwMode="auto">
            <a:xfrm>
              <a:off x="2790825" y="4491038"/>
              <a:ext cx="241300" cy="239713"/>
            </a:xfrm>
            <a:custGeom>
              <a:avLst/>
              <a:gdLst>
                <a:gd name="T0" fmla="*/ 582 w 1676"/>
                <a:gd name="T1" fmla="*/ 282 h 1813"/>
                <a:gd name="T2" fmla="*/ 453 w 1676"/>
                <a:gd name="T3" fmla="*/ 343 h 1813"/>
                <a:gd name="T4" fmla="*/ 344 w 1676"/>
                <a:gd name="T5" fmla="*/ 449 h 1813"/>
                <a:gd name="T6" fmla="*/ 274 w 1676"/>
                <a:gd name="T7" fmla="*/ 582 h 1813"/>
                <a:gd name="T8" fmla="*/ 246 w 1676"/>
                <a:gd name="T9" fmla="*/ 729 h 1813"/>
                <a:gd name="T10" fmla="*/ 260 w 1676"/>
                <a:gd name="T11" fmla="*/ 878 h 1813"/>
                <a:gd name="T12" fmla="*/ 316 w 1676"/>
                <a:gd name="T13" fmla="*/ 1018 h 1813"/>
                <a:gd name="T14" fmla="*/ 414 w 1676"/>
                <a:gd name="T15" fmla="*/ 1136 h 1813"/>
                <a:gd name="T16" fmla="*/ 538 w 1676"/>
                <a:gd name="T17" fmla="*/ 1212 h 1813"/>
                <a:gd name="T18" fmla="*/ 673 w 1676"/>
                <a:gd name="T19" fmla="*/ 1242 h 1813"/>
                <a:gd name="T20" fmla="*/ 811 w 1676"/>
                <a:gd name="T21" fmla="*/ 1227 h 1813"/>
                <a:gd name="T22" fmla="*/ 941 w 1676"/>
                <a:gd name="T23" fmla="*/ 1166 h 1813"/>
                <a:gd name="T24" fmla="*/ 1049 w 1676"/>
                <a:gd name="T25" fmla="*/ 1061 h 1813"/>
                <a:gd name="T26" fmla="*/ 1119 w 1676"/>
                <a:gd name="T27" fmla="*/ 927 h 1813"/>
                <a:gd name="T28" fmla="*/ 1147 w 1676"/>
                <a:gd name="T29" fmla="*/ 779 h 1813"/>
                <a:gd name="T30" fmla="*/ 1133 w 1676"/>
                <a:gd name="T31" fmla="*/ 630 h 1813"/>
                <a:gd name="T32" fmla="*/ 1077 w 1676"/>
                <a:gd name="T33" fmla="*/ 491 h 1813"/>
                <a:gd name="T34" fmla="*/ 980 w 1676"/>
                <a:gd name="T35" fmla="*/ 374 h 1813"/>
                <a:gd name="T36" fmla="*/ 855 w 1676"/>
                <a:gd name="T37" fmla="*/ 298 h 1813"/>
                <a:gd name="T38" fmla="*/ 720 w 1676"/>
                <a:gd name="T39" fmla="*/ 267 h 1813"/>
                <a:gd name="T40" fmla="*/ 781 w 1676"/>
                <a:gd name="T41" fmla="*/ 5 h 1813"/>
                <a:gd name="T42" fmla="*/ 946 w 1676"/>
                <a:gd name="T43" fmla="*/ 49 h 1813"/>
                <a:gd name="T44" fmla="*/ 1099 w 1676"/>
                <a:gd name="T45" fmla="*/ 137 h 1813"/>
                <a:gd name="T46" fmla="*/ 1230 w 1676"/>
                <a:gd name="T47" fmla="*/ 267 h 1813"/>
                <a:gd name="T48" fmla="*/ 1324 w 1676"/>
                <a:gd name="T49" fmla="*/ 424 h 1813"/>
                <a:gd name="T50" fmla="*/ 1378 w 1676"/>
                <a:gd name="T51" fmla="*/ 596 h 1813"/>
                <a:gd name="T52" fmla="*/ 1393 w 1676"/>
                <a:gd name="T53" fmla="*/ 775 h 1813"/>
                <a:gd name="T54" fmla="*/ 1368 w 1676"/>
                <a:gd name="T55" fmla="*/ 953 h 1813"/>
                <a:gd name="T56" fmla="*/ 1603 w 1676"/>
                <a:gd name="T57" fmla="*/ 1363 h 1813"/>
                <a:gd name="T58" fmla="*/ 1656 w 1676"/>
                <a:gd name="T59" fmla="*/ 1449 h 1813"/>
                <a:gd name="T60" fmla="*/ 1676 w 1676"/>
                <a:gd name="T61" fmla="*/ 1550 h 1813"/>
                <a:gd name="T62" fmla="*/ 1656 w 1676"/>
                <a:gd name="T63" fmla="*/ 1651 h 1813"/>
                <a:gd name="T64" fmla="*/ 1603 w 1676"/>
                <a:gd name="T65" fmla="*/ 1737 h 1813"/>
                <a:gd name="T66" fmla="*/ 1515 w 1676"/>
                <a:gd name="T67" fmla="*/ 1798 h 1813"/>
                <a:gd name="T68" fmla="*/ 1414 w 1676"/>
                <a:gd name="T69" fmla="*/ 1813 h 1813"/>
                <a:gd name="T70" fmla="*/ 1316 w 1676"/>
                <a:gd name="T71" fmla="*/ 1783 h 1813"/>
                <a:gd name="T72" fmla="*/ 986 w 1676"/>
                <a:gd name="T73" fmla="*/ 1441 h 1813"/>
                <a:gd name="T74" fmla="*/ 826 w 1676"/>
                <a:gd name="T75" fmla="*/ 1496 h 1813"/>
                <a:gd name="T76" fmla="*/ 660 w 1676"/>
                <a:gd name="T77" fmla="*/ 1508 h 1813"/>
                <a:gd name="T78" fmla="*/ 496 w 1676"/>
                <a:gd name="T79" fmla="*/ 1477 h 1813"/>
                <a:gd name="T80" fmla="*/ 341 w 1676"/>
                <a:gd name="T81" fmla="*/ 1404 h 1813"/>
                <a:gd name="T82" fmla="*/ 204 w 1676"/>
                <a:gd name="T83" fmla="*/ 1289 h 1813"/>
                <a:gd name="T84" fmla="*/ 95 w 1676"/>
                <a:gd name="T85" fmla="*/ 1137 h 1813"/>
                <a:gd name="T86" fmla="*/ 27 w 1676"/>
                <a:gd name="T87" fmla="*/ 966 h 1813"/>
                <a:gd name="T88" fmla="*/ 0 w 1676"/>
                <a:gd name="T89" fmla="*/ 785 h 1813"/>
                <a:gd name="T90" fmla="*/ 13 w 1676"/>
                <a:gd name="T91" fmla="*/ 602 h 1813"/>
                <a:gd name="T92" fmla="*/ 67 w 1676"/>
                <a:gd name="T93" fmla="*/ 427 h 1813"/>
                <a:gd name="T94" fmla="*/ 162 w 1676"/>
                <a:gd name="T95" fmla="*/ 268 h 1813"/>
                <a:gd name="T96" fmla="*/ 294 w 1676"/>
                <a:gd name="T97" fmla="*/ 137 h 1813"/>
                <a:gd name="T98" fmla="*/ 447 w 1676"/>
                <a:gd name="T99" fmla="*/ 49 h 1813"/>
                <a:gd name="T100" fmla="*/ 612 w 1676"/>
                <a:gd name="T101" fmla="*/ 5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6" h="1813">
                  <a:moveTo>
                    <a:pt x="673" y="267"/>
                  </a:moveTo>
                  <a:lnTo>
                    <a:pt x="627" y="272"/>
                  </a:lnTo>
                  <a:lnTo>
                    <a:pt x="582" y="282"/>
                  </a:lnTo>
                  <a:lnTo>
                    <a:pt x="538" y="298"/>
                  </a:lnTo>
                  <a:lnTo>
                    <a:pt x="495" y="317"/>
                  </a:lnTo>
                  <a:lnTo>
                    <a:pt x="453" y="343"/>
                  </a:lnTo>
                  <a:lnTo>
                    <a:pt x="414" y="374"/>
                  </a:lnTo>
                  <a:lnTo>
                    <a:pt x="377" y="409"/>
                  </a:lnTo>
                  <a:lnTo>
                    <a:pt x="344" y="449"/>
                  </a:lnTo>
                  <a:lnTo>
                    <a:pt x="316" y="491"/>
                  </a:lnTo>
                  <a:lnTo>
                    <a:pt x="293" y="536"/>
                  </a:lnTo>
                  <a:lnTo>
                    <a:pt x="274" y="582"/>
                  </a:lnTo>
                  <a:lnTo>
                    <a:pt x="260" y="630"/>
                  </a:lnTo>
                  <a:lnTo>
                    <a:pt x="251" y="679"/>
                  </a:lnTo>
                  <a:lnTo>
                    <a:pt x="246" y="729"/>
                  </a:lnTo>
                  <a:lnTo>
                    <a:pt x="246" y="779"/>
                  </a:lnTo>
                  <a:lnTo>
                    <a:pt x="251" y="829"/>
                  </a:lnTo>
                  <a:lnTo>
                    <a:pt x="260" y="878"/>
                  </a:lnTo>
                  <a:lnTo>
                    <a:pt x="274" y="927"/>
                  </a:lnTo>
                  <a:lnTo>
                    <a:pt x="293" y="974"/>
                  </a:lnTo>
                  <a:lnTo>
                    <a:pt x="316" y="1018"/>
                  </a:lnTo>
                  <a:lnTo>
                    <a:pt x="344" y="1061"/>
                  </a:lnTo>
                  <a:lnTo>
                    <a:pt x="377" y="1100"/>
                  </a:lnTo>
                  <a:lnTo>
                    <a:pt x="414" y="1136"/>
                  </a:lnTo>
                  <a:lnTo>
                    <a:pt x="453" y="1166"/>
                  </a:lnTo>
                  <a:lnTo>
                    <a:pt x="495" y="1191"/>
                  </a:lnTo>
                  <a:lnTo>
                    <a:pt x="538" y="1212"/>
                  </a:lnTo>
                  <a:lnTo>
                    <a:pt x="582" y="1227"/>
                  </a:lnTo>
                  <a:lnTo>
                    <a:pt x="627" y="1237"/>
                  </a:lnTo>
                  <a:lnTo>
                    <a:pt x="673" y="1242"/>
                  </a:lnTo>
                  <a:lnTo>
                    <a:pt x="720" y="1242"/>
                  </a:lnTo>
                  <a:lnTo>
                    <a:pt x="766" y="1237"/>
                  </a:lnTo>
                  <a:lnTo>
                    <a:pt x="811" y="1227"/>
                  </a:lnTo>
                  <a:lnTo>
                    <a:pt x="855" y="1212"/>
                  </a:lnTo>
                  <a:lnTo>
                    <a:pt x="898" y="1191"/>
                  </a:lnTo>
                  <a:lnTo>
                    <a:pt x="941" y="1166"/>
                  </a:lnTo>
                  <a:lnTo>
                    <a:pt x="980" y="1136"/>
                  </a:lnTo>
                  <a:lnTo>
                    <a:pt x="1016" y="1100"/>
                  </a:lnTo>
                  <a:lnTo>
                    <a:pt x="1049" y="1061"/>
                  </a:lnTo>
                  <a:lnTo>
                    <a:pt x="1077" y="1018"/>
                  </a:lnTo>
                  <a:lnTo>
                    <a:pt x="1100" y="974"/>
                  </a:lnTo>
                  <a:lnTo>
                    <a:pt x="1119" y="927"/>
                  </a:lnTo>
                  <a:lnTo>
                    <a:pt x="1133" y="878"/>
                  </a:lnTo>
                  <a:lnTo>
                    <a:pt x="1142" y="829"/>
                  </a:lnTo>
                  <a:lnTo>
                    <a:pt x="1147" y="779"/>
                  </a:lnTo>
                  <a:lnTo>
                    <a:pt x="1147" y="729"/>
                  </a:lnTo>
                  <a:lnTo>
                    <a:pt x="1142" y="679"/>
                  </a:lnTo>
                  <a:lnTo>
                    <a:pt x="1133" y="630"/>
                  </a:lnTo>
                  <a:lnTo>
                    <a:pt x="1119" y="582"/>
                  </a:lnTo>
                  <a:lnTo>
                    <a:pt x="1100" y="536"/>
                  </a:lnTo>
                  <a:lnTo>
                    <a:pt x="1077" y="491"/>
                  </a:lnTo>
                  <a:lnTo>
                    <a:pt x="1049" y="449"/>
                  </a:lnTo>
                  <a:lnTo>
                    <a:pt x="1016" y="409"/>
                  </a:lnTo>
                  <a:lnTo>
                    <a:pt x="980" y="374"/>
                  </a:lnTo>
                  <a:lnTo>
                    <a:pt x="941" y="343"/>
                  </a:lnTo>
                  <a:lnTo>
                    <a:pt x="898" y="317"/>
                  </a:lnTo>
                  <a:lnTo>
                    <a:pt x="855" y="298"/>
                  </a:lnTo>
                  <a:lnTo>
                    <a:pt x="811" y="282"/>
                  </a:lnTo>
                  <a:lnTo>
                    <a:pt x="766" y="272"/>
                  </a:lnTo>
                  <a:lnTo>
                    <a:pt x="720" y="267"/>
                  </a:lnTo>
                  <a:lnTo>
                    <a:pt x="673" y="267"/>
                  </a:lnTo>
                  <a:close/>
                  <a:moveTo>
                    <a:pt x="725" y="0"/>
                  </a:moveTo>
                  <a:lnTo>
                    <a:pt x="781" y="5"/>
                  </a:lnTo>
                  <a:lnTo>
                    <a:pt x="837" y="15"/>
                  </a:lnTo>
                  <a:lnTo>
                    <a:pt x="892" y="29"/>
                  </a:lnTo>
                  <a:lnTo>
                    <a:pt x="946" y="49"/>
                  </a:lnTo>
                  <a:lnTo>
                    <a:pt x="999" y="74"/>
                  </a:lnTo>
                  <a:lnTo>
                    <a:pt x="1050" y="103"/>
                  </a:lnTo>
                  <a:lnTo>
                    <a:pt x="1099" y="137"/>
                  </a:lnTo>
                  <a:lnTo>
                    <a:pt x="1145" y="176"/>
                  </a:lnTo>
                  <a:lnTo>
                    <a:pt x="1190" y="219"/>
                  </a:lnTo>
                  <a:lnTo>
                    <a:pt x="1230" y="267"/>
                  </a:lnTo>
                  <a:lnTo>
                    <a:pt x="1266" y="317"/>
                  </a:lnTo>
                  <a:lnTo>
                    <a:pt x="1297" y="369"/>
                  </a:lnTo>
                  <a:lnTo>
                    <a:pt x="1324" y="424"/>
                  </a:lnTo>
                  <a:lnTo>
                    <a:pt x="1346" y="479"/>
                  </a:lnTo>
                  <a:lnTo>
                    <a:pt x="1364" y="537"/>
                  </a:lnTo>
                  <a:lnTo>
                    <a:pt x="1378" y="596"/>
                  </a:lnTo>
                  <a:lnTo>
                    <a:pt x="1387" y="655"/>
                  </a:lnTo>
                  <a:lnTo>
                    <a:pt x="1392" y="715"/>
                  </a:lnTo>
                  <a:lnTo>
                    <a:pt x="1393" y="775"/>
                  </a:lnTo>
                  <a:lnTo>
                    <a:pt x="1389" y="835"/>
                  </a:lnTo>
                  <a:lnTo>
                    <a:pt x="1381" y="895"/>
                  </a:lnTo>
                  <a:lnTo>
                    <a:pt x="1368" y="953"/>
                  </a:lnTo>
                  <a:lnTo>
                    <a:pt x="1351" y="1011"/>
                  </a:lnTo>
                  <a:lnTo>
                    <a:pt x="1330" y="1067"/>
                  </a:lnTo>
                  <a:lnTo>
                    <a:pt x="1603" y="1363"/>
                  </a:lnTo>
                  <a:lnTo>
                    <a:pt x="1625" y="1389"/>
                  </a:lnTo>
                  <a:lnTo>
                    <a:pt x="1642" y="1419"/>
                  </a:lnTo>
                  <a:lnTo>
                    <a:pt x="1656" y="1449"/>
                  </a:lnTo>
                  <a:lnTo>
                    <a:pt x="1668" y="1482"/>
                  </a:lnTo>
                  <a:lnTo>
                    <a:pt x="1674" y="1515"/>
                  </a:lnTo>
                  <a:lnTo>
                    <a:pt x="1676" y="1550"/>
                  </a:lnTo>
                  <a:lnTo>
                    <a:pt x="1674" y="1585"/>
                  </a:lnTo>
                  <a:lnTo>
                    <a:pt x="1668" y="1619"/>
                  </a:lnTo>
                  <a:lnTo>
                    <a:pt x="1656" y="1651"/>
                  </a:lnTo>
                  <a:lnTo>
                    <a:pt x="1642" y="1682"/>
                  </a:lnTo>
                  <a:lnTo>
                    <a:pt x="1625" y="1711"/>
                  </a:lnTo>
                  <a:lnTo>
                    <a:pt x="1603" y="1737"/>
                  </a:lnTo>
                  <a:lnTo>
                    <a:pt x="1576" y="1762"/>
                  </a:lnTo>
                  <a:lnTo>
                    <a:pt x="1547" y="1783"/>
                  </a:lnTo>
                  <a:lnTo>
                    <a:pt x="1515" y="1798"/>
                  </a:lnTo>
                  <a:lnTo>
                    <a:pt x="1482" y="1809"/>
                  </a:lnTo>
                  <a:lnTo>
                    <a:pt x="1449" y="1813"/>
                  </a:lnTo>
                  <a:lnTo>
                    <a:pt x="1414" y="1813"/>
                  </a:lnTo>
                  <a:lnTo>
                    <a:pt x="1380" y="1809"/>
                  </a:lnTo>
                  <a:lnTo>
                    <a:pt x="1347" y="1798"/>
                  </a:lnTo>
                  <a:lnTo>
                    <a:pt x="1316" y="1783"/>
                  </a:lnTo>
                  <a:lnTo>
                    <a:pt x="1286" y="1762"/>
                  </a:lnTo>
                  <a:lnTo>
                    <a:pt x="1259" y="1737"/>
                  </a:lnTo>
                  <a:lnTo>
                    <a:pt x="986" y="1441"/>
                  </a:lnTo>
                  <a:lnTo>
                    <a:pt x="934" y="1464"/>
                  </a:lnTo>
                  <a:lnTo>
                    <a:pt x="880" y="1483"/>
                  </a:lnTo>
                  <a:lnTo>
                    <a:pt x="826" y="1496"/>
                  </a:lnTo>
                  <a:lnTo>
                    <a:pt x="771" y="1504"/>
                  </a:lnTo>
                  <a:lnTo>
                    <a:pt x="716" y="1509"/>
                  </a:lnTo>
                  <a:lnTo>
                    <a:pt x="660" y="1508"/>
                  </a:lnTo>
                  <a:lnTo>
                    <a:pt x="605" y="1503"/>
                  </a:lnTo>
                  <a:lnTo>
                    <a:pt x="550" y="1493"/>
                  </a:lnTo>
                  <a:lnTo>
                    <a:pt x="496" y="1477"/>
                  </a:lnTo>
                  <a:lnTo>
                    <a:pt x="443" y="1458"/>
                  </a:lnTo>
                  <a:lnTo>
                    <a:pt x="391" y="1434"/>
                  </a:lnTo>
                  <a:lnTo>
                    <a:pt x="341" y="1404"/>
                  </a:lnTo>
                  <a:lnTo>
                    <a:pt x="293" y="1371"/>
                  </a:lnTo>
                  <a:lnTo>
                    <a:pt x="247" y="1332"/>
                  </a:lnTo>
                  <a:lnTo>
                    <a:pt x="204" y="1289"/>
                  </a:lnTo>
                  <a:lnTo>
                    <a:pt x="162" y="1240"/>
                  </a:lnTo>
                  <a:lnTo>
                    <a:pt x="126" y="1190"/>
                  </a:lnTo>
                  <a:lnTo>
                    <a:pt x="95" y="1137"/>
                  </a:lnTo>
                  <a:lnTo>
                    <a:pt x="68" y="1082"/>
                  </a:lnTo>
                  <a:lnTo>
                    <a:pt x="45" y="1024"/>
                  </a:lnTo>
                  <a:lnTo>
                    <a:pt x="27" y="966"/>
                  </a:lnTo>
                  <a:lnTo>
                    <a:pt x="13" y="906"/>
                  </a:lnTo>
                  <a:lnTo>
                    <a:pt x="4" y="846"/>
                  </a:lnTo>
                  <a:lnTo>
                    <a:pt x="0" y="785"/>
                  </a:lnTo>
                  <a:lnTo>
                    <a:pt x="0" y="724"/>
                  </a:lnTo>
                  <a:lnTo>
                    <a:pt x="4" y="663"/>
                  </a:lnTo>
                  <a:lnTo>
                    <a:pt x="13" y="602"/>
                  </a:lnTo>
                  <a:lnTo>
                    <a:pt x="27" y="543"/>
                  </a:lnTo>
                  <a:lnTo>
                    <a:pt x="45" y="485"/>
                  </a:lnTo>
                  <a:lnTo>
                    <a:pt x="67" y="427"/>
                  </a:lnTo>
                  <a:lnTo>
                    <a:pt x="94" y="373"/>
                  </a:lnTo>
                  <a:lnTo>
                    <a:pt x="126" y="319"/>
                  </a:lnTo>
                  <a:lnTo>
                    <a:pt x="162" y="268"/>
                  </a:lnTo>
                  <a:lnTo>
                    <a:pt x="203" y="220"/>
                  </a:lnTo>
                  <a:lnTo>
                    <a:pt x="247" y="176"/>
                  </a:lnTo>
                  <a:lnTo>
                    <a:pt x="294" y="137"/>
                  </a:lnTo>
                  <a:lnTo>
                    <a:pt x="343" y="103"/>
                  </a:lnTo>
                  <a:lnTo>
                    <a:pt x="394" y="74"/>
                  </a:lnTo>
                  <a:lnTo>
                    <a:pt x="447" y="49"/>
                  </a:lnTo>
                  <a:lnTo>
                    <a:pt x="501" y="29"/>
                  </a:lnTo>
                  <a:lnTo>
                    <a:pt x="556" y="15"/>
                  </a:lnTo>
                  <a:lnTo>
                    <a:pt x="612" y="5"/>
                  </a:lnTo>
                  <a:lnTo>
                    <a:pt x="668" y="0"/>
                  </a:lnTo>
                  <a:lnTo>
                    <a:pt x="72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2" name="Freeform 291">
              <a:extLst>
                <a:ext uri="{FF2B5EF4-FFF2-40B4-BE49-F238E27FC236}">
                  <a16:creationId xmlns:a16="http://schemas.microsoft.com/office/drawing/2014/main" id="{CDFE44B7-9BC3-4986-BD0C-D23192F6A4BA}"/>
                </a:ext>
              </a:extLst>
            </p:cNvPr>
            <p:cNvSpPr>
              <a:spLocks/>
            </p:cNvSpPr>
            <p:nvPr/>
          </p:nvSpPr>
          <p:spPr bwMode="auto">
            <a:xfrm>
              <a:off x="2811463" y="4335463"/>
              <a:ext cx="217488" cy="274638"/>
            </a:xfrm>
            <a:custGeom>
              <a:avLst/>
              <a:gdLst>
                <a:gd name="T0" fmla="*/ 459 w 1508"/>
                <a:gd name="T1" fmla="*/ 30 h 2083"/>
                <a:gd name="T2" fmla="*/ 619 w 1508"/>
                <a:gd name="T3" fmla="*/ 254 h 2083"/>
                <a:gd name="T4" fmla="*/ 841 w 1508"/>
                <a:gd name="T5" fmla="*/ 542 h 2083"/>
                <a:gd name="T6" fmla="*/ 960 w 1508"/>
                <a:gd name="T7" fmla="*/ 441 h 2083"/>
                <a:gd name="T8" fmla="*/ 1249 w 1508"/>
                <a:gd name="T9" fmla="*/ 400 h 2083"/>
                <a:gd name="T10" fmla="*/ 1340 w 1508"/>
                <a:gd name="T11" fmla="*/ 564 h 2083"/>
                <a:gd name="T12" fmla="*/ 1411 w 1508"/>
                <a:gd name="T13" fmla="*/ 741 h 2083"/>
                <a:gd name="T14" fmla="*/ 1464 w 1508"/>
                <a:gd name="T15" fmla="*/ 927 h 2083"/>
                <a:gd name="T16" fmla="*/ 1497 w 1508"/>
                <a:gd name="T17" fmla="*/ 1121 h 2083"/>
                <a:gd name="T18" fmla="*/ 1508 w 1508"/>
                <a:gd name="T19" fmla="*/ 1322 h 2083"/>
                <a:gd name="T20" fmla="*/ 1497 w 1508"/>
                <a:gd name="T21" fmla="*/ 1526 h 2083"/>
                <a:gd name="T22" fmla="*/ 1463 w 1508"/>
                <a:gd name="T23" fmla="*/ 1720 h 2083"/>
                <a:gd name="T24" fmla="*/ 1409 w 1508"/>
                <a:gd name="T25" fmla="*/ 1907 h 2083"/>
                <a:gd name="T26" fmla="*/ 1337 w 1508"/>
                <a:gd name="T27" fmla="*/ 2083 h 2083"/>
                <a:gd name="T28" fmla="*/ 1349 w 1508"/>
                <a:gd name="T29" fmla="*/ 1945 h 2083"/>
                <a:gd name="T30" fmla="*/ 1341 w 1508"/>
                <a:gd name="T31" fmla="*/ 1808 h 2083"/>
                <a:gd name="T32" fmla="*/ 1313 w 1508"/>
                <a:gd name="T33" fmla="*/ 1675 h 2083"/>
                <a:gd name="T34" fmla="*/ 1266 w 1508"/>
                <a:gd name="T35" fmla="*/ 1547 h 2083"/>
                <a:gd name="T36" fmla="*/ 1201 w 1508"/>
                <a:gd name="T37" fmla="*/ 1429 h 2083"/>
                <a:gd name="T38" fmla="*/ 1117 w 1508"/>
                <a:gd name="T39" fmla="*/ 1321 h 2083"/>
                <a:gd name="T40" fmla="*/ 1021 w 1508"/>
                <a:gd name="T41" fmla="*/ 1233 h 2083"/>
                <a:gd name="T42" fmla="*/ 915 w 1508"/>
                <a:gd name="T43" fmla="*/ 1162 h 2083"/>
                <a:gd name="T44" fmla="*/ 801 w 1508"/>
                <a:gd name="T45" fmla="*/ 1111 h 2083"/>
                <a:gd name="T46" fmla="*/ 680 w 1508"/>
                <a:gd name="T47" fmla="*/ 1080 h 2083"/>
                <a:gd name="T48" fmla="*/ 554 w 1508"/>
                <a:gd name="T49" fmla="*/ 1069 h 2083"/>
                <a:gd name="T50" fmla="*/ 416 w 1508"/>
                <a:gd name="T51" fmla="*/ 1082 h 2083"/>
                <a:gd name="T52" fmla="*/ 283 w 1508"/>
                <a:gd name="T53" fmla="*/ 1120 h 2083"/>
                <a:gd name="T54" fmla="*/ 160 w 1508"/>
                <a:gd name="T55" fmla="*/ 1182 h 2083"/>
                <a:gd name="T56" fmla="*/ 591 w 1508"/>
                <a:gd name="T57" fmla="*/ 812 h 2083"/>
                <a:gd name="T58" fmla="*/ 751 w 1508"/>
                <a:gd name="T59" fmla="*/ 755 h 2083"/>
                <a:gd name="T60" fmla="*/ 500 w 1508"/>
                <a:gd name="T61" fmla="*/ 407 h 2083"/>
                <a:gd name="T62" fmla="*/ 338 w 1508"/>
                <a:gd name="T63" fmla="*/ 367 h 2083"/>
                <a:gd name="T64" fmla="*/ 175 w 1508"/>
                <a:gd name="T65" fmla="*/ 519 h 2083"/>
                <a:gd name="T66" fmla="*/ 0 w 1508"/>
                <a:gd name="T67" fmla="*/ 375 h 2083"/>
                <a:gd name="T68" fmla="*/ 166 w 1508"/>
                <a:gd name="T69" fmla="*/ 151 h 2083"/>
                <a:gd name="T70" fmla="*/ 287 w 1508"/>
                <a:gd name="T71" fmla="*/ 289 h 2083"/>
                <a:gd name="T72" fmla="*/ 445 w 1508"/>
                <a:gd name="T73" fmla="*/ 351 h 2083"/>
                <a:gd name="T74" fmla="*/ 453 w 1508"/>
                <a:gd name="T75" fmla="*/ 220 h 2083"/>
                <a:gd name="T76" fmla="*/ 316 w 1508"/>
                <a:gd name="T77" fmla="*/ 0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8" h="2083">
                  <a:moveTo>
                    <a:pt x="316" y="0"/>
                  </a:moveTo>
                  <a:lnTo>
                    <a:pt x="459" y="30"/>
                  </a:lnTo>
                  <a:lnTo>
                    <a:pt x="582" y="149"/>
                  </a:lnTo>
                  <a:lnTo>
                    <a:pt x="619" y="254"/>
                  </a:lnTo>
                  <a:lnTo>
                    <a:pt x="647" y="352"/>
                  </a:lnTo>
                  <a:lnTo>
                    <a:pt x="841" y="542"/>
                  </a:lnTo>
                  <a:lnTo>
                    <a:pt x="891" y="559"/>
                  </a:lnTo>
                  <a:lnTo>
                    <a:pt x="960" y="441"/>
                  </a:lnTo>
                  <a:lnTo>
                    <a:pt x="1204" y="417"/>
                  </a:lnTo>
                  <a:lnTo>
                    <a:pt x="1249" y="400"/>
                  </a:lnTo>
                  <a:lnTo>
                    <a:pt x="1297" y="481"/>
                  </a:lnTo>
                  <a:lnTo>
                    <a:pt x="1340" y="564"/>
                  </a:lnTo>
                  <a:lnTo>
                    <a:pt x="1378" y="651"/>
                  </a:lnTo>
                  <a:lnTo>
                    <a:pt x="1411" y="741"/>
                  </a:lnTo>
                  <a:lnTo>
                    <a:pt x="1440" y="832"/>
                  </a:lnTo>
                  <a:lnTo>
                    <a:pt x="1464" y="927"/>
                  </a:lnTo>
                  <a:lnTo>
                    <a:pt x="1483" y="1022"/>
                  </a:lnTo>
                  <a:lnTo>
                    <a:pt x="1497" y="1121"/>
                  </a:lnTo>
                  <a:lnTo>
                    <a:pt x="1505" y="1221"/>
                  </a:lnTo>
                  <a:lnTo>
                    <a:pt x="1508" y="1322"/>
                  </a:lnTo>
                  <a:lnTo>
                    <a:pt x="1505" y="1425"/>
                  </a:lnTo>
                  <a:lnTo>
                    <a:pt x="1497" y="1526"/>
                  </a:lnTo>
                  <a:lnTo>
                    <a:pt x="1483" y="1623"/>
                  </a:lnTo>
                  <a:lnTo>
                    <a:pt x="1463" y="1720"/>
                  </a:lnTo>
                  <a:lnTo>
                    <a:pt x="1439" y="1815"/>
                  </a:lnTo>
                  <a:lnTo>
                    <a:pt x="1409" y="1907"/>
                  </a:lnTo>
                  <a:lnTo>
                    <a:pt x="1375" y="1996"/>
                  </a:lnTo>
                  <a:lnTo>
                    <a:pt x="1337" y="2083"/>
                  </a:lnTo>
                  <a:lnTo>
                    <a:pt x="1345" y="2015"/>
                  </a:lnTo>
                  <a:lnTo>
                    <a:pt x="1349" y="1945"/>
                  </a:lnTo>
                  <a:lnTo>
                    <a:pt x="1347" y="1877"/>
                  </a:lnTo>
                  <a:lnTo>
                    <a:pt x="1341" y="1808"/>
                  </a:lnTo>
                  <a:lnTo>
                    <a:pt x="1329" y="1741"/>
                  </a:lnTo>
                  <a:lnTo>
                    <a:pt x="1313" y="1675"/>
                  </a:lnTo>
                  <a:lnTo>
                    <a:pt x="1293" y="1610"/>
                  </a:lnTo>
                  <a:lnTo>
                    <a:pt x="1266" y="1547"/>
                  </a:lnTo>
                  <a:lnTo>
                    <a:pt x="1236" y="1486"/>
                  </a:lnTo>
                  <a:lnTo>
                    <a:pt x="1201" y="1429"/>
                  </a:lnTo>
                  <a:lnTo>
                    <a:pt x="1161" y="1373"/>
                  </a:lnTo>
                  <a:lnTo>
                    <a:pt x="1117" y="1321"/>
                  </a:lnTo>
                  <a:lnTo>
                    <a:pt x="1071" y="1276"/>
                  </a:lnTo>
                  <a:lnTo>
                    <a:pt x="1021" y="1233"/>
                  </a:lnTo>
                  <a:lnTo>
                    <a:pt x="969" y="1195"/>
                  </a:lnTo>
                  <a:lnTo>
                    <a:pt x="915" y="1162"/>
                  </a:lnTo>
                  <a:lnTo>
                    <a:pt x="859" y="1134"/>
                  </a:lnTo>
                  <a:lnTo>
                    <a:pt x="801" y="1111"/>
                  </a:lnTo>
                  <a:lnTo>
                    <a:pt x="741" y="1093"/>
                  </a:lnTo>
                  <a:lnTo>
                    <a:pt x="680" y="1080"/>
                  </a:lnTo>
                  <a:lnTo>
                    <a:pt x="617" y="1072"/>
                  </a:lnTo>
                  <a:lnTo>
                    <a:pt x="554" y="1069"/>
                  </a:lnTo>
                  <a:lnTo>
                    <a:pt x="484" y="1072"/>
                  </a:lnTo>
                  <a:lnTo>
                    <a:pt x="416" y="1082"/>
                  </a:lnTo>
                  <a:lnTo>
                    <a:pt x="349" y="1098"/>
                  </a:lnTo>
                  <a:lnTo>
                    <a:pt x="283" y="1120"/>
                  </a:lnTo>
                  <a:lnTo>
                    <a:pt x="220" y="1148"/>
                  </a:lnTo>
                  <a:lnTo>
                    <a:pt x="160" y="1182"/>
                  </a:lnTo>
                  <a:lnTo>
                    <a:pt x="338" y="952"/>
                  </a:lnTo>
                  <a:lnTo>
                    <a:pt x="591" y="812"/>
                  </a:lnTo>
                  <a:lnTo>
                    <a:pt x="738" y="833"/>
                  </a:lnTo>
                  <a:lnTo>
                    <a:pt x="751" y="755"/>
                  </a:lnTo>
                  <a:lnTo>
                    <a:pt x="570" y="556"/>
                  </a:lnTo>
                  <a:lnTo>
                    <a:pt x="500" y="407"/>
                  </a:lnTo>
                  <a:lnTo>
                    <a:pt x="400" y="407"/>
                  </a:lnTo>
                  <a:lnTo>
                    <a:pt x="338" y="367"/>
                  </a:lnTo>
                  <a:lnTo>
                    <a:pt x="203" y="345"/>
                  </a:lnTo>
                  <a:lnTo>
                    <a:pt x="175" y="519"/>
                  </a:lnTo>
                  <a:lnTo>
                    <a:pt x="12" y="484"/>
                  </a:lnTo>
                  <a:lnTo>
                    <a:pt x="0" y="375"/>
                  </a:lnTo>
                  <a:lnTo>
                    <a:pt x="125" y="345"/>
                  </a:lnTo>
                  <a:lnTo>
                    <a:pt x="166" y="151"/>
                  </a:lnTo>
                  <a:lnTo>
                    <a:pt x="291" y="207"/>
                  </a:lnTo>
                  <a:lnTo>
                    <a:pt x="287" y="289"/>
                  </a:lnTo>
                  <a:lnTo>
                    <a:pt x="382" y="332"/>
                  </a:lnTo>
                  <a:lnTo>
                    <a:pt x="445" y="351"/>
                  </a:lnTo>
                  <a:lnTo>
                    <a:pt x="522" y="308"/>
                  </a:lnTo>
                  <a:lnTo>
                    <a:pt x="453" y="220"/>
                  </a:lnTo>
                  <a:lnTo>
                    <a:pt x="313" y="71"/>
                  </a:lnTo>
                  <a:lnTo>
                    <a:pt x="31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3" name="Freeform 292">
              <a:extLst>
                <a:ext uri="{FF2B5EF4-FFF2-40B4-BE49-F238E27FC236}">
                  <a16:creationId xmlns:a16="http://schemas.microsoft.com/office/drawing/2014/main" id="{10644916-449F-4810-A513-688AE6C48142}"/>
                </a:ext>
              </a:extLst>
            </p:cNvPr>
            <p:cNvSpPr>
              <a:spLocks/>
            </p:cNvSpPr>
            <p:nvPr/>
          </p:nvSpPr>
          <p:spPr bwMode="auto">
            <a:xfrm>
              <a:off x="2786063" y="4497388"/>
              <a:ext cx="30163" cy="26988"/>
            </a:xfrm>
            <a:custGeom>
              <a:avLst/>
              <a:gdLst>
                <a:gd name="T0" fmla="*/ 118 w 208"/>
                <a:gd name="T1" fmla="*/ 0 h 197"/>
                <a:gd name="T2" fmla="*/ 208 w 208"/>
                <a:gd name="T3" fmla="*/ 45 h 197"/>
                <a:gd name="T4" fmla="*/ 186 w 208"/>
                <a:gd name="T5" fmla="*/ 66 h 197"/>
                <a:gd name="T6" fmla="*/ 165 w 208"/>
                <a:gd name="T7" fmla="*/ 89 h 197"/>
                <a:gd name="T8" fmla="*/ 147 w 208"/>
                <a:gd name="T9" fmla="*/ 109 h 197"/>
                <a:gd name="T10" fmla="*/ 130 w 208"/>
                <a:gd name="T11" fmla="*/ 131 h 197"/>
                <a:gd name="T12" fmla="*/ 81 w 208"/>
                <a:gd name="T13" fmla="*/ 132 h 197"/>
                <a:gd name="T14" fmla="*/ 29 w 208"/>
                <a:gd name="T15" fmla="*/ 197 h 197"/>
                <a:gd name="T16" fmla="*/ 0 w 208"/>
                <a:gd name="T17" fmla="*/ 61 h 197"/>
                <a:gd name="T18" fmla="*/ 118 w 208"/>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97">
                  <a:moveTo>
                    <a:pt x="118" y="0"/>
                  </a:moveTo>
                  <a:lnTo>
                    <a:pt x="208" y="45"/>
                  </a:lnTo>
                  <a:lnTo>
                    <a:pt x="186" y="66"/>
                  </a:lnTo>
                  <a:lnTo>
                    <a:pt x="165" y="89"/>
                  </a:lnTo>
                  <a:lnTo>
                    <a:pt x="147" y="109"/>
                  </a:lnTo>
                  <a:lnTo>
                    <a:pt x="130" y="131"/>
                  </a:lnTo>
                  <a:lnTo>
                    <a:pt x="81" y="132"/>
                  </a:lnTo>
                  <a:lnTo>
                    <a:pt x="29" y="197"/>
                  </a:lnTo>
                  <a:lnTo>
                    <a:pt x="0" y="61"/>
                  </a:lnTo>
                  <a:lnTo>
                    <a:pt x="11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4" name="Freeform 293">
              <a:extLst>
                <a:ext uri="{FF2B5EF4-FFF2-40B4-BE49-F238E27FC236}">
                  <a16:creationId xmlns:a16="http://schemas.microsoft.com/office/drawing/2014/main" id="{EE882643-B071-420D-8F3F-56C82856AC19}"/>
                </a:ext>
              </a:extLst>
            </p:cNvPr>
            <p:cNvSpPr>
              <a:spLocks/>
            </p:cNvSpPr>
            <p:nvPr/>
          </p:nvSpPr>
          <p:spPr bwMode="auto">
            <a:xfrm>
              <a:off x="2860675" y="4702175"/>
              <a:ext cx="52388" cy="20638"/>
            </a:xfrm>
            <a:custGeom>
              <a:avLst/>
              <a:gdLst>
                <a:gd name="T0" fmla="*/ 368 w 368"/>
                <a:gd name="T1" fmla="*/ 0 h 153"/>
                <a:gd name="T2" fmla="*/ 298 w 368"/>
                <a:gd name="T3" fmla="*/ 38 h 153"/>
                <a:gd name="T4" fmla="*/ 227 w 368"/>
                <a:gd name="T5" fmla="*/ 73 h 153"/>
                <a:gd name="T6" fmla="*/ 152 w 368"/>
                <a:gd name="T7" fmla="*/ 105 h 153"/>
                <a:gd name="T8" fmla="*/ 77 w 368"/>
                <a:gd name="T9" fmla="*/ 131 h 153"/>
                <a:gd name="T10" fmla="*/ 0 w 368"/>
                <a:gd name="T11" fmla="*/ 153 h 153"/>
                <a:gd name="T12" fmla="*/ 28 w 368"/>
                <a:gd name="T13" fmla="*/ 44 h 153"/>
                <a:gd name="T14" fmla="*/ 83 w 368"/>
                <a:gd name="T15" fmla="*/ 5 h 153"/>
                <a:gd name="T16" fmla="*/ 148 w 368"/>
                <a:gd name="T17" fmla="*/ 13 h 153"/>
                <a:gd name="T18" fmla="*/ 215 w 368"/>
                <a:gd name="T19" fmla="*/ 16 h 153"/>
                <a:gd name="T20" fmla="*/ 266 w 368"/>
                <a:gd name="T21" fmla="*/ 14 h 153"/>
                <a:gd name="T22" fmla="*/ 317 w 368"/>
                <a:gd name="T23" fmla="*/ 9 h 153"/>
                <a:gd name="T24" fmla="*/ 368 w 368"/>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8" h="153">
                  <a:moveTo>
                    <a:pt x="368" y="0"/>
                  </a:moveTo>
                  <a:lnTo>
                    <a:pt x="298" y="38"/>
                  </a:lnTo>
                  <a:lnTo>
                    <a:pt x="227" y="73"/>
                  </a:lnTo>
                  <a:lnTo>
                    <a:pt x="152" y="105"/>
                  </a:lnTo>
                  <a:lnTo>
                    <a:pt x="77" y="131"/>
                  </a:lnTo>
                  <a:lnTo>
                    <a:pt x="0" y="153"/>
                  </a:lnTo>
                  <a:lnTo>
                    <a:pt x="28" y="44"/>
                  </a:lnTo>
                  <a:lnTo>
                    <a:pt x="83" y="5"/>
                  </a:lnTo>
                  <a:lnTo>
                    <a:pt x="148" y="13"/>
                  </a:lnTo>
                  <a:lnTo>
                    <a:pt x="215" y="16"/>
                  </a:lnTo>
                  <a:lnTo>
                    <a:pt x="266" y="14"/>
                  </a:lnTo>
                  <a:lnTo>
                    <a:pt x="317" y="9"/>
                  </a:lnTo>
                  <a:lnTo>
                    <a:pt x="36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5" name="Freeform 294">
              <a:extLst>
                <a:ext uri="{FF2B5EF4-FFF2-40B4-BE49-F238E27FC236}">
                  <a16:creationId xmlns:a16="http://schemas.microsoft.com/office/drawing/2014/main" id="{6FC8337B-249D-4AC3-AA1A-C71BD06A128A}"/>
                </a:ext>
              </a:extLst>
            </p:cNvPr>
            <p:cNvSpPr>
              <a:spLocks/>
            </p:cNvSpPr>
            <p:nvPr/>
          </p:nvSpPr>
          <p:spPr bwMode="auto">
            <a:xfrm>
              <a:off x="2587625" y="4395788"/>
              <a:ext cx="249238" cy="333375"/>
            </a:xfrm>
            <a:custGeom>
              <a:avLst/>
              <a:gdLst>
                <a:gd name="T0" fmla="*/ 210 w 1723"/>
                <a:gd name="T1" fmla="*/ 95 h 2519"/>
                <a:gd name="T2" fmla="*/ 468 w 1723"/>
                <a:gd name="T3" fmla="*/ 157 h 2519"/>
                <a:gd name="T4" fmla="*/ 884 w 1723"/>
                <a:gd name="T5" fmla="*/ 389 h 2519"/>
                <a:gd name="T6" fmla="*/ 1103 w 1723"/>
                <a:gd name="T7" fmla="*/ 976 h 2519"/>
                <a:gd name="T8" fmla="*/ 1141 w 1723"/>
                <a:gd name="T9" fmla="*/ 862 h 2519"/>
                <a:gd name="T10" fmla="*/ 1389 w 1723"/>
                <a:gd name="T11" fmla="*/ 1094 h 2519"/>
                <a:gd name="T12" fmla="*/ 1344 w 1723"/>
                <a:gd name="T13" fmla="*/ 1213 h 2519"/>
                <a:gd name="T14" fmla="*/ 1316 w 1723"/>
                <a:gd name="T15" fmla="*/ 1341 h 2519"/>
                <a:gd name="T16" fmla="*/ 1307 w 1723"/>
                <a:gd name="T17" fmla="*/ 1472 h 2519"/>
                <a:gd name="T18" fmla="*/ 1317 w 1723"/>
                <a:gd name="T19" fmla="*/ 1609 h 2519"/>
                <a:gd name="T20" fmla="*/ 1346 w 1723"/>
                <a:gd name="T21" fmla="*/ 1741 h 2519"/>
                <a:gd name="T22" fmla="*/ 1394 w 1723"/>
                <a:gd name="T23" fmla="*/ 1865 h 2519"/>
                <a:gd name="T24" fmla="*/ 1459 w 1723"/>
                <a:gd name="T25" fmla="*/ 1979 h 2519"/>
                <a:gd name="T26" fmla="*/ 1541 w 1723"/>
                <a:gd name="T27" fmla="*/ 2083 h 2519"/>
                <a:gd name="T28" fmla="*/ 1628 w 1723"/>
                <a:gd name="T29" fmla="*/ 2165 h 2519"/>
                <a:gd name="T30" fmla="*/ 1723 w 1723"/>
                <a:gd name="T31" fmla="*/ 2230 h 2519"/>
                <a:gd name="T32" fmla="*/ 1714 w 1723"/>
                <a:gd name="T33" fmla="*/ 2268 h 2519"/>
                <a:gd name="T34" fmla="*/ 1708 w 1723"/>
                <a:gd name="T35" fmla="*/ 2294 h 2519"/>
                <a:gd name="T36" fmla="*/ 1706 w 1723"/>
                <a:gd name="T37" fmla="*/ 2304 h 2519"/>
                <a:gd name="T38" fmla="*/ 1659 w 1723"/>
                <a:gd name="T39" fmla="*/ 2513 h 2519"/>
                <a:gd name="T40" fmla="*/ 1530 w 1723"/>
                <a:gd name="T41" fmla="*/ 2519 h 2519"/>
                <a:gd name="T42" fmla="*/ 1338 w 1723"/>
                <a:gd name="T43" fmla="*/ 2506 h 2519"/>
                <a:gd name="T44" fmla="*/ 1154 w 1723"/>
                <a:gd name="T45" fmla="*/ 2468 h 2519"/>
                <a:gd name="T46" fmla="*/ 977 w 1723"/>
                <a:gd name="T47" fmla="*/ 2407 h 2519"/>
                <a:gd name="T48" fmla="*/ 810 w 1723"/>
                <a:gd name="T49" fmla="*/ 2325 h 2519"/>
                <a:gd name="T50" fmla="*/ 656 w 1723"/>
                <a:gd name="T51" fmla="*/ 2222 h 2519"/>
                <a:gd name="T52" fmla="*/ 514 w 1723"/>
                <a:gd name="T53" fmla="*/ 2101 h 2519"/>
                <a:gd name="T54" fmla="*/ 387 w 1723"/>
                <a:gd name="T55" fmla="*/ 1963 h 2519"/>
                <a:gd name="T56" fmla="*/ 274 w 1723"/>
                <a:gd name="T57" fmla="*/ 1809 h 2519"/>
                <a:gd name="T58" fmla="*/ 180 w 1723"/>
                <a:gd name="T59" fmla="*/ 1641 h 2519"/>
                <a:gd name="T60" fmla="*/ 103 w 1723"/>
                <a:gd name="T61" fmla="*/ 1461 h 2519"/>
                <a:gd name="T62" fmla="*/ 47 w 1723"/>
                <a:gd name="T63" fmla="*/ 1270 h 2519"/>
                <a:gd name="T64" fmla="*/ 12 w 1723"/>
                <a:gd name="T65" fmla="*/ 1070 h 2519"/>
                <a:gd name="T66" fmla="*/ 0 w 1723"/>
                <a:gd name="T67" fmla="*/ 862 h 2519"/>
                <a:gd name="T68" fmla="*/ 11 w 1723"/>
                <a:gd name="T69" fmla="*/ 662 h 2519"/>
                <a:gd name="T70" fmla="*/ 44 w 1723"/>
                <a:gd name="T71" fmla="*/ 470 h 2519"/>
                <a:gd name="T72" fmla="*/ 96 w 1723"/>
                <a:gd name="T73" fmla="*/ 285 h 2519"/>
                <a:gd name="T74" fmla="*/ 168 w 1723"/>
                <a:gd name="T75" fmla="*/ 111 h 2519"/>
                <a:gd name="T76" fmla="*/ 320 w 1723"/>
                <a:gd name="T77" fmla="*/ 0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3" h="2519">
                  <a:moveTo>
                    <a:pt x="320" y="0"/>
                  </a:moveTo>
                  <a:lnTo>
                    <a:pt x="210" y="95"/>
                  </a:lnTo>
                  <a:lnTo>
                    <a:pt x="296" y="157"/>
                  </a:lnTo>
                  <a:lnTo>
                    <a:pt x="468" y="157"/>
                  </a:lnTo>
                  <a:lnTo>
                    <a:pt x="724" y="107"/>
                  </a:lnTo>
                  <a:lnTo>
                    <a:pt x="884" y="389"/>
                  </a:lnTo>
                  <a:lnTo>
                    <a:pt x="884" y="655"/>
                  </a:lnTo>
                  <a:lnTo>
                    <a:pt x="1103" y="976"/>
                  </a:lnTo>
                  <a:lnTo>
                    <a:pt x="1141" y="976"/>
                  </a:lnTo>
                  <a:lnTo>
                    <a:pt x="1141" y="862"/>
                  </a:lnTo>
                  <a:lnTo>
                    <a:pt x="1225" y="1054"/>
                  </a:lnTo>
                  <a:lnTo>
                    <a:pt x="1389" y="1094"/>
                  </a:lnTo>
                  <a:lnTo>
                    <a:pt x="1365" y="1153"/>
                  </a:lnTo>
                  <a:lnTo>
                    <a:pt x="1344" y="1213"/>
                  </a:lnTo>
                  <a:lnTo>
                    <a:pt x="1328" y="1277"/>
                  </a:lnTo>
                  <a:lnTo>
                    <a:pt x="1316" y="1341"/>
                  </a:lnTo>
                  <a:lnTo>
                    <a:pt x="1309" y="1406"/>
                  </a:lnTo>
                  <a:lnTo>
                    <a:pt x="1307" y="1472"/>
                  </a:lnTo>
                  <a:lnTo>
                    <a:pt x="1309" y="1542"/>
                  </a:lnTo>
                  <a:lnTo>
                    <a:pt x="1317" y="1609"/>
                  </a:lnTo>
                  <a:lnTo>
                    <a:pt x="1329" y="1676"/>
                  </a:lnTo>
                  <a:lnTo>
                    <a:pt x="1346" y="1741"/>
                  </a:lnTo>
                  <a:lnTo>
                    <a:pt x="1368" y="1803"/>
                  </a:lnTo>
                  <a:lnTo>
                    <a:pt x="1394" y="1865"/>
                  </a:lnTo>
                  <a:lnTo>
                    <a:pt x="1424" y="1923"/>
                  </a:lnTo>
                  <a:lnTo>
                    <a:pt x="1459" y="1979"/>
                  </a:lnTo>
                  <a:lnTo>
                    <a:pt x="1498" y="2032"/>
                  </a:lnTo>
                  <a:lnTo>
                    <a:pt x="1541" y="2083"/>
                  </a:lnTo>
                  <a:lnTo>
                    <a:pt x="1583" y="2126"/>
                  </a:lnTo>
                  <a:lnTo>
                    <a:pt x="1628" y="2165"/>
                  </a:lnTo>
                  <a:lnTo>
                    <a:pt x="1675" y="2200"/>
                  </a:lnTo>
                  <a:lnTo>
                    <a:pt x="1723" y="2230"/>
                  </a:lnTo>
                  <a:lnTo>
                    <a:pt x="1718" y="2251"/>
                  </a:lnTo>
                  <a:lnTo>
                    <a:pt x="1714" y="2268"/>
                  </a:lnTo>
                  <a:lnTo>
                    <a:pt x="1711" y="2283"/>
                  </a:lnTo>
                  <a:lnTo>
                    <a:pt x="1708" y="2294"/>
                  </a:lnTo>
                  <a:lnTo>
                    <a:pt x="1706" y="2302"/>
                  </a:lnTo>
                  <a:lnTo>
                    <a:pt x="1706" y="2304"/>
                  </a:lnTo>
                  <a:lnTo>
                    <a:pt x="1722" y="2505"/>
                  </a:lnTo>
                  <a:lnTo>
                    <a:pt x="1659" y="2513"/>
                  </a:lnTo>
                  <a:lnTo>
                    <a:pt x="1594" y="2517"/>
                  </a:lnTo>
                  <a:lnTo>
                    <a:pt x="1530" y="2519"/>
                  </a:lnTo>
                  <a:lnTo>
                    <a:pt x="1433" y="2516"/>
                  </a:lnTo>
                  <a:lnTo>
                    <a:pt x="1338" y="2506"/>
                  </a:lnTo>
                  <a:lnTo>
                    <a:pt x="1245" y="2490"/>
                  </a:lnTo>
                  <a:lnTo>
                    <a:pt x="1154" y="2468"/>
                  </a:lnTo>
                  <a:lnTo>
                    <a:pt x="1064" y="2441"/>
                  </a:lnTo>
                  <a:lnTo>
                    <a:pt x="977" y="2407"/>
                  </a:lnTo>
                  <a:lnTo>
                    <a:pt x="893" y="2369"/>
                  </a:lnTo>
                  <a:lnTo>
                    <a:pt x="810" y="2325"/>
                  </a:lnTo>
                  <a:lnTo>
                    <a:pt x="732" y="2276"/>
                  </a:lnTo>
                  <a:lnTo>
                    <a:pt x="656" y="2222"/>
                  </a:lnTo>
                  <a:lnTo>
                    <a:pt x="583" y="2164"/>
                  </a:lnTo>
                  <a:lnTo>
                    <a:pt x="514" y="2101"/>
                  </a:lnTo>
                  <a:lnTo>
                    <a:pt x="448" y="2034"/>
                  </a:lnTo>
                  <a:lnTo>
                    <a:pt x="387" y="1963"/>
                  </a:lnTo>
                  <a:lnTo>
                    <a:pt x="328" y="1888"/>
                  </a:lnTo>
                  <a:lnTo>
                    <a:pt x="274" y="1809"/>
                  </a:lnTo>
                  <a:lnTo>
                    <a:pt x="225" y="1727"/>
                  </a:lnTo>
                  <a:lnTo>
                    <a:pt x="180" y="1641"/>
                  </a:lnTo>
                  <a:lnTo>
                    <a:pt x="139" y="1553"/>
                  </a:lnTo>
                  <a:lnTo>
                    <a:pt x="103" y="1461"/>
                  </a:lnTo>
                  <a:lnTo>
                    <a:pt x="72" y="1367"/>
                  </a:lnTo>
                  <a:lnTo>
                    <a:pt x="47" y="1270"/>
                  </a:lnTo>
                  <a:lnTo>
                    <a:pt x="27" y="1171"/>
                  </a:lnTo>
                  <a:lnTo>
                    <a:pt x="12" y="1070"/>
                  </a:lnTo>
                  <a:lnTo>
                    <a:pt x="3" y="968"/>
                  </a:lnTo>
                  <a:lnTo>
                    <a:pt x="0" y="862"/>
                  </a:lnTo>
                  <a:lnTo>
                    <a:pt x="3" y="761"/>
                  </a:lnTo>
                  <a:lnTo>
                    <a:pt x="11" y="662"/>
                  </a:lnTo>
                  <a:lnTo>
                    <a:pt x="25" y="565"/>
                  </a:lnTo>
                  <a:lnTo>
                    <a:pt x="44" y="470"/>
                  </a:lnTo>
                  <a:lnTo>
                    <a:pt x="68" y="376"/>
                  </a:lnTo>
                  <a:lnTo>
                    <a:pt x="96" y="285"/>
                  </a:lnTo>
                  <a:lnTo>
                    <a:pt x="131" y="197"/>
                  </a:lnTo>
                  <a:lnTo>
                    <a:pt x="168" y="111"/>
                  </a:lnTo>
                  <a:lnTo>
                    <a:pt x="210" y="27"/>
                  </a:lnTo>
                  <a:lnTo>
                    <a:pt x="32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6" name="Freeform 295">
              <a:extLst>
                <a:ext uri="{FF2B5EF4-FFF2-40B4-BE49-F238E27FC236}">
                  <a16:creationId xmlns:a16="http://schemas.microsoft.com/office/drawing/2014/main" id="{407D908B-F308-4B57-A791-90C0C1CD85A0}"/>
                </a:ext>
              </a:extLst>
            </p:cNvPr>
            <p:cNvSpPr>
              <a:spLocks noEditPoints="1"/>
            </p:cNvSpPr>
            <p:nvPr/>
          </p:nvSpPr>
          <p:spPr bwMode="auto">
            <a:xfrm>
              <a:off x="2638425" y="4291013"/>
              <a:ext cx="263525" cy="79375"/>
            </a:xfrm>
            <a:custGeom>
              <a:avLst/>
              <a:gdLst>
                <a:gd name="T0" fmla="*/ 782 w 1831"/>
                <a:gd name="T1" fmla="*/ 179 h 603"/>
                <a:gd name="T2" fmla="*/ 779 w 1831"/>
                <a:gd name="T3" fmla="*/ 185 h 603"/>
                <a:gd name="T4" fmla="*/ 773 w 1831"/>
                <a:gd name="T5" fmla="*/ 194 h 603"/>
                <a:gd name="T6" fmla="*/ 763 w 1831"/>
                <a:gd name="T7" fmla="*/ 204 h 603"/>
                <a:gd name="T8" fmla="*/ 750 w 1831"/>
                <a:gd name="T9" fmla="*/ 214 h 603"/>
                <a:gd name="T10" fmla="*/ 737 w 1831"/>
                <a:gd name="T11" fmla="*/ 225 h 603"/>
                <a:gd name="T12" fmla="*/ 724 w 1831"/>
                <a:gd name="T13" fmla="*/ 235 h 603"/>
                <a:gd name="T14" fmla="*/ 711 w 1831"/>
                <a:gd name="T15" fmla="*/ 246 h 603"/>
                <a:gd name="T16" fmla="*/ 699 w 1831"/>
                <a:gd name="T17" fmla="*/ 254 h 603"/>
                <a:gd name="T18" fmla="*/ 690 w 1831"/>
                <a:gd name="T19" fmla="*/ 261 h 603"/>
                <a:gd name="T20" fmla="*/ 683 w 1831"/>
                <a:gd name="T21" fmla="*/ 266 h 603"/>
                <a:gd name="T22" fmla="*/ 681 w 1831"/>
                <a:gd name="T23" fmla="*/ 267 h 603"/>
                <a:gd name="T24" fmla="*/ 782 w 1831"/>
                <a:gd name="T25" fmla="*/ 331 h 603"/>
                <a:gd name="T26" fmla="*/ 990 w 1831"/>
                <a:gd name="T27" fmla="*/ 271 h 603"/>
                <a:gd name="T28" fmla="*/ 941 w 1831"/>
                <a:gd name="T29" fmla="*/ 179 h 603"/>
                <a:gd name="T30" fmla="*/ 851 w 1831"/>
                <a:gd name="T31" fmla="*/ 210 h 603"/>
                <a:gd name="T32" fmla="*/ 782 w 1831"/>
                <a:gd name="T33" fmla="*/ 179 h 603"/>
                <a:gd name="T34" fmla="*/ 1401 w 1831"/>
                <a:gd name="T35" fmla="*/ 72 h 603"/>
                <a:gd name="T36" fmla="*/ 1244 w 1831"/>
                <a:gd name="T37" fmla="*/ 166 h 603"/>
                <a:gd name="T38" fmla="*/ 1155 w 1831"/>
                <a:gd name="T39" fmla="*/ 226 h 603"/>
                <a:gd name="T40" fmla="*/ 1217 w 1831"/>
                <a:gd name="T41" fmla="*/ 270 h 603"/>
                <a:gd name="T42" fmla="*/ 1356 w 1831"/>
                <a:gd name="T43" fmla="*/ 255 h 603"/>
                <a:gd name="T44" fmla="*/ 1502 w 1831"/>
                <a:gd name="T45" fmla="*/ 135 h 603"/>
                <a:gd name="T46" fmla="*/ 1401 w 1831"/>
                <a:gd name="T47" fmla="*/ 72 h 603"/>
                <a:gd name="T48" fmla="*/ 1180 w 1831"/>
                <a:gd name="T49" fmla="*/ 0 h 603"/>
                <a:gd name="T50" fmla="*/ 1180 w 1831"/>
                <a:gd name="T51" fmla="*/ 0 h 603"/>
                <a:gd name="T52" fmla="*/ 1267 w 1831"/>
                <a:gd name="T53" fmla="*/ 4 h 603"/>
                <a:gd name="T54" fmla="*/ 1352 w 1831"/>
                <a:gd name="T55" fmla="*/ 11 h 603"/>
                <a:gd name="T56" fmla="*/ 1436 w 1831"/>
                <a:gd name="T57" fmla="*/ 24 h 603"/>
                <a:gd name="T58" fmla="*/ 1519 w 1831"/>
                <a:gd name="T59" fmla="*/ 43 h 603"/>
                <a:gd name="T60" fmla="*/ 1600 w 1831"/>
                <a:gd name="T61" fmla="*/ 66 h 603"/>
                <a:gd name="T62" fmla="*/ 1679 w 1831"/>
                <a:gd name="T63" fmla="*/ 93 h 603"/>
                <a:gd name="T64" fmla="*/ 1756 w 1831"/>
                <a:gd name="T65" fmla="*/ 124 h 603"/>
                <a:gd name="T66" fmla="*/ 1831 w 1831"/>
                <a:gd name="T67" fmla="*/ 160 h 603"/>
                <a:gd name="T68" fmla="*/ 1776 w 1831"/>
                <a:gd name="T69" fmla="*/ 169 h 603"/>
                <a:gd name="T70" fmla="*/ 1626 w 1831"/>
                <a:gd name="T71" fmla="*/ 145 h 603"/>
                <a:gd name="T72" fmla="*/ 1521 w 1831"/>
                <a:gd name="T73" fmla="*/ 221 h 603"/>
                <a:gd name="T74" fmla="*/ 1445 w 1831"/>
                <a:gd name="T75" fmla="*/ 311 h 603"/>
                <a:gd name="T76" fmla="*/ 1171 w 1831"/>
                <a:gd name="T77" fmla="*/ 338 h 603"/>
                <a:gd name="T78" fmla="*/ 1059 w 1831"/>
                <a:gd name="T79" fmla="*/ 319 h 603"/>
                <a:gd name="T80" fmla="*/ 981 w 1831"/>
                <a:gd name="T81" fmla="*/ 449 h 603"/>
                <a:gd name="T82" fmla="*/ 757 w 1831"/>
                <a:gd name="T83" fmla="*/ 463 h 603"/>
                <a:gd name="T84" fmla="*/ 616 w 1831"/>
                <a:gd name="T85" fmla="*/ 420 h 603"/>
                <a:gd name="T86" fmla="*/ 490 w 1831"/>
                <a:gd name="T87" fmla="*/ 494 h 603"/>
                <a:gd name="T88" fmla="*/ 218 w 1831"/>
                <a:gd name="T89" fmla="*/ 535 h 603"/>
                <a:gd name="T90" fmla="*/ 0 w 1831"/>
                <a:gd name="T91" fmla="*/ 603 h 603"/>
                <a:gd name="T92" fmla="*/ 0 w 1831"/>
                <a:gd name="T93" fmla="*/ 603 h 603"/>
                <a:gd name="T94" fmla="*/ 58 w 1831"/>
                <a:gd name="T95" fmla="*/ 531 h 603"/>
                <a:gd name="T96" fmla="*/ 120 w 1831"/>
                <a:gd name="T97" fmla="*/ 463 h 603"/>
                <a:gd name="T98" fmla="*/ 185 w 1831"/>
                <a:gd name="T99" fmla="*/ 399 h 603"/>
                <a:gd name="T100" fmla="*/ 253 w 1831"/>
                <a:gd name="T101" fmla="*/ 338 h 603"/>
                <a:gd name="T102" fmla="*/ 325 w 1831"/>
                <a:gd name="T103" fmla="*/ 283 h 603"/>
                <a:gd name="T104" fmla="*/ 400 w 1831"/>
                <a:gd name="T105" fmla="*/ 232 h 603"/>
                <a:gd name="T106" fmla="*/ 477 w 1831"/>
                <a:gd name="T107" fmla="*/ 185 h 603"/>
                <a:gd name="T108" fmla="*/ 558 w 1831"/>
                <a:gd name="T109" fmla="*/ 144 h 603"/>
                <a:gd name="T110" fmla="*/ 640 w 1831"/>
                <a:gd name="T111" fmla="*/ 107 h 603"/>
                <a:gd name="T112" fmla="*/ 725 w 1831"/>
                <a:gd name="T113" fmla="*/ 75 h 603"/>
                <a:gd name="T114" fmla="*/ 813 w 1831"/>
                <a:gd name="T115" fmla="*/ 49 h 603"/>
                <a:gd name="T116" fmla="*/ 902 w 1831"/>
                <a:gd name="T117" fmla="*/ 27 h 603"/>
                <a:gd name="T118" fmla="*/ 992 w 1831"/>
                <a:gd name="T119" fmla="*/ 13 h 603"/>
                <a:gd name="T120" fmla="*/ 1086 w 1831"/>
                <a:gd name="T121" fmla="*/ 4 h 603"/>
                <a:gd name="T122" fmla="*/ 1180 w 1831"/>
                <a:gd name="T123"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1" h="603">
                  <a:moveTo>
                    <a:pt x="782" y="179"/>
                  </a:moveTo>
                  <a:lnTo>
                    <a:pt x="779" y="185"/>
                  </a:lnTo>
                  <a:lnTo>
                    <a:pt x="773" y="194"/>
                  </a:lnTo>
                  <a:lnTo>
                    <a:pt x="763" y="204"/>
                  </a:lnTo>
                  <a:lnTo>
                    <a:pt x="750" y="214"/>
                  </a:lnTo>
                  <a:lnTo>
                    <a:pt x="737" y="225"/>
                  </a:lnTo>
                  <a:lnTo>
                    <a:pt x="724" y="235"/>
                  </a:lnTo>
                  <a:lnTo>
                    <a:pt x="711" y="246"/>
                  </a:lnTo>
                  <a:lnTo>
                    <a:pt x="699" y="254"/>
                  </a:lnTo>
                  <a:lnTo>
                    <a:pt x="690" y="261"/>
                  </a:lnTo>
                  <a:lnTo>
                    <a:pt x="683" y="266"/>
                  </a:lnTo>
                  <a:lnTo>
                    <a:pt x="681" y="267"/>
                  </a:lnTo>
                  <a:lnTo>
                    <a:pt x="782" y="331"/>
                  </a:lnTo>
                  <a:lnTo>
                    <a:pt x="990" y="271"/>
                  </a:lnTo>
                  <a:lnTo>
                    <a:pt x="941" y="179"/>
                  </a:lnTo>
                  <a:lnTo>
                    <a:pt x="851" y="210"/>
                  </a:lnTo>
                  <a:lnTo>
                    <a:pt x="782" y="179"/>
                  </a:lnTo>
                  <a:close/>
                  <a:moveTo>
                    <a:pt x="1401" y="72"/>
                  </a:moveTo>
                  <a:lnTo>
                    <a:pt x="1244" y="166"/>
                  </a:lnTo>
                  <a:lnTo>
                    <a:pt x="1155" y="226"/>
                  </a:lnTo>
                  <a:lnTo>
                    <a:pt x="1217" y="270"/>
                  </a:lnTo>
                  <a:lnTo>
                    <a:pt x="1356" y="255"/>
                  </a:lnTo>
                  <a:lnTo>
                    <a:pt x="1502" y="135"/>
                  </a:lnTo>
                  <a:lnTo>
                    <a:pt x="1401" y="72"/>
                  </a:lnTo>
                  <a:close/>
                  <a:moveTo>
                    <a:pt x="1180" y="0"/>
                  </a:moveTo>
                  <a:lnTo>
                    <a:pt x="1180" y="0"/>
                  </a:lnTo>
                  <a:lnTo>
                    <a:pt x="1267" y="4"/>
                  </a:lnTo>
                  <a:lnTo>
                    <a:pt x="1352" y="11"/>
                  </a:lnTo>
                  <a:lnTo>
                    <a:pt x="1436" y="24"/>
                  </a:lnTo>
                  <a:lnTo>
                    <a:pt x="1519" y="43"/>
                  </a:lnTo>
                  <a:lnTo>
                    <a:pt x="1600" y="66"/>
                  </a:lnTo>
                  <a:lnTo>
                    <a:pt x="1679" y="93"/>
                  </a:lnTo>
                  <a:lnTo>
                    <a:pt x="1756" y="124"/>
                  </a:lnTo>
                  <a:lnTo>
                    <a:pt x="1831" y="160"/>
                  </a:lnTo>
                  <a:lnTo>
                    <a:pt x="1776" y="169"/>
                  </a:lnTo>
                  <a:lnTo>
                    <a:pt x="1626" y="145"/>
                  </a:lnTo>
                  <a:lnTo>
                    <a:pt x="1521" y="221"/>
                  </a:lnTo>
                  <a:lnTo>
                    <a:pt x="1445" y="311"/>
                  </a:lnTo>
                  <a:lnTo>
                    <a:pt x="1171" y="338"/>
                  </a:lnTo>
                  <a:lnTo>
                    <a:pt x="1059" y="319"/>
                  </a:lnTo>
                  <a:lnTo>
                    <a:pt x="981" y="449"/>
                  </a:lnTo>
                  <a:lnTo>
                    <a:pt x="757" y="463"/>
                  </a:lnTo>
                  <a:lnTo>
                    <a:pt x="616" y="420"/>
                  </a:lnTo>
                  <a:lnTo>
                    <a:pt x="490" y="494"/>
                  </a:lnTo>
                  <a:lnTo>
                    <a:pt x="218" y="535"/>
                  </a:lnTo>
                  <a:lnTo>
                    <a:pt x="0" y="603"/>
                  </a:lnTo>
                  <a:lnTo>
                    <a:pt x="0" y="603"/>
                  </a:lnTo>
                  <a:lnTo>
                    <a:pt x="58" y="531"/>
                  </a:lnTo>
                  <a:lnTo>
                    <a:pt x="120" y="463"/>
                  </a:lnTo>
                  <a:lnTo>
                    <a:pt x="185" y="399"/>
                  </a:lnTo>
                  <a:lnTo>
                    <a:pt x="253" y="338"/>
                  </a:lnTo>
                  <a:lnTo>
                    <a:pt x="325" y="283"/>
                  </a:lnTo>
                  <a:lnTo>
                    <a:pt x="400" y="232"/>
                  </a:lnTo>
                  <a:lnTo>
                    <a:pt x="477" y="185"/>
                  </a:lnTo>
                  <a:lnTo>
                    <a:pt x="558" y="144"/>
                  </a:lnTo>
                  <a:lnTo>
                    <a:pt x="640" y="107"/>
                  </a:lnTo>
                  <a:lnTo>
                    <a:pt x="725" y="75"/>
                  </a:lnTo>
                  <a:lnTo>
                    <a:pt x="813" y="49"/>
                  </a:lnTo>
                  <a:lnTo>
                    <a:pt x="902" y="27"/>
                  </a:lnTo>
                  <a:lnTo>
                    <a:pt x="992" y="13"/>
                  </a:lnTo>
                  <a:lnTo>
                    <a:pt x="1086" y="4"/>
                  </a:lnTo>
                  <a:lnTo>
                    <a:pt x="118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67" name="Group 86">
            <a:extLst>
              <a:ext uri="{FF2B5EF4-FFF2-40B4-BE49-F238E27FC236}">
                <a16:creationId xmlns:a16="http://schemas.microsoft.com/office/drawing/2014/main" id="{EC077FD6-7E88-4368-8AAF-FEF26BB6F03E}"/>
              </a:ext>
            </a:extLst>
          </p:cNvPr>
          <p:cNvGrpSpPr/>
          <p:nvPr/>
        </p:nvGrpSpPr>
        <p:grpSpPr>
          <a:xfrm>
            <a:off x="9184921" y="1891842"/>
            <a:ext cx="277146" cy="396648"/>
            <a:chOff x="9209088" y="5059363"/>
            <a:chExt cx="300038" cy="441324"/>
          </a:xfrm>
          <a:solidFill>
            <a:schemeClr val="accent1">
              <a:lumMod val="75000"/>
            </a:schemeClr>
          </a:solidFill>
        </p:grpSpPr>
        <p:sp>
          <p:nvSpPr>
            <p:cNvPr id="68" name="Freeform 412">
              <a:extLst>
                <a:ext uri="{FF2B5EF4-FFF2-40B4-BE49-F238E27FC236}">
                  <a16:creationId xmlns:a16="http://schemas.microsoft.com/office/drawing/2014/main" id="{07CC27E9-119B-4B4B-A179-6ECA8CB83932}"/>
                </a:ext>
              </a:extLst>
            </p:cNvPr>
            <p:cNvSpPr>
              <a:spLocks/>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9" name="Freeform 413">
              <a:extLst>
                <a:ext uri="{FF2B5EF4-FFF2-40B4-BE49-F238E27FC236}">
                  <a16:creationId xmlns:a16="http://schemas.microsoft.com/office/drawing/2014/main" id="{3DBE0EE5-1EA5-43B7-946E-BE0C29928BA8}"/>
                </a:ext>
              </a:extLst>
            </p:cNvPr>
            <p:cNvSpPr>
              <a:spLocks/>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0" name="Freeform 414">
              <a:extLst>
                <a:ext uri="{FF2B5EF4-FFF2-40B4-BE49-F238E27FC236}">
                  <a16:creationId xmlns:a16="http://schemas.microsoft.com/office/drawing/2014/main" id="{8580EBA2-C05D-4EA5-B6AE-D51961CA552D}"/>
                </a:ext>
              </a:extLst>
            </p:cNvPr>
            <p:cNvSpPr>
              <a:spLocks/>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1" name="Freeform 415">
              <a:extLst>
                <a:ext uri="{FF2B5EF4-FFF2-40B4-BE49-F238E27FC236}">
                  <a16:creationId xmlns:a16="http://schemas.microsoft.com/office/drawing/2014/main" id="{8381F9D3-8C3D-483B-BD3E-C19A17C62A06}"/>
                </a:ext>
              </a:extLst>
            </p:cNvPr>
            <p:cNvSpPr>
              <a:spLocks/>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2" name="Freeform 416">
              <a:extLst>
                <a:ext uri="{FF2B5EF4-FFF2-40B4-BE49-F238E27FC236}">
                  <a16:creationId xmlns:a16="http://schemas.microsoft.com/office/drawing/2014/main" id="{0F4006DB-B62B-42B4-BD7F-6111EC64E156}"/>
                </a:ext>
              </a:extLst>
            </p:cNvPr>
            <p:cNvSpPr>
              <a:spLocks/>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3" name="Freeform 417">
              <a:extLst>
                <a:ext uri="{FF2B5EF4-FFF2-40B4-BE49-F238E27FC236}">
                  <a16:creationId xmlns:a16="http://schemas.microsoft.com/office/drawing/2014/main" id="{6C0E2793-A28D-45B1-89DF-C853336E31A2}"/>
                </a:ext>
              </a:extLst>
            </p:cNvPr>
            <p:cNvSpPr>
              <a:spLocks/>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74" name="Freeform 66">
            <a:extLst>
              <a:ext uri="{FF2B5EF4-FFF2-40B4-BE49-F238E27FC236}">
                <a16:creationId xmlns:a16="http://schemas.microsoft.com/office/drawing/2014/main" id="{2FD1C0EB-21B5-4E0A-8ED8-F5A14D6FD0CE}"/>
              </a:ext>
            </a:extLst>
          </p:cNvPr>
          <p:cNvSpPr>
            <a:spLocks noEditPoints="1"/>
          </p:cNvSpPr>
          <p:nvPr/>
        </p:nvSpPr>
        <p:spPr bwMode="auto">
          <a:xfrm>
            <a:off x="9175430" y="4560080"/>
            <a:ext cx="374969" cy="363533"/>
          </a:xfrm>
          <a:custGeom>
            <a:avLst/>
            <a:gdLst>
              <a:gd name="T0" fmla="*/ 3130 w 3331"/>
              <a:gd name="T1" fmla="*/ 1290 h 3328"/>
              <a:gd name="T2" fmla="*/ 3082 w 3331"/>
              <a:gd name="T3" fmla="*/ 1039 h 3328"/>
              <a:gd name="T4" fmla="*/ 2984 w 3331"/>
              <a:gd name="T5" fmla="*/ 809 h 3328"/>
              <a:gd name="T6" fmla="*/ 2841 w 3331"/>
              <a:gd name="T7" fmla="*/ 606 h 3328"/>
              <a:gd name="T8" fmla="*/ 2661 w 3331"/>
              <a:gd name="T9" fmla="*/ 438 h 3328"/>
              <a:gd name="T10" fmla="*/ 2449 w 3331"/>
              <a:gd name="T11" fmla="*/ 310 h 3328"/>
              <a:gd name="T12" fmla="*/ 2210 w 3331"/>
              <a:gd name="T13" fmla="*/ 227 h 3328"/>
              <a:gd name="T14" fmla="*/ 1571 w 3331"/>
              <a:gd name="T15" fmla="*/ 185 h 3328"/>
              <a:gd name="T16" fmla="*/ 1632 w 3331"/>
              <a:gd name="T17" fmla="*/ 207 h 3328"/>
              <a:gd name="T18" fmla="*/ 1666 w 3331"/>
              <a:gd name="T19" fmla="*/ 261 h 3328"/>
              <a:gd name="T20" fmla="*/ 1672 w 3331"/>
              <a:gd name="T21" fmla="*/ 1578 h 3328"/>
              <a:gd name="T22" fmla="*/ 1708 w 3331"/>
              <a:gd name="T23" fmla="*/ 1635 h 3328"/>
              <a:gd name="T24" fmla="*/ 1773 w 3331"/>
              <a:gd name="T25" fmla="*/ 1659 h 3328"/>
              <a:gd name="T26" fmla="*/ 3087 w 3331"/>
              <a:gd name="T27" fmla="*/ 1669 h 3328"/>
              <a:gd name="T28" fmla="*/ 3132 w 3331"/>
              <a:gd name="T29" fmla="*/ 1714 h 3328"/>
              <a:gd name="T30" fmla="*/ 3139 w 3331"/>
              <a:gd name="T31" fmla="*/ 1846 h 3328"/>
              <a:gd name="T32" fmla="*/ 3103 w 3331"/>
              <a:gd name="T33" fmla="*/ 2109 h 3328"/>
              <a:gd name="T34" fmla="*/ 3023 w 3331"/>
              <a:gd name="T35" fmla="*/ 2358 h 3328"/>
              <a:gd name="T36" fmla="*/ 2903 w 3331"/>
              <a:gd name="T37" fmla="*/ 2590 h 3328"/>
              <a:gd name="T38" fmla="*/ 2743 w 3331"/>
              <a:gd name="T39" fmla="*/ 2802 h 3328"/>
              <a:gd name="T40" fmla="*/ 2549 w 3331"/>
              <a:gd name="T41" fmla="*/ 2986 h 3328"/>
              <a:gd name="T42" fmla="*/ 2330 w 3331"/>
              <a:gd name="T43" fmla="*/ 3133 h 3328"/>
              <a:gd name="T44" fmla="*/ 2091 w 3331"/>
              <a:gd name="T45" fmla="*/ 3240 h 3328"/>
              <a:gd name="T46" fmla="*/ 1837 w 3331"/>
              <a:gd name="T47" fmla="*/ 3305 h 3328"/>
              <a:gd name="T48" fmla="*/ 1571 w 3331"/>
              <a:gd name="T49" fmla="*/ 3328 h 3328"/>
              <a:gd name="T50" fmla="*/ 1440 w 3331"/>
              <a:gd name="T51" fmla="*/ 3322 h 3328"/>
              <a:gd name="T52" fmla="*/ 1169 w 3331"/>
              <a:gd name="T53" fmla="*/ 3276 h 3328"/>
              <a:gd name="T54" fmla="*/ 912 w 3331"/>
              <a:gd name="T55" fmla="*/ 3182 h 3328"/>
              <a:gd name="T56" fmla="*/ 674 w 3331"/>
              <a:gd name="T57" fmla="*/ 3046 h 3328"/>
              <a:gd name="T58" fmla="*/ 460 w 3331"/>
              <a:gd name="T59" fmla="*/ 2866 h 3328"/>
              <a:gd name="T60" fmla="*/ 281 w 3331"/>
              <a:gd name="T61" fmla="*/ 2653 h 3328"/>
              <a:gd name="T62" fmla="*/ 145 w 3331"/>
              <a:gd name="T63" fmla="*/ 2415 h 3328"/>
              <a:gd name="T64" fmla="*/ 51 w 3331"/>
              <a:gd name="T65" fmla="*/ 2158 h 3328"/>
              <a:gd name="T66" fmla="*/ 4 w 3331"/>
              <a:gd name="T67" fmla="*/ 1887 h 3328"/>
              <a:gd name="T68" fmla="*/ 5 w 3331"/>
              <a:gd name="T69" fmla="*/ 1613 h 3328"/>
              <a:gd name="T70" fmla="*/ 52 w 3331"/>
              <a:gd name="T71" fmla="*/ 1349 h 3328"/>
              <a:gd name="T72" fmla="*/ 142 w 3331"/>
              <a:gd name="T73" fmla="*/ 1100 h 3328"/>
              <a:gd name="T74" fmla="*/ 274 w 3331"/>
              <a:gd name="T75" fmla="*/ 868 h 3328"/>
              <a:gd name="T76" fmla="*/ 446 w 3331"/>
              <a:gd name="T77" fmla="*/ 659 h 3328"/>
              <a:gd name="T78" fmla="*/ 651 w 3331"/>
              <a:gd name="T79" fmla="*/ 482 h 3328"/>
              <a:gd name="T80" fmla="*/ 880 w 3331"/>
              <a:gd name="T81" fmla="*/ 344 h 3328"/>
              <a:gd name="T82" fmla="*/ 1128 w 3331"/>
              <a:gd name="T83" fmla="*/ 249 h 3328"/>
              <a:gd name="T84" fmla="*/ 1389 w 3331"/>
              <a:gd name="T85" fmla="*/ 196 h 3328"/>
              <a:gd name="T86" fmla="*/ 1943 w 3331"/>
              <a:gd name="T87" fmla="*/ 0 h 3328"/>
              <a:gd name="T88" fmla="*/ 2222 w 3331"/>
              <a:gd name="T89" fmla="*/ 29 h 3328"/>
              <a:gd name="T90" fmla="*/ 2482 w 3331"/>
              <a:gd name="T91" fmla="*/ 109 h 3328"/>
              <a:gd name="T92" fmla="*/ 2718 w 3331"/>
              <a:gd name="T93" fmla="*/ 237 h 3328"/>
              <a:gd name="T94" fmla="*/ 2923 w 3331"/>
              <a:gd name="T95" fmla="*/ 407 h 3328"/>
              <a:gd name="T96" fmla="*/ 3094 w 3331"/>
              <a:gd name="T97" fmla="*/ 613 h 3328"/>
              <a:gd name="T98" fmla="*/ 3222 w 3331"/>
              <a:gd name="T99" fmla="*/ 848 h 3328"/>
              <a:gd name="T100" fmla="*/ 3302 w 3331"/>
              <a:gd name="T101" fmla="*/ 1109 h 3328"/>
              <a:gd name="T102" fmla="*/ 3331 w 3331"/>
              <a:gd name="T103" fmla="*/ 1388 h 3328"/>
              <a:gd name="T104" fmla="*/ 3310 w 3331"/>
              <a:gd name="T105" fmla="*/ 1449 h 3328"/>
              <a:gd name="T106" fmla="*/ 3256 w 3331"/>
              <a:gd name="T107" fmla="*/ 1484 h 3328"/>
              <a:gd name="T108" fmla="*/ 1920 w 3331"/>
              <a:gd name="T109" fmla="*/ 1484 h 3328"/>
              <a:gd name="T110" fmla="*/ 1866 w 3331"/>
              <a:gd name="T111" fmla="*/ 1449 h 3328"/>
              <a:gd name="T112" fmla="*/ 1844 w 3331"/>
              <a:gd name="T113" fmla="*/ 1388 h 3328"/>
              <a:gd name="T114" fmla="*/ 1854 w 3331"/>
              <a:gd name="T115" fmla="*/ 55 h 3328"/>
              <a:gd name="T116" fmla="*/ 1899 w 3331"/>
              <a:gd name="T117" fmla="*/ 10 h 3328"/>
              <a:gd name="T118" fmla="*/ 1943 w 3331"/>
              <a:gd name="T119" fmla="*/ 0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3328">
                <a:moveTo>
                  <a:pt x="2040" y="201"/>
                </a:moveTo>
                <a:lnTo>
                  <a:pt x="2040" y="1290"/>
                </a:lnTo>
                <a:lnTo>
                  <a:pt x="3130" y="1290"/>
                </a:lnTo>
                <a:lnTo>
                  <a:pt x="3120" y="1204"/>
                </a:lnTo>
                <a:lnTo>
                  <a:pt x="3104" y="1120"/>
                </a:lnTo>
                <a:lnTo>
                  <a:pt x="3082" y="1039"/>
                </a:lnTo>
                <a:lnTo>
                  <a:pt x="3055" y="959"/>
                </a:lnTo>
                <a:lnTo>
                  <a:pt x="3021" y="882"/>
                </a:lnTo>
                <a:lnTo>
                  <a:pt x="2984" y="809"/>
                </a:lnTo>
                <a:lnTo>
                  <a:pt x="2941" y="737"/>
                </a:lnTo>
                <a:lnTo>
                  <a:pt x="2893" y="670"/>
                </a:lnTo>
                <a:lnTo>
                  <a:pt x="2841" y="606"/>
                </a:lnTo>
                <a:lnTo>
                  <a:pt x="2785" y="546"/>
                </a:lnTo>
                <a:lnTo>
                  <a:pt x="2725" y="490"/>
                </a:lnTo>
                <a:lnTo>
                  <a:pt x="2661" y="438"/>
                </a:lnTo>
                <a:lnTo>
                  <a:pt x="2593" y="390"/>
                </a:lnTo>
                <a:lnTo>
                  <a:pt x="2522" y="347"/>
                </a:lnTo>
                <a:lnTo>
                  <a:pt x="2449" y="310"/>
                </a:lnTo>
                <a:lnTo>
                  <a:pt x="2371" y="276"/>
                </a:lnTo>
                <a:lnTo>
                  <a:pt x="2292" y="249"/>
                </a:lnTo>
                <a:lnTo>
                  <a:pt x="2210" y="227"/>
                </a:lnTo>
                <a:lnTo>
                  <a:pt x="2127" y="211"/>
                </a:lnTo>
                <a:lnTo>
                  <a:pt x="2040" y="201"/>
                </a:lnTo>
                <a:close/>
                <a:moveTo>
                  <a:pt x="1571" y="185"/>
                </a:moveTo>
                <a:lnTo>
                  <a:pt x="1593" y="189"/>
                </a:lnTo>
                <a:lnTo>
                  <a:pt x="1614" y="196"/>
                </a:lnTo>
                <a:lnTo>
                  <a:pt x="1632" y="207"/>
                </a:lnTo>
                <a:lnTo>
                  <a:pt x="1647" y="222"/>
                </a:lnTo>
                <a:lnTo>
                  <a:pt x="1658" y="240"/>
                </a:lnTo>
                <a:lnTo>
                  <a:pt x="1666" y="261"/>
                </a:lnTo>
                <a:lnTo>
                  <a:pt x="1669" y="284"/>
                </a:lnTo>
                <a:lnTo>
                  <a:pt x="1669" y="1555"/>
                </a:lnTo>
                <a:lnTo>
                  <a:pt x="1672" y="1578"/>
                </a:lnTo>
                <a:lnTo>
                  <a:pt x="1680" y="1600"/>
                </a:lnTo>
                <a:lnTo>
                  <a:pt x="1692" y="1619"/>
                </a:lnTo>
                <a:lnTo>
                  <a:pt x="1708" y="1635"/>
                </a:lnTo>
                <a:lnTo>
                  <a:pt x="1728" y="1648"/>
                </a:lnTo>
                <a:lnTo>
                  <a:pt x="1749" y="1656"/>
                </a:lnTo>
                <a:lnTo>
                  <a:pt x="1773" y="1659"/>
                </a:lnTo>
                <a:lnTo>
                  <a:pt x="3044" y="1659"/>
                </a:lnTo>
                <a:lnTo>
                  <a:pt x="3067" y="1661"/>
                </a:lnTo>
                <a:lnTo>
                  <a:pt x="3087" y="1669"/>
                </a:lnTo>
                <a:lnTo>
                  <a:pt x="3106" y="1680"/>
                </a:lnTo>
                <a:lnTo>
                  <a:pt x="3121" y="1695"/>
                </a:lnTo>
                <a:lnTo>
                  <a:pt x="3132" y="1714"/>
                </a:lnTo>
                <a:lnTo>
                  <a:pt x="3139" y="1734"/>
                </a:lnTo>
                <a:lnTo>
                  <a:pt x="3142" y="1757"/>
                </a:lnTo>
                <a:lnTo>
                  <a:pt x="3139" y="1846"/>
                </a:lnTo>
                <a:lnTo>
                  <a:pt x="3132" y="1935"/>
                </a:lnTo>
                <a:lnTo>
                  <a:pt x="3120" y="2022"/>
                </a:lnTo>
                <a:lnTo>
                  <a:pt x="3103" y="2109"/>
                </a:lnTo>
                <a:lnTo>
                  <a:pt x="3081" y="2193"/>
                </a:lnTo>
                <a:lnTo>
                  <a:pt x="3055" y="2277"/>
                </a:lnTo>
                <a:lnTo>
                  <a:pt x="3023" y="2358"/>
                </a:lnTo>
                <a:lnTo>
                  <a:pt x="2988" y="2438"/>
                </a:lnTo>
                <a:lnTo>
                  <a:pt x="2948" y="2515"/>
                </a:lnTo>
                <a:lnTo>
                  <a:pt x="2903" y="2590"/>
                </a:lnTo>
                <a:lnTo>
                  <a:pt x="2854" y="2664"/>
                </a:lnTo>
                <a:lnTo>
                  <a:pt x="2801" y="2734"/>
                </a:lnTo>
                <a:lnTo>
                  <a:pt x="2743" y="2802"/>
                </a:lnTo>
                <a:lnTo>
                  <a:pt x="2682" y="2867"/>
                </a:lnTo>
                <a:lnTo>
                  <a:pt x="2617" y="2928"/>
                </a:lnTo>
                <a:lnTo>
                  <a:pt x="2549" y="2986"/>
                </a:lnTo>
                <a:lnTo>
                  <a:pt x="2478" y="3039"/>
                </a:lnTo>
                <a:lnTo>
                  <a:pt x="2405" y="3088"/>
                </a:lnTo>
                <a:lnTo>
                  <a:pt x="2330" y="3133"/>
                </a:lnTo>
                <a:lnTo>
                  <a:pt x="2252" y="3173"/>
                </a:lnTo>
                <a:lnTo>
                  <a:pt x="2173" y="3208"/>
                </a:lnTo>
                <a:lnTo>
                  <a:pt x="2091" y="3240"/>
                </a:lnTo>
                <a:lnTo>
                  <a:pt x="2008" y="3266"/>
                </a:lnTo>
                <a:lnTo>
                  <a:pt x="1922" y="3288"/>
                </a:lnTo>
                <a:lnTo>
                  <a:pt x="1837" y="3305"/>
                </a:lnTo>
                <a:lnTo>
                  <a:pt x="1749" y="3317"/>
                </a:lnTo>
                <a:lnTo>
                  <a:pt x="1660" y="3325"/>
                </a:lnTo>
                <a:lnTo>
                  <a:pt x="1571" y="3328"/>
                </a:lnTo>
                <a:lnTo>
                  <a:pt x="1571" y="3328"/>
                </a:lnTo>
                <a:lnTo>
                  <a:pt x="1533" y="3328"/>
                </a:lnTo>
                <a:lnTo>
                  <a:pt x="1440" y="3322"/>
                </a:lnTo>
                <a:lnTo>
                  <a:pt x="1349" y="3312"/>
                </a:lnTo>
                <a:lnTo>
                  <a:pt x="1258" y="3296"/>
                </a:lnTo>
                <a:lnTo>
                  <a:pt x="1169" y="3276"/>
                </a:lnTo>
                <a:lnTo>
                  <a:pt x="1082" y="3249"/>
                </a:lnTo>
                <a:lnTo>
                  <a:pt x="995" y="3219"/>
                </a:lnTo>
                <a:lnTo>
                  <a:pt x="912" y="3182"/>
                </a:lnTo>
                <a:lnTo>
                  <a:pt x="830" y="3141"/>
                </a:lnTo>
                <a:lnTo>
                  <a:pt x="751" y="3095"/>
                </a:lnTo>
                <a:lnTo>
                  <a:pt x="674" y="3046"/>
                </a:lnTo>
                <a:lnTo>
                  <a:pt x="600" y="2990"/>
                </a:lnTo>
                <a:lnTo>
                  <a:pt x="529" y="2930"/>
                </a:lnTo>
                <a:lnTo>
                  <a:pt x="460" y="2866"/>
                </a:lnTo>
                <a:lnTo>
                  <a:pt x="396" y="2798"/>
                </a:lnTo>
                <a:lnTo>
                  <a:pt x="337" y="2727"/>
                </a:lnTo>
                <a:lnTo>
                  <a:pt x="281" y="2653"/>
                </a:lnTo>
                <a:lnTo>
                  <a:pt x="231" y="2576"/>
                </a:lnTo>
                <a:lnTo>
                  <a:pt x="185" y="2497"/>
                </a:lnTo>
                <a:lnTo>
                  <a:pt x="145" y="2415"/>
                </a:lnTo>
                <a:lnTo>
                  <a:pt x="108" y="2332"/>
                </a:lnTo>
                <a:lnTo>
                  <a:pt x="77" y="2245"/>
                </a:lnTo>
                <a:lnTo>
                  <a:pt x="51" y="2158"/>
                </a:lnTo>
                <a:lnTo>
                  <a:pt x="31" y="2069"/>
                </a:lnTo>
                <a:lnTo>
                  <a:pt x="14" y="1978"/>
                </a:lnTo>
                <a:lnTo>
                  <a:pt x="4" y="1887"/>
                </a:lnTo>
                <a:lnTo>
                  <a:pt x="0" y="1794"/>
                </a:lnTo>
                <a:lnTo>
                  <a:pt x="0" y="1704"/>
                </a:lnTo>
                <a:lnTo>
                  <a:pt x="5" y="1613"/>
                </a:lnTo>
                <a:lnTo>
                  <a:pt x="16" y="1524"/>
                </a:lnTo>
                <a:lnTo>
                  <a:pt x="32" y="1436"/>
                </a:lnTo>
                <a:lnTo>
                  <a:pt x="52" y="1349"/>
                </a:lnTo>
                <a:lnTo>
                  <a:pt x="77" y="1265"/>
                </a:lnTo>
                <a:lnTo>
                  <a:pt x="107" y="1181"/>
                </a:lnTo>
                <a:lnTo>
                  <a:pt x="142" y="1100"/>
                </a:lnTo>
                <a:lnTo>
                  <a:pt x="181" y="1020"/>
                </a:lnTo>
                <a:lnTo>
                  <a:pt x="225" y="943"/>
                </a:lnTo>
                <a:lnTo>
                  <a:pt x="274" y="868"/>
                </a:lnTo>
                <a:lnTo>
                  <a:pt x="327" y="795"/>
                </a:lnTo>
                <a:lnTo>
                  <a:pt x="384" y="726"/>
                </a:lnTo>
                <a:lnTo>
                  <a:pt x="446" y="659"/>
                </a:lnTo>
                <a:lnTo>
                  <a:pt x="511" y="596"/>
                </a:lnTo>
                <a:lnTo>
                  <a:pt x="580" y="537"/>
                </a:lnTo>
                <a:lnTo>
                  <a:pt x="651" y="482"/>
                </a:lnTo>
                <a:lnTo>
                  <a:pt x="725" y="432"/>
                </a:lnTo>
                <a:lnTo>
                  <a:pt x="801" y="386"/>
                </a:lnTo>
                <a:lnTo>
                  <a:pt x="880" y="344"/>
                </a:lnTo>
                <a:lnTo>
                  <a:pt x="961" y="308"/>
                </a:lnTo>
                <a:lnTo>
                  <a:pt x="1043" y="276"/>
                </a:lnTo>
                <a:lnTo>
                  <a:pt x="1128" y="249"/>
                </a:lnTo>
                <a:lnTo>
                  <a:pt x="1213" y="226"/>
                </a:lnTo>
                <a:lnTo>
                  <a:pt x="1301" y="209"/>
                </a:lnTo>
                <a:lnTo>
                  <a:pt x="1389" y="196"/>
                </a:lnTo>
                <a:lnTo>
                  <a:pt x="1480" y="189"/>
                </a:lnTo>
                <a:lnTo>
                  <a:pt x="1571" y="185"/>
                </a:lnTo>
                <a:close/>
                <a:moveTo>
                  <a:pt x="1943" y="0"/>
                </a:moveTo>
                <a:lnTo>
                  <a:pt x="2037" y="3"/>
                </a:lnTo>
                <a:lnTo>
                  <a:pt x="2130" y="13"/>
                </a:lnTo>
                <a:lnTo>
                  <a:pt x="2222" y="29"/>
                </a:lnTo>
                <a:lnTo>
                  <a:pt x="2311" y="50"/>
                </a:lnTo>
                <a:lnTo>
                  <a:pt x="2398" y="77"/>
                </a:lnTo>
                <a:lnTo>
                  <a:pt x="2482" y="109"/>
                </a:lnTo>
                <a:lnTo>
                  <a:pt x="2564" y="147"/>
                </a:lnTo>
                <a:lnTo>
                  <a:pt x="2642" y="190"/>
                </a:lnTo>
                <a:lnTo>
                  <a:pt x="2718" y="237"/>
                </a:lnTo>
                <a:lnTo>
                  <a:pt x="2790" y="289"/>
                </a:lnTo>
                <a:lnTo>
                  <a:pt x="2858" y="346"/>
                </a:lnTo>
                <a:lnTo>
                  <a:pt x="2923" y="407"/>
                </a:lnTo>
                <a:lnTo>
                  <a:pt x="2985" y="472"/>
                </a:lnTo>
                <a:lnTo>
                  <a:pt x="3041" y="541"/>
                </a:lnTo>
                <a:lnTo>
                  <a:pt x="3094" y="613"/>
                </a:lnTo>
                <a:lnTo>
                  <a:pt x="3140" y="688"/>
                </a:lnTo>
                <a:lnTo>
                  <a:pt x="3183" y="767"/>
                </a:lnTo>
                <a:lnTo>
                  <a:pt x="3222" y="848"/>
                </a:lnTo>
                <a:lnTo>
                  <a:pt x="3253" y="933"/>
                </a:lnTo>
                <a:lnTo>
                  <a:pt x="3281" y="1019"/>
                </a:lnTo>
                <a:lnTo>
                  <a:pt x="3302" y="1109"/>
                </a:lnTo>
                <a:lnTo>
                  <a:pt x="3318" y="1200"/>
                </a:lnTo>
                <a:lnTo>
                  <a:pt x="3328" y="1293"/>
                </a:lnTo>
                <a:lnTo>
                  <a:pt x="3331" y="1388"/>
                </a:lnTo>
                <a:lnTo>
                  <a:pt x="3328" y="1410"/>
                </a:lnTo>
                <a:lnTo>
                  <a:pt x="3321" y="1431"/>
                </a:lnTo>
                <a:lnTo>
                  <a:pt x="3310" y="1449"/>
                </a:lnTo>
                <a:lnTo>
                  <a:pt x="3294" y="1464"/>
                </a:lnTo>
                <a:lnTo>
                  <a:pt x="3276" y="1477"/>
                </a:lnTo>
                <a:lnTo>
                  <a:pt x="3256" y="1484"/>
                </a:lnTo>
                <a:lnTo>
                  <a:pt x="3232" y="1486"/>
                </a:lnTo>
                <a:lnTo>
                  <a:pt x="1943" y="1486"/>
                </a:lnTo>
                <a:lnTo>
                  <a:pt x="1920" y="1484"/>
                </a:lnTo>
                <a:lnTo>
                  <a:pt x="1899" y="1477"/>
                </a:lnTo>
                <a:lnTo>
                  <a:pt x="1881" y="1464"/>
                </a:lnTo>
                <a:lnTo>
                  <a:pt x="1866" y="1449"/>
                </a:lnTo>
                <a:lnTo>
                  <a:pt x="1854" y="1431"/>
                </a:lnTo>
                <a:lnTo>
                  <a:pt x="1847" y="1410"/>
                </a:lnTo>
                <a:lnTo>
                  <a:pt x="1844" y="1388"/>
                </a:lnTo>
                <a:lnTo>
                  <a:pt x="1844" y="98"/>
                </a:lnTo>
                <a:lnTo>
                  <a:pt x="1847" y="75"/>
                </a:lnTo>
                <a:lnTo>
                  <a:pt x="1854" y="55"/>
                </a:lnTo>
                <a:lnTo>
                  <a:pt x="1866" y="37"/>
                </a:lnTo>
                <a:lnTo>
                  <a:pt x="1881" y="22"/>
                </a:lnTo>
                <a:lnTo>
                  <a:pt x="1899" y="10"/>
                </a:lnTo>
                <a:lnTo>
                  <a:pt x="1920" y="3"/>
                </a:lnTo>
                <a:lnTo>
                  <a:pt x="1943" y="0"/>
                </a:lnTo>
                <a:lnTo>
                  <a:pt x="1943" y="0"/>
                </a:lnTo>
                <a:close/>
              </a:path>
            </a:pathLst>
          </a:custGeom>
          <a:solidFill>
            <a:srgbClr val="0680C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425748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ppt_x"/>
                                          </p:val>
                                        </p:tav>
                                        <p:tav tm="100000">
                                          <p:val>
                                            <p:strVal val="#ppt_x"/>
                                          </p:val>
                                        </p:tav>
                                      </p:tavLst>
                                    </p:anim>
                                    <p:anim calcmode="lin" valueType="num">
                                      <p:cBhvr additive="base">
                                        <p:cTn id="22" dur="500" fill="hold"/>
                                        <p:tgtEl>
                                          <p:spTgt spid="4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 calcmode="lin" valueType="num">
                                      <p:cBhvr additive="base">
                                        <p:cTn id="29" dur="500" fill="hold"/>
                                        <p:tgtEl>
                                          <p:spTgt spid="55"/>
                                        </p:tgtEl>
                                        <p:attrNameLst>
                                          <p:attrName>ppt_x</p:attrName>
                                        </p:attrNameLst>
                                      </p:cBhvr>
                                      <p:tavLst>
                                        <p:tav tm="0">
                                          <p:val>
                                            <p:strVal val="#ppt_x"/>
                                          </p:val>
                                        </p:tav>
                                        <p:tav tm="100000">
                                          <p:val>
                                            <p:strVal val="#ppt_x"/>
                                          </p:val>
                                        </p:tav>
                                      </p:tavLst>
                                    </p:anim>
                                    <p:anim calcmode="lin" valueType="num">
                                      <p:cBhvr additive="base">
                                        <p:cTn id="3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500" fill="hold"/>
                                        <p:tgtEl>
                                          <p:spTgt spid="52"/>
                                        </p:tgtEl>
                                        <p:attrNameLst>
                                          <p:attrName>ppt_x</p:attrName>
                                        </p:attrNameLst>
                                      </p:cBhvr>
                                      <p:tavLst>
                                        <p:tav tm="0">
                                          <p:val>
                                            <p:strVal val="#ppt_x"/>
                                          </p:val>
                                        </p:tav>
                                        <p:tav tm="100000">
                                          <p:val>
                                            <p:strVal val="#ppt_x"/>
                                          </p:val>
                                        </p:tav>
                                      </p:tavLst>
                                    </p:anim>
                                    <p:anim calcmode="lin" valueType="num">
                                      <p:cBhvr additive="base">
                                        <p:cTn id="4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 calcmode="lin" valueType="num">
                                      <p:cBhvr additive="base">
                                        <p:cTn id="53" dur="500" fill="hold"/>
                                        <p:tgtEl>
                                          <p:spTgt spid="50"/>
                                        </p:tgtEl>
                                        <p:attrNameLst>
                                          <p:attrName>ppt_x</p:attrName>
                                        </p:attrNameLst>
                                      </p:cBhvr>
                                      <p:tavLst>
                                        <p:tav tm="0">
                                          <p:val>
                                            <p:strVal val="#ppt_x"/>
                                          </p:val>
                                        </p:tav>
                                        <p:tav tm="100000">
                                          <p:val>
                                            <p:strVal val="#ppt_x"/>
                                          </p:val>
                                        </p:tav>
                                      </p:tavLst>
                                    </p:anim>
                                    <p:anim calcmode="lin" valueType="num">
                                      <p:cBhvr additive="base">
                                        <p:cTn id="54" dur="500" fill="hold"/>
                                        <p:tgtEl>
                                          <p:spTgt spid="5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additive="base">
                                        <p:cTn id="57" dur="500" fill="hold"/>
                                        <p:tgtEl>
                                          <p:spTgt spid="60"/>
                                        </p:tgtEl>
                                        <p:attrNameLst>
                                          <p:attrName>ppt_x</p:attrName>
                                        </p:attrNameLst>
                                      </p:cBhvr>
                                      <p:tavLst>
                                        <p:tav tm="0">
                                          <p:val>
                                            <p:strVal val="#ppt_x"/>
                                          </p:val>
                                        </p:tav>
                                        <p:tav tm="100000">
                                          <p:val>
                                            <p:strVal val="#ppt_x"/>
                                          </p:val>
                                        </p:tav>
                                      </p:tavLst>
                                    </p:anim>
                                    <p:anim calcmode="lin" valueType="num">
                                      <p:cBhvr additive="base">
                                        <p:cTn id="5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additive="base">
                                        <p:cTn id="63" dur="500" fill="hold"/>
                                        <p:tgtEl>
                                          <p:spTgt spid="51"/>
                                        </p:tgtEl>
                                        <p:attrNameLst>
                                          <p:attrName>ppt_x</p:attrName>
                                        </p:attrNameLst>
                                      </p:cBhvr>
                                      <p:tavLst>
                                        <p:tav tm="0">
                                          <p:val>
                                            <p:strVal val="#ppt_x"/>
                                          </p:val>
                                        </p:tav>
                                        <p:tav tm="100000">
                                          <p:val>
                                            <p:strVal val="#ppt_x"/>
                                          </p:val>
                                        </p:tav>
                                      </p:tavLst>
                                    </p:anim>
                                    <p:anim calcmode="lin" valueType="num">
                                      <p:cBhvr additive="base">
                                        <p:cTn id="64" dur="500" fill="hold"/>
                                        <p:tgtEl>
                                          <p:spTgt spid="5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74"/>
                                        </p:tgtEl>
                                        <p:attrNameLst>
                                          <p:attrName>style.visibility</p:attrName>
                                        </p:attrNameLst>
                                      </p:cBhvr>
                                      <p:to>
                                        <p:strVal val="visible"/>
                                      </p:to>
                                    </p:set>
                                    <p:anim calcmode="lin" valueType="num">
                                      <p:cBhvr additive="base">
                                        <p:cTn id="71" dur="500" fill="hold"/>
                                        <p:tgtEl>
                                          <p:spTgt spid="74"/>
                                        </p:tgtEl>
                                        <p:attrNameLst>
                                          <p:attrName>ppt_x</p:attrName>
                                        </p:attrNameLst>
                                      </p:cBhvr>
                                      <p:tavLst>
                                        <p:tav tm="0">
                                          <p:val>
                                            <p:strVal val="#ppt_x"/>
                                          </p:val>
                                        </p:tav>
                                        <p:tav tm="100000">
                                          <p:val>
                                            <p:strVal val="#ppt_x"/>
                                          </p:val>
                                        </p:tav>
                                      </p:tavLst>
                                    </p:anim>
                                    <p:anim calcmode="lin" valueType="num">
                                      <p:cBhvr additive="base">
                                        <p:cTn id="7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7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BD72-2257-4B47-BE78-4FE7D100C032}"/>
              </a:ext>
            </a:extLst>
          </p:cNvPr>
          <p:cNvSpPr>
            <a:spLocks noGrp="1"/>
          </p:cNvSpPr>
          <p:nvPr>
            <p:ph type="title"/>
          </p:nvPr>
        </p:nvSpPr>
        <p:spPr/>
        <p:txBody>
          <a:bodyPr/>
          <a:lstStyle/>
          <a:p>
            <a:pPr>
              <a:defRPr/>
            </a:pPr>
            <a:r>
              <a:rPr lang="en-US" b="1" dirty="0" err="1"/>
              <a:t>Lắng</a:t>
            </a:r>
            <a:r>
              <a:rPr lang="en-US" b="1" dirty="0"/>
              <a:t> </a:t>
            </a:r>
            <a:r>
              <a:rPr lang="en-US" b="1" dirty="0" err="1"/>
              <a:t>nghe</a:t>
            </a:r>
            <a:endParaRPr lang="en-US" b="1" dirty="0"/>
          </a:p>
        </p:txBody>
      </p:sp>
      <p:graphicFrame>
        <p:nvGraphicFramePr>
          <p:cNvPr id="3" name="Content Placeholder 2">
            <a:extLst>
              <a:ext uri="{FF2B5EF4-FFF2-40B4-BE49-F238E27FC236}">
                <a16:creationId xmlns:a16="http://schemas.microsoft.com/office/drawing/2014/main" id="{33F96F98-67EF-724B-84D9-23B98D191577}"/>
              </a:ext>
            </a:extLst>
          </p:cNvPr>
          <p:cNvGraphicFramePr>
            <a:graphicFrameLocks noGrp="1"/>
          </p:cNvGraphicFramePr>
          <p:nvPr>
            <p:ph idx="1"/>
          </p:nvPr>
        </p:nvGraphicFramePr>
        <p:xfrm>
          <a:off x="3283744" y="2241948"/>
          <a:ext cx="5657850" cy="3017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900" y="457201"/>
            <a:ext cx="9486900" cy="4525963"/>
          </a:xfrm>
        </p:spPr>
        <p:txBody>
          <a:bodyPr>
            <a:normAutofit/>
          </a:bodyPr>
          <a:lstStyle/>
          <a:p>
            <a:pPr>
              <a:buNone/>
            </a:pPr>
            <a:r>
              <a:rPr lang="en-US" sz="3600" b="1" dirty="0"/>
              <a:t>(1) KN </a:t>
            </a:r>
            <a:r>
              <a:rPr lang="en-US" sz="3600" b="1" dirty="0" err="1"/>
              <a:t>lắng</a:t>
            </a:r>
            <a:r>
              <a:rPr lang="en-US" sz="3600" b="1" dirty="0"/>
              <a:t> </a:t>
            </a:r>
            <a:r>
              <a:rPr lang="en-US" sz="3600" b="1" dirty="0" err="1"/>
              <a:t>nghe</a:t>
            </a:r>
            <a:endParaRPr lang="vi-VN" sz="3600" dirty="0"/>
          </a:p>
        </p:txBody>
      </p:sp>
      <p:sp>
        <p:nvSpPr>
          <p:cNvPr id="4" name="Slide Number Placeholder 3"/>
          <p:cNvSpPr>
            <a:spLocks noGrp="1"/>
          </p:cNvSpPr>
          <p:nvPr>
            <p:ph type="sldNum" sz="quarter" idx="12"/>
          </p:nvPr>
        </p:nvSpPr>
        <p:spPr/>
        <p:txBody>
          <a:bodyPr/>
          <a:lstStyle/>
          <a:p>
            <a:fld id="{6DBDAA94-F65E-494A-878F-7240E85319D0}" type="slidenum">
              <a:rPr lang="en-US" smtClean="0"/>
              <a:pPr/>
              <a:t>87</a:t>
            </a:fld>
            <a:endParaRPr lang="en-US" dirty="0"/>
          </a:p>
        </p:txBody>
      </p:sp>
      <p:pic>
        <p:nvPicPr>
          <p:cNvPr id="5" name="Picture 4" descr="j0097935"/>
          <p:cNvPicPr>
            <a:picLocks noChangeAspect="1" noChangeArrowheads="1"/>
          </p:cNvPicPr>
          <p:nvPr/>
        </p:nvPicPr>
        <p:blipFill>
          <a:blip r:embed="rId2" cstate="print"/>
          <a:srcRect/>
          <a:stretch>
            <a:fillRect/>
          </a:stretch>
        </p:blipFill>
        <p:spPr bwMode="auto">
          <a:xfrm>
            <a:off x="4318002" y="1892299"/>
            <a:ext cx="2746433" cy="3501701"/>
          </a:xfrm>
          <a:prstGeom prst="rect">
            <a:avLst/>
          </a:prstGeom>
          <a:noFill/>
          <a:ln w="9525">
            <a:noFill/>
            <a:miter lim="800000"/>
            <a:headEnd/>
            <a:tailEnd/>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100" y="622301"/>
            <a:ext cx="8775700" cy="5270499"/>
          </a:xfrm>
        </p:spPr>
        <p:txBody>
          <a:bodyPr>
            <a:normAutofit fontScale="77500" lnSpcReduction="20000"/>
          </a:bodyPr>
          <a:lstStyle/>
          <a:p>
            <a:pPr>
              <a:buNone/>
            </a:pPr>
            <a:r>
              <a:rPr lang="en-US" sz="3600" b="1" dirty="0" err="1"/>
              <a:t>Thực</a:t>
            </a:r>
            <a:r>
              <a:rPr lang="en-US" sz="3600" b="1" dirty="0"/>
              <a:t> </a:t>
            </a:r>
            <a:r>
              <a:rPr lang="en-US" sz="3600" b="1" dirty="0" err="1"/>
              <a:t>hành</a:t>
            </a:r>
            <a:r>
              <a:rPr lang="en-US" sz="3600" b="1" dirty="0"/>
              <a:t> KN </a:t>
            </a:r>
            <a:r>
              <a:rPr lang="en-US" sz="3600" b="1" dirty="0" err="1"/>
              <a:t>lắng</a:t>
            </a:r>
            <a:r>
              <a:rPr lang="en-US" sz="3600" b="1" dirty="0"/>
              <a:t> </a:t>
            </a:r>
            <a:r>
              <a:rPr lang="en-US" sz="3600" b="1" dirty="0" err="1"/>
              <a:t>nghe</a:t>
            </a:r>
            <a:r>
              <a:rPr lang="en-US" sz="3600" b="1" dirty="0"/>
              <a:t> :</a:t>
            </a:r>
          </a:p>
          <a:p>
            <a:r>
              <a:rPr lang="en-US" sz="3600" dirty="0"/>
              <a:t>Chia </a:t>
            </a:r>
            <a:r>
              <a:rPr lang="en-US" sz="3600" dirty="0" err="1"/>
              <a:t>lớp</a:t>
            </a:r>
            <a:r>
              <a:rPr lang="en-US" sz="3600" dirty="0"/>
              <a:t> </a:t>
            </a:r>
            <a:r>
              <a:rPr lang="en-US" sz="3600" dirty="0" err="1"/>
              <a:t>thành</a:t>
            </a:r>
            <a:r>
              <a:rPr lang="en-US" sz="3600" dirty="0"/>
              <a:t> </a:t>
            </a:r>
            <a:r>
              <a:rPr lang="en-US" sz="3600" dirty="0" err="1"/>
              <a:t>các</a:t>
            </a:r>
            <a:r>
              <a:rPr lang="en-US" sz="3600" dirty="0"/>
              <a:t> </a:t>
            </a:r>
            <a:r>
              <a:rPr lang="en-US" sz="3600" dirty="0" err="1"/>
              <a:t>cặp</a:t>
            </a:r>
            <a:r>
              <a:rPr lang="en-US" sz="3600" dirty="0"/>
              <a:t> </a:t>
            </a:r>
            <a:r>
              <a:rPr lang="en-US" sz="3600" dirty="0" err="1"/>
              <a:t>đôi</a:t>
            </a:r>
            <a:r>
              <a:rPr lang="en-US" sz="3600" dirty="0"/>
              <a:t> </a:t>
            </a:r>
            <a:r>
              <a:rPr lang="en-US" sz="3600" dirty="0" err="1"/>
              <a:t>vào</a:t>
            </a:r>
            <a:r>
              <a:rPr lang="en-US" sz="3600" dirty="0"/>
              <a:t> </a:t>
            </a:r>
            <a:r>
              <a:rPr lang="en-US" sz="3600" dirty="0" err="1"/>
              <a:t>vai</a:t>
            </a:r>
            <a:r>
              <a:rPr lang="en-US" sz="3600" dirty="0"/>
              <a:t> </a:t>
            </a:r>
            <a:r>
              <a:rPr lang="en-US" sz="3600" dirty="0" err="1"/>
              <a:t>phiên</a:t>
            </a:r>
            <a:r>
              <a:rPr lang="en-US" sz="3600" dirty="0"/>
              <a:t> </a:t>
            </a:r>
            <a:r>
              <a:rPr lang="en-US" sz="3600" dirty="0" err="1"/>
              <a:t>trải</a:t>
            </a:r>
            <a:r>
              <a:rPr lang="en-US" sz="3600" dirty="0"/>
              <a:t> </a:t>
            </a:r>
            <a:r>
              <a:rPr lang="en-US" sz="3600" dirty="0" err="1"/>
              <a:t>nghiệm</a:t>
            </a:r>
            <a:r>
              <a:rPr lang="en-US" sz="3600" dirty="0"/>
              <a:t> (</a:t>
            </a:r>
            <a:r>
              <a:rPr lang="en-US" sz="3600" dirty="0" err="1"/>
              <a:t>một</a:t>
            </a:r>
            <a:r>
              <a:rPr lang="en-US" sz="3600" dirty="0"/>
              <a:t> </a:t>
            </a:r>
            <a:r>
              <a:rPr lang="en-US" sz="3600" dirty="0" err="1"/>
              <a:t>người</a:t>
            </a:r>
            <a:r>
              <a:rPr lang="en-US" sz="3600" dirty="0"/>
              <a:t> </a:t>
            </a:r>
            <a:r>
              <a:rPr lang="en-US" sz="3600" dirty="0" err="1"/>
              <a:t>là</a:t>
            </a:r>
            <a:r>
              <a:rPr lang="en-US" sz="3600" dirty="0"/>
              <a:t> </a:t>
            </a:r>
            <a:r>
              <a:rPr lang="en-US" sz="3600" dirty="0" err="1"/>
              <a:t>thân</a:t>
            </a:r>
            <a:r>
              <a:rPr lang="en-US" sz="3600" dirty="0"/>
              <a:t> </a:t>
            </a:r>
            <a:r>
              <a:rPr lang="en-US" sz="3600" dirty="0" err="1"/>
              <a:t>chủ</a:t>
            </a:r>
            <a:r>
              <a:rPr lang="en-US" sz="3600" dirty="0"/>
              <a:t>/HS </a:t>
            </a:r>
            <a:r>
              <a:rPr lang="en-US" sz="3600" dirty="0" err="1"/>
              <a:t>hoặc</a:t>
            </a:r>
            <a:r>
              <a:rPr lang="en-US" sz="3600" dirty="0"/>
              <a:t> cha </a:t>
            </a:r>
            <a:r>
              <a:rPr lang="en-US" sz="3600" dirty="0" err="1"/>
              <a:t>mẹ</a:t>
            </a:r>
            <a:r>
              <a:rPr lang="en-US" sz="3600" dirty="0"/>
              <a:t> HS, </a:t>
            </a:r>
            <a:r>
              <a:rPr lang="en-US" sz="3600" dirty="0" err="1"/>
              <a:t>một</a:t>
            </a:r>
            <a:r>
              <a:rPr lang="en-US" sz="3600" dirty="0"/>
              <a:t> </a:t>
            </a:r>
            <a:r>
              <a:rPr lang="en-US" sz="3600" dirty="0" err="1"/>
              <a:t>người</a:t>
            </a:r>
            <a:r>
              <a:rPr lang="en-US" sz="3600" dirty="0"/>
              <a:t> </a:t>
            </a:r>
            <a:r>
              <a:rPr lang="en-US" sz="3600" dirty="0" err="1"/>
              <a:t>là</a:t>
            </a:r>
            <a:r>
              <a:rPr lang="en-US" sz="3600" dirty="0"/>
              <a:t> </a:t>
            </a:r>
            <a:r>
              <a:rPr lang="en-US" sz="3600" dirty="0" err="1"/>
              <a:t>nhà</a:t>
            </a:r>
            <a:r>
              <a:rPr lang="en-US" sz="3600" dirty="0"/>
              <a:t> </a:t>
            </a:r>
            <a:r>
              <a:rPr lang="en-US" sz="3600" dirty="0" err="1"/>
              <a:t>tham</a:t>
            </a:r>
            <a:r>
              <a:rPr lang="en-US" sz="3600" dirty="0"/>
              <a:t> </a:t>
            </a:r>
            <a:r>
              <a:rPr lang="en-US" sz="3600" dirty="0" err="1"/>
              <a:t>vấn</a:t>
            </a:r>
            <a:r>
              <a:rPr lang="en-US" sz="3600" dirty="0"/>
              <a:t>)</a:t>
            </a:r>
          </a:p>
          <a:p>
            <a:r>
              <a:rPr lang="en-US" sz="3600" dirty="0" err="1"/>
              <a:t>Vòng</a:t>
            </a:r>
            <a:r>
              <a:rPr lang="en-US" sz="3600" dirty="0"/>
              <a:t> 1: HS/cha </a:t>
            </a:r>
            <a:r>
              <a:rPr lang="en-US" sz="3600" dirty="0" err="1"/>
              <a:t>mẹ</a:t>
            </a:r>
            <a:r>
              <a:rPr lang="en-US" sz="3600" dirty="0"/>
              <a:t> chia </a:t>
            </a:r>
            <a:r>
              <a:rPr lang="en-US" sz="3600" dirty="0" err="1"/>
              <a:t>sẻ</a:t>
            </a:r>
            <a:r>
              <a:rPr lang="en-US" sz="3600" dirty="0"/>
              <a:t> </a:t>
            </a:r>
            <a:r>
              <a:rPr lang="en-US" sz="3600" dirty="0" err="1"/>
              <a:t>vấn</a:t>
            </a:r>
            <a:r>
              <a:rPr lang="en-US" sz="3600" dirty="0"/>
              <a:t> </a:t>
            </a:r>
            <a:r>
              <a:rPr lang="en-US" sz="3600" dirty="0" err="1"/>
              <a:t>đề</a:t>
            </a:r>
            <a:r>
              <a:rPr lang="en-US" sz="3600" dirty="0"/>
              <a:t> </a:t>
            </a:r>
            <a:r>
              <a:rPr lang="en-US" sz="3600" dirty="0" err="1"/>
              <a:t>của</a:t>
            </a:r>
            <a:r>
              <a:rPr lang="en-US" sz="3600" dirty="0"/>
              <a:t> </a:t>
            </a:r>
            <a:r>
              <a:rPr lang="en-US" sz="3600" dirty="0" err="1"/>
              <a:t>mình</a:t>
            </a:r>
            <a:r>
              <a:rPr lang="en-US" sz="3600" dirty="0"/>
              <a:t>, NTV </a:t>
            </a:r>
            <a:r>
              <a:rPr lang="en-US" sz="3600" dirty="0" err="1"/>
              <a:t>không</a:t>
            </a:r>
            <a:r>
              <a:rPr lang="en-US" sz="3600" dirty="0"/>
              <a:t> </a:t>
            </a:r>
            <a:r>
              <a:rPr lang="en-US" sz="3600" dirty="0" err="1"/>
              <a:t>lắng</a:t>
            </a:r>
            <a:r>
              <a:rPr lang="en-US" sz="3600" dirty="0"/>
              <a:t> </a:t>
            </a:r>
            <a:r>
              <a:rPr lang="en-US" sz="3600" dirty="0" err="1"/>
              <a:t>nghe</a:t>
            </a:r>
            <a:r>
              <a:rPr lang="en-US" sz="3600" dirty="0"/>
              <a:t> </a:t>
            </a:r>
            <a:r>
              <a:rPr lang="en-US" sz="3600" dirty="0" err="1"/>
              <a:t>tích</a:t>
            </a:r>
            <a:r>
              <a:rPr lang="en-US" sz="3600" dirty="0"/>
              <a:t> </a:t>
            </a:r>
            <a:r>
              <a:rPr lang="en-US" sz="3600" dirty="0" err="1"/>
              <a:t>cực</a:t>
            </a:r>
            <a:r>
              <a:rPr lang="en-US" sz="3600" dirty="0"/>
              <a:t> (</a:t>
            </a:r>
            <a:r>
              <a:rPr lang="en-US" sz="3600" dirty="0" err="1"/>
              <a:t>ngắt</a:t>
            </a:r>
            <a:r>
              <a:rPr lang="en-US" sz="3600" dirty="0"/>
              <a:t> </a:t>
            </a:r>
            <a:r>
              <a:rPr lang="en-US" sz="3600" dirty="0" err="1"/>
              <a:t>lời</a:t>
            </a:r>
            <a:r>
              <a:rPr lang="en-US" sz="3600" dirty="0"/>
              <a:t>, </a:t>
            </a:r>
            <a:r>
              <a:rPr lang="en-US" sz="3600" dirty="0" err="1"/>
              <a:t>đổ</a:t>
            </a:r>
            <a:r>
              <a:rPr lang="en-US" sz="3600" dirty="0"/>
              <a:t> </a:t>
            </a:r>
            <a:r>
              <a:rPr lang="en-US" sz="3600" dirty="0" err="1"/>
              <a:t>lỗi</a:t>
            </a:r>
            <a:r>
              <a:rPr lang="en-US" sz="3600" dirty="0"/>
              <a:t>, </a:t>
            </a:r>
            <a:r>
              <a:rPr lang="en-US" sz="3600" dirty="0" err="1"/>
              <a:t>làm</a:t>
            </a:r>
            <a:r>
              <a:rPr lang="en-US" sz="3600" dirty="0"/>
              <a:t> </a:t>
            </a:r>
            <a:r>
              <a:rPr lang="en-US" sz="3600" dirty="0" err="1"/>
              <a:t>việc</a:t>
            </a:r>
            <a:r>
              <a:rPr lang="en-US" sz="3600" dirty="0"/>
              <a:t> </a:t>
            </a:r>
            <a:r>
              <a:rPr lang="en-US" sz="3600" dirty="0" err="1"/>
              <a:t>riêng</a:t>
            </a:r>
            <a:r>
              <a:rPr lang="en-US" sz="3600" dirty="0"/>
              <a:t>, </a:t>
            </a:r>
            <a:r>
              <a:rPr lang="en-US" sz="3600" dirty="0" err="1"/>
              <a:t>chê</a:t>
            </a:r>
            <a:r>
              <a:rPr lang="en-US" sz="3600" dirty="0"/>
              <a:t> </a:t>
            </a:r>
            <a:r>
              <a:rPr lang="en-US" sz="3600" dirty="0" err="1"/>
              <a:t>trách</a:t>
            </a:r>
            <a:r>
              <a:rPr lang="en-US" sz="3600" dirty="0"/>
              <a:t>...)</a:t>
            </a:r>
          </a:p>
          <a:p>
            <a:r>
              <a:rPr lang="en-US" sz="3600" dirty="0" err="1"/>
              <a:t>Vòng</a:t>
            </a:r>
            <a:r>
              <a:rPr lang="en-US" sz="3600" dirty="0"/>
              <a:t> 2: HS/cha </a:t>
            </a:r>
            <a:r>
              <a:rPr lang="en-US" sz="3600" dirty="0" err="1"/>
              <a:t>mẹ</a:t>
            </a:r>
            <a:r>
              <a:rPr lang="en-US" sz="3600" dirty="0"/>
              <a:t> chia </a:t>
            </a:r>
            <a:r>
              <a:rPr lang="en-US" sz="3600" dirty="0" err="1"/>
              <a:t>sẻ</a:t>
            </a:r>
            <a:r>
              <a:rPr lang="en-US" sz="3600" dirty="0"/>
              <a:t> </a:t>
            </a:r>
            <a:r>
              <a:rPr lang="en-US" sz="3600" dirty="0" err="1"/>
              <a:t>chuyện</a:t>
            </a:r>
            <a:r>
              <a:rPr lang="en-US" sz="3600" dirty="0"/>
              <a:t> </a:t>
            </a:r>
            <a:r>
              <a:rPr lang="en-US" sz="3600" dirty="0" err="1"/>
              <a:t>vui</a:t>
            </a:r>
            <a:r>
              <a:rPr lang="en-US" sz="3600" dirty="0"/>
              <a:t> </a:t>
            </a:r>
            <a:r>
              <a:rPr lang="en-US" sz="3600" dirty="0" err="1"/>
              <a:t>hoặc</a:t>
            </a:r>
            <a:r>
              <a:rPr lang="en-US" sz="3600" dirty="0"/>
              <a:t> </a:t>
            </a:r>
            <a:r>
              <a:rPr lang="en-US" sz="3600" dirty="0" err="1"/>
              <a:t>vấn</a:t>
            </a:r>
            <a:r>
              <a:rPr lang="en-US" sz="3600" dirty="0"/>
              <a:t> </a:t>
            </a:r>
            <a:r>
              <a:rPr lang="en-US" sz="3600" dirty="0" err="1"/>
              <a:t>đề</a:t>
            </a:r>
            <a:r>
              <a:rPr lang="en-US" sz="3600" dirty="0"/>
              <a:t> </a:t>
            </a:r>
            <a:r>
              <a:rPr lang="en-US" sz="3600" dirty="0" err="1"/>
              <a:t>của</a:t>
            </a:r>
            <a:r>
              <a:rPr lang="en-US" sz="3600" dirty="0"/>
              <a:t> </a:t>
            </a:r>
            <a:r>
              <a:rPr lang="en-US" sz="3600" dirty="0" err="1"/>
              <a:t>mình</a:t>
            </a:r>
            <a:r>
              <a:rPr lang="en-US" sz="3600" dirty="0"/>
              <a:t>, NTV </a:t>
            </a:r>
            <a:r>
              <a:rPr lang="en-US" sz="3600" dirty="0" err="1"/>
              <a:t>lắng</a:t>
            </a:r>
            <a:r>
              <a:rPr lang="en-US" sz="3600" dirty="0"/>
              <a:t> </a:t>
            </a:r>
            <a:r>
              <a:rPr lang="en-US" sz="3600" dirty="0" err="1"/>
              <a:t>nghe</a:t>
            </a:r>
            <a:r>
              <a:rPr lang="en-US" sz="3600" dirty="0"/>
              <a:t> </a:t>
            </a:r>
            <a:r>
              <a:rPr lang="en-US" sz="3600" dirty="0" err="1"/>
              <a:t>tích</a:t>
            </a:r>
            <a:r>
              <a:rPr lang="en-US" sz="3600" dirty="0"/>
              <a:t> </a:t>
            </a:r>
            <a:r>
              <a:rPr lang="en-US" sz="3600" dirty="0" err="1"/>
              <a:t>cực</a:t>
            </a:r>
            <a:r>
              <a:rPr lang="en-US" sz="3600" dirty="0"/>
              <a:t> (</a:t>
            </a:r>
            <a:r>
              <a:rPr lang="en-US" sz="3600" dirty="0" err="1"/>
              <a:t>thể</a:t>
            </a:r>
            <a:r>
              <a:rPr lang="en-US" sz="3600" dirty="0"/>
              <a:t> </a:t>
            </a:r>
            <a:r>
              <a:rPr lang="en-US" sz="3600" dirty="0" err="1"/>
              <a:t>hiện</a:t>
            </a:r>
            <a:r>
              <a:rPr lang="en-US" sz="3600" dirty="0"/>
              <a:t> </a:t>
            </a:r>
            <a:r>
              <a:rPr lang="en-US" sz="3600" dirty="0" err="1"/>
              <a:t>ở</a:t>
            </a:r>
            <a:r>
              <a:rPr lang="en-US" sz="3600" dirty="0"/>
              <a:t> </a:t>
            </a:r>
            <a:r>
              <a:rPr lang="en-US" sz="3600" dirty="0" err="1"/>
              <a:t>biểu</a:t>
            </a:r>
            <a:r>
              <a:rPr lang="en-US" sz="3600" dirty="0"/>
              <a:t> </a:t>
            </a:r>
            <a:r>
              <a:rPr lang="en-US" sz="3600" dirty="0" err="1"/>
              <a:t>cảm</a:t>
            </a:r>
            <a:r>
              <a:rPr lang="en-US" sz="3600" dirty="0"/>
              <a:t>, </a:t>
            </a:r>
            <a:r>
              <a:rPr lang="en-US" sz="3600" dirty="0" err="1"/>
              <a:t>câu</a:t>
            </a:r>
            <a:r>
              <a:rPr lang="en-US" sz="3600" dirty="0"/>
              <a:t> </a:t>
            </a:r>
            <a:r>
              <a:rPr lang="en-US" sz="3600" dirty="0" err="1"/>
              <a:t>khuyến</a:t>
            </a:r>
            <a:r>
              <a:rPr lang="en-US" sz="3600" dirty="0"/>
              <a:t> </a:t>
            </a:r>
            <a:r>
              <a:rPr lang="en-US" sz="3600" dirty="0" err="1"/>
              <a:t>khích</a:t>
            </a:r>
            <a:r>
              <a:rPr lang="en-US" sz="3600" dirty="0"/>
              <a:t>, </a:t>
            </a:r>
            <a:r>
              <a:rPr lang="en-US" sz="3600" dirty="0" err="1"/>
              <a:t>câu</a:t>
            </a:r>
            <a:r>
              <a:rPr lang="en-US" sz="3600" dirty="0"/>
              <a:t> </a:t>
            </a:r>
            <a:r>
              <a:rPr lang="en-US" sz="3600" dirty="0" err="1"/>
              <a:t>hỏi</a:t>
            </a:r>
            <a:r>
              <a:rPr lang="en-US" sz="3600" dirty="0"/>
              <a:t> </a:t>
            </a:r>
            <a:r>
              <a:rPr lang="en-US" sz="3600" dirty="0" err="1"/>
              <a:t>mở</a:t>
            </a:r>
            <a:r>
              <a:rPr lang="en-US" sz="3600" dirty="0"/>
              <a:t>/</a:t>
            </a:r>
            <a:r>
              <a:rPr lang="en-US" sz="3600" dirty="0" err="1"/>
              <a:t>đóng</a:t>
            </a:r>
            <a:r>
              <a:rPr lang="en-US" sz="3600" dirty="0"/>
              <a:t>, </a:t>
            </a:r>
            <a:r>
              <a:rPr lang="en-US" sz="3600" dirty="0" err="1"/>
              <a:t>phản</a:t>
            </a:r>
            <a:r>
              <a:rPr lang="en-US" sz="3600" dirty="0"/>
              <a:t> </a:t>
            </a:r>
            <a:r>
              <a:rPr lang="en-US" sz="3600" dirty="0" err="1"/>
              <a:t>hồi</a:t>
            </a:r>
            <a:r>
              <a:rPr lang="en-US" sz="3600" dirty="0"/>
              <a:t>, …)</a:t>
            </a:r>
          </a:p>
          <a:p>
            <a:r>
              <a:rPr lang="en-US" sz="3600" dirty="0"/>
              <a:t>GV </a:t>
            </a:r>
            <a:r>
              <a:rPr lang="en-US" sz="3600" dirty="0" err="1"/>
              <a:t>cùng</a:t>
            </a:r>
            <a:r>
              <a:rPr lang="en-US" sz="3600" dirty="0"/>
              <a:t> </a:t>
            </a:r>
            <a:r>
              <a:rPr lang="en-US" sz="3600" dirty="0" err="1"/>
              <a:t>cả</a:t>
            </a:r>
            <a:r>
              <a:rPr lang="en-US" sz="3600" dirty="0"/>
              <a:t> </a:t>
            </a:r>
            <a:r>
              <a:rPr lang="en-US" sz="3600" dirty="0" err="1"/>
              <a:t>lớp</a:t>
            </a:r>
            <a:r>
              <a:rPr lang="en-US" sz="3600" dirty="0"/>
              <a:t> </a:t>
            </a:r>
            <a:r>
              <a:rPr lang="en-US" sz="3600" dirty="0" err="1"/>
              <a:t>tổng</a:t>
            </a:r>
            <a:r>
              <a:rPr lang="en-US" sz="3600" dirty="0"/>
              <a:t> </a:t>
            </a:r>
            <a:r>
              <a:rPr lang="en-US" sz="3600" dirty="0" err="1"/>
              <a:t>kết</a:t>
            </a:r>
            <a:r>
              <a:rPr lang="en-US" sz="3600" dirty="0"/>
              <a:t>, </a:t>
            </a:r>
            <a:r>
              <a:rPr lang="en-US" sz="3600" dirty="0" err="1"/>
              <a:t>nhấn</a:t>
            </a:r>
            <a:r>
              <a:rPr lang="en-US" sz="3600" dirty="0"/>
              <a:t> </a:t>
            </a:r>
            <a:r>
              <a:rPr lang="en-US" sz="3600" dirty="0" err="1"/>
              <a:t>mạnh</a:t>
            </a:r>
            <a:r>
              <a:rPr lang="en-US" sz="3600" dirty="0"/>
              <a:t> </a:t>
            </a:r>
            <a:r>
              <a:rPr lang="en-US" sz="3600" dirty="0" err="1"/>
              <a:t>vai</a:t>
            </a:r>
            <a:r>
              <a:rPr lang="en-US" sz="3600" dirty="0"/>
              <a:t> </a:t>
            </a:r>
            <a:r>
              <a:rPr lang="en-US" sz="3600" dirty="0" err="1"/>
              <a:t>trò</a:t>
            </a:r>
            <a:r>
              <a:rPr lang="en-US" sz="3600" dirty="0"/>
              <a:t> </a:t>
            </a:r>
            <a:r>
              <a:rPr lang="en-US" sz="3600" dirty="0" err="1"/>
              <a:t>của</a:t>
            </a:r>
            <a:r>
              <a:rPr lang="en-US" sz="3600" dirty="0"/>
              <a:t> </a:t>
            </a:r>
            <a:r>
              <a:rPr lang="en-US" sz="3600" dirty="0" err="1"/>
              <a:t>lắng</a:t>
            </a:r>
            <a:r>
              <a:rPr lang="en-US" sz="3600" dirty="0"/>
              <a:t> </a:t>
            </a:r>
            <a:r>
              <a:rPr lang="en-US" sz="3600" dirty="0" err="1"/>
              <a:t>nghe</a:t>
            </a:r>
            <a:r>
              <a:rPr lang="en-US" sz="3600" dirty="0"/>
              <a:t> </a:t>
            </a:r>
            <a:r>
              <a:rPr lang="en-US" sz="3600" dirty="0" err="1"/>
              <a:t>tích</a:t>
            </a:r>
            <a:r>
              <a:rPr lang="en-US" sz="3600" dirty="0"/>
              <a:t> </a:t>
            </a:r>
            <a:r>
              <a:rPr lang="en-US" sz="3600" dirty="0" err="1"/>
              <a:t>cực</a:t>
            </a:r>
            <a:r>
              <a:rPr lang="en-US" sz="3600" dirty="0"/>
              <a:t> &amp; </a:t>
            </a:r>
            <a:r>
              <a:rPr lang="en-US" sz="3600" dirty="0" err="1"/>
              <a:t>hậu</a:t>
            </a:r>
            <a:r>
              <a:rPr lang="en-US" sz="3600" dirty="0"/>
              <a:t> </a:t>
            </a:r>
            <a:r>
              <a:rPr lang="en-US" sz="3600" dirty="0" err="1"/>
              <a:t>quả</a:t>
            </a:r>
            <a:r>
              <a:rPr lang="en-US" sz="3600" dirty="0"/>
              <a:t> </a:t>
            </a:r>
            <a:r>
              <a:rPr lang="en-US" sz="3600" dirty="0" err="1"/>
              <a:t>của</a:t>
            </a:r>
            <a:r>
              <a:rPr lang="en-US" sz="3600" dirty="0"/>
              <a:t> </a:t>
            </a:r>
            <a:r>
              <a:rPr lang="en-US" sz="3600" dirty="0" err="1"/>
              <a:t>không</a:t>
            </a:r>
            <a:r>
              <a:rPr lang="en-US" sz="3600" dirty="0"/>
              <a:t> </a:t>
            </a:r>
            <a:r>
              <a:rPr lang="en-US" sz="3600" dirty="0" err="1"/>
              <a:t>lắng</a:t>
            </a:r>
            <a:r>
              <a:rPr lang="en-US" sz="3600" dirty="0"/>
              <a:t> </a:t>
            </a:r>
            <a:r>
              <a:rPr lang="en-US" sz="3600" dirty="0" err="1"/>
              <a:t>nghe</a:t>
            </a:r>
            <a:r>
              <a:rPr lang="en-US" sz="3600" dirty="0"/>
              <a:t> </a:t>
            </a:r>
            <a:r>
              <a:rPr lang="en-US" sz="3600" dirty="0" err="1"/>
              <a:t>tích</a:t>
            </a:r>
            <a:r>
              <a:rPr lang="en-US" sz="3600" dirty="0"/>
              <a:t> </a:t>
            </a:r>
            <a:r>
              <a:rPr lang="en-US" sz="3600" dirty="0" err="1"/>
              <a:t>cực</a:t>
            </a:r>
            <a:r>
              <a:rPr lang="en-US" sz="3600" dirty="0"/>
              <a:t> (</a:t>
            </a:r>
            <a:r>
              <a:rPr lang="en-US" sz="3600" dirty="0" err="1"/>
              <a:t>không</a:t>
            </a:r>
            <a:r>
              <a:rPr lang="en-US" sz="3600" dirty="0"/>
              <a:t> </a:t>
            </a:r>
            <a:r>
              <a:rPr lang="en-US" sz="3600" dirty="0" err="1"/>
              <a:t>làm</a:t>
            </a:r>
            <a:r>
              <a:rPr lang="en-US" sz="3600" dirty="0"/>
              <a:t> </a:t>
            </a:r>
            <a:r>
              <a:rPr lang="en-US" sz="3600" dirty="0" err="1"/>
              <a:t>tốt</a:t>
            </a:r>
            <a:r>
              <a:rPr lang="en-US" sz="3600" dirty="0"/>
              <a:t> KN </a:t>
            </a:r>
            <a:r>
              <a:rPr lang="en-US" sz="3600" dirty="0" err="1"/>
              <a:t>lắng</a:t>
            </a:r>
            <a:r>
              <a:rPr lang="en-US" sz="3600" dirty="0"/>
              <a:t> </a:t>
            </a:r>
            <a:r>
              <a:rPr lang="en-US" sz="3600" dirty="0" err="1"/>
              <a:t>nghe</a:t>
            </a:r>
            <a:r>
              <a:rPr lang="en-US" sz="3600" dirty="0"/>
              <a:t>)</a:t>
            </a:r>
          </a:p>
          <a:p>
            <a:pPr>
              <a:buNone/>
            </a:pPr>
            <a:endParaRPr lang="vi-VN" sz="3600" dirty="0"/>
          </a:p>
        </p:txBody>
      </p:sp>
      <p:sp>
        <p:nvSpPr>
          <p:cNvPr id="4" name="Slide Number Placeholder 3"/>
          <p:cNvSpPr>
            <a:spLocks noGrp="1"/>
          </p:cNvSpPr>
          <p:nvPr>
            <p:ph type="sldNum" sz="quarter" idx="12"/>
          </p:nvPr>
        </p:nvSpPr>
        <p:spPr/>
        <p:txBody>
          <a:bodyPr/>
          <a:lstStyle/>
          <a:p>
            <a:fld id="{6DBDAA94-F65E-494A-878F-7240E85319D0}" type="slidenum">
              <a:rPr lang="en-US" smtClean="0"/>
              <a:pPr/>
              <a:t>88</a:t>
            </a:fld>
            <a:endParaRPr lang="en-US" dirty="0"/>
          </a:p>
        </p:txBody>
      </p:sp>
      <p:pic>
        <p:nvPicPr>
          <p:cNvPr id="5" name="Picture 4" descr="j0097935"/>
          <p:cNvPicPr>
            <a:picLocks noChangeAspect="1" noChangeArrowheads="1"/>
          </p:cNvPicPr>
          <p:nvPr/>
        </p:nvPicPr>
        <p:blipFill>
          <a:blip r:embed="rId2" cstate="print"/>
          <a:srcRect/>
          <a:stretch>
            <a:fillRect/>
          </a:stretch>
        </p:blipFill>
        <p:spPr bwMode="auto">
          <a:xfrm>
            <a:off x="9825565" y="2137568"/>
            <a:ext cx="1756835" cy="2239964"/>
          </a:xfrm>
          <a:prstGeom prst="rect">
            <a:avLst/>
          </a:prstGeom>
          <a:noFill/>
          <a:ln w="9525">
            <a:noFill/>
            <a:miter lim="800000"/>
            <a:headEnd/>
            <a:tailEnd/>
          </a:ln>
        </p:spPr>
      </p:pic>
    </p:spTree>
    <p:extLst>
      <p:ext uri="{BB962C8B-B14F-4D97-AF65-F5344CB8AC3E}">
        <p14:creationId xmlns:p14="http://schemas.microsoft.com/office/powerpoint/2010/main" val="55174246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a:extLst>
              <a:ext uri="{FF2B5EF4-FFF2-40B4-BE49-F238E27FC236}">
                <a16:creationId xmlns:a16="http://schemas.microsoft.com/office/drawing/2014/main" id="{E56ACCE5-09A0-0ABB-2C0D-CBC036EC6338}"/>
              </a:ext>
            </a:extLst>
          </p:cNvPr>
          <p:cNvGraphicFramePr>
            <a:graphicFrameLocks noGrp="1"/>
          </p:cNvGraphicFramePr>
          <p:nvPr>
            <p:ph idx="4294967295"/>
          </p:nvPr>
        </p:nvGraphicFramePr>
        <p:xfrm>
          <a:off x="0" y="2101850"/>
          <a:ext cx="11202988" cy="3798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CD97ED68-0F32-58DB-5A93-E64F95716C2A}"/>
              </a:ext>
            </a:extLst>
          </p:cNvPr>
          <p:cNvSpPr>
            <a:spLocks noGrp="1"/>
          </p:cNvSpPr>
          <p:nvPr>
            <p:ph type="body" sz="quarter" idx="4294967295"/>
          </p:nvPr>
        </p:nvSpPr>
        <p:spPr>
          <a:xfrm>
            <a:off x="0" y="1089025"/>
            <a:ext cx="11195050" cy="903288"/>
          </a:xfrm>
        </p:spPr>
        <p:txBody>
          <a:bodyPr/>
          <a:lstStyle/>
          <a:p>
            <a:pPr marL="0" indent="0">
              <a:buNone/>
            </a:pPr>
            <a:r>
              <a:rPr lang="en-VN" dirty="0"/>
              <a:t>Mục tiêu KN lắng nghe</a:t>
            </a:r>
            <a:r>
              <a:rPr lang="en-US" dirty="0"/>
              <a:t> -&gt; </a:t>
            </a:r>
            <a:r>
              <a:rPr lang="en-US" spc="20" dirty="0" err="1">
                <a:latin typeface="Calibri" panose="020F0502020204030204" pitchFamily="34" charset="0"/>
                <a:ea typeface="Calibri" panose="020F0502020204030204" pitchFamily="34" charset="0"/>
                <a:cs typeface="Calibri" panose="020F0502020204030204" pitchFamily="34" charset="0"/>
              </a:rPr>
              <a:t>Chuyển</a:t>
            </a:r>
            <a:r>
              <a:rPr lang="en-US" spc="20" dirty="0">
                <a:latin typeface="Calibri" panose="020F0502020204030204" pitchFamily="34" charset="0"/>
                <a:ea typeface="Calibri" panose="020F0502020204030204" pitchFamily="34" charset="0"/>
                <a:cs typeface="Calibri" panose="020F0502020204030204" pitchFamily="34" charset="0"/>
              </a:rPr>
              <a:t> </a:t>
            </a:r>
            <a:r>
              <a:rPr lang="en-US" spc="20" dirty="0" err="1">
                <a:latin typeface="Calibri" panose="020F0502020204030204" pitchFamily="34" charset="0"/>
                <a:ea typeface="Calibri" panose="020F0502020204030204" pitchFamily="34" charset="0"/>
                <a:cs typeface="Calibri" panose="020F0502020204030204" pitchFamily="34" charset="0"/>
              </a:rPr>
              <a:t>thông</a:t>
            </a:r>
            <a:r>
              <a:rPr lang="en-US" spc="20" dirty="0">
                <a:latin typeface="Calibri" panose="020F0502020204030204" pitchFamily="34" charset="0"/>
                <a:ea typeface="Calibri" panose="020F0502020204030204" pitchFamily="34" charset="0"/>
                <a:cs typeface="Calibri" panose="020F0502020204030204" pitchFamily="34" charset="0"/>
              </a:rPr>
              <a:t> </a:t>
            </a:r>
            <a:r>
              <a:rPr lang="en-US" spc="20" dirty="0" err="1">
                <a:latin typeface="Calibri" panose="020F0502020204030204" pitchFamily="34" charset="0"/>
                <a:ea typeface="Calibri" panose="020F0502020204030204" pitchFamily="34" charset="0"/>
                <a:cs typeface="Calibri" panose="020F0502020204030204" pitchFamily="34" charset="0"/>
              </a:rPr>
              <a:t>điệp</a:t>
            </a:r>
            <a:r>
              <a:rPr lang="en-US" spc="20" dirty="0">
                <a:latin typeface="Calibri" panose="020F0502020204030204" pitchFamily="34" charset="0"/>
                <a:ea typeface="Calibri" panose="020F0502020204030204" pitchFamily="34" charset="0"/>
                <a:cs typeface="Calibri" panose="020F0502020204030204" pitchFamily="34" charset="0"/>
              </a:rPr>
              <a:t> </a:t>
            </a:r>
            <a:r>
              <a:rPr lang="en-US" spc="20" dirty="0" err="1">
                <a:latin typeface="Calibri" panose="020F0502020204030204" pitchFamily="34" charset="0"/>
                <a:ea typeface="Calibri" panose="020F0502020204030204" pitchFamily="34" charset="0"/>
                <a:cs typeface="Calibri" panose="020F0502020204030204" pitchFamily="34" charset="0"/>
              </a:rPr>
              <a:t>đến</a:t>
            </a:r>
            <a:r>
              <a:rPr lang="en-US" spc="20" dirty="0">
                <a:latin typeface="Calibri" panose="020F0502020204030204" pitchFamily="34" charset="0"/>
                <a:ea typeface="Calibri" panose="020F0502020204030204" pitchFamily="34" charset="0"/>
                <a:cs typeface="Calibri" panose="020F0502020204030204" pitchFamily="34" charset="0"/>
              </a:rPr>
              <a:t> </a:t>
            </a:r>
            <a:r>
              <a:rPr lang="en-US" spc="20" dirty="0" err="1">
                <a:latin typeface="Calibri" panose="020F0502020204030204" pitchFamily="34" charset="0"/>
                <a:ea typeface="Calibri" panose="020F0502020204030204" pitchFamily="34" charset="0"/>
                <a:cs typeface="Calibri" panose="020F0502020204030204" pitchFamily="34" charset="0"/>
              </a:rPr>
              <a:t>học</a:t>
            </a:r>
            <a:r>
              <a:rPr lang="en-US" spc="20" dirty="0">
                <a:latin typeface="Calibri" panose="020F0502020204030204" pitchFamily="34" charset="0"/>
                <a:ea typeface="Calibri" panose="020F0502020204030204" pitchFamily="34" charset="0"/>
                <a:cs typeface="Calibri" panose="020F0502020204030204" pitchFamily="34" charset="0"/>
              </a:rPr>
              <a:t> </a:t>
            </a:r>
            <a:r>
              <a:rPr lang="en-US" spc="20" dirty="0" err="1">
                <a:latin typeface="Calibri" panose="020F0502020204030204" pitchFamily="34" charset="0"/>
                <a:ea typeface="Calibri" panose="020F0502020204030204" pitchFamily="34" charset="0"/>
                <a:cs typeface="Calibri" panose="020F0502020204030204" pitchFamily="34" charset="0"/>
              </a:rPr>
              <a:t>sinh</a:t>
            </a:r>
            <a:r>
              <a:rPr lang="en-US" spc="20" dirty="0">
                <a:latin typeface="Calibri" panose="020F0502020204030204" pitchFamily="34" charset="0"/>
                <a:ea typeface="Calibri" panose="020F0502020204030204" pitchFamily="34" charset="0"/>
                <a:cs typeface="Calibri" panose="020F0502020204030204" pitchFamily="34" charset="0"/>
              </a:rPr>
              <a:t> </a:t>
            </a:r>
            <a:r>
              <a:rPr lang="en-US" spc="20" dirty="0" err="1">
                <a:latin typeface="Calibri" panose="020F0502020204030204" pitchFamily="34" charset="0"/>
                <a:ea typeface="Calibri" panose="020F0502020204030204" pitchFamily="34" charset="0"/>
                <a:cs typeface="Calibri" panose="020F0502020204030204" pitchFamily="34" charset="0"/>
              </a:rPr>
              <a:t>là</a:t>
            </a:r>
            <a:r>
              <a:rPr lang="en-US" spc="20" dirty="0">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VN" dirty="0"/>
          </a:p>
        </p:txBody>
      </p:sp>
    </p:spTree>
    <p:extLst>
      <p:ext uri="{BB962C8B-B14F-4D97-AF65-F5344CB8AC3E}">
        <p14:creationId xmlns:p14="http://schemas.microsoft.com/office/powerpoint/2010/main" val="1590964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20559E1-6E90-92F4-012D-AE3481F2C794}"/>
              </a:ext>
            </a:extLst>
          </p:cNvPr>
          <p:cNvSpPr>
            <a:spLocks noGrp="1"/>
          </p:cNvSpPr>
          <p:nvPr>
            <p:ph type="pic" idx="13"/>
          </p:nvPr>
        </p:nvSpPr>
        <p:spPr/>
        <p:txBody>
          <a:bodyPr/>
          <a:lstStyle/>
          <a:p>
            <a:endParaRPr lang="en-US"/>
          </a:p>
        </p:txBody>
      </p:sp>
      <p:sp>
        <p:nvSpPr>
          <p:cNvPr id="2" name="Title 1">
            <a:extLst>
              <a:ext uri="{FF2B5EF4-FFF2-40B4-BE49-F238E27FC236}">
                <a16:creationId xmlns:a16="http://schemas.microsoft.com/office/drawing/2014/main" id="{FE5A82F5-C8CA-6AB1-0C9F-0438F16F3352}"/>
              </a:ext>
            </a:extLst>
          </p:cNvPr>
          <p:cNvSpPr>
            <a:spLocks noGrp="1"/>
          </p:cNvSpPr>
          <p:nvPr>
            <p:ph type="title" idx="4294967295"/>
          </p:nvPr>
        </p:nvSpPr>
        <p:spPr>
          <a:xfrm>
            <a:off x="1719941" y="2895600"/>
            <a:ext cx="3898900" cy="3835174"/>
          </a:xfrm>
        </p:spPr>
        <p:txBody>
          <a:bodyPr vert="horz" lIns="91440" tIns="45720" rIns="91440" bIns="45720" rtlCol="0" anchor="t">
            <a:normAutofit/>
          </a:bodyPr>
          <a:lstStyle/>
          <a:p>
            <a:pPr algn="ctr">
              <a:spcBef>
                <a:spcPct val="0"/>
              </a:spcBef>
            </a:pPr>
            <a:r>
              <a:rPr lang="en-US" sz="5400" b="1" kern="1200" dirty="0" err="1">
                <a:solidFill>
                  <a:schemeClr val="tx1"/>
                </a:solidFill>
                <a:latin typeface="+mj-lt"/>
                <a:ea typeface="+mj-ea"/>
                <a:cs typeface="+mj-cs"/>
              </a:rPr>
              <a:t>Khảo</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sát</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trước</a:t>
            </a:r>
            <a:br>
              <a:rPr lang="en-US" sz="5400" b="1" kern="1200" dirty="0">
                <a:solidFill>
                  <a:schemeClr val="tx1"/>
                </a:solidFill>
                <a:latin typeface="+mj-lt"/>
                <a:ea typeface="+mj-ea"/>
                <a:cs typeface="+mj-cs"/>
              </a:rPr>
            </a:b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tập</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huấn</a:t>
            </a:r>
            <a:endParaRPr lang="en-US" sz="5400" b="1" kern="1200" dirty="0">
              <a:solidFill>
                <a:schemeClr val="tx1"/>
              </a:solidFill>
              <a:latin typeface="+mj-lt"/>
              <a:ea typeface="+mj-ea"/>
              <a:cs typeface="+mj-cs"/>
            </a:endParaRPr>
          </a:p>
        </p:txBody>
      </p:sp>
    </p:spTree>
    <p:extLst>
      <p:ext uri="{BB962C8B-B14F-4D97-AF65-F5344CB8AC3E}">
        <p14:creationId xmlns:p14="http://schemas.microsoft.com/office/powerpoint/2010/main" val="2384957152"/>
      </p:ext>
    </p:extLst>
  </p:cSld>
  <p:clrMapOvr>
    <a:masterClrMapping/>
  </p:clrMapOvr>
  <p:transition spd="med">
    <p:push dir="u"/>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9278" y="1233241"/>
            <a:ext cx="3240506" cy="4064628"/>
          </a:xfrm>
        </p:spPr>
        <p:txBody>
          <a:bodyPr>
            <a:normAutofit/>
          </a:bodyPr>
          <a:lstStyle/>
          <a:p>
            <a:r>
              <a:rPr lang="en-US" b="1">
                <a:solidFill>
                  <a:srgbClr val="FFFFFF"/>
                </a:solidFill>
              </a:rPr>
              <a:t>Tiếp xúc bằng ánh mắt </a:t>
            </a:r>
            <a:br>
              <a:rPr lang="en-US" b="1">
                <a:solidFill>
                  <a:srgbClr val="FFFFFF"/>
                </a:solidFill>
              </a:rPr>
            </a:br>
            <a:endParaRPr lang="vi-VN" b="1">
              <a:solidFill>
                <a:srgbClr val="FFFFFF"/>
              </a:solidFill>
            </a:endParaRP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r>
              <a:rPr lang="en-US" sz="2200" err="1"/>
              <a:t>Nhìn</a:t>
            </a:r>
            <a:r>
              <a:rPr lang="en-US" sz="2200"/>
              <a:t> </a:t>
            </a:r>
            <a:r>
              <a:rPr lang="en-US" sz="2200" err="1"/>
              <a:t>thẳng</a:t>
            </a:r>
            <a:r>
              <a:rPr lang="en-US" sz="2200"/>
              <a:t> </a:t>
            </a:r>
            <a:r>
              <a:rPr lang="en-US" sz="2200" err="1"/>
              <a:t>vào</a:t>
            </a:r>
            <a:r>
              <a:rPr lang="en-US" sz="2200"/>
              <a:t> </a:t>
            </a:r>
            <a:r>
              <a:rPr lang="en-US" sz="2200" err="1"/>
              <a:t>mắt</a:t>
            </a:r>
            <a:r>
              <a:rPr lang="en-US" sz="2200"/>
              <a:t> HS, </a:t>
            </a:r>
            <a:r>
              <a:rPr lang="en-US" sz="2200" u="sng" err="1"/>
              <a:t>không</a:t>
            </a:r>
            <a:r>
              <a:rPr lang="en-US" sz="2200" u="sng"/>
              <a:t> </a:t>
            </a:r>
            <a:r>
              <a:rPr lang="en-US" sz="2200" u="sng" err="1"/>
              <a:t>nhìn</a:t>
            </a:r>
            <a:r>
              <a:rPr lang="en-US" sz="2200" u="sng"/>
              <a:t> </a:t>
            </a:r>
            <a:r>
              <a:rPr lang="en-US" sz="2200" u="sng" err="1"/>
              <a:t>liên</a:t>
            </a:r>
            <a:r>
              <a:rPr lang="en-US" sz="2200" u="sng"/>
              <a:t> </a:t>
            </a:r>
            <a:r>
              <a:rPr lang="en-US" sz="2200" u="sng" err="1"/>
              <a:t>tục</a:t>
            </a:r>
            <a:r>
              <a:rPr lang="en-US" sz="2200" u="sng"/>
              <a:t>, </a:t>
            </a:r>
            <a:r>
              <a:rPr lang="en-US" sz="2200" u="sng" err="1"/>
              <a:t>xoi</a:t>
            </a:r>
            <a:r>
              <a:rPr lang="en-US" sz="2200" u="sng"/>
              <a:t> </a:t>
            </a:r>
            <a:r>
              <a:rPr lang="en-US" sz="2200" u="sng" err="1"/>
              <a:t>mói</a:t>
            </a:r>
            <a:r>
              <a:rPr lang="en-US" sz="2200"/>
              <a:t>.</a:t>
            </a:r>
          </a:p>
          <a:p>
            <a:r>
              <a:rPr lang="en-US" sz="2200" err="1"/>
              <a:t>Thỉnh</a:t>
            </a:r>
            <a:r>
              <a:rPr lang="en-US" sz="2200"/>
              <a:t> </a:t>
            </a:r>
            <a:r>
              <a:rPr lang="en-US" sz="2200" err="1"/>
              <a:t>thoảng</a:t>
            </a:r>
            <a:r>
              <a:rPr lang="en-US" sz="2200"/>
              <a:t> </a:t>
            </a:r>
            <a:r>
              <a:rPr lang="en-US" sz="2200" err="1"/>
              <a:t>có</a:t>
            </a:r>
            <a:r>
              <a:rPr lang="en-US" sz="2200"/>
              <a:t> </a:t>
            </a:r>
            <a:r>
              <a:rPr lang="en-US" sz="2200" err="1"/>
              <a:t>thể</a:t>
            </a:r>
            <a:r>
              <a:rPr lang="en-US" sz="2200"/>
              <a:t> </a:t>
            </a:r>
            <a:r>
              <a:rPr lang="en-US" sz="2200" err="1"/>
              <a:t>nhìn</a:t>
            </a:r>
            <a:r>
              <a:rPr lang="en-US" sz="2200"/>
              <a:t> </a:t>
            </a:r>
            <a:r>
              <a:rPr lang="en-US" sz="2200" err="1"/>
              <a:t>đi</a:t>
            </a:r>
            <a:r>
              <a:rPr lang="en-US" sz="2200"/>
              <a:t> </a:t>
            </a:r>
            <a:r>
              <a:rPr lang="en-US" sz="2200" err="1"/>
              <a:t>chỗ</a:t>
            </a:r>
            <a:r>
              <a:rPr lang="en-US" sz="2200"/>
              <a:t> </a:t>
            </a:r>
            <a:r>
              <a:rPr lang="en-US" sz="2200" err="1"/>
              <a:t>khác</a:t>
            </a:r>
            <a:r>
              <a:rPr lang="en-US" sz="2200"/>
              <a:t>,  </a:t>
            </a:r>
            <a:r>
              <a:rPr lang="en-US" sz="2200" u="sng" err="1"/>
              <a:t>không</a:t>
            </a:r>
            <a:r>
              <a:rPr lang="en-US" sz="2200" u="sng"/>
              <a:t>  </a:t>
            </a:r>
            <a:r>
              <a:rPr lang="en-US" sz="2200" u="sng" err="1"/>
              <a:t>tránh</a:t>
            </a:r>
            <a:r>
              <a:rPr lang="en-US" sz="2200" u="sng"/>
              <a:t> </a:t>
            </a:r>
            <a:r>
              <a:rPr lang="en-US" sz="2200" u="sng" err="1"/>
              <a:t>ánh</a:t>
            </a:r>
            <a:r>
              <a:rPr lang="en-US" sz="2200" u="sng"/>
              <a:t> </a:t>
            </a:r>
            <a:r>
              <a:rPr lang="en-US" sz="2200" u="sng" err="1"/>
              <a:t>mắt</a:t>
            </a:r>
            <a:r>
              <a:rPr lang="en-US" sz="2200"/>
              <a:t> </a:t>
            </a:r>
            <a:r>
              <a:rPr lang="en-US" sz="2200" err="1"/>
              <a:t>của</a:t>
            </a:r>
            <a:r>
              <a:rPr lang="en-US" sz="2200"/>
              <a:t> HS </a:t>
            </a:r>
            <a:r>
              <a:rPr lang="en-US" sz="2200" err="1"/>
              <a:t>liên</a:t>
            </a:r>
            <a:r>
              <a:rPr lang="en-US" sz="2200"/>
              <a:t> </a:t>
            </a:r>
            <a:r>
              <a:rPr lang="en-US" sz="2200" err="1"/>
              <a:t>tục</a:t>
            </a:r>
            <a:r>
              <a:rPr lang="en-US" sz="2200"/>
              <a:t>. </a:t>
            </a:r>
          </a:p>
          <a:p>
            <a:r>
              <a:rPr lang="en-US" sz="2200" err="1"/>
              <a:t>Cảm</a:t>
            </a:r>
            <a:r>
              <a:rPr lang="en-US" sz="2200"/>
              <a:t> </a:t>
            </a:r>
            <a:r>
              <a:rPr lang="en-US" sz="2200" err="1"/>
              <a:t>thấy</a:t>
            </a:r>
            <a:r>
              <a:rPr lang="en-US" sz="2200"/>
              <a:t> HS </a:t>
            </a:r>
            <a:r>
              <a:rPr lang="en-US" sz="2200" err="1"/>
              <a:t>không</a:t>
            </a:r>
            <a:r>
              <a:rPr lang="en-US" sz="2200"/>
              <a:t> </a:t>
            </a:r>
            <a:r>
              <a:rPr lang="en-US" sz="2200" err="1"/>
              <a:t>thoải</a:t>
            </a:r>
            <a:r>
              <a:rPr lang="en-US" sz="2200"/>
              <a:t> </a:t>
            </a:r>
            <a:r>
              <a:rPr lang="en-US" sz="2200" err="1"/>
              <a:t>khi</a:t>
            </a:r>
            <a:r>
              <a:rPr lang="en-US" sz="2200"/>
              <a:t> </a:t>
            </a:r>
            <a:r>
              <a:rPr lang="en-US" sz="2200" err="1"/>
              <a:t>nhìn</a:t>
            </a:r>
            <a:r>
              <a:rPr lang="en-US" sz="2200"/>
              <a:t> </a:t>
            </a:r>
            <a:r>
              <a:rPr lang="en-US" sz="2200" err="1"/>
              <a:t>vào</a:t>
            </a:r>
            <a:r>
              <a:rPr lang="en-US" sz="2200"/>
              <a:t> </a:t>
            </a:r>
            <a:r>
              <a:rPr lang="en-US" sz="2200" err="1"/>
              <a:t>mắt</a:t>
            </a:r>
            <a:r>
              <a:rPr lang="en-US" sz="2200"/>
              <a:t>, </a:t>
            </a:r>
            <a:r>
              <a:rPr lang="en-US" sz="2200" err="1"/>
              <a:t>có</a:t>
            </a:r>
            <a:r>
              <a:rPr lang="en-US" sz="2200"/>
              <a:t> </a:t>
            </a:r>
            <a:r>
              <a:rPr lang="en-US" sz="2200" err="1"/>
              <a:t>thể</a:t>
            </a:r>
            <a:r>
              <a:rPr lang="en-US" sz="2200"/>
              <a:t> </a:t>
            </a:r>
            <a:r>
              <a:rPr lang="en-US" sz="2200" u="sng" err="1"/>
              <a:t>nhìn</a:t>
            </a:r>
            <a:r>
              <a:rPr lang="en-US" sz="2200" u="sng"/>
              <a:t> </a:t>
            </a:r>
            <a:r>
              <a:rPr lang="en-US" sz="2200" u="sng" err="1"/>
              <a:t>xuống</a:t>
            </a:r>
            <a:r>
              <a:rPr lang="en-US" sz="2200" u="sng"/>
              <a:t> </a:t>
            </a:r>
            <a:r>
              <a:rPr lang="en-US" sz="2200" u="sng" err="1"/>
              <a:t>một</a:t>
            </a:r>
            <a:r>
              <a:rPr lang="en-US" sz="2200" u="sng"/>
              <a:t> </a:t>
            </a:r>
            <a:r>
              <a:rPr lang="en-US" sz="2200" u="sng" err="1"/>
              <a:t>chút</a:t>
            </a:r>
            <a:r>
              <a:rPr lang="en-US" sz="2200" u="sng"/>
              <a:t> </a:t>
            </a:r>
            <a:r>
              <a:rPr lang="en-US" sz="2200" err="1"/>
              <a:t>nhưng</a:t>
            </a:r>
            <a:r>
              <a:rPr lang="en-US" sz="2200"/>
              <a:t> </a:t>
            </a:r>
            <a:r>
              <a:rPr lang="en-US" sz="2200" err="1"/>
              <a:t>vẫn</a:t>
            </a:r>
            <a:r>
              <a:rPr lang="en-US" sz="2200"/>
              <a:t> </a:t>
            </a:r>
            <a:r>
              <a:rPr lang="en-US" sz="2200" err="1"/>
              <a:t>phải</a:t>
            </a:r>
            <a:r>
              <a:rPr lang="en-US" sz="2200"/>
              <a:t> </a:t>
            </a:r>
            <a:r>
              <a:rPr lang="en-US" sz="2200" err="1"/>
              <a:t>thể</a:t>
            </a:r>
            <a:r>
              <a:rPr lang="en-US" sz="2200"/>
              <a:t> </a:t>
            </a:r>
            <a:r>
              <a:rPr lang="en-US" sz="2200" err="1"/>
              <a:t>hiện</a:t>
            </a:r>
            <a:r>
              <a:rPr lang="en-US" sz="2200"/>
              <a:t> </a:t>
            </a:r>
            <a:r>
              <a:rPr lang="en-US" sz="2200" err="1"/>
              <a:t>sự</a:t>
            </a:r>
            <a:r>
              <a:rPr lang="en-US" sz="2200"/>
              <a:t> </a:t>
            </a:r>
            <a:r>
              <a:rPr lang="en-US" sz="2200" err="1"/>
              <a:t>chú</a:t>
            </a:r>
            <a:r>
              <a:rPr lang="en-US" sz="2200"/>
              <a:t> </a:t>
            </a:r>
            <a:r>
              <a:rPr lang="en-US" sz="2200" err="1"/>
              <a:t>ý</a:t>
            </a:r>
            <a:r>
              <a:rPr lang="en-US" sz="2200"/>
              <a:t> </a:t>
            </a:r>
            <a:r>
              <a:rPr lang="en-US" sz="2200" err="1"/>
              <a:t>lắng</a:t>
            </a:r>
            <a:r>
              <a:rPr lang="en-US" sz="2200"/>
              <a:t> </a:t>
            </a:r>
            <a:r>
              <a:rPr lang="en-US" sz="2200" err="1"/>
              <a:t>nghe</a:t>
            </a:r>
            <a:endParaRPr lang="en-US" sz="2200"/>
          </a:p>
          <a:p>
            <a:r>
              <a:rPr lang="en-US" sz="2200" err="1"/>
              <a:t>Lưu</a:t>
            </a:r>
            <a:r>
              <a:rPr lang="en-US" sz="2200"/>
              <a:t> </a:t>
            </a:r>
            <a:r>
              <a:rPr lang="en-US" sz="2200" err="1"/>
              <a:t>ý</a:t>
            </a:r>
            <a:r>
              <a:rPr lang="en-US" sz="2200"/>
              <a:t> </a:t>
            </a:r>
            <a:r>
              <a:rPr lang="en-US" sz="2200" err="1"/>
              <a:t>về</a:t>
            </a:r>
            <a:r>
              <a:rPr lang="en-US" sz="2200"/>
              <a:t> </a:t>
            </a:r>
            <a:r>
              <a:rPr lang="en-US" sz="2200" u="sng" err="1"/>
              <a:t>giới</a:t>
            </a:r>
            <a:r>
              <a:rPr lang="en-US" sz="2200" u="sng"/>
              <a:t> </a:t>
            </a:r>
            <a:r>
              <a:rPr lang="en-US" sz="2200" u="sng" err="1"/>
              <a:t>tính</a:t>
            </a:r>
            <a:r>
              <a:rPr lang="en-US" sz="2200" u="sng"/>
              <a:t>/</a:t>
            </a:r>
            <a:r>
              <a:rPr lang="en-US" sz="2200" u="sng" err="1"/>
              <a:t>văn</a:t>
            </a:r>
            <a:r>
              <a:rPr lang="en-US" sz="2200" u="sng"/>
              <a:t> </a:t>
            </a:r>
            <a:r>
              <a:rPr lang="en-US" sz="2200" u="sng" err="1"/>
              <a:t>hoá</a:t>
            </a:r>
            <a:r>
              <a:rPr lang="en-US" sz="2200"/>
              <a:t> </a:t>
            </a:r>
            <a:r>
              <a:rPr lang="en-US" sz="2200" err="1"/>
              <a:t>trong</a:t>
            </a:r>
            <a:r>
              <a:rPr lang="en-US" sz="2200"/>
              <a:t> </a:t>
            </a:r>
            <a:r>
              <a:rPr lang="en-US" sz="2200" err="1"/>
              <a:t>khi</a:t>
            </a:r>
            <a:r>
              <a:rPr lang="en-US" sz="2200"/>
              <a:t> </a:t>
            </a:r>
            <a:r>
              <a:rPr lang="en-US" sz="2200" err="1"/>
              <a:t>tiếp</a:t>
            </a:r>
            <a:r>
              <a:rPr lang="en-US" sz="2200"/>
              <a:t> </a:t>
            </a:r>
            <a:r>
              <a:rPr lang="en-US" sz="2200" err="1"/>
              <a:t>xúc</a:t>
            </a:r>
            <a:r>
              <a:rPr lang="en-US" sz="2200"/>
              <a:t> </a:t>
            </a:r>
            <a:r>
              <a:rPr lang="en-US" sz="2200" err="1"/>
              <a:t>bằng</a:t>
            </a:r>
            <a:r>
              <a:rPr lang="en-US" sz="2200"/>
              <a:t> </a:t>
            </a:r>
            <a:r>
              <a:rPr lang="en-US" sz="2200" err="1"/>
              <a:t>ánh</a:t>
            </a:r>
            <a:r>
              <a:rPr lang="en-US" sz="2200"/>
              <a:t> </a:t>
            </a:r>
            <a:r>
              <a:rPr lang="en-US" sz="2200" err="1"/>
              <a:t>mắt</a:t>
            </a:r>
            <a:r>
              <a:rPr lang="en-US" sz="2200"/>
              <a:t> </a:t>
            </a:r>
            <a:r>
              <a:rPr lang="en-US" sz="2200" err="1"/>
              <a:t>với</a:t>
            </a:r>
            <a:r>
              <a:rPr lang="en-US" sz="2200"/>
              <a:t> HS.</a:t>
            </a:r>
          </a:p>
          <a:p>
            <a:r>
              <a:rPr lang="en-US" sz="2200" u="sng" err="1"/>
              <a:t>Trao</a:t>
            </a:r>
            <a:r>
              <a:rPr lang="en-US" sz="2200" u="sng"/>
              <a:t> </a:t>
            </a:r>
            <a:r>
              <a:rPr lang="en-US" sz="2200" u="sng" err="1"/>
              <a:t>đổi</a:t>
            </a:r>
            <a:r>
              <a:rPr lang="en-US" sz="2200" u="sng"/>
              <a:t> </a:t>
            </a:r>
            <a:r>
              <a:rPr lang="en-US" sz="2200" err="1"/>
              <a:t>với</a:t>
            </a:r>
            <a:r>
              <a:rPr lang="en-US" sz="2200"/>
              <a:t> HS </a:t>
            </a:r>
            <a:r>
              <a:rPr lang="en-US" sz="2200" err="1"/>
              <a:t>để</a:t>
            </a:r>
            <a:r>
              <a:rPr lang="en-US" sz="2200"/>
              <a:t> </a:t>
            </a:r>
            <a:r>
              <a:rPr lang="en-US" sz="2200" err="1"/>
              <a:t>tạo</a:t>
            </a:r>
            <a:r>
              <a:rPr lang="en-US" sz="2200"/>
              <a:t> </a:t>
            </a:r>
            <a:r>
              <a:rPr lang="en-US" sz="2200" err="1"/>
              <a:t>nên</a:t>
            </a:r>
            <a:r>
              <a:rPr lang="en-US" sz="2200"/>
              <a:t> </a:t>
            </a:r>
            <a:r>
              <a:rPr lang="en-US" sz="2200" err="1"/>
              <a:t>sự</a:t>
            </a:r>
            <a:r>
              <a:rPr lang="en-US" sz="2200"/>
              <a:t> </a:t>
            </a:r>
            <a:r>
              <a:rPr lang="en-US" sz="2200" err="1"/>
              <a:t>thoải</a:t>
            </a:r>
            <a:r>
              <a:rPr lang="en-US" sz="2200"/>
              <a:t> </a:t>
            </a:r>
            <a:r>
              <a:rPr lang="en-US" sz="2200" err="1"/>
              <a:t>mái</a:t>
            </a:r>
            <a:r>
              <a:rPr lang="en-US" sz="2200"/>
              <a:t>.</a:t>
            </a:r>
            <a:endParaRPr lang="vi-VN" sz="2200"/>
          </a:p>
          <a:p>
            <a:endParaRPr lang="vi-VN" sz="2200"/>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p:cNvSpPr>
            <a:spLocks noGrp="1"/>
          </p:cNvSpPr>
          <p:nvPr>
            <p:ph type="sldNum" sz="quarter" idx="12"/>
          </p:nvPr>
        </p:nvSpPr>
        <p:spPr>
          <a:xfrm>
            <a:off x="10506330" y="6356350"/>
            <a:ext cx="847470" cy="365125"/>
          </a:xfrm>
        </p:spPr>
        <p:txBody>
          <a:bodyPr>
            <a:normAutofit/>
          </a:bodyPr>
          <a:lstStyle/>
          <a:p>
            <a:pPr>
              <a:lnSpc>
                <a:spcPct val="90000"/>
              </a:lnSpc>
              <a:spcAft>
                <a:spcPts val="600"/>
              </a:spcAft>
            </a:pPr>
            <a:fld id="{6DBDAA94-F65E-494A-878F-7240E85319D0}" type="slidenum">
              <a:rPr lang="en-US" sz="1700" smtClean="0"/>
              <a:pPr>
                <a:lnSpc>
                  <a:spcPct val="90000"/>
                </a:lnSpc>
                <a:spcAft>
                  <a:spcPts val="600"/>
                </a:spcAft>
              </a:pPr>
              <a:t>90</a:t>
            </a:fld>
            <a:endParaRPr lang="en-US" sz="1700"/>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6826" y="1112969"/>
            <a:ext cx="3937298" cy="4166010"/>
          </a:xfrm>
        </p:spPr>
        <p:txBody>
          <a:bodyPr>
            <a:normAutofit/>
          </a:bodyPr>
          <a:lstStyle/>
          <a:p>
            <a:r>
              <a:rPr lang="en-US" b="1">
                <a:solidFill>
                  <a:srgbClr val="FFFFFF"/>
                </a:solidFill>
              </a:rPr>
              <a:t>Vị trí thân thể và khoảng cách</a:t>
            </a:r>
            <a:endParaRPr lang="vi-VN" b="1">
              <a:solidFill>
                <a:srgbClr val="FFFFFF"/>
              </a:solidFill>
            </a:endParaRP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r>
              <a:rPr lang="en-US" sz="2400" err="1"/>
              <a:t>Ngồi</a:t>
            </a:r>
            <a:r>
              <a:rPr lang="en-US" sz="2400"/>
              <a:t> </a:t>
            </a:r>
            <a:r>
              <a:rPr lang="en-US" sz="2400" err="1"/>
              <a:t>thẳng</a:t>
            </a:r>
            <a:r>
              <a:rPr lang="en-US" sz="2400"/>
              <a:t>, </a:t>
            </a:r>
            <a:r>
              <a:rPr lang="en-US" sz="2400" u="sng" err="1"/>
              <a:t>đầu</a:t>
            </a:r>
            <a:r>
              <a:rPr lang="en-US" sz="2400"/>
              <a:t> </a:t>
            </a:r>
            <a:r>
              <a:rPr lang="en-US" sz="2400" err="1"/>
              <a:t>nghiêng</a:t>
            </a:r>
            <a:r>
              <a:rPr lang="en-US" sz="2400"/>
              <a:t> </a:t>
            </a:r>
            <a:r>
              <a:rPr lang="en-US" sz="2400" err="1"/>
              <a:t>hướng</a:t>
            </a:r>
            <a:r>
              <a:rPr lang="en-US" sz="2400"/>
              <a:t> </a:t>
            </a:r>
            <a:r>
              <a:rPr lang="en-US" sz="2400" err="1"/>
              <a:t>về</a:t>
            </a:r>
            <a:r>
              <a:rPr lang="en-US" sz="2400"/>
              <a:t> </a:t>
            </a:r>
            <a:r>
              <a:rPr lang="en-US" sz="2400" err="1"/>
              <a:t>phía</a:t>
            </a:r>
            <a:r>
              <a:rPr lang="en-US" sz="2400"/>
              <a:t> HS. </a:t>
            </a:r>
          </a:p>
          <a:p>
            <a:r>
              <a:rPr lang="en-US" sz="2400" err="1"/>
              <a:t>Ngả</a:t>
            </a:r>
            <a:r>
              <a:rPr lang="en-US" sz="2400"/>
              <a:t> </a:t>
            </a:r>
            <a:r>
              <a:rPr lang="en-US" sz="2400" err="1"/>
              <a:t>nhẹ</a:t>
            </a:r>
            <a:r>
              <a:rPr lang="en-US" sz="2400"/>
              <a:t> </a:t>
            </a:r>
            <a:r>
              <a:rPr lang="en-US" sz="2400" u="sng" err="1"/>
              <a:t>người</a:t>
            </a:r>
            <a:r>
              <a:rPr lang="en-US" sz="2400"/>
              <a:t> </a:t>
            </a:r>
            <a:r>
              <a:rPr lang="en-US" sz="2400" err="1"/>
              <a:t>ra</a:t>
            </a:r>
            <a:r>
              <a:rPr lang="en-US" sz="2400"/>
              <a:t> </a:t>
            </a:r>
            <a:r>
              <a:rPr lang="en-US" sz="2400" err="1"/>
              <a:t>phía</a:t>
            </a:r>
            <a:r>
              <a:rPr lang="en-US" sz="2400"/>
              <a:t> </a:t>
            </a:r>
            <a:r>
              <a:rPr lang="en-US" sz="2400" err="1"/>
              <a:t>sau</a:t>
            </a:r>
            <a:r>
              <a:rPr lang="en-US" sz="2400"/>
              <a:t> </a:t>
            </a:r>
            <a:r>
              <a:rPr lang="en-US" sz="2400" err="1"/>
              <a:t>ghế</a:t>
            </a:r>
            <a:r>
              <a:rPr lang="en-US" sz="2400"/>
              <a:t> </a:t>
            </a:r>
            <a:r>
              <a:rPr lang="en-US" sz="2400" err="1"/>
              <a:t>nhưng</a:t>
            </a:r>
            <a:r>
              <a:rPr lang="en-US" sz="2400"/>
              <a:t> </a:t>
            </a:r>
            <a:r>
              <a:rPr lang="en-US" sz="2400" err="1"/>
              <a:t>không</a:t>
            </a:r>
            <a:r>
              <a:rPr lang="en-US" sz="2400"/>
              <a:t> </a:t>
            </a:r>
            <a:r>
              <a:rPr lang="en-US" sz="2400" err="1"/>
              <a:t>nên</a:t>
            </a:r>
            <a:r>
              <a:rPr lang="en-US" sz="2400"/>
              <a:t> </a:t>
            </a:r>
            <a:r>
              <a:rPr lang="en-US" sz="2400" err="1"/>
              <a:t>ngồi</a:t>
            </a:r>
            <a:r>
              <a:rPr lang="en-US" sz="2400"/>
              <a:t> </a:t>
            </a:r>
            <a:r>
              <a:rPr lang="en-US" sz="2400" err="1"/>
              <a:t>tựa</a:t>
            </a:r>
            <a:r>
              <a:rPr lang="en-US" sz="2400"/>
              <a:t> </a:t>
            </a:r>
            <a:r>
              <a:rPr lang="en-US" sz="2400" err="1"/>
              <a:t>sát</a:t>
            </a:r>
            <a:r>
              <a:rPr lang="en-US" sz="2400"/>
              <a:t> </a:t>
            </a:r>
            <a:r>
              <a:rPr lang="en-US" sz="2400" err="1"/>
              <a:t>vào</a:t>
            </a:r>
            <a:r>
              <a:rPr lang="en-US" sz="2400"/>
              <a:t> </a:t>
            </a:r>
            <a:r>
              <a:rPr lang="en-US" sz="2400" err="1"/>
              <a:t>ghế</a:t>
            </a:r>
            <a:r>
              <a:rPr lang="en-US" sz="2400"/>
              <a:t>. </a:t>
            </a:r>
          </a:p>
          <a:p>
            <a:r>
              <a:rPr lang="en-US" sz="2400" u="sng"/>
              <a:t>Hai </a:t>
            </a:r>
            <a:r>
              <a:rPr lang="en-US" sz="2400" u="sng" err="1"/>
              <a:t>tay</a:t>
            </a:r>
            <a:r>
              <a:rPr lang="en-US" sz="2400" u="sng"/>
              <a:t> </a:t>
            </a:r>
            <a:r>
              <a:rPr lang="en-US" sz="2400" err="1"/>
              <a:t>để</a:t>
            </a:r>
            <a:r>
              <a:rPr lang="en-US" sz="2400"/>
              <a:t> </a:t>
            </a:r>
            <a:r>
              <a:rPr lang="en-US" sz="2400" err="1"/>
              <a:t>lên</a:t>
            </a:r>
            <a:r>
              <a:rPr lang="en-US" sz="2400"/>
              <a:t> </a:t>
            </a:r>
            <a:r>
              <a:rPr lang="en-US" sz="2400" err="1"/>
              <a:t>đùi</a:t>
            </a:r>
            <a:r>
              <a:rPr lang="en-US" sz="2400"/>
              <a:t>, </a:t>
            </a:r>
            <a:r>
              <a:rPr lang="en-US" sz="2400" err="1"/>
              <a:t>hoặc</a:t>
            </a:r>
            <a:r>
              <a:rPr lang="en-US" sz="2400"/>
              <a:t> </a:t>
            </a:r>
            <a:r>
              <a:rPr lang="en-US" sz="2400" err="1"/>
              <a:t>nắm</a:t>
            </a:r>
            <a:r>
              <a:rPr lang="en-US" sz="2400"/>
              <a:t> </a:t>
            </a:r>
            <a:r>
              <a:rPr lang="en-US" sz="2400" err="1"/>
              <a:t>khẽ</a:t>
            </a:r>
            <a:r>
              <a:rPr lang="en-US" sz="2400"/>
              <a:t> </a:t>
            </a:r>
            <a:r>
              <a:rPr lang="en-US" sz="2400" err="1"/>
              <a:t>vào</a:t>
            </a:r>
            <a:r>
              <a:rPr lang="en-US" sz="2400"/>
              <a:t> </a:t>
            </a:r>
            <a:r>
              <a:rPr lang="en-US" sz="2400" err="1"/>
              <a:t>nhau</a:t>
            </a:r>
            <a:r>
              <a:rPr lang="en-US" sz="2400"/>
              <a:t>, </a:t>
            </a:r>
            <a:r>
              <a:rPr lang="en-US" sz="2400" err="1"/>
              <a:t>hoặc</a:t>
            </a:r>
            <a:r>
              <a:rPr lang="en-US" sz="2400"/>
              <a:t> </a:t>
            </a:r>
            <a:r>
              <a:rPr lang="en-US" sz="2400" err="1"/>
              <a:t>cử</a:t>
            </a:r>
            <a:r>
              <a:rPr lang="en-US" sz="2400"/>
              <a:t> </a:t>
            </a:r>
            <a:r>
              <a:rPr lang="en-US" sz="2400" err="1"/>
              <a:t>động</a:t>
            </a:r>
            <a:r>
              <a:rPr lang="en-US" sz="2400"/>
              <a:t> </a:t>
            </a:r>
            <a:r>
              <a:rPr lang="en-US" sz="2400" err="1"/>
              <a:t>hai</a:t>
            </a:r>
            <a:r>
              <a:rPr lang="en-US" sz="2400"/>
              <a:t> </a:t>
            </a:r>
            <a:r>
              <a:rPr lang="en-US" sz="2400" err="1"/>
              <a:t>tay</a:t>
            </a:r>
            <a:r>
              <a:rPr lang="en-US" sz="2400"/>
              <a:t> </a:t>
            </a:r>
            <a:r>
              <a:rPr lang="en-US" sz="2400" err="1"/>
              <a:t>với</a:t>
            </a:r>
            <a:r>
              <a:rPr lang="en-US" sz="2400"/>
              <a:t> </a:t>
            </a:r>
            <a:r>
              <a:rPr lang="en-US" sz="2400" err="1"/>
              <a:t>tốc</a:t>
            </a:r>
            <a:r>
              <a:rPr lang="en-US" sz="2400"/>
              <a:t> </a:t>
            </a:r>
            <a:r>
              <a:rPr lang="en-US" sz="2400" err="1"/>
              <a:t>độ</a:t>
            </a:r>
            <a:r>
              <a:rPr lang="en-US" sz="2400"/>
              <a:t> </a:t>
            </a:r>
            <a:r>
              <a:rPr lang="en-US" sz="2400" err="1"/>
              <a:t>vừa</a:t>
            </a:r>
            <a:r>
              <a:rPr lang="en-US" sz="2400"/>
              <a:t> </a:t>
            </a:r>
            <a:r>
              <a:rPr lang="en-US" sz="2400" err="1"/>
              <a:t>phải</a:t>
            </a:r>
            <a:r>
              <a:rPr lang="en-US" sz="2400"/>
              <a:t>.  </a:t>
            </a:r>
          </a:p>
          <a:p>
            <a:r>
              <a:rPr lang="en-US" sz="2400" u="sng" err="1"/>
              <a:t>Không</a:t>
            </a:r>
            <a:r>
              <a:rPr lang="en-US" sz="2400" u="sng"/>
              <a:t> </a:t>
            </a:r>
            <a:r>
              <a:rPr lang="en-US" sz="2400" u="sng" err="1"/>
              <a:t>nên</a:t>
            </a:r>
            <a:r>
              <a:rPr lang="en-US" sz="2400" u="sng"/>
              <a:t> </a:t>
            </a:r>
            <a:r>
              <a:rPr lang="en-US" sz="2400" u="sng" err="1"/>
              <a:t>khoanh</a:t>
            </a:r>
            <a:r>
              <a:rPr lang="en-US" sz="2400" u="sng"/>
              <a:t> </a:t>
            </a:r>
            <a:r>
              <a:rPr lang="en-US" sz="2400" u="sng" err="1"/>
              <a:t>tay</a:t>
            </a:r>
            <a:r>
              <a:rPr lang="en-US" sz="2400" u="sng"/>
              <a:t> </a:t>
            </a:r>
            <a:r>
              <a:rPr lang="en-US" sz="2400" u="sng" err="1"/>
              <a:t>trước</a:t>
            </a:r>
            <a:r>
              <a:rPr lang="en-US" sz="2400" u="sng"/>
              <a:t> </a:t>
            </a:r>
            <a:r>
              <a:rPr lang="en-US" sz="2400" u="sng" err="1"/>
              <a:t>ngực</a:t>
            </a:r>
            <a:r>
              <a:rPr lang="en-US" sz="2400"/>
              <a:t>. </a:t>
            </a:r>
          </a:p>
          <a:p>
            <a:r>
              <a:rPr lang="en-US" sz="2400" err="1"/>
              <a:t>Nếu</a:t>
            </a:r>
            <a:r>
              <a:rPr lang="en-US" sz="2400"/>
              <a:t> </a:t>
            </a:r>
            <a:r>
              <a:rPr lang="en-US" sz="2400" err="1"/>
              <a:t>cảm</a:t>
            </a:r>
            <a:r>
              <a:rPr lang="en-US" sz="2400"/>
              <a:t> </a:t>
            </a:r>
            <a:r>
              <a:rPr lang="en-US" sz="2400" err="1"/>
              <a:t>thấy</a:t>
            </a:r>
            <a:r>
              <a:rPr lang="en-US" sz="2400"/>
              <a:t> </a:t>
            </a:r>
            <a:r>
              <a:rPr lang="en-US" sz="2400" err="1"/>
              <a:t>không</a:t>
            </a:r>
            <a:r>
              <a:rPr lang="en-US" sz="2400"/>
              <a:t> </a:t>
            </a:r>
            <a:r>
              <a:rPr lang="en-US" sz="2400" err="1"/>
              <a:t>thoải</a:t>
            </a:r>
            <a:r>
              <a:rPr lang="en-US" sz="2400"/>
              <a:t> </a:t>
            </a:r>
            <a:r>
              <a:rPr lang="en-US" sz="2400" err="1"/>
              <a:t>mái</a:t>
            </a:r>
            <a:r>
              <a:rPr lang="en-US" sz="2400"/>
              <a:t>: </a:t>
            </a:r>
            <a:r>
              <a:rPr lang="en-US" sz="2400" u="sng" err="1"/>
              <a:t>trao</a:t>
            </a:r>
            <a:r>
              <a:rPr lang="en-US" sz="2400" u="sng"/>
              <a:t> </a:t>
            </a:r>
            <a:r>
              <a:rPr lang="en-US" sz="2400" u="sng" err="1"/>
              <a:t>đổi</a:t>
            </a:r>
            <a:r>
              <a:rPr lang="en-US" sz="2400" u="sng"/>
              <a:t>, </a:t>
            </a:r>
            <a:r>
              <a:rPr lang="en-US" sz="2400" u="sng" err="1"/>
              <a:t>ra</a:t>
            </a:r>
            <a:r>
              <a:rPr lang="en-US" sz="2400" u="sng"/>
              <a:t> </a:t>
            </a:r>
            <a:r>
              <a:rPr lang="en-US" sz="2400" u="sng" err="1"/>
              <a:t>ngoài</a:t>
            </a:r>
            <a:r>
              <a:rPr lang="en-US" sz="2400" u="sng"/>
              <a:t>, </a:t>
            </a:r>
            <a:r>
              <a:rPr lang="en-US" sz="2400" u="sng" err="1"/>
              <a:t>chuẩn</a:t>
            </a:r>
            <a:r>
              <a:rPr lang="en-US" sz="2400" u="sng"/>
              <a:t> </a:t>
            </a:r>
            <a:r>
              <a:rPr lang="en-US" sz="2400" u="sng" err="1"/>
              <a:t>bị</a:t>
            </a:r>
            <a:r>
              <a:rPr lang="en-US" sz="2400" u="sng"/>
              <a:t> </a:t>
            </a:r>
            <a:r>
              <a:rPr lang="en-US" sz="2400" u="sng" err="1"/>
              <a:t>lại</a:t>
            </a:r>
            <a:r>
              <a:rPr lang="en-US" sz="2400"/>
              <a:t>.</a:t>
            </a:r>
          </a:p>
          <a:p>
            <a:r>
              <a:rPr lang="en-US" sz="2400"/>
              <a:t>…</a:t>
            </a:r>
            <a:endParaRPr lang="vi-VN" sz="2400"/>
          </a:p>
          <a:p>
            <a:endParaRPr lang="vi-VN" sz="2400"/>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p:cNvSpPr>
            <a:spLocks noGrp="1"/>
          </p:cNvSpPr>
          <p:nvPr>
            <p:ph type="sldNum" sz="quarter" idx="12"/>
          </p:nvPr>
        </p:nvSpPr>
        <p:spPr>
          <a:xfrm>
            <a:off x="10506330" y="6356350"/>
            <a:ext cx="847470" cy="365125"/>
          </a:xfrm>
        </p:spPr>
        <p:txBody>
          <a:bodyPr>
            <a:normAutofit/>
          </a:bodyPr>
          <a:lstStyle/>
          <a:p>
            <a:pPr>
              <a:lnSpc>
                <a:spcPct val="90000"/>
              </a:lnSpc>
              <a:spcAft>
                <a:spcPts val="600"/>
              </a:spcAft>
            </a:pPr>
            <a:fld id="{6DBDAA94-F65E-494A-878F-7240E85319D0}" type="slidenum">
              <a:rPr lang="en-US" sz="1700" smtClean="0"/>
              <a:pPr>
                <a:lnSpc>
                  <a:spcPct val="90000"/>
                </a:lnSpc>
                <a:spcAft>
                  <a:spcPts val="600"/>
                </a:spcAft>
              </a:pPr>
              <a:t>91</a:t>
            </a:fld>
            <a:endParaRPr lang="en-US" sz="1700"/>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1074" y="1396686"/>
            <a:ext cx="3240506" cy="4064628"/>
          </a:xfrm>
        </p:spPr>
        <p:txBody>
          <a:bodyPr>
            <a:normAutofit/>
          </a:bodyPr>
          <a:lstStyle/>
          <a:p>
            <a:r>
              <a:rPr lang="en-US" b="1">
                <a:solidFill>
                  <a:srgbClr val="FFFFFF"/>
                </a:solidFill>
              </a:rPr>
              <a:t>Va chạm</a:t>
            </a:r>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370153" y="1526033"/>
            <a:ext cx="5536397" cy="3935281"/>
          </a:xfrm>
        </p:spPr>
        <p:txBody>
          <a:bodyPr>
            <a:normAutofit/>
          </a:bodyPr>
          <a:lstStyle/>
          <a:p>
            <a:r>
              <a:rPr lang="en-US" u="sng" dirty="0" err="1"/>
              <a:t>Có</a:t>
            </a:r>
            <a:r>
              <a:rPr lang="en-US" u="sng" dirty="0"/>
              <a:t> </a:t>
            </a:r>
            <a:r>
              <a:rPr lang="en-US" u="sng" dirty="0" err="1"/>
              <a:t>thể</a:t>
            </a:r>
            <a:r>
              <a:rPr lang="en-US" u="sng" dirty="0"/>
              <a:t> </a:t>
            </a:r>
            <a:r>
              <a:rPr lang="en-US" u="sng" dirty="0" err="1"/>
              <a:t>nắm</a:t>
            </a:r>
            <a:r>
              <a:rPr lang="en-US" u="sng" dirty="0"/>
              <a:t> </a:t>
            </a:r>
            <a:r>
              <a:rPr lang="en-US" u="sng" dirty="0" err="1"/>
              <a:t>tay</a:t>
            </a:r>
            <a:r>
              <a:rPr lang="en-US" u="sng" dirty="0"/>
              <a:t>, </a:t>
            </a:r>
            <a:r>
              <a:rPr lang="en-US" u="sng" dirty="0" err="1"/>
              <a:t>vỗ</a:t>
            </a:r>
            <a:r>
              <a:rPr lang="en-US" u="sng" dirty="0"/>
              <a:t> </a:t>
            </a:r>
            <a:r>
              <a:rPr lang="en-US" u="sng" dirty="0" err="1"/>
              <a:t>vai</a:t>
            </a:r>
            <a:r>
              <a:rPr lang="en-US" u="sng" dirty="0"/>
              <a:t> HS </a:t>
            </a:r>
            <a:r>
              <a:rPr lang="en-US" u="sng" dirty="0" err="1"/>
              <a:t>phù</a:t>
            </a:r>
            <a:r>
              <a:rPr lang="en-US" u="sng" dirty="0"/>
              <a:t> </a:t>
            </a:r>
            <a:r>
              <a:rPr lang="en-US" u="sng" dirty="0" err="1"/>
              <a:t>hợp</a:t>
            </a:r>
            <a:r>
              <a:rPr lang="en-US" dirty="0"/>
              <a:t>, </a:t>
            </a:r>
            <a:r>
              <a:rPr lang="en-US" dirty="0" err="1"/>
              <a:t>nhưng</a:t>
            </a:r>
            <a:r>
              <a:rPr lang="en-US" dirty="0"/>
              <a:t> </a:t>
            </a:r>
            <a:r>
              <a:rPr lang="en-US" u="sng" dirty="0" err="1"/>
              <a:t>phải</a:t>
            </a:r>
            <a:r>
              <a:rPr lang="en-US" u="sng" dirty="0"/>
              <a:t> </a:t>
            </a:r>
            <a:r>
              <a:rPr lang="en-US" u="sng" dirty="0" err="1"/>
              <a:t>chú</a:t>
            </a:r>
            <a:r>
              <a:rPr lang="en-US" u="sng" dirty="0"/>
              <a:t> </a:t>
            </a:r>
            <a:r>
              <a:rPr lang="en-US" u="sng" dirty="0" err="1"/>
              <a:t>ý</a:t>
            </a:r>
            <a:r>
              <a:rPr lang="en-US" u="sng" dirty="0"/>
              <a:t> </a:t>
            </a:r>
            <a:r>
              <a:rPr lang="en-US" u="sng" dirty="0" err="1"/>
              <a:t>phản</a:t>
            </a:r>
            <a:r>
              <a:rPr lang="en-US" u="sng" dirty="0"/>
              <a:t> </a:t>
            </a:r>
            <a:r>
              <a:rPr lang="en-US" u="sng" dirty="0" err="1"/>
              <a:t>ứng</a:t>
            </a:r>
            <a:r>
              <a:rPr lang="en-US" u="sng" dirty="0"/>
              <a:t> </a:t>
            </a:r>
            <a:r>
              <a:rPr lang="en-US" dirty="0" err="1"/>
              <a:t>của</a:t>
            </a:r>
            <a:r>
              <a:rPr lang="en-US" dirty="0"/>
              <a:t> HS </a:t>
            </a:r>
            <a:r>
              <a:rPr lang="en-US" dirty="0" err="1"/>
              <a:t>sau</a:t>
            </a:r>
            <a:r>
              <a:rPr lang="en-US" dirty="0"/>
              <a:t> </a:t>
            </a:r>
            <a:r>
              <a:rPr lang="en-US" dirty="0" err="1"/>
              <a:t>khi</a:t>
            </a:r>
            <a:r>
              <a:rPr lang="en-US" dirty="0"/>
              <a:t> </a:t>
            </a:r>
            <a:r>
              <a:rPr lang="en-US" dirty="0" err="1"/>
              <a:t>va</a:t>
            </a:r>
            <a:r>
              <a:rPr lang="en-US" dirty="0"/>
              <a:t> </a:t>
            </a:r>
            <a:r>
              <a:rPr lang="en-US" dirty="0" err="1"/>
              <a:t>chạm</a:t>
            </a:r>
            <a:r>
              <a:rPr lang="en-US" dirty="0"/>
              <a:t> (</a:t>
            </a:r>
            <a:r>
              <a:rPr lang="en-US" dirty="0" err="1"/>
              <a:t>giới</a:t>
            </a:r>
            <a:r>
              <a:rPr lang="en-US" dirty="0"/>
              <a:t> </a:t>
            </a:r>
            <a:r>
              <a:rPr lang="en-US" dirty="0" err="1"/>
              <a:t>tính</a:t>
            </a:r>
            <a:r>
              <a:rPr lang="en-US" dirty="0"/>
              <a:t>, </a:t>
            </a:r>
            <a:r>
              <a:rPr lang="en-US" dirty="0" err="1"/>
              <a:t>tuổi</a:t>
            </a:r>
            <a:r>
              <a:rPr lang="en-US" dirty="0"/>
              <a:t>,…) </a:t>
            </a:r>
          </a:p>
          <a:p>
            <a:r>
              <a:rPr lang="en-US" dirty="0" err="1"/>
              <a:t>Đặc</a:t>
            </a:r>
            <a:r>
              <a:rPr lang="en-US" dirty="0"/>
              <a:t> </a:t>
            </a:r>
            <a:r>
              <a:rPr lang="en-US" dirty="0" err="1"/>
              <a:t>biệt</a:t>
            </a:r>
            <a:r>
              <a:rPr lang="en-US" dirty="0"/>
              <a:t> </a:t>
            </a:r>
            <a:r>
              <a:rPr lang="en-US" dirty="0" err="1"/>
              <a:t>lưu</a:t>
            </a:r>
            <a:r>
              <a:rPr lang="en-US" dirty="0"/>
              <a:t> </a:t>
            </a:r>
            <a:r>
              <a:rPr lang="en-US" dirty="0" err="1"/>
              <a:t>ý</a:t>
            </a:r>
            <a:r>
              <a:rPr lang="en-US" dirty="0"/>
              <a:t>: </a:t>
            </a:r>
            <a:r>
              <a:rPr lang="en-US" dirty="0" err="1"/>
              <a:t>giới</a:t>
            </a:r>
            <a:r>
              <a:rPr lang="en-US" dirty="0"/>
              <a:t> </a:t>
            </a:r>
            <a:r>
              <a:rPr lang="en-US" dirty="0" err="1"/>
              <a:t>tính</a:t>
            </a:r>
            <a:r>
              <a:rPr lang="en-US" dirty="0"/>
              <a:t>, </a:t>
            </a:r>
            <a:r>
              <a:rPr lang="en-US" dirty="0" err="1"/>
              <a:t>lứa</a:t>
            </a:r>
            <a:r>
              <a:rPr lang="en-US" dirty="0"/>
              <a:t> </a:t>
            </a:r>
            <a:r>
              <a:rPr lang="en-US" dirty="0" err="1"/>
              <a:t>tuổi</a:t>
            </a:r>
            <a:r>
              <a:rPr lang="en-US" dirty="0"/>
              <a:t>, </a:t>
            </a:r>
            <a:r>
              <a:rPr lang="en-US" dirty="0" err="1"/>
              <a:t>đặc</a:t>
            </a:r>
            <a:r>
              <a:rPr lang="en-US" dirty="0"/>
              <a:t> </a:t>
            </a:r>
            <a:r>
              <a:rPr lang="en-US" dirty="0" err="1"/>
              <a:t>điểm</a:t>
            </a:r>
            <a:r>
              <a:rPr lang="en-US" dirty="0"/>
              <a:t> </a:t>
            </a:r>
            <a:r>
              <a:rPr lang="en-US" dirty="0" err="1"/>
              <a:t>cá</a:t>
            </a:r>
            <a:r>
              <a:rPr lang="en-US" dirty="0"/>
              <a:t> </a:t>
            </a:r>
            <a:r>
              <a:rPr lang="en-US" dirty="0" err="1"/>
              <a:t>nhân</a:t>
            </a:r>
            <a:r>
              <a:rPr lang="en-US" dirty="0"/>
              <a:t> HS</a:t>
            </a:r>
          </a:p>
          <a:p>
            <a:r>
              <a:rPr lang="en-US" dirty="0"/>
              <a:t>…</a:t>
            </a:r>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6DBDAA94-F65E-494A-878F-7240E85319D0}" type="slidenum">
              <a:rPr lang="en-US" sz="1700" smtClean="0"/>
              <a:pPr>
                <a:lnSpc>
                  <a:spcPct val="90000"/>
                </a:lnSpc>
                <a:spcAft>
                  <a:spcPts val="600"/>
                </a:spcAft>
              </a:pPr>
              <a:t>92</a:t>
            </a:fld>
            <a:endParaRPr lang="en-US" sz="1700"/>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9278" y="1233241"/>
            <a:ext cx="3240506" cy="4064628"/>
          </a:xfrm>
        </p:spPr>
        <p:txBody>
          <a:bodyPr>
            <a:normAutofit/>
          </a:bodyPr>
          <a:lstStyle/>
          <a:p>
            <a:r>
              <a:rPr lang="en-US" b="1">
                <a:solidFill>
                  <a:srgbClr val="FFFFFF"/>
                </a:solidFill>
              </a:rPr>
              <a:t>Giọng nói</a:t>
            </a: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r>
              <a:rPr lang="en-US" dirty="0" err="1"/>
              <a:t>Giọng</a:t>
            </a:r>
            <a:r>
              <a:rPr lang="en-US" dirty="0"/>
              <a:t> </a:t>
            </a:r>
            <a:r>
              <a:rPr lang="en-US" dirty="0" err="1"/>
              <a:t>nói</a:t>
            </a:r>
            <a:r>
              <a:rPr lang="en-US" dirty="0"/>
              <a:t> </a:t>
            </a:r>
            <a:r>
              <a:rPr lang="en-US" u="sng" dirty="0" err="1"/>
              <a:t>không</a:t>
            </a:r>
            <a:r>
              <a:rPr lang="en-US" u="sng" dirty="0"/>
              <a:t> </a:t>
            </a:r>
            <a:r>
              <a:rPr lang="en-US" u="sng" dirty="0" err="1"/>
              <a:t>quá</a:t>
            </a:r>
            <a:r>
              <a:rPr lang="en-US" u="sng" dirty="0"/>
              <a:t> to, </a:t>
            </a:r>
            <a:r>
              <a:rPr lang="en-US" u="sng" dirty="0" err="1"/>
              <a:t>không</a:t>
            </a:r>
            <a:r>
              <a:rPr lang="en-US" u="sng" dirty="0"/>
              <a:t> </a:t>
            </a:r>
            <a:r>
              <a:rPr lang="en-US" u="sng" dirty="0" err="1"/>
              <a:t>quá</a:t>
            </a:r>
            <a:r>
              <a:rPr lang="en-US" u="sng" dirty="0"/>
              <a:t> </a:t>
            </a:r>
            <a:r>
              <a:rPr lang="en-US" u="sng" dirty="0" err="1"/>
              <a:t>nhỏ</a:t>
            </a:r>
            <a:r>
              <a:rPr lang="en-US" dirty="0"/>
              <a:t>. </a:t>
            </a:r>
          </a:p>
          <a:p>
            <a:r>
              <a:rPr lang="en-US" dirty="0" err="1"/>
              <a:t>Nói</a:t>
            </a:r>
            <a:r>
              <a:rPr lang="en-US" dirty="0"/>
              <a:t> </a:t>
            </a:r>
            <a:r>
              <a:rPr lang="en-US" u="sng" dirty="0" err="1"/>
              <a:t>chưa</a:t>
            </a:r>
            <a:r>
              <a:rPr lang="en-US" u="sng" dirty="0"/>
              <a:t> </a:t>
            </a:r>
            <a:r>
              <a:rPr lang="en-US" u="sng" dirty="0" err="1"/>
              <a:t>đúng</a:t>
            </a:r>
            <a:r>
              <a:rPr lang="en-US" u="sng" dirty="0"/>
              <a:t> </a:t>
            </a:r>
            <a:r>
              <a:rPr lang="en-US" u="sng" dirty="0" err="1"/>
              <a:t>âm</a:t>
            </a:r>
            <a:r>
              <a:rPr lang="en-US" u="sng" dirty="0"/>
              <a:t>/</a:t>
            </a:r>
            <a:r>
              <a:rPr lang="en-US" u="sng" dirty="0" err="1"/>
              <a:t>tiếng</a:t>
            </a:r>
            <a:r>
              <a:rPr lang="en-US" u="sng" dirty="0"/>
              <a:t> </a:t>
            </a:r>
            <a:r>
              <a:rPr lang="en-US" u="sng" dirty="0" err="1"/>
              <a:t>địa</a:t>
            </a:r>
            <a:r>
              <a:rPr lang="en-US" u="sng" dirty="0"/>
              <a:t> </a:t>
            </a:r>
            <a:r>
              <a:rPr lang="en-US" u="sng" dirty="0" err="1"/>
              <a:t>phương</a:t>
            </a:r>
            <a:r>
              <a:rPr lang="en-US" u="sng" dirty="0"/>
              <a:t> </a:t>
            </a:r>
            <a:r>
              <a:rPr lang="en-US" dirty="0" err="1"/>
              <a:t>cần</a:t>
            </a:r>
            <a:r>
              <a:rPr lang="en-US" dirty="0"/>
              <a:t> </a:t>
            </a:r>
            <a:r>
              <a:rPr lang="en-US" dirty="0" err="1"/>
              <a:t>lưu</a:t>
            </a:r>
            <a:r>
              <a:rPr lang="en-US" dirty="0"/>
              <a:t> </a:t>
            </a:r>
            <a:r>
              <a:rPr lang="en-US" dirty="0" err="1"/>
              <a:t>ý</a:t>
            </a:r>
            <a:r>
              <a:rPr lang="en-US" dirty="0"/>
              <a:t> </a:t>
            </a:r>
            <a:r>
              <a:rPr lang="en-US" dirty="0" err="1"/>
              <a:t>chỉnh</a:t>
            </a:r>
            <a:r>
              <a:rPr lang="en-US" dirty="0"/>
              <a:t> </a:t>
            </a:r>
            <a:r>
              <a:rPr lang="en-US" dirty="0" err="1"/>
              <a:t>sửa</a:t>
            </a:r>
            <a:r>
              <a:rPr lang="en-US" dirty="0"/>
              <a:t> (</a:t>
            </a:r>
            <a:r>
              <a:rPr lang="en-US" dirty="0" err="1"/>
              <a:t>ghi</a:t>
            </a:r>
            <a:r>
              <a:rPr lang="en-US" dirty="0"/>
              <a:t> </a:t>
            </a:r>
            <a:r>
              <a:rPr lang="en-US" dirty="0" err="1"/>
              <a:t>lại</a:t>
            </a:r>
            <a:r>
              <a:rPr lang="en-US" dirty="0"/>
              <a:t> </a:t>
            </a:r>
            <a:r>
              <a:rPr lang="en-US" dirty="0" err="1"/>
              <a:t>giọng</a:t>
            </a:r>
            <a:r>
              <a:rPr lang="en-US" dirty="0"/>
              <a:t> </a:t>
            </a:r>
            <a:r>
              <a:rPr lang="en-US" dirty="0" err="1"/>
              <a:t>nói</a:t>
            </a:r>
            <a:r>
              <a:rPr lang="en-US" dirty="0"/>
              <a:t> </a:t>
            </a:r>
            <a:r>
              <a:rPr lang="en-US" dirty="0" err="1"/>
              <a:t>của</a:t>
            </a:r>
            <a:r>
              <a:rPr lang="en-US" dirty="0"/>
              <a:t> </a:t>
            </a:r>
            <a:r>
              <a:rPr lang="en-US" dirty="0" err="1"/>
              <a:t>mình</a:t>
            </a:r>
            <a:r>
              <a:rPr lang="en-US" dirty="0"/>
              <a:t> </a:t>
            </a:r>
            <a:r>
              <a:rPr lang="en-US" dirty="0" err="1"/>
              <a:t>để</a:t>
            </a:r>
            <a:r>
              <a:rPr lang="en-US" dirty="0"/>
              <a:t> </a:t>
            </a:r>
            <a:r>
              <a:rPr lang="en-US" dirty="0" err="1"/>
              <a:t>có</a:t>
            </a:r>
            <a:r>
              <a:rPr lang="en-US" dirty="0"/>
              <a:t> </a:t>
            </a:r>
            <a:r>
              <a:rPr lang="en-US" dirty="0" err="1"/>
              <a:t>những</a:t>
            </a:r>
            <a:r>
              <a:rPr lang="en-US" dirty="0"/>
              <a:t> </a:t>
            </a:r>
            <a:r>
              <a:rPr lang="en-US" dirty="0" err="1"/>
              <a:t>điều</a:t>
            </a:r>
            <a:r>
              <a:rPr lang="en-US" dirty="0"/>
              <a:t> </a:t>
            </a:r>
            <a:r>
              <a:rPr lang="en-US" dirty="0" err="1"/>
              <a:t>chỉnh</a:t>
            </a:r>
            <a:r>
              <a:rPr lang="en-US" dirty="0"/>
              <a:t> </a:t>
            </a:r>
            <a:r>
              <a:rPr lang="en-US" dirty="0" err="1"/>
              <a:t>phù</a:t>
            </a:r>
            <a:r>
              <a:rPr lang="en-US" dirty="0"/>
              <a:t> </a:t>
            </a:r>
            <a:r>
              <a:rPr lang="en-US" dirty="0" err="1"/>
              <a:t>hợp</a:t>
            </a:r>
            <a:r>
              <a:rPr lang="en-US" dirty="0"/>
              <a:t>)</a:t>
            </a:r>
          </a:p>
          <a:p>
            <a:r>
              <a:rPr lang="en-US" dirty="0"/>
              <a:t>Khi HS </a:t>
            </a:r>
            <a:r>
              <a:rPr lang="en-US" dirty="0" err="1"/>
              <a:t>khó</a:t>
            </a:r>
            <a:r>
              <a:rPr lang="en-US" dirty="0"/>
              <a:t> </a:t>
            </a:r>
            <a:r>
              <a:rPr lang="en-US" dirty="0" err="1"/>
              <a:t>nghe</a:t>
            </a:r>
            <a:r>
              <a:rPr lang="en-US" dirty="0"/>
              <a:t>: </a:t>
            </a:r>
            <a:r>
              <a:rPr lang="en-US" dirty="0" err="1"/>
              <a:t>Tăng</a:t>
            </a:r>
            <a:r>
              <a:rPr lang="en-US" dirty="0"/>
              <a:t> </a:t>
            </a:r>
            <a:r>
              <a:rPr lang="en-US" dirty="0" err="1"/>
              <a:t>cao</a:t>
            </a:r>
            <a:r>
              <a:rPr lang="en-US" dirty="0"/>
              <a:t> </a:t>
            </a:r>
            <a:r>
              <a:rPr lang="en-US" dirty="0" err="1"/>
              <a:t>giọng</a:t>
            </a:r>
            <a:r>
              <a:rPr lang="en-US" dirty="0"/>
              <a:t>,  </a:t>
            </a:r>
            <a:r>
              <a:rPr lang="en-US" dirty="0" err="1"/>
              <a:t>trao</a:t>
            </a:r>
            <a:r>
              <a:rPr lang="en-US" dirty="0"/>
              <a:t> </a:t>
            </a:r>
            <a:r>
              <a:rPr lang="en-US" dirty="0" err="1"/>
              <a:t>đổi</a:t>
            </a:r>
            <a:r>
              <a:rPr lang="en-US" dirty="0"/>
              <a:t>- </a:t>
            </a:r>
            <a:r>
              <a:rPr lang="en-US" dirty="0" err="1"/>
              <a:t>chỉnh</a:t>
            </a:r>
            <a:r>
              <a:rPr lang="en-US" dirty="0"/>
              <a:t> </a:t>
            </a:r>
            <a:r>
              <a:rPr lang="en-US" dirty="0" err="1"/>
              <a:t>vị</a:t>
            </a:r>
            <a:r>
              <a:rPr lang="en-US" dirty="0"/>
              <a:t> </a:t>
            </a:r>
            <a:r>
              <a:rPr lang="en-US" dirty="0" err="1"/>
              <a:t>trí</a:t>
            </a:r>
            <a:r>
              <a:rPr lang="en-US" dirty="0"/>
              <a:t>, …</a:t>
            </a:r>
          </a:p>
          <a:p>
            <a:r>
              <a:rPr lang="en-US" dirty="0"/>
              <a:t> </a:t>
            </a:r>
            <a:endParaRPr lang="vi-VN" dirty="0"/>
          </a:p>
          <a:p>
            <a:endParaRPr lang="vi-VN" dirty="0"/>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p:cNvSpPr>
            <a:spLocks noGrp="1"/>
          </p:cNvSpPr>
          <p:nvPr>
            <p:ph type="sldNum" sz="quarter" idx="12"/>
          </p:nvPr>
        </p:nvSpPr>
        <p:spPr>
          <a:xfrm>
            <a:off x="10506330" y="6356350"/>
            <a:ext cx="847470" cy="365125"/>
          </a:xfrm>
        </p:spPr>
        <p:txBody>
          <a:bodyPr>
            <a:normAutofit/>
          </a:bodyPr>
          <a:lstStyle/>
          <a:p>
            <a:pPr>
              <a:lnSpc>
                <a:spcPct val="90000"/>
              </a:lnSpc>
              <a:spcAft>
                <a:spcPts val="600"/>
              </a:spcAft>
            </a:pPr>
            <a:fld id="{6DBDAA94-F65E-494A-878F-7240E85319D0}" type="slidenum">
              <a:rPr lang="en-US" sz="1700" smtClean="0"/>
              <a:pPr>
                <a:lnSpc>
                  <a:spcPct val="90000"/>
                </a:lnSpc>
                <a:spcAft>
                  <a:spcPts val="600"/>
                </a:spcAft>
              </a:pPr>
              <a:t>93</a:t>
            </a:fld>
            <a:endParaRPr lang="en-US" sz="1700"/>
          </a:p>
        </p:txBody>
      </p:sp>
    </p:spTree>
  </p:cSld>
  <p:clrMapOvr>
    <a:masterClrMapping/>
  </p:clrMapOvr>
  <p:transition spd="med">
    <p:push dir="u"/>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b="1">
                <a:solidFill>
                  <a:srgbClr val="FFFFFF"/>
                </a:solidFill>
                <a:latin typeface="Calibri" panose="020F0502020204030204" pitchFamily="34" charset="0"/>
                <a:cs typeface="Calibri" panose="020F0502020204030204" pitchFamily="34" charset="0"/>
              </a:rPr>
              <a:t>Biểu hiện khuôn mặt &amp; các ngữ điệu khác</a:t>
            </a:r>
            <a:br>
              <a:rPr lang="en-US" b="1">
                <a:solidFill>
                  <a:srgbClr val="FFFFFF"/>
                </a:solidFill>
                <a:latin typeface="Calibri" panose="020F0502020204030204" pitchFamily="34" charset="0"/>
                <a:cs typeface="Calibri" panose="020F0502020204030204" pitchFamily="34" charset="0"/>
              </a:rPr>
            </a:br>
            <a:endParaRPr lang="vi-VN" b="1">
              <a:solidFill>
                <a:srgbClr val="FFFFFF"/>
              </a:solidFill>
              <a:latin typeface="Calibri" panose="020F0502020204030204" pitchFamily="34" charset="0"/>
              <a:cs typeface="Calibri" panose="020F0502020204030204" pitchFamily="34" charset="0"/>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r>
              <a:rPr lang="en-US" sz="2600" err="1"/>
              <a:t>Biểu</a:t>
            </a:r>
            <a:r>
              <a:rPr lang="en-US" sz="2600"/>
              <a:t> </a:t>
            </a:r>
            <a:r>
              <a:rPr lang="en-US" sz="2600" err="1"/>
              <a:t>hiện</a:t>
            </a:r>
            <a:r>
              <a:rPr lang="en-US" sz="2600"/>
              <a:t> </a:t>
            </a:r>
            <a:r>
              <a:rPr lang="en-US" sz="2600" err="1"/>
              <a:t>của</a:t>
            </a:r>
            <a:r>
              <a:rPr lang="en-US" sz="2600"/>
              <a:t> </a:t>
            </a:r>
            <a:r>
              <a:rPr lang="en-US" sz="2600" err="1"/>
              <a:t>khuôn</a:t>
            </a:r>
            <a:r>
              <a:rPr lang="en-US" sz="2600"/>
              <a:t> </a:t>
            </a:r>
            <a:r>
              <a:rPr lang="en-US" sz="2600" err="1"/>
              <a:t>mặt</a:t>
            </a:r>
            <a:r>
              <a:rPr lang="en-US" sz="2600"/>
              <a:t> </a:t>
            </a:r>
            <a:r>
              <a:rPr lang="en-US" sz="2600" err="1"/>
              <a:t>là</a:t>
            </a:r>
            <a:r>
              <a:rPr lang="en-US" sz="2600"/>
              <a:t> </a:t>
            </a:r>
            <a:r>
              <a:rPr lang="en-US" sz="2600" u="sng" err="1"/>
              <a:t>phương</a:t>
            </a:r>
            <a:r>
              <a:rPr lang="en-US" sz="2600" u="sng"/>
              <a:t> </a:t>
            </a:r>
            <a:r>
              <a:rPr lang="en-US" sz="2600" u="sng" err="1"/>
              <a:t>tiện</a:t>
            </a:r>
            <a:r>
              <a:rPr lang="en-US" sz="2600" u="sng"/>
              <a:t> </a:t>
            </a:r>
            <a:r>
              <a:rPr lang="en-US" sz="2600" u="sng" err="1"/>
              <a:t>chuyển</a:t>
            </a:r>
            <a:r>
              <a:rPr lang="en-US" sz="2600" u="sng"/>
              <a:t> </a:t>
            </a:r>
            <a:r>
              <a:rPr lang="en-US" sz="2600" u="sng" err="1"/>
              <a:t>tải</a:t>
            </a:r>
            <a:r>
              <a:rPr lang="en-US" sz="2600" u="sng"/>
              <a:t> </a:t>
            </a:r>
            <a:r>
              <a:rPr lang="en-US" sz="2600" u="sng" err="1"/>
              <a:t>xúc</a:t>
            </a:r>
            <a:r>
              <a:rPr lang="en-US" sz="2600" u="sng"/>
              <a:t> </a:t>
            </a:r>
            <a:r>
              <a:rPr lang="en-US" sz="2600" u="sng" err="1"/>
              <a:t>cảm</a:t>
            </a:r>
            <a:r>
              <a:rPr lang="en-US" sz="2600" u="sng"/>
              <a:t> </a:t>
            </a:r>
            <a:r>
              <a:rPr lang="en-US" sz="2600" u="sng" err="1"/>
              <a:t>chân</a:t>
            </a:r>
            <a:r>
              <a:rPr lang="en-US" sz="2600" u="sng"/>
              <a:t> </a:t>
            </a:r>
            <a:r>
              <a:rPr lang="en-US" sz="2600" u="sng" err="1"/>
              <a:t>thực</a:t>
            </a:r>
            <a:r>
              <a:rPr lang="en-US" sz="2600" u="sng"/>
              <a:t> </a:t>
            </a:r>
            <a:r>
              <a:rPr lang="en-US" sz="2600" err="1"/>
              <a:t>của</a:t>
            </a:r>
            <a:r>
              <a:rPr lang="en-US" sz="2600"/>
              <a:t> </a:t>
            </a:r>
            <a:r>
              <a:rPr lang="en-US" sz="2600" err="1"/>
              <a:t>chuyên</a:t>
            </a:r>
            <a:r>
              <a:rPr lang="en-US" sz="2600"/>
              <a:t> </a:t>
            </a:r>
            <a:r>
              <a:rPr lang="en-US" sz="2600" err="1"/>
              <a:t>viên</a:t>
            </a:r>
            <a:r>
              <a:rPr lang="en-US" sz="2600"/>
              <a:t> TVHĐ </a:t>
            </a:r>
            <a:r>
              <a:rPr lang="en-US" sz="2600" err="1"/>
              <a:t>đến</a:t>
            </a:r>
            <a:r>
              <a:rPr lang="en-US" sz="2600"/>
              <a:t> HS</a:t>
            </a:r>
          </a:p>
          <a:p>
            <a:endParaRPr lang="en-US" sz="2600"/>
          </a:p>
          <a:p>
            <a:r>
              <a:rPr lang="en-US" sz="2600" u="sng" err="1"/>
              <a:t>Khuôn</a:t>
            </a:r>
            <a:r>
              <a:rPr lang="en-US" sz="2600" u="sng"/>
              <a:t> </a:t>
            </a:r>
            <a:r>
              <a:rPr lang="en-US" sz="2600" u="sng" err="1"/>
              <a:t>mặt</a:t>
            </a:r>
            <a:r>
              <a:rPr lang="en-US" sz="2600" u="sng"/>
              <a:t> </a:t>
            </a:r>
            <a:r>
              <a:rPr lang="en-US" sz="2600" u="sng" err="1"/>
              <a:t>luôn</a:t>
            </a:r>
            <a:r>
              <a:rPr lang="en-US" sz="2600" u="sng"/>
              <a:t> </a:t>
            </a:r>
            <a:r>
              <a:rPr lang="en-US" sz="2600" u="sng" err="1"/>
              <a:t>hướng</a:t>
            </a:r>
            <a:r>
              <a:rPr lang="en-US" sz="2600" u="sng"/>
              <a:t> </a:t>
            </a:r>
            <a:r>
              <a:rPr lang="en-US" sz="2600" u="sng" err="1"/>
              <a:t>về</a:t>
            </a:r>
            <a:r>
              <a:rPr lang="en-US" sz="2600" u="sng"/>
              <a:t> </a:t>
            </a:r>
            <a:r>
              <a:rPr lang="en-US" sz="2600" u="sng" err="1"/>
              <a:t>phía</a:t>
            </a:r>
            <a:r>
              <a:rPr lang="en-US" sz="2600" u="sng"/>
              <a:t> HS</a:t>
            </a:r>
          </a:p>
          <a:p>
            <a:endParaRPr lang="en-US" sz="2600"/>
          </a:p>
          <a:p>
            <a:r>
              <a:rPr lang="en-US" sz="2600" u="sng" err="1"/>
              <a:t>Thống</a:t>
            </a:r>
            <a:r>
              <a:rPr lang="en-US" sz="2600" u="sng"/>
              <a:t> </a:t>
            </a:r>
            <a:r>
              <a:rPr lang="en-US" sz="2600" u="sng" err="1"/>
              <a:t>nhất</a:t>
            </a:r>
            <a:r>
              <a:rPr lang="en-US" sz="2600" u="sng"/>
              <a:t> </a:t>
            </a:r>
            <a:r>
              <a:rPr lang="en-US" sz="2600" u="sng" err="1"/>
              <a:t>giữa</a:t>
            </a:r>
            <a:r>
              <a:rPr lang="en-US" sz="2600" u="sng"/>
              <a:t> </a:t>
            </a:r>
            <a:r>
              <a:rPr lang="en-US" sz="2600" u="sng" err="1"/>
              <a:t>xúc</a:t>
            </a:r>
            <a:r>
              <a:rPr lang="en-US" sz="2600" u="sng"/>
              <a:t> </a:t>
            </a:r>
            <a:r>
              <a:rPr lang="en-US" sz="2600" u="sng" err="1"/>
              <a:t>cảm</a:t>
            </a:r>
            <a:r>
              <a:rPr lang="en-US" sz="2600" u="sng"/>
              <a:t> </a:t>
            </a:r>
            <a:r>
              <a:rPr lang="en-US" sz="2600" u="sng" err="1"/>
              <a:t>tình</a:t>
            </a:r>
            <a:r>
              <a:rPr lang="en-US" sz="2600" u="sng"/>
              <a:t> </a:t>
            </a:r>
            <a:r>
              <a:rPr lang="en-US" sz="2600" u="sng" err="1"/>
              <a:t>cảm</a:t>
            </a:r>
            <a:r>
              <a:rPr lang="en-US" sz="2600" u="sng"/>
              <a:t> </a:t>
            </a:r>
            <a:r>
              <a:rPr lang="en-US" sz="2600" u="sng" err="1"/>
              <a:t>và</a:t>
            </a:r>
            <a:r>
              <a:rPr lang="en-US" sz="2600" u="sng"/>
              <a:t> </a:t>
            </a:r>
            <a:r>
              <a:rPr lang="en-US" sz="2600" u="sng" err="1"/>
              <a:t>biểu</a:t>
            </a:r>
            <a:r>
              <a:rPr lang="en-US" sz="2600" u="sng"/>
              <a:t> </a:t>
            </a:r>
            <a:r>
              <a:rPr lang="en-US" sz="2600" u="sng" err="1"/>
              <a:t>hiện</a:t>
            </a:r>
            <a:r>
              <a:rPr lang="en-US" sz="2600" u="sng"/>
              <a:t> </a:t>
            </a:r>
            <a:r>
              <a:rPr lang="en-US" sz="2600" u="sng" err="1"/>
              <a:t>ra</a:t>
            </a:r>
            <a:r>
              <a:rPr lang="en-US" sz="2600" u="sng"/>
              <a:t> </a:t>
            </a:r>
            <a:r>
              <a:rPr lang="en-US" sz="2600" u="sng" err="1"/>
              <a:t>bên</a:t>
            </a:r>
            <a:r>
              <a:rPr lang="en-US" sz="2600" u="sng"/>
              <a:t> </a:t>
            </a:r>
            <a:r>
              <a:rPr lang="en-US" sz="2600" u="sng" err="1"/>
              <a:t>ngoài</a:t>
            </a:r>
            <a:r>
              <a:rPr lang="en-US" sz="2600"/>
              <a:t>. </a:t>
            </a:r>
          </a:p>
          <a:p>
            <a:endParaRPr lang="en-US" sz="2600"/>
          </a:p>
          <a:p>
            <a:pPr>
              <a:buNone/>
            </a:pPr>
            <a:r>
              <a:rPr lang="en-US" sz="2600"/>
              <a:t>	</a:t>
            </a:r>
            <a:r>
              <a:rPr lang="en-US" sz="2600" err="1"/>
              <a:t>Ví</a:t>
            </a:r>
            <a:r>
              <a:rPr lang="en-US" sz="2600"/>
              <a:t> </a:t>
            </a:r>
            <a:r>
              <a:rPr lang="en-US" sz="2600" err="1"/>
              <a:t>dụ</a:t>
            </a:r>
            <a:r>
              <a:rPr lang="en-US" sz="2600"/>
              <a:t>: Khi HS </a:t>
            </a:r>
            <a:r>
              <a:rPr lang="en-US" sz="2600" err="1"/>
              <a:t>nói</a:t>
            </a:r>
            <a:r>
              <a:rPr lang="en-US" sz="2600"/>
              <a:t> “</a:t>
            </a:r>
            <a:r>
              <a:rPr lang="en-US" sz="2600" err="1"/>
              <a:t>Em</a:t>
            </a:r>
            <a:r>
              <a:rPr lang="en-US" sz="2600"/>
              <a:t> </a:t>
            </a:r>
            <a:r>
              <a:rPr lang="en-US" sz="2600" err="1"/>
              <a:t>rất</a:t>
            </a:r>
            <a:r>
              <a:rPr lang="en-US" sz="2600"/>
              <a:t> </a:t>
            </a:r>
            <a:r>
              <a:rPr lang="en-US" sz="2600" err="1"/>
              <a:t>buồn</a:t>
            </a:r>
            <a:r>
              <a:rPr lang="en-US" sz="2600"/>
              <a:t>”, </a:t>
            </a:r>
            <a:r>
              <a:rPr lang="en-US" sz="2600" err="1"/>
              <a:t>chuyên</a:t>
            </a:r>
            <a:r>
              <a:rPr lang="en-US" sz="2600"/>
              <a:t> </a:t>
            </a:r>
            <a:r>
              <a:rPr lang="en-US" sz="2600" err="1"/>
              <a:t>viên</a:t>
            </a:r>
            <a:r>
              <a:rPr lang="en-US" sz="2600"/>
              <a:t> TVHĐ </a:t>
            </a:r>
            <a:r>
              <a:rPr lang="en-US" sz="2600" err="1"/>
              <a:t>đáp</a:t>
            </a:r>
            <a:r>
              <a:rPr lang="en-US" sz="2600"/>
              <a:t> </a:t>
            </a:r>
            <a:r>
              <a:rPr lang="en-US" sz="2600" err="1"/>
              <a:t>lại</a:t>
            </a:r>
            <a:r>
              <a:rPr lang="en-US" sz="2600"/>
              <a:t> “</a:t>
            </a:r>
            <a:r>
              <a:rPr lang="en-US" sz="2600" err="1"/>
              <a:t>Cô</a:t>
            </a:r>
            <a:r>
              <a:rPr lang="en-US" sz="2600"/>
              <a:t> </a:t>
            </a:r>
            <a:r>
              <a:rPr lang="en-US" sz="2600" err="1"/>
              <a:t>biết</a:t>
            </a:r>
            <a:r>
              <a:rPr lang="en-US" sz="2600"/>
              <a:t>, </a:t>
            </a:r>
            <a:r>
              <a:rPr lang="en-US" sz="2600" err="1"/>
              <a:t>ở</a:t>
            </a:r>
            <a:r>
              <a:rPr lang="en-US" sz="2600"/>
              <a:t> </a:t>
            </a:r>
            <a:r>
              <a:rPr lang="en-US" sz="2600" err="1"/>
              <a:t>vào</a:t>
            </a:r>
            <a:r>
              <a:rPr lang="en-US" sz="2600"/>
              <a:t> </a:t>
            </a:r>
            <a:r>
              <a:rPr lang="en-US" sz="2600" err="1"/>
              <a:t>vị</a:t>
            </a:r>
            <a:r>
              <a:rPr lang="en-US" sz="2600"/>
              <a:t> </a:t>
            </a:r>
            <a:r>
              <a:rPr lang="en-US" sz="2600" err="1"/>
              <a:t>trí</a:t>
            </a:r>
            <a:r>
              <a:rPr lang="en-US" sz="2600"/>
              <a:t> </a:t>
            </a:r>
            <a:r>
              <a:rPr lang="en-US" sz="2600" err="1"/>
              <a:t>của</a:t>
            </a:r>
            <a:r>
              <a:rPr lang="en-US" sz="2600"/>
              <a:t> </a:t>
            </a:r>
            <a:r>
              <a:rPr lang="en-US" sz="2600" err="1"/>
              <a:t>em</a:t>
            </a:r>
            <a:r>
              <a:rPr lang="en-US" sz="2600"/>
              <a:t> </a:t>
            </a:r>
            <a:r>
              <a:rPr lang="en-US" sz="2600" err="1"/>
              <a:t>thì</a:t>
            </a:r>
            <a:r>
              <a:rPr lang="en-US" sz="2600"/>
              <a:t> ai </a:t>
            </a:r>
            <a:r>
              <a:rPr lang="en-US" sz="2600" err="1"/>
              <a:t>cũng</a:t>
            </a:r>
            <a:r>
              <a:rPr lang="en-US" sz="2600"/>
              <a:t> </a:t>
            </a:r>
            <a:r>
              <a:rPr lang="en-US" sz="2600" err="1"/>
              <a:t>buồn</a:t>
            </a:r>
            <a:r>
              <a:rPr lang="en-US" sz="2600"/>
              <a:t>” </a:t>
            </a:r>
            <a:r>
              <a:rPr lang="en-US" sz="2600" err="1"/>
              <a:t>nhưng</a:t>
            </a:r>
            <a:r>
              <a:rPr lang="en-US" sz="2600"/>
              <a:t> </a:t>
            </a:r>
            <a:r>
              <a:rPr lang="en-US" sz="2600" err="1"/>
              <a:t>mỉm</a:t>
            </a:r>
            <a:r>
              <a:rPr lang="en-US" sz="2600"/>
              <a:t> </a:t>
            </a:r>
            <a:r>
              <a:rPr lang="en-US" sz="2600" err="1"/>
              <a:t>cười</a:t>
            </a:r>
            <a:r>
              <a:rPr lang="en-US" sz="2600"/>
              <a:t> </a:t>
            </a:r>
            <a:r>
              <a:rPr lang="en-US" sz="2600" err="1"/>
              <a:t>và</a:t>
            </a:r>
            <a:r>
              <a:rPr lang="en-US" sz="2600"/>
              <a:t> quay </a:t>
            </a:r>
            <a:r>
              <a:rPr lang="en-US" sz="2600" err="1"/>
              <a:t>mặt</a:t>
            </a:r>
            <a:r>
              <a:rPr lang="en-US" sz="2600"/>
              <a:t> </a:t>
            </a:r>
            <a:r>
              <a:rPr lang="en-US" sz="2600" err="1"/>
              <a:t>đi</a:t>
            </a:r>
            <a:r>
              <a:rPr lang="en-US" sz="2600"/>
              <a:t> </a:t>
            </a:r>
            <a:r>
              <a:rPr lang="en-US" sz="2600" err="1"/>
              <a:t>chỗ</a:t>
            </a:r>
            <a:r>
              <a:rPr lang="en-US" sz="2600"/>
              <a:t> </a:t>
            </a:r>
            <a:r>
              <a:rPr lang="en-US" sz="2600" err="1"/>
              <a:t>khác</a:t>
            </a:r>
            <a:r>
              <a:rPr lang="en-US" sz="2600"/>
              <a:t>.</a:t>
            </a:r>
            <a:endParaRPr lang="vi-VN" sz="2600"/>
          </a:p>
          <a:p>
            <a:endParaRPr lang="vi-VN" sz="2600"/>
          </a:p>
        </p:txBody>
      </p:sp>
      <p:sp>
        <p:nvSpPr>
          <p:cNvPr id="4" name="Slide Number Placeholder 3"/>
          <p:cNvSpPr>
            <a:spLocks noGrp="1"/>
          </p:cNvSpPr>
          <p:nvPr>
            <p:ph type="sldNum" sz="quarter" idx="12"/>
          </p:nvPr>
        </p:nvSpPr>
        <p:spPr>
          <a:xfrm>
            <a:off x="9541564" y="6356350"/>
            <a:ext cx="1812235" cy="365125"/>
          </a:xfrm>
        </p:spPr>
        <p:txBody>
          <a:bodyPr>
            <a:normAutofit/>
          </a:bodyPr>
          <a:lstStyle/>
          <a:p>
            <a:pPr>
              <a:lnSpc>
                <a:spcPct val="90000"/>
              </a:lnSpc>
              <a:spcAft>
                <a:spcPts val="600"/>
              </a:spcAft>
            </a:pPr>
            <a:fld id="{6DBDAA94-F65E-494A-878F-7240E85319D0}" type="slidenum">
              <a:rPr lang="en-US" sz="1700" smtClean="0"/>
              <a:pPr>
                <a:lnSpc>
                  <a:spcPct val="90000"/>
                </a:lnSpc>
                <a:spcAft>
                  <a:spcPts val="600"/>
                </a:spcAft>
              </a:pPr>
              <a:t>94</a:t>
            </a:fld>
            <a:endParaRPr lang="en-US" sz="1700"/>
          </a:p>
        </p:txBody>
      </p:sp>
    </p:spTree>
  </p:cSld>
  <p:clrMapOvr>
    <a:masterClrMapping/>
  </p:clrMapOvr>
  <p:transition spd="med">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ỗ dành sẵn cho Văn bản 3">
            <a:extLst>
              <a:ext uri="{FF2B5EF4-FFF2-40B4-BE49-F238E27FC236}">
                <a16:creationId xmlns:a16="http://schemas.microsoft.com/office/drawing/2014/main" id="{8E95F1DE-A6D0-4F6C-B116-082651A5F07A}"/>
              </a:ext>
            </a:extLst>
          </p:cNvPr>
          <p:cNvSpPr>
            <a:spLocks noGrp="1"/>
          </p:cNvSpPr>
          <p:nvPr>
            <p:ph type="body" sz="quarter" idx="13"/>
          </p:nvPr>
        </p:nvSpPr>
        <p:spPr>
          <a:xfrm>
            <a:off x="1638714" y="5715746"/>
            <a:ext cx="8740080" cy="288702"/>
          </a:xfrm>
        </p:spPr>
        <p:txBody>
          <a:bodyPr/>
          <a:lstStyle/>
          <a:p>
            <a:endParaRPr lang="en-US" dirty="0"/>
          </a:p>
          <a:p>
            <a:endParaRPr lang="en-US" dirty="0"/>
          </a:p>
        </p:txBody>
      </p:sp>
      <p:sp>
        <p:nvSpPr>
          <p:cNvPr id="10" name="Freeform 5">
            <a:extLst>
              <a:ext uri="{FF2B5EF4-FFF2-40B4-BE49-F238E27FC236}">
                <a16:creationId xmlns:a16="http://schemas.microsoft.com/office/drawing/2014/main" id="{4CDDCB9F-ED60-4FB3-95D6-E21B4D4B264D}"/>
              </a:ext>
            </a:extLst>
          </p:cNvPr>
          <p:cNvSpPr>
            <a:spLocks/>
          </p:cNvSpPr>
          <p:nvPr/>
        </p:nvSpPr>
        <p:spPr bwMode="auto">
          <a:xfrm>
            <a:off x="4690012" y="2071435"/>
            <a:ext cx="1172837" cy="1821863"/>
          </a:xfrm>
          <a:custGeom>
            <a:avLst/>
            <a:gdLst>
              <a:gd name="T0" fmla="*/ 754 w 754"/>
              <a:gd name="T1" fmla="*/ 351 h 1172"/>
              <a:gd name="T2" fmla="*/ 745 w 754"/>
              <a:gd name="T3" fmla="*/ 289 h 1172"/>
              <a:gd name="T4" fmla="*/ 745 w 754"/>
              <a:gd name="T5" fmla="*/ 289 h 1172"/>
              <a:gd name="T6" fmla="*/ 745 w 754"/>
              <a:gd name="T7" fmla="*/ 289 h 1172"/>
              <a:gd name="T8" fmla="*/ 741 w 754"/>
              <a:gd name="T9" fmla="*/ 275 h 1172"/>
              <a:gd name="T10" fmla="*/ 740 w 754"/>
              <a:gd name="T11" fmla="*/ 273 h 1172"/>
              <a:gd name="T12" fmla="*/ 740 w 754"/>
              <a:gd name="T13" fmla="*/ 270 h 1172"/>
              <a:gd name="T14" fmla="*/ 740 w 754"/>
              <a:gd name="T15" fmla="*/ 270 h 1172"/>
              <a:gd name="T16" fmla="*/ 378 w 754"/>
              <a:gd name="T17" fmla="*/ 0 h 1172"/>
              <a:gd name="T18" fmla="*/ 0 w 754"/>
              <a:gd name="T19" fmla="*/ 378 h 1172"/>
              <a:gd name="T20" fmla="*/ 284 w 754"/>
              <a:gd name="T21" fmla="*/ 744 h 1172"/>
              <a:gd name="T22" fmla="*/ 284 w 754"/>
              <a:gd name="T23" fmla="*/ 744 h 1172"/>
              <a:gd name="T24" fmla="*/ 283 w 754"/>
              <a:gd name="T25" fmla="*/ 768 h 1172"/>
              <a:gd name="T26" fmla="*/ 489 w 754"/>
              <a:gd name="T27" fmla="*/ 1172 h 1172"/>
              <a:gd name="T28" fmla="*/ 431 w 754"/>
              <a:gd name="T29" fmla="*/ 906 h 1172"/>
              <a:gd name="T30" fmla="*/ 450 w 754"/>
              <a:gd name="T31" fmla="*/ 749 h 1172"/>
              <a:gd name="T32" fmla="*/ 754 w 754"/>
              <a:gd name="T33" fmla="*/ 351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4" h="1172">
                <a:moveTo>
                  <a:pt x="754" y="351"/>
                </a:moveTo>
                <a:cubicBezTo>
                  <a:pt x="753" y="330"/>
                  <a:pt x="750" y="309"/>
                  <a:pt x="745" y="289"/>
                </a:cubicBezTo>
                <a:cubicBezTo>
                  <a:pt x="745" y="289"/>
                  <a:pt x="745" y="289"/>
                  <a:pt x="745" y="289"/>
                </a:cubicBezTo>
                <a:cubicBezTo>
                  <a:pt x="745" y="289"/>
                  <a:pt x="745" y="289"/>
                  <a:pt x="745" y="289"/>
                </a:cubicBezTo>
                <a:cubicBezTo>
                  <a:pt x="744" y="284"/>
                  <a:pt x="742" y="280"/>
                  <a:pt x="741" y="275"/>
                </a:cubicBezTo>
                <a:cubicBezTo>
                  <a:pt x="741" y="274"/>
                  <a:pt x="741" y="274"/>
                  <a:pt x="740" y="273"/>
                </a:cubicBezTo>
                <a:cubicBezTo>
                  <a:pt x="740" y="272"/>
                  <a:pt x="740" y="271"/>
                  <a:pt x="740" y="270"/>
                </a:cubicBezTo>
                <a:cubicBezTo>
                  <a:pt x="740" y="270"/>
                  <a:pt x="740" y="270"/>
                  <a:pt x="740" y="270"/>
                </a:cubicBezTo>
                <a:cubicBezTo>
                  <a:pt x="693" y="114"/>
                  <a:pt x="549" y="0"/>
                  <a:pt x="378" y="0"/>
                </a:cubicBezTo>
                <a:cubicBezTo>
                  <a:pt x="169" y="0"/>
                  <a:pt x="0" y="169"/>
                  <a:pt x="0" y="378"/>
                </a:cubicBezTo>
                <a:cubicBezTo>
                  <a:pt x="0" y="554"/>
                  <a:pt x="121" y="702"/>
                  <a:pt x="284" y="744"/>
                </a:cubicBezTo>
                <a:cubicBezTo>
                  <a:pt x="284" y="744"/>
                  <a:pt x="284" y="744"/>
                  <a:pt x="284" y="744"/>
                </a:cubicBezTo>
                <a:cubicBezTo>
                  <a:pt x="283" y="752"/>
                  <a:pt x="283" y="760"/>
                  <a:pt x="283" y="768"/>
                </a:cubicBezTo>
                <a:cubicBezTo>
                  <a:pt x="283" y="934"/>
                  <a:pt x="364" y="1081"/>
                  <a:pt x="489" y="1172"/>
                </a:cubicBezTo>
                <a:cubicBezTo>
                  <a:pt x="452" y="1091"/>
                  <a:pt x="431" y="1001"/>
                  <a:pt x="431" y="906"/>
                </a:cubicBezTo>
                <a:cubicBezTo>
                  <a:pt x="431" y="852"/>
                  <a:pt x="438" y="799"/>
                  <a:pt x="450" y="749"/>
                </a:cubicBezTo>
                <a:cubicBezTo>
                  <a:pt x="494" y="578"/>
                  <a:pt x="605" y="435"/>
                  <a:pt x="754" y="351"/>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EFE2AD52-A715-4511-B2EB-D0BA7085DC1E}"/>
              </a:ext>
            </a:extLst>
          </p:cNvPr>
          <p:cNvSpPr>
            <a:spLocks/>
          </p:cNvSpPr>
          <p:nvPr/>
        </p:nvSpPr>
        <p:spPr bwMode="auto">
          <a:xfrm>
            <a:off x="4213153" y="3322529"/>
            <a:ext cx="1886556" cy="1236488"/>
          </a:xfrm>
          <a:custGeom>
            <a:avLst/>
            <a:gdLst>
              <a:gd name="T0" fmla="*/ 514 w 1213"/>
              <a:gd name="T1" fmla="*/ 15 h 795"/>
              <a:gd name="T2" fmla="*/ 452 w 1213"/>
              <a:gd name="T3" fmla="*/ 5 h 795"/>
              <a:gd name="T4" fmla="*/ 452 w 1213"/>
              <a:gd name="T5" fmla="*/ 5 h 795"/>
              <a:gd name="T6" fmla="*/ 452 w 1213"/>
              <a:gd name="T7" fmla="*/ 5 h 795"/>
              <a:gd name="T8" fmla="*/ 438 w 1213"/>
              <a:gd name="T9" fmla="*/ 4 h 795"/>
              <a:gd name="T10" fmla="*/ 436 w 1213"/>
              <a:gd name="T11" fmla="*/ 4 h 795"/>
              <a:gd name="T12" fmla="*/ 433 w 1213"/>
              <a:gd name="T13" fmla="*/ 4 h 795"/>
              <a:gd name="T14" fmla="*/ 433 w 1213"/>
              <a:gd name="T15" fmla="*/ 4 h 795"/>
              <a:gd name="T16" fmla="*/ 64 w 1213"/>
              <a:gd name="T17" fmla="*/ 265 h 795"/>
              <a:gd name="T18" fmla="*/ 307 w 1213"/>
              <a:gd name="T19" fmla="*/ 741 h 795"/>
              <a:gd name="T20" fmla="*/ 742 w 1213"/>
              <a:gd name="T21" fmla="*/ 584 h 795"/>
              <a:gd name="T22" fmla="*/ 742 w 1213"/>
              <a:gd name="T23" fmla="*/ 584 h 795"/>
              <a:gd name="T24" fmla="*/ 765 w 1213"/>
              <a:gd name="T25" fmla="*/ 592 h 795"/>
              <a:gd name="T26" fmla="*/ 1213 w 1213"/>
              <a:gd name="T27" fmla="*/ 521 h 795"/>
              <a:gd name="T28" fmla="*/ 942 w 1213"/>
              <a:gd name="T29" fmla="*/ 494 h 795"/>
              <a:gd name="T30" fmla="*/ 798 w 1213"/>
              <a:gd name="T31" fmla="*/ 427 h 795"/>
              <a:gd name="T32" fmla="*/ 514 w 1213"/>
              <a:gd name="T33" fmla="*/ 15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13" h="795">
                <a:moveTo>
                  <a:pt x="514" y="15"/>
                </a:moveTo>
                <a:cubicBezTo>
                  <a:pt x="494" y="10"/>
                  <a:pt x="473" y="7"/>
                  <a:pt x="452" y="5"/>
                </a:cubicBezTo>
                <a:cubicBezTo>
                  <a:pt x="452" y="5"/>
                  <a:pt x="452" y="5"/>
                  <a:pt x="452" y="5"/>
                </a:cubicBezTo>
                <a:cubicBezTo>
                  <a:pt x="452" y="5"/>
                  <a:pt x="452" y="5"/>
                  <a:pt x="452" y="5"/>
                </a:cubicBezTo>
                <a:cubicBezTo>
                  <a:pt x="447" y="5"/>
                  <a:pt x="443" y="4"/>
                  <a:pt x="438" y="4"/>
                </a:cubicBezTo>
                <a:cubicBezTo>
                  <a:pt x="437" y="4"/>
                  <a:pt x="436" y="4"/>
                  <a:pt x="436" y="4"/>
                </a:cubicBezTo>
                <a:cubicBezTo>
                  <a:pt x="435" y="4"/>
                  <a:pt x="434" y="4"/>
                  <a:pt x="433" y="4"/>
                </a:cubicBezTo>
                <a:cubicBezTo>
                  <a:pt x="433" y="4"/>
                  <a:pt x="433" y="4"/>
                  <a:pt x="433" y="4"/>
                </a:cubicBezTo>
                <a:cubicBezTo>
                  <a:pt x="270" y="0"/>
                  <a:pt x="117" y="102"/>
                  <a:pt x="64" y="265"/>
                </a:cubicBezTo>
                <a:cubicBezTo>
                  <a:pt x="0" y="463"/>
                  <a:pt x="108" y="676"/>
                  <a:pt x="307" y="741"/>
                </a:cubicBezTo>
                <a:cubicBezTo>
                  <a:pt x="474" y="795"/>
                  <a:pt x="652" y="726"/>
                  <a:pt x="742" y="584"/>
                </a:cubicBezTo>
                <a:cubicBezTo>
                  <a:pt x="742" y="584"/>
                  <a:pt x="742" y="584"/>
                  <a:pt x="742" y="584"/>
                </a:cubicBezTo>
                <a:cubicBezTo>
                  <a:pt x="750" y="587"/>
                  <a:pt x="757" y="590"/>
                  <a:pt x="765" y="592"/>
                </a:cubicBezTo>
                <a:cubicBezTo>
                  <a:pt x="923" y="643"/>
                  <a:pt x="1088" y="612"/>
                  <a:pt x="1213" y="521"/>
                </a:cubicBezTo>
                <a:cubicBezTo>
                  <a:pt x="1124" y="532"/>
                  <a:pt x="1032" y="524"/>
                  <a:pt x="942" y="494"/>
                </a:cubicBezTo>
                <a:cubicBezTo>
                  <a:pt x="890" y="477"/>
                  <a:pt x="842" y="455"/>
                  <a:pt x="798" y="427"/>
                </a:cubicBezTo>
                <a:cubicBezTo>
                  <a:pt x="650" y="333"/>
                  <a:pt x="548" y="183"/>
                  <a:pt x="514" y="15"/>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6F1708A-0233-4A08-BC7A-3BA58E81F243}"/>
              </a:ext>
            </a:extLst>
          </p:cNvPr>
          <p:cNvSpPr>
            <a:spLocks/>
          </p:cNvSpPr>
          <p:nvPr/>
        </p:nvSpPr>
        <p:spPr bwMode="auto">
          <a:xfrm>
            <a:off x="5312948" y="3607391"/>
            <a:ext cx="1295964" cy="1766560"/>
          </a:xfrm>
          <a:custGeom>
            <a:avLst/>
            <a:gdLst>
              <a:gd name="T0" fmla="*/ 89 w 834"/>
              <a:gd name="T1" fmla="*/ 509 h 1136"/>
              <a:gd name="T2" fmla="*/ 61 w 834"/>
              <a:gd name="T3" fmla="*/ 564 h 1136"/>
              <a:gd name="T4" fmla="*/ 61 w 834"/>
              <a:gd name="T5" fmla="*/ 564 h 1136"/>
              <a:gd name="T6" fmla="*/ 61 w 834"/>
              <a:gd name="T7" fmla="*/ 564 h 1136"/>
              <a:gd name="T8" fmla="*/ 56 w 834"/>
              <a:gd name="T9" fmla="*/ 578 h 1136"/>
              <a:gd name="T10" fmla="*/ 55 w 834"/>
              <a:gd name="T11" fmla="*/ 580 h 1136"/>
              <a:gd name="T12" fmla="*/ 54 w 834"/>
              <a:gd name="T13" fmla="*/ 582 h 1136"/>
              <a:gd name="T14" fmla="*/ 54 w 834"/>
              <a:gd name="T15" fmla="*/ 582 h 1136"/>
              <a:gd name="T16" fmla="*/ 188 w 834"/>
              <a:gd name="T17" fmla="*/ 1013 h 1136"/>
              <a:gd name="T18" fmla="*/ 715 w 834"/>
              <a:gd name="T19" fmla="*/ 930 h 1136"/>
              <a:gd name="T20" fmla="*/ 701 w 834"/>
              <a:gd name="T21" fmla="*/ 467 h 1136"/>
              <a:gd name="T22" fmla="*/ 701 w 834"/>
              <a:gd name="T23" fmla="*/ 467 h 1136"/>
              <a:gd name="T24" fmla="*/ 716 w 834"/>
              <a:gd name="T25" fmla="*/ 448 h 1136"/>
              <a:gd name="T26" fmla="*/ 787 w 834"/>
              <a:gd name="T27" fmla="*/ 0 h 1136"/>
              <a:gd name="T28" fmla="*/ 677 w 834"/>
              <a:gd name="T29" fmla="*/ 250 h 1136"/>
              <a:gd name="T30" fmla="*/ 569 w 834"/>
              <a:gd name="T31" fmla="*/ 365 h 1136"/>
              <a:gd name="T32" fmla="*/ 89 w 834"/>
              <a:gd name="T33" fmla="*/ 509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4" h="1136">
                <a:moveTo>
                  <a:pt x="89" y="509"/>
                </a:moveTo>
                <a:cubicBezTo>
                  <a:pt x="78" y="526"/>
                  <a:pt x="69" y="545"/>
                  <a:pt x="61" y="564"/>
                </a:cubicBezTo>
                <a:cubicBezTo>
                  <a:pt x="61" y="564"/>
                  <a:pt x="61" y="564"/>
                  <a:pt x="61" y="564"/>
                </a:cubicBezTo>
                <a:cubicBezTo>
                  <a:pt x="61" y="564"/>
                  <a:pt x="61" y="564"/>
                  <a:pt x="61" y="564"/>
                </a:cubicBezTo>
                <a:cubicBezTo>
                  <a:pt x="59" y="569"/>
                  <a:pt x="57" y="573"/>
                  <a:pt x="56" y="578"/>
                </a:cubicBezTo>
                <a:cubicBezTo>
                  <a:pt x="55" y="578"/>
                  <a:pt x="55" y="579"/>
                  <a:pt x="55" y="580"/>
                </a:cubicBezTo>
                <a:cubicBezTo>
                  <a:pt x="55" y="581"/>
                  <a:pt x="54" y="582"/>
                  <a:pt x="54" y="582"/>
                </a:cubicBezTo>
                <a:cubicBezTo>
                  <a:pt x="54" y="582"/>
                  <a:pt x="54" y="582"/>
                  <a:pt x="54" y="582"/>
                </a:cubicBezTo>
                <a:cubicBezTo>
                  <a:pt x="0" y="736"/>
                  <a:pt x="50" y="913"/>
                  <a:pt x="188" y="1013"/>
                </a:cubicBezTo>
                <a:cubicBezTo>
                  <a:pt x="357" y="1136"/>
                  <a:pt x="593" y="1099"/>
                  <a:pt x="715" y="930"/>
                </a:cubicBezTo>
                <a:cubicBezTo>
                  <a:pt x="819" y="787"/>
                  <a:pt x="808" y="597"/>
                  <a:pt x="701" y="467"/>
                </a:cubicBezTo>
                <a:cubicBezTo>
                  <a:pt x="701" y="467"/>
                  <a:pt x="701" y="467"/>
                  <a:pt x="701" y="467"/>
                </a:cubicBezTo>
                <a:cubicBezTo>
                  <a:pt x="706" y="461"/>
                  <a:pt x="711" y="455"/>
                  <a:pt x="716" y="448"/>
                </a:cubicBezTo>
                <a:cubicBezTo>
                  <a:pt x="813" y="314"/>
                  <a:pt x="834" y="147"/>
                  <a:pt x="787" y="0"/>
                </a:cubicBezTo>
                <a:cubicBezTo>
                  <a:pt x="769" y="88"/>
                  <a:pt x="733" y="173"/>
                  <a:pt x="677" y="250"/>
                </a:cubicBezTo>
                <a:cubicBezTo>
                  <a:pt x="645" y="294"/>
                  <a:pt x="609" y="332"/>
                  <a:pt x="569" y="365"/>
                </a:cubicBezTo>
                <a:cubicBezTo>
                  <a:pt x="434" y="478"/>
                  <a:pt x="260" y="528"/>
                  <a:pt x="89" y="509"/>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B4494544-A08C-46C9-889A-36E7BA241E51}"/>
              </a:ext>
            </a:extLst>
          </p:cNvPr>
          <p:cNvSpPr>
            <a:spLocks/>
          </p:cNvSpPr>
          <p:nvPr/>
        </p:nvSpPr>
        <p:spPr bwMode="auto">
          <a:xfrm>
            <a:off x="6161273" y="3039755"/>
            <a:ext cx="1529696" cy="1528653"/>
          </a:xfrm>
          <a:custGeom>
            <a:avLst/>
            <a:gdLst>
              <a:gd name="T0" fmla="*/ 267 w 984"/>
              <a:gd name="T1" fmla="*/ 820 h 983"/>
              <a:gd name="T2" fmla="*/ 311 w 984"/>
              <a:gd name="T3" fmla="*/ 865 h 983"/>
              <a:gd name="T4" fmla="*/ 311 w 984"/>
              <a:gd name="T5" fmla="*/ 865 h 983"/>
              <a:gd name="T6" fmla="*/ 311 w 984"/>
              <a:gd name="T7" fmla="*/ 865 h 983"/>
              <a:gd name="T8" fmla="*/ 323 w 984"/>
              <a:gd name="T9" fmla="*/ 874 h 983"/>
              <a:gd name="T10" fmla="*/ 324 w 984"/>
              <a:gd name="T11" fmla="*/ 875 h 983"/>
              <a:gd name="T12" fmla="*/ 327 w 984"/>
              <a:gd name="T13" fmla="*/ 877 h 983"/>
              <a:gd name="T14" fmla="*/ 327 w 984"/>
              <a:gd name="T15" fmla="*/ 877 h 983"/>
              <a:gd name="T16" fmla="*/ 778 w 984"/>
              <a:gd name="T17" fmla="*/ 883 h 983"/>
              <a:gd name="T18" fmla="*/ 862 w 984"/>
              <a:gd name="T19" fmla="*/ 355 h 983"/>
              <a:gd name="T20" fmla="*/ 417 w 984"/>
              <a:gd name="T21" fmla="*/ 226 h 983"/>
              <a:gd name="T22" fmla="*/ 417 w 984"/>
              <a:gd name="T23" fmla="*/ 226 h 983"/>
              <a:gd name="T24" fmla="*/ 404 w 984"/>
              <a:gd name="T25" fmla="*/ 206 h 983"/>
              <a:gd name="T26" fmla="*/ 0 w 984"/>
              <a:gd name="T27" fmla="*/ 0 h 983"/>
              <a:gd name="T28" fmla="*/ 203 w 984"/>
              <a:gd name="T29" fmla="*/ 181 h 983"/>
              <a:gd name="T30" fmla="*/ 280 w 984"/>
              <a:gd name="T31" fmla="*/ 320 h 983"/>
              <a:gd name="T32" fmla="*/ 267 w 984"/>
              <a:gd name="T33" fmla="*/ 820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4" h="983">
                <a:moveTo>
                  <a:pt x="267" y="820"/>
                </a:moveTo>
                <a:cubicBezTo>
                  <a:pt x="281" y="837"/>
                  <a:pt x="296" y="851"/>
                  <a:pt x="311" y="865"/>
                </a:cubicBezTo>
                <a:cubicBezTo>
                  <a:pt x="311" y="865"/>
                  <a:pt x="311" y="865"/>
                  <a:pt x="311" y="865"/>
                </a:cubicBezTo>
                <a:cubicBezTo>
                  <a:pt x="311" y="865"/>
                  <a:pt x="311" y="865"/>
                  <a:pt x="311" y="865"/>
                </a:cubicBezTo>
                <a:cubicBezTo>
                  <a:pt x="315" y="868"/>
                  <a:pt x="319" y="871"/>
                  <a:pt x="323" y="874"/>
                </a:cubicBezTo>
                <a:cubicBezTo>
                  <a:pt x="323" y="875"/>
                  <a:pt x="324" y="875"/>
                  <a:pt x="324" y="875"/>
                </a:cubicBezTo>
                <a:cubicBezTo>
                  <a:pt x="325" y="876"/>
                  <a:pt x="326" y="877"/>
                  <a:pt x="327" y="877"/>
                </a:cubicBezTo>
                <a:cubicBezTo>
                  <a:pt x="327" y="877"/>
                  <a:pt x="327" y="877"/>
                  <a:pt x="327" y="877"/>
                </a:cubicBezTo>
                <a:cubicBezTo>
                  <a:pt x="456" y="976"/>
                  <a:pt x="640" y="983"/>
                  <a:pt x="778" y="883"/>
                </a:cubicBezTo>
                <a:cubicBezTo>
                  <a:pt x="947" y="760"/>
                  <a:pt x="984" y="524"/>
                  <a:pt x="862" y="355"/>
                </a:cubicBezTo>
                <a:cubicBezTo>
                  <a:pt x="758" y="213"/>
                  <a:pt x="574" y="164"/>
                  <a:pt x="417" y="226"/>
                </a:cubicBezTo>
                <a:cubicBezTo>
                  <a:pt x="417" y="226"/>
                  <a:pt x="417" y="226"/>
                  <a:pt x="417" y="226"/>
                </a:cubicBezTo>
                <a:cubicBezTo>
                  <a:pt x="413" y="219"/>
                  <a:pt x="408" y="213"/>
                  <a:pt x="404" y="206"/>
                </a:cubicBezTo>
                <a:cubicBezTo>
                  <a:pt x="306" y="72"/>
                  <a:pt x="154" y="0"/>
                  <a:pt x="0" y="0"/>
                </a:cubicBezTo>
                <a:cubicBezTo>
                  <a:pt x="77" y="44"/>
                  <a:pt x="147" y="105"/>
                  <a:pt x="203" y="181"/>
                </a:cubicBezTo>
                <a:cubicBezTo>
                  <a:pt x="235" y="225"/>
                  <a:pt x="260" y="272"/>
                  <a:pt x="280" y="320"/>
                </a:cubicBezTo>
                <a:cubicBezTo>
                  <a:pt x="345" y="483"/>
                  <a:pt x="338" y="664"/>
                  <a:pt x="267" y="82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EFBCDD92-B31B-4C03-8C74-BFA1C9D67EA5}"/>
              </a:ext>
            </a:extLst>
          </p:cNvPr>
          <p:cNvSpPr>
            <a:spLocks/>
          </p:cNvSpPr>
          <p:nvPr/>
        </p:nvSpPr>
        <p:spPr bwMode="auto">
          <a:xfrm>
            <a:off x="5495552" y="2000479"/>
            <a:ext cx="1762386" cy="1204140"/>
          </a:xfrm>
          <a:custGeom>
            <a:avLst/>
            <a:gdLst>
              <a:gd name="T0" fmla="*/ 863 w 1133"/>
              <a:gd name="T1" fmla="*/ 773 h 774"/>
              <a:gd name="T2" fmla="*/ 919 w 1133"/>
              <a:gd name="T3" fmla="*/ 745 h 774"/>
              <a:gd name="T4" fmla="*/ 919 w 1133"/>
              <a:gd name="T5" fmla="*/ 745 h 774"/>
              <a:gd name="T6" fmla="*/ 919 w 1133"/>
              <a:gd name="T7" fmla="*/ 745 h 774"/>
              <a:gd name="T8" fmla="*/ 931 w 1133"/>
              <a:gd name="T9" fmla="*/ 737 h 774"/>
              <a:gd name="T10" fmla="*/ 933 w 1133"/>
              <a:gd name="T11" fmla="*/ 736 h 774"/>
              <a:gd name="T12" fmla="*/ 935 w 1133"/>
              <a:gd name="T13" fmla="*/ 734 h 774"/>
              <a:gd name="T14" fmla="*/ 935 w 1133"/>
              <a:gd name="T15" fmla="*/ 734 h 774"/>
              <a:gd name="T16" fmla="*/ 1080 w 1133"/>
              <a:gd name="T17" fmla="*/ 306 h 774"/>
              <a:gd name="T18" fmla="*/ 604 w 1133"/>
              <a:gd name="T19" fmla="*/ 64 h 774"/>
              <a:gd name="T20" fmla="*/ 344 w 1133"/>
              <a:gd name="T21" fmla="*/ 447 h 774"/>
              <a:gd name="T22" fmla="*/ 344 w 1133"/>
              <a:gd name="T23" fmla="*/ 447 h 774"/>
              <a:gd name="T24" fmla="*/ 321 w 1133"/>
              <a:gd name="T25" fmla="*/ 454 h 774"/>
              <a:gd name="T26" fmla="*/ 0 w 1133"/>
              <a:gd name="T27" fmla="*/ 774 h 774"/>
              <a:gd name="T28" fmla="*/ 235 w 1133"/>
              <a:gd name="T29" fmla="*/ 637 h 774"/>
              <a:gd name="T30" fmla="*/ 391 w 1133"/>
              <a:gd name="T31" fmla="*/ 607 h 774"/>
              <a:gd name="T32" fmla="*/ 863 w 1133"/>
              <a:gd name="T33" fmla="*/ 773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3" h="774">
                <a:moveTo>
                  <a:pt x="863" y="773"/>
                </a:moveTo>
                <a:cubicBezTo>
                  <a:pt x="883" y="765"/>
                  <a:pt x="901" y="755"/>
                  <a:pt x="919" y="745"/>
                </a:cubicBezTo>
                <a:cubicBezTo>
                  <a:pt x="919" y="745"/>
                  <a:pt x="919" y="745"/>
                  <a:pt x="919" y="745"/>
                </a:cubicBezTo>
                <a:cubicBezTo>
                  <a:pt x="919" y="745"/>
                  <a:pt x="919" y="745"/>
                  <a:pt x="919" y="745"/>
                </a:cubicBezTo>
                <a:cubicBezTo>
                  <a:pt x="923" y="742"/>
                  <a:pt x="927" y="739"/>
                  <a:pt x="931" y="737"/>
                </a:cubicBezTo>
                <a:cubicBezTo>
                  <a:pt x="932" y="736"/>
                  <a:pt x="932" y="736"/>
                  <a:pt x="933" y="736"/>
                </a:cubicBezTo>
                <a:cubicBezTo>
                  <a:pt x="934" y="735"/>
                  <a:pt x="934" y="735"/>
                  <a:pt x="935" y="734"/>
                </a:cubicBezTo>
                <a:cubicBezTo>
                  <a:pt x="935" y="734"/>
                  <a:pt x="935" y="734"/>
                  <a:pt x="935" y="734"/>
                </a:cubicBezTo>
                <a:cubicBezTo>
                  <a:pt x="1069" y="642"/>
                  <a:pt x="1133" y="469"/>
                  <a:pt x="1080" y="306"/>
                </a:cubicBezTo>
                <a:cubicBezTo>
                  <a:pt x="1016" y="108"/>
                  <a:pt x="803" y="0"/>
                  <a:pt x="604" y="64"/>
                </a:cubicBezTo>
                <a:cubicBezTo>
                  <a:pt x="437" y="118"/>
                  <a:pt x="333" y="279"/>
                  <a:pt x="344" y="447"/>
                </a:cubicBezTo>
                <a:cubicBezTo>
                  <a:pt x="344" y="447"/>
                  <a:pt x="344" y="447"/>
                  <a:pt x="344" y="447"/>
                </a:cubicBezTo>
                <a:cubicBezTo>
                  <a:pt x="336" y="449"/>
                  <a:pt x="328" y="451"/>
                  <a:pt x="321" y="454"/>
                </a:cubicBezTo>
                <a:cubicBezTo>
                  <a:pt x="163" y="505"/>
                  <a:pt x="48" y="627"/>
                  <a:pt x="0" y="774"/>
                </a:cubicBezTo>
                <a:cubicBezTo>
                  <a:pt x="66" y="714"/>
                  <a:pt x="145" y="666"/>
                  <a:pt x="235" y="637"/>
                </a:cubicBezTo>
                <a:cubicBezTo>
                  <a:pt x="287" y="620"/>
                  <a:pt x="339" y="610"/>
                  <a:pt x="391" y="607"/>
                </a:cubicBezTo>
                <a:cubicBezTo>
                  <a:pt x="566" y="595"/>
                  <a:pt x="737" y="657"/>
                  <a:pt x="863" y="773"/>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a:p>
        </p:txBody>
      </p:sp>
      <p:sp>
        <p:nvSpPr>
          <p:cNvPr id="15" name="Inhaltsplatzhalter 4">
            <a:extLst>
              <a:ext uri="{FF2B5EF4-FFF2-40B4-BE49-F238E27FC236}">
                <a16:creationId xmlns:a16="http://schemas.microsoft.com/office/drawing/2014/main" id="{595BAF94-21D2-4FCB-B529-DCBE1A83CBE0}"/>
              </a:ext>
            </a:extLst>
          </p:cNvPr>
          <p:cNvSpPr txBox="1">
            <a:spLocks/>
          </p:cNvSpPr>
          <p:nvPr/>
        </p:nvSpPr>
        <p:spPr>
          <a:xfrm>
            <a:off x="762699" y="4291408"/>
            <a:ext cx="3549870" cy="86177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00"/>
              </a:spcAft>
              <a:buNone/>
            </a:pPr>
            <a:r>
              <a:rPr lang="en-US" sz="2800" b="1" dirty="0">
                <a:solidFill>
                  <a:srgbClr val="990000"/>
                </a:solidFill>
                <a:latin typeface="Times" panose="02020603050405020304" pitchFamily="18" charset="0"/>
                <a:cs typeface="Times" panose="02020603050405020304" pitchFamily="18" charset="0"/>
              </a:rPr>
              <a:t>Hòa </a:t>
            </a:r>
            <a:r>
              <a:rPr lang="en-US" sz="2800" b="1" dirty="0" err="1">
                <a:solidFill>
                  <a:srgbClr val="990000"/>
                </a:solidFill>
                <a:latin typeface="Times" panose="02020603050405020304" pitchFamily="18" charset="0"/>
                <a:cs typeface="Times" panose="02020603050405020304" pitchFamily="18" charset="0"/>
              </a:rPr>
              <a:t>nhập</a:t>
            </a:r>
            <a:r>
              <a:rPr lang="en-US" sz="2800" b="1" dirty="0">
                <a:solidFill>
                  <a:srgbClr val="990000"/>
                </a:solidFill>
                <a:latin typeface="Times" panose="02020603050405020304" pitchFamily="18" charset="0"/>
                <a:cs typeface="Times" panose="02020603050405020304" pitchFamily="18" charset="0"/>
              </a:rPr>
              <a:t> </a:t>
            </a:r>
            <a:r>
              <a:rPr lang="en-US" sz="2800" b="1" dirty="0" err="1">
                <a:solidFill>
                  <a:srgbClr val="990000"/>
                </a:solidFill>
                <a:latin typeface="Times" panose="02020603050405020304" pitchFamily="18" charset="0"/>
                <a:cs typeface="Times" panose="02020603050405020304" pitchFamily="18" charset="0"/>
              </a:rPr>
              <a:t>với</a:t>
            </a:r>
            <a:r>
              <a:rPr lang="en-US" sz="2800" b="1" dirty="0">
                <a:solidFill>
                  <a:srgbClr val="990000"/>
                </a:solidFill>
                <a:latin typeface="Times" panose="02020603050405020304" pitchFamily="18" charset="0"/>
                <a:cs typeface="Times" panose="02020603050405020304" pitchFamily="18" charset="0"/>
              </a:rPr>
              <a:t> </a:t>
            </a:r>
            <a:r>
              <a:rPr lang="en-US" sz="2800" b="1" dirty="0" err="1">
                <a:solidFill>
                  <a:srgbClr val="990000"/>
                </a:solidFill>
                <a:latin typeface="Times" panose="02020603050405020304" pitchFamily="18" charset="0"/>
                <a:cs typeface="Times" panose="02020603050405020304" pitchFamily="18" charset="0"/>
              </a:rPr>
              <a:t>ngôn</a:t>
            </a:r>
            <a:r>
              <a:rPr lang="en-US" sz="2800" b="1" dirty="0">
                <a:solidFill>
                  <a:srgbClr val="990000"/>
                </a:solidFill>
                <a:latin typeface="Times" panose="02020603050405020304" pitchFamily="18" charset="0"/>
                <a:cs typeface="Times" panose="02020603050405020304" pitchFamily="18" charset="0"/>
              </a:rPr>
              <a:t> </a:t>
            </a:r>
            <a:r>
              <a:rPr lang="en-US" sz="2800" b="1" dirty="0" err="1">
                <a:solidFill>
                  <a:srgbClr val="990000"/>
                </a:solidFill>
                <a:latin typeface="Times" panose="02020603050405020304" pitchFamily="18" charset="0"/>
                <a:cs typeface="Times" panose="02020603050405020304" pitchFamily="18" charset="0"/>
              </a:rPr>
              <a:t>ngữ</a:t>
            </a:r>
            <a:r>
              <a:rPr lang="en-US" sz="2800" b="1" dirty="0">
                <a:solidFill>
                  <a:srgbClr val="990000"/>
                </a:solidFill>
                <a:latin typeface="Times" panose="02020603050405020304" pitchFamily="18" charset="0"/>
                <a:cs typeface="Times" panose="02020603050405020304" pitchFamily="18" charset="0"/>
              </a:rPr>
              <a:t>, </a:t>
            </a:r>
            <a:r>
              <a:rPr lang="en-US" sz="2800" b="1" dirty="0" err="1">
                <a:solidFill>
                  <a:srgbClr val="990000"/>
                </a:solidFill>
                <a:latin typeface="Times" panose="02020603050405020304" pitchFamily="18" charset="0"/>
                <a:cs typeface="Times" panose="02020603050405020304" pitchFamily="18" charset="0"/>
              </a:rPr>
              <a:t>cơ</a:t>
            </a:r>
            <a:r>
              <a:rPr lang="en-US" sz="2800" b="1" dirty="0">
                <a:solidFill>
                  <a:srgbClr val="990000"/>
                </a:solidFill>
                <a:latin typeface="Times" panose="02020603050405020304" pitchFamily="18" charset="0"/>
                <a:cs typeface="Times" panose="02020603050405020304" pitchFamily="18" charset="0"/>
              </a:rPr>
              <a:t> </a:t>
            </a:r>
            <a:r>
              <a:rPr lang="en-US" sz="2800" b="1" dirty="0" err="1">
                <a:solidFill>
                  <a:srgbClr val="990000"/>
                </a:solidFill>
                <a:latin typeface="Times" panose="02020603050405020304" pitchFamily="18" charset="0"/>
                <a:cs typeface="Times" panose="02020603050405020304" pitchFamily="18" charset="0"/>
              </a:rPr>
              <a:t>thể</a:t>
            </a:r>
            <a:r>
              <a:rPr lang="en-US" sz="2800" b="1" dirty="0">
                <a:solidFill>
                  <a:srgbClr val="990000"/>
                </a:solidFill>
                <a:latin typeface="Times" panose="02020603050405020304" pitchFamily="18" charset="0"/>
                <a:cs typeface="Times" panose="02020603050405020304" pitchFamily="18" charset="0"/>
              </a:rPr>
              <a:t> </a:t>
            </a:r>
            <a:r>
              <a:rPr lang="en-US" sz="2800" b="1" dirty="0" err="1">
                <a:solidFill>
                  <a:srgbClr val="990000"/>
                </a:solidFill>
                <a:latin typeface="Times" panose="02020603050405020304" pitchFamily="18" charset="0"/>
                <a:cs typeface="Times" panose="02020603050405020304" pitchFamily="18" charset="0"/>
              </a:rPr>
              <a:t>của</a:t>
            </a:r>
            <a:r>
              <a:rPr lang="en-US" sz="2800" b="1" dirty="0">
                <a:solidFill>
                  <a:srgbClr val="990000"/>
                </a:solidFill>
                <a:latin typeface="Times" panose="02020603050405020304" pitchFamily="18" charset="0"/>
                <a:cs typeface="Times" panose="02020603050405020304" pitchFamily="18" charset="0"/>
              </a:rPr>
              <a:t> </a:t>
            </a:r>
            <a:r>
              <a:rPr lang="en-US" sz="2800" b="1" dirty="0" err="1">
                <a:solidFill>
                  <a:srgbClr val="990000"/>
                </a:solidFill>
                <a:latin typeface="Times" panose="02020603050405020304" pitchFamily="18" charset="0"/>
                <a:cs typeface="Times" panose="02020603050405020304" pitchFamily="18" charset="0"/>
              </a:rPr>
              <a:t>nhau</a:t>
            </a:r>
            <a:endParaRPr lang="en-US" sz="2800" dirty="0">
              <a:solidFill>
                <a:srgbClr val="990000"/>
              </a:solidFill>
              <a:latin typeface="Times" panose="02020603050405020304" pitchFamily="18" charset="0"/>
              <a:cs typeface="Times" panose="02020603050405020304" pitchFamily="18" charset="0"/>
            </a:endParaRPr>
          </a:p>
        </p:txBody>
      </p:sp>
      <p:sp>
        <p:nvSpPr>
          <p:cNvPr id="16" name="Inhaltsplatzhalter 4">
            <a:extLst>
              <a:ext uri="{FF2B5EF4-FFF2-40B4-BE49-F238E27FC236}">
                <a16:creationId xmlns:a16="http://schemas.microsoft.com/office/drawing/2014/main" id="{FAFFEF99-DEB2-4915-8FBB-E76A2A400FF8}"/>
              </a:ext>
            </a:extLst>
          </p:cNvPr>
          <p:cNvSpPr txBox="1">
            <a:spLocks/>
          </p:cNvSpPr>
          <p:nvPr/>
        </p:nvSpPr>
        <p:spPr>
          <a:xfrm>
            <a:off x="7811987" y="3802274"/>
            <a:ext cx="4295132" cy="43088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00"/>
              </a:spcAft>
              <a:buNone/>
            </a:pPr>
            <a:r>
              <a:rPr lang="en-US" sz="2800" b="1" dirty="0" err="1">
                <a:solidFill>
                  <a:schemeClr val="accent3">
                    <a:lumMod val="75000"/>
                  </a:schemeClr>
                </a:solidFill>
                <a:latin typeface="Times" panose="02020603050405020304" pitchFamily="18" charset="0"/>
                <a:cs typeface="Times" panose="02020603050405020304" pitchFamily="18" charset="0"/>
              </a:rPr>
              <a:t>Ánh</a:t>
            </a:r>
            <a:r>
              <a:rPr lang="en-US" sz="2800" b="1" dirty="0">
                <a:solidFill>
                  <a:schemeClr val="accent3">
                    <a:lumMod val="75000"/>
                  </a:schemeClr>
                </a:solidFill>
                <a:latin typeface="Times" panose="02020603050405020304" pitchFamily="18" charset="0"/>
                <a:cs typeface="Times" panose="02020603050405020304" pitchFamily="18" charset="0"/>
              </a:rPr>
              <a:t> </a:t>
            </a:r>
            <a:r>
              <a:rPr lang="en-US" sz="2800" b="1" dirty="0" err="1">
                <a:solidFill>
                  <a:schemeClr val="accent3">
                    <a:lumMod val="75000"/>
                  </a:schemeClr>
                </a:solidFill>
                <a:latin typeface="Times" panose="02020603050405020304" pitchFamily="18" charset="0"/>
                <a:cs typeface="Times" panose="02020603050405020304" pitchFamily="18" charset="0"/>
              </a:rPr>
              <a:t>mắt</a:t>
            </a:r>
            <a:r>
              <a:rPr lang="en-US" sz="2800" b="1" dirty="0">
                <a:solidFill>
                  <a:schemeClr val="accent3">
                    <a:lumMod val="75000"/>
                  </a:schemeClr>
                </a:solidFill>
                <a:latin typeface="Times" panose="02020603050405020304" pitchFamily="18" charset="0"/>
                <a:cs typeface="Times" panose="02020603050405020304" pitchFamily="18" charset="0"/>
              </a:rPr>
              <a:t>, </a:t>
            </a:r>
            <a:r>
              <a:rPr lang="en-US" sz="2800" b="1" dirty="0" err="1">
                <a:solidFill>
                  <a:schemeClr val="accent3">
                    <a:lumMod val="75000"/>
                  </a:schemeClr>
                </a:solidFill>
                <a:latin typeface="Times" panose="02020603050405020304" pitchFamily="18" charset="0"/>
                <a:cs typeface="Times" panose="02020603050405020304" pitchFamily="18" charset="0"/>
              </a:rPr>
              <a:t>tư</a:t>
            </a:r>
            <a:r>
              <a:rPr lang="en-US" sz="2800" b="1" dirty="0">
                <a:solidFill>
                  <a:schemeClr val="accent3">
                    <a:lumMod val="75000"/>
                  </a:schemeClr>
                </a:solidFill>
                <a:latin typeface="Times" panose="02020603050405020304" pitchFamily="18" charset="0"/>
                <a:cs typeface="Times" panose="02020603050405020304" pitchFamily="18" charset="0"/>
              </a:rPr>
              <a:t> </a:t>
            </a:r>
            <a:r>
              <a:rPr lang="en-US" sz="2800" b="1" dirty="0" err="1">
                <a:solidFill>
                  <a:schemeClr val="accent3">
                    <a:lumMod val="75000"/>
                  </a:schemeClr>
                </a:solidFill>
                <a:latin typeface="Times" panose="02020603050405020304" pitchFamily="18" charset="0"/>
                <a:cs typeface="Times" panose="02020603050405020304" pitchFamily="18" charset="0"/>
              </a:rPr>
              <a:t>thế</a:t>
            </a:r>
            <a:r>
              <a:rPr lang="en-US" sz="2800" b="1" dirty="0">
                <a:solidFill>
                  <a:schemeClr val="accent3">
                    <a:lumMod val="75000"/>
                  </a:schemeClr>
                </a:solidFill>
                <a:latin typeface="Times" panose="02020603050405020304" pitchFamily="18" charset="0"/>
                <a:cs typeface="Times" panose="02020603050405020304" pitchFamily="18" charset="0"/>
              </a:rPr>
              <a:t> </a:t>
            </a:r>
            <a:r>
              <a:rPr lang="en-US" sz="2800" b="1" dirty="0" err="1">
                <a:solidFill>
                  <a:schemeClr val="accent3">
                    <a:lumMod val="75000"/>
                  </a:schemeClr>
                </a:solidFill>
                <a:latin typeface="Times" panose="02020603050405020304" pitchFamily="18" charset="0"/>
                <a:cs typeface="Times" panose="02020603050405020304" pitchFamily="18" charset="0"/>
              </a:rPr>
              <a:t>ngồi</a:t>
            </a:r>
            <a:r>
              <a:rPr lang="en-US" sz="2800" b="1" dirty="0">
                <a:solidFill>
                  <a:schemeClr val="accent3">
                    <a:lumMod val="75000"/>
                  </a:schemeClr>
                </a:solidFill>
                <a:latin typeface="Times" panose="02020603050405020304" pitchFamily="18" charset="0"/>
                <a:cs typeface="Times" panose="02020603050405020304" pitchFamily="18" charset="0"/>
              </a:rPr>
              <a:t> …</a:t>
            </a:r>
            <a:endParaRPr lang="en-US" sz="2800" dirty="0">
              <a:solidFill>
                <a:schemeClr val="accent3">
                  <a:lumMod val="75000"/>
                </a:schemeClr>
              </a:solidFill>
              <a:latin typeface="Times" panose="02020603050405020304" pitchFamily="18" charset="0"/>
              <a:cs typeface="Times" panose="02020603050405020304" pitchFamily="18" charset="0"/>
            </a:endParaRPr>
          </a:p>
        </p:txBody>
      </p:sp>
      <p:sp>
        <p:nvSpPr>
          <p:cNvPr id="17" name="Inhaltsplatzhalter 4">
            <a:extLst>
              <a:ext uri="{FF2B5EF4-FFF2-40B4-BE49-F238E27FC236}">
                <a16:creationId xmlns:a16="http://schemas.microsoft.com/office/drawing/2014/main" id="{76CF5D51-4D7C-46ED-8808-E76BE89DC7E7}"/>
              </a:ext>
            </a:extLst>
          </p:cNvPr>
          <p:cNvSpPr txBox="1">
            <a:spLocks/>
          </p:cNvSpPr>
          <p:nvPr/>
        </p:nvSpPr>
        <p:spPr>
          <a:xfrm>
            <a:off x="1709164" y="2219957"/>
            <a:ext cx="2682422" cy="43088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900"/>
              </a:spcAft>
              <a:buNone/>
            </a:pPr>
            <a:r>
              <a:rPr lang="en-US" sz="2800" b="1" dirty="0" err="1">
                <a:solidFill>
                  <a:schemeClr val="accent1">
                    <a:lumMod val="50000"/>
                  </a:schemeClr>
                </a:solidFill>
                <a:latin typeface="Times" panose="02020603050405020304" pitchFamily="18" charset="0"/>
                <a:cs typeface="Times" panose="02020603050405020304" pitchFamily="18" charset="0"/>
              </a:rPr>
              <a:t>Đáp</a:t>
            </a:r>
            <a:r>
              <a:rPr lang="en-US" sz="2800" b="1" dirty="0">
                <a:solidFill>
                  <a:schemeClr val="accent1">
                    <a:lumMod val="50000"/>
                  </a:schemeClr>
                </a:solidFill>
                <a:latin typeface="Times" panose="02020603050405020304" pitchFamily="18" charset="0"/>
                <a:cs typeface="Times" panose="02020603050405020304" pitchFamily="18" charset="0"/>
              </a:rPr>
              <a:t> </a:t>
            </a:r>
            <a:r>
              <a:rPr lang="en-US" sz="2800" b="1" dirty="0" err="1">
                <a:solidFill>
                  <a:schemeClr val="accent1">
                    <a:lumMod val="50000"/>
                  </a:schemeClr>
                </a:solidFill>
                <a:latin typeface="Times" panose="02020603050405020304" pitchFamily="18" charset="0"/>
                <a:cs typeface="Times" panose="02020603050405020304" pitchFamily="18" charset="0"/>
              </a:rPr>
              <a:t>ứng</a:t>
            </a:r>
            <a:r>
              <a:rPr lang="en-US" sz="2800" b="1" dirty="0">
                <a:solidFill>
                  <a:schemeClr val="accent1">
                    <a:lumMod val="50000"/>
                  </a:schemeClr>
                </a:solidFill>
                <a:latin typeface="Times" panose="02020603050405020304" pitchFamily="18" charset="0"/>
                <a:cs typeface="Times" panose="02020603050405020304" pitchFamily="18" charset="0"/>
              </a:rPr>
              <a:t> </a:t>
            </a:r>
            <a:r>
              <a:rPr lang="en-US" sz="2800" b="1" dirty="0" err="1">
                <a:solidFill>
                  <a:schemeClr val="accent1">
                    <a:lumMod val="50000"/>
                  </a:schemeClr>
                </a:solidFill>
                <a:latin typeface="Times" panose="02020603050405020304" pitchFamily="18" charset="0"/>
                <a:cs typeface="Times" panose="02020603050405020304" pitchFamily="18" charset="0"/>
              </a:rPr>
              <a:t>tối</a:t>
            </a:r>
            <a:r>
              <a:rPr lang="en-US" sz="2800" b="1" dirty="0">
                <a:solidFill>
                  <a:schemeClr val="accent1">
                    <a:lumMod val="50000"/>
                  </a:schemeClr>
                </a:solidFill>
                <a:latin typeface="Times" panose="02020603050405020304" pitchFamily="18" charset="0"/>
                <a:cs typeface="Times" panose="02020603050405020304" pitchFamily="18" charset="0"/>
              </a:rPr>
              <a:t> </a:t>
            </a:r>
            <a:r>
              <a:rPr lang="en-US" sz="2800" b="1" dirty="0" err="1">
                <a:solidFill>
                  <a:schemeClr val="accent1">
                    <a:lumMod val="50000"/>
                  </a:schemeClr>
                </a:solidFill>
                <a:latin typeface="Times" panose="02020603050405020304" pitchFamily="18" charset="0"/>
                <a:cs typeface="Times" panose="02020603050405020304" pitchFamily="18" charset="0"/>
              </a:rPr>
              <a:t>thiểu</a:t>
            </a:r>
            <a:endParaRPr lang="en-US" sz="2800" dirty="0">
              <a:solidFill>
                <a:schemeClr val="accent1">
                  <a:lumMod val="50000"/>
                </a:schemeClr>
              </a:solidFill>
              <a:latin typeface="Times" panose="02020603050405020304" pitchFamily="18" charset="0"/>
              <a:cs typeface="Times" panose="02020603050405020304" pitchFamily="18" charset="0"/>
            </a:endParaRPr>
          </a:p>
        </p:txBody>
      </p:sp>
      <p:sp>
        <p:nvSpPr>
          <p:cNvPr id="18" name="Inhaltsplatzhalter 4">
            <a:extLst>
              <a:ext uri="{FF2B5EF4-FFF2-40B4-BE49-F238E27FC236}">
                <a16:creationId xmlns:a16="http://schemas.microsoft.com/office/drawing/2014/main" id="{6486BA93-09A3-4784-9925-EBC1895DB677}"/>
              </a:ext>
            </a:extLst>
          </p:cNvPr>
          <p:cNvSpPr txBox="1">
            <a:spLocks/>
          </p:cNvSpPr>
          <p:nvPr/>
        </p:nvSpPr>
        <p:spPr>
          <a:xfrm>
            <a:off x="6033531" y="5496972"/>
            <a:ext cx="3549870" cy="43088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900"/>
              </a:spcAft>
              <a:buNone/>
            </a:pPr>
            <a:r>
              <a:rPr lang="en-US" sz="2800" b="1" dirty="0" err="1">
                <a:solidFill>
                  <a:schemeClr val="accent4">
                    <a:lumMod val="75000"/>
                  </a:schemeClr>
                </a:solidFill>
                <a:latin typeface="Times" panose="02020603050405020304" pitchFamily="18" charset="0"/>
                <a:cs typeface="Times" panose="02020603050405020304" pitchFamily="18" charset="0"/>
              </a:rPr>
              <a:t>Không</a:t>
            </a:r>
            <a:r>
              <a:rPr lang="en-US" sz="2800" b="1" dirty="0">
                <a:solidFill>
                  <a:schemeClr val="accent4">
                    <a:lumMod val="75000"/>
                  </a:schemeClr>
                </a:solidFill>
                <a:latin typeface="Times" panose="02020603050405020304" pitchFamily="18" charset="0"/>
                <a:cs typeface="Times" panose="02020603050405020304" pitchFamily="18" charset="0"/>
              </a:rPr>
              <a:t> </a:t>
            </a:r>
            <a:r>
              <a:rPr lang="en-US" sz="2800" b="1" dirty="0" err="1">
                <a:solidFill>
                  <a:schemeClr val="accent4">
                    <a:lumMod val="75000"/>
                  </a:schemeClr>
                </a:solidFill>
                <a:latin typeface="Times" panose="02020603050405020304" pitchFamily="18" charset="0"/>
                <a:cs typeface="Times" panose="02020603050405020304" pitchFamily="18" charset="0"/>
              </a:rPr>
              <a:t>phán</a:t>
            </a:r>
            <a:r>
              <a:rPr lang="en-US" sz="2800" b="1" dirty="0">
                <a:solidFill>
                  <a:schemeClr val="accent4">
                    <a:lumMod val="75000"/>
                  </a:schemeClr>
                </a:solidFill>
                <a:latin typeface="Times" panose="02020603050405020304" pitchFamily="18" charset="0"/>
                <a:cs typeface="Times" panose="02020603050405020304" pitchFamily="18" charset="0"/>
              </a:rPr>
              <a:t> </a:t>
            </a:r>
            <a:r>
              <a:rPr lang="en-US" sz="2800" b="1" dirty="0" err="1">
                <a:solidFill>
                  <a:schemeClr val="accent4">
                    <a:lumMod val="75000"/>
                  </a:schemeClr>
                </a:solidFill>
                <a:latin typeface="Times" panose="02020603050405020304" pitchFamily="18" charset="0"/>
                <a:cs typeface="Times" panose="02020603050405020304" pitchFamily="18" charset="0"/>
              </a:rPr>
              <a:t>xét</a:t>
            </a:r>
            <a:r>
              <a:rPr lang="en-US" sz="2800" b="1" dirty="0">
                <a:solidFill>
                  <a:schemeClr val="accent4">
                    <a:lumMod val="75000"/>
                  </a:schemeClr>
                </a:solidFill>
                <a:latin typeface="Times" panose="02020603050405020304" pitchFamily="18" charset="0"/>
                <a:cs typeface="Times" panose="02020603050405020304" pitchFamily="18" charset="0"/>
              </a:rPr>
              <a:t>, </a:t>
            </a:r>
            <a:r>
              <a:rPr lang="en-US" sz="2800" b="1" dirty="0" err="1">
                <a:solidFill>
                  <a:schemeClr val="accent4">
                    <a:lumMod val="75000"/>
                  </a:schemeClr>
                </a:solidFill>
                <a:latin typeface="Times" panose="02020603050405020304" pitchFamily="18" charset="0"/>
                <a:cs typeface="Times" panose="02020603050405020304" pitchFamily="18" charset="0"/>
              </a:rPr>
              <a:t>lên</a:t>
            </a:r>
            <a:r>
              <a:rPr lang="en-US" sz="2800" b="1" dirty="0">
                <a:solidFill>
                  <a:schemeClr val="accent4">
                    <a:lumMod val="75000"/>
                  </a:schemeClr>
                </a:solidFill>
                <a:latin typeface="Times" panose="02020603050405020304" pitchFamily="18" charset="0"/>
                <a:cs typeface="Times" panose="02020603050405020304" pitchFamily="18" charset="0"/>
              </a:rPr>
              <a:t> </a:t>
            </a:r>
            <a:r>
              <a:rPr lang="en-US" sz="2800" b="1" dirty="0" err="1">
                <a:solidFill>
                  <a:schemeClr val="accent4">
                    <a:lumMod val="75000"/>
                  </a:schemeClr>
                </a:solidFill>
                <a:latin typeface="Times" panose="02020603050405020304" pitchFamily="18" charset="0"/>
                <a:cs typeface="Times" panose="02020603050405020304" pitchFamily="18" charset="0"/>
              </a:rPr>
              <a:t>án</a:t>
            </a:r>
            <a:endParaRPr lang="en-US" sz="2800" dirty="0">
              <a:solidFill>
                <a:schemeClr val="accent4">
                  <a:lumMod val="75000"/>
                </a:schemeClr>
              </a:solidFill>
              <a:latin typeface="Times" panose="02020603050405020304" pitchFamily="18" charset="0"/>
              <a:cs typeface="Times" panose="02020603050405020304" pitchFamily="18" charset="0"/>
            </a:endParaRPr>
          </a:p>
        </p:txBody>
      </p:sp>
      <p:sp>
        <p:nvSpPr>
          <p:cNvPr id="19" name="Inhaltsplatzhalter 4">
            <a:extLst>
              <a:ext uri="{FF2B5EF4-FFF2-40B4-BE49-F238E27FC236}">
                <a16:creationId xmlns:a16="http://schemas.microsoft.com/office/drawing/2014/main" id="{C4971C7D-EC41-4419-A6AD-43739D5C2423}"/>
              </a:ext>
            </a:extLst>
          </p:cNvPr>
          <p:cNvSpPr txBox="1">
            <a:spLocks/>
          </p:cNvSpPr>
          <p:nvPr/>
        </p:nvSpPr>
        <p:spPr>
          <a:xfrm>
            <a:off x="7571510" y="2361731"/>
            <a:ext cx="3887427" cy="43088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00"/>
              </a:spcAft>
              <a:buNone/>
            </a:pPr>
            <a:r>
              <a:rPr lang="en-US" sz="2800" b="1" u="sng" dirty="0" err="1">
                <a:solidFill>
                  <a:srgbClr val="008080"/>
                </a:solidFill>
                <a:latin typeface="Times" panose="02020603050405020304" pitchFamily="18" charset="0"/>
                <a:cs typeface="Times" panose="02020603050405020304" pitchFamily="18" charset="0"/>
              </a:rPr>
              <a:t>Phản</a:t>
            </a:r>
            <a:r>
              <a:rPr lang="en-US" sz="2800" b="1" u="sng" dirty="0">
                <a:solidFill>
                  <a:srgbClr val="008080"/>
                </a:solidFill>
                <a:latin typeface="Times" panose="02020603050405020304" pitchFamily="18" charset="0"/>
                <a:cs typeface="Times" panose="02020603050405020304" pitchFamily="18" charset="0"/>
              </a:rPr>
              <a:t> </a:t>
            </a:r>
            <a:r>
              <a:rPr lang="en-US" sz="2800" b="1" u="sng" dirty="0" err="1">
                <a:solidFill>
                  <a:srgbClr val="008080"/>
                </a:solidFill>
                <a:latin typeface="Times" panose="02020603050405020304" pitchFamily="18" charset="0"/>
                <a:cs typeface="Times" panose="02020603050405020304" pitchFamily="18" charset="0"/>
              </a:rPr>
              <a:t>hồi</a:t>
            </a:r>
            <a:r>
              <a:rPr lang="en-US" sz="2800" b="1" u="sng" dirty="0">
                <a:solidFill>
                  <a:srgbClr val="008080"/>
                </a:solidFill>
                <a:latin typeface="Times" panose="02020603050405020304" pitchFamily="18" charset="0"/>
                <a:cs typeface="Times" panose="02020603050405020304" pitchFamily="18" charset="0"/>
              </a:rPr>
              <a:t> </a:t>
            </a:r>
            <a:r>
              <a:rPr lang="en-US" sz="2800" b="1" u="sng" dirty="0" err="1">
                <a:solidFill>
                  <a:srgbClr val="008080"/>
                </a:solidFill>
                <a:latin typeface="Times" panose="02020603050405020304" pitchFamily="18" charset="0"/>
                <a:cs typeface="Times" panose="02020603050405020304" pitchFamily="18" charset="0"/>
              </a:rPr>
              <a:t>ngắn</a:t>
            </a:r>
            <a:r>
              <a:rPr lang="en-US" sz="2800" b="1" u="sng" dirty="0">
                <a:solidFill>
                  <a:srgbClr val="008080"/>
                </a:solidFill>
                <a:latin typeface="Times" panose="02020603050405020304" pitchFamily="18" charset="0"/>
                <a:cs typeface="Times" panose="02020603050405020304" pitchFamily="18" charset="0"/>
              </a:rPr>
              <a:t>, </a:t>
            </a:r>
            <a:r>
              <a:rPr lang="en-US" sz="2800" b="1" u="sng" dirty="0" err="1">
                <a:solidFill>
                  <a:srgbClr val="008080"/>
                </a:solidFill>
                <a:latin typeface="Times" panose="02020603050405020304" pitchFamily="18" charset="0"/>
                <a:cs typeface="Times" panose="02020603050405020304" pitchFamily="18" charset="0"/>
              </a:rPr>
              <a:t>phù</a:t>
            </a:r>
            <a:r>
              <a:rPr lang="en-US" sz="2800" b="1" u="sng" dirty="0">
                <a:solidFill>
                  <a:srgbClr val="008080"/>
                </a:solidFill>
                <a:latin typeface="Times" panose="02020603050405020304" pitchFamily="18" charset="0"/>
                <a:cs typeface="Times" panose="02020603050405020304" pitchFamily="18" charset="0"/>
              </a:rPr>
              <a:t> </a:t>
            </a:r>
            <a:r>
              <a:rPr lang="en-US" sz="2800" b="1" u="sng" dirty="0" err="1">
                <a:solidFill>
                  <a:srgbClr val="008080"/>
                </a:solidFill>
                <a:latin typeface="Times" panose="02020603050405020304" pitchFamily="18" charset="0"/>
                <a:cs typeface="Times" panose="02020603050405020304" pitchFamily="18" charset="0"/>
              </a:rPr>
              <a:t>hợp</a:t>
            </a:r>
            <a:endParaRPr lang="en-US" sz="2800" u="sng" dirty="0">
              <a:solidFill>
                <a:srgbClr val="008080"/>
              </a:solidFill>
              <a:latin typeface="Times" panose="02020603050405020304" pitchFamily="18" charset="0"/>
              <a:cs typeface="Times" panose="02020603050405020304" pitchFamily="18" charset="0"/>
            </a:endParaRPr>
          </a:p>
        </p:txBody>
      </p:sp>
      <p:sp>
        <p:nvSpPr>
          <p:cNvPr id="20" name="Freeform 36">
            <a:extLst>
              <a:ext uri="{FF2B5EF4-FFF2-40B4-BE49-F238E27FC236}">
                <a16:creationId xmlns:a16="http://schemas.microsoft.com/office/drawing/2014/main" id="{BC68EE2E-D2B1-418E-A3F1-63E2BE966014}"/>
              </a:ext>
            </a:extLst>
          </p:cNvPr>
          <p:cNvSpPr>
            <a:spLocks noEditPoints="1"/>
          </p:cNvSpPr>
          <p:nvPr/>
        </p:nvSpPr>
        <p:spPr bwMode="auto">
          <a:xfrm>
            <a:off x="6862646" y="3718285"/>
            <a:ext cx="501059" cy="458952"/>
          </a:xfrm>
          <a:custGeom>
            <a:avLst/>
            <a:gdLst/>
            <a:ahLst/>
            <a:cxnLst>
              <a:cxn ang="0">
                <a:pos x="116" y="14"/>
              </a:cxn>
              <a:cxn ang="0">
                <a:pos x="67" y="14"/>
              </a:cxn>
              <a:cxn ang="0">
                <a:pos x="11" y="69"/>
              </a:cxn>
              <a:cxn ang="0">
                <a:pos x="11" y="107"/>
              </a:cxn>
              <a:cxn ang="0">
                <a:pos x="49" y="107"/>
              </a:cxn>
              <a:cxn ang="0">
                <a:pos x="105" y="52"/>
              </a:cxn>
              <a:cxn ang="0">
                <a:pos x="105" y="25"/>
              </a:cxn>
              <a:cxn ang="0">
                <a:pos x="78" y="25"/>
              </a:cxn>
              <a:cxn ang="0">
                <a:pos x="36" y="67"/>
              </a:cxn>
              <a:cxn ang="0">
                <a:pos x="36" y="72"/>
              </a:cxn>
              <a:cxn ang="0">
                <a:pos x="41" y="72"/>
              </a:cxn>
              <a:cxn ang="0">
                <a:pos x="83" y="30"/>
              </a:cxn>
              <a:cxn ang="0">
                <a:pos x="99" y="30"/>
              </a:cxn>
              <a:cxn ang="0">
                <a:pos x="99" y="46"/>
              </a:cxn>
              <a:cxn ang="0">
                <a:pos x="43" y="102"/>
              </a:cxn>
              <a:cxn ang="0">
                <a:pos x="16" y="102"/>
              </a:cxn>
              <a:cxn ang="0">
                <a:pos x="16" y="75"/>
              </a:cxn>
              <a:cxn ang="0">
                <a:pos x="72" y="20"/>
              </a:cxn>
              <a:cxn ang="0">
                <a:pos x="110" y="20"/>
              </a:cxn>
              <a:cxn ang="0">
                <a:pos x="110" y="58"/>
              </a:cxn>
              <a:cxn ang="0">
                <a:pos x="68" y="99"/>
              </a:cxn>
              <a:cxn ang="0">
                <a:pos x="68" y="105"/>
              </a:cxn>
              <a:cxn ang="0">
                <a:pos x="73" y="105"/>
              </a:cxn>
              <a:cxn ang="0">
                <a:pos x="116" y="63"/>
              </a:cxn>
              <a:cxn ang="0">
                <a:pos x="116" y="14"/>
              </a:cxn>
              <a:cxn ang="0">
                <a:pos x="116" y="14"/>
              </a:cxn>
              <a:cxn ang="0">
                <a:pos x="116" y="14"/>
              </a:cxn>
            </a:cxnLst>
            <a:rect l="0" t="0" r="r" b="b"/>
            <a:pathLst>
              <a:path w="129" h="118">
                <a:moveTo>
                  <a:pt x="116" y="14"/>
                </a:moveTo>
                <a:cubicBezTo>
                  <a:pt x="102" y="0"/>
                  <a:pt x="80" y="0"/>
                  <a:pt x="67" y="14"/>
                </a:cubicBezTo>
                <a:cubicBezTo>
                  <a:pt x="11" y="69"/>
                  <a:pt x="11" y="69"/>
                  <a:pt x="11" y="69"/>
                </a:cubicBezTo>
                <a:cubicBezTo>
                  <a:pt x="0" y="80"/>
                  <a:pt x="0" y="97"/>
                  <a:pt x="11" y="107"/>
                </a:cubicBezTo>
                <a:cubicBezTo>
                  <a:pt x="21" y="118"/>
                  <a:pt x="38" y="118"/>
                  <a:pt x="49" y="107"/>
                </a:cubicBezTo>
                <a:cubicBezTo>
                  <a:pt x="105" y="52"/>
                  <a:pt x="105" y="52"/>
                  <a:pt x="105" y="52"/>
                </a:cubicBezTo>
                <a:cubicBezTo>
                  <a:pt x="112" y="44"/>
                  <a:pt x="112" y="32"/>
                  <a:pt x="105" y="25"/>
                </a:cubicBezTo>
                <a:cubicBezTo>
                  <a:pt x="97" y="17"/>
                  <a:pt x="85" y="17"/>
                  <a:pt x="78" y="25"/>
                </a:cubicBezTo>
                <a:cubicBezTo>
                  <a:pt x="36" y="67"/>
                  <a:pt x="36" y="67"/>
                  <a:pt x="36" y="67"/>
                </a:cubicBezTo>
                <a:cubicBezTo>
                  <a:pt x="34" y="68"/>
                  <a:pt x="34" y="71"/>
                  <a:pt x="36" y="72"/>
                </a:cubicBezTo>
                <a:cubicBezTo>
                  <a:pt x="37" y="74"/>
                  <a:pt x="39" y="74"/>
                  <a:pt x="41" y="72"/>
                </a:cubicBezTo>
                <a:cubicBezTo>
                  <a:pt x="83" y="30"/>
                  <a:pt x="83" y="30"/>
                  <a:pt x="83" y="30"/>
                </a:cubicBezTo>
                <a:cubicBezTo>
                  <a:pt x="88" y="26"/>
                  <a:pt x="95" y="26"/>
                  <a:pt x="99" y="30"/>
                </a:cubicBezTo>
                <a:cubicBezTo>
                  <a:pt x="104" y="35"/>
                  <a:pt x="104" y="42"/>
                  <a:pt x="99" y="46"/>
                </a:cubicBezTo>
                <a:cubicBezTo>
                  <a:pt x="43" y="102"/>
                  <a:pt x="43" y="102"/>
                  <a:pt x="43" y="102"/>
                </a:cubicBezTo>
                <a:cubicBezTo>
                  <a:pt x="36" y="109"/>
                  <a:pt x="24" y="109"/>
                  <a:pt x="16" y="102"/>
                </a:cubicBezTo>
                <a:cubicBezTo>
                  <a:pt x="9" y="94"/>
                  <a:pt x="9" y="82"/>
                  <a:pt x="16" y="75"/>
                </a:cubicBezTo>
                <a:cubicBezTo>
                  <a:pt x="72" y="20"/>
                  <a:pt x="72" y="20"/>
                  <a:pt x="72" y="20"/>
                </a:cubicBezTo>
                <a:cubicBezTo>
                  <a:pt x="82" y="9"/>
                  <a:pt x="99" y="9"/>
                  <a:pt x="110" y="20"/>
                </a:cubicBezTo>
                <a:cubicBezTo>
                  <a:pt x="120" y="30"/>
                  <a:pt x="120" y="47"/>
                  <a:pt x="110" y="58"/>
                </a:cubicBezTo>
                <a:cubicBezTo>
                  <a:pt x="68" y="99"/>
                  <a:pt x="68" y="99"/>
                  <a:pt x="68" y="99"/>
                </a:cubicBezTo>
                <a:cubicBezTo>
                  <a:pt x="67" y="101"/>
                  <a:pt x="67" y="103"/>
                  <a:pt x="68" y="105"/>
                </a:cubicBezTo>
                <a:cubicBezTo>
                  <a:pt x="70" y="106"/>
                  <a:pt x="72" y="106"/>
                  <a:pt x="73" y="105"/>
                </a:cubicBezTo>
                <a:cubicBezTo>
                  <a:pt x="116" y="63"/>
                  <a:pt x="116" y="63"/>
                  <a:pt x="116" y="63"/>
                </a:cubicBezTo>
                <a:cubicBezTo>
                  <a:pt x="129" y="49"/>
                  <a:pt x="129" y="27"/>
                  <a:pt x="116" y="14"/>
                </a:cubicBezTo>
                <a:close/>
                <a:moveTo>
                  <a:pt x="116" y="14"/>
                </a:moveTo>
                <a:cubicBezTo>
                  <a:pt x="116" y="14"/>
                  <a:pt x="116" y="14"/>
                  <a:pt x="116" y="14"/>
                </a:cubicBezTo>
              </a:path>
            </a:pathLst>
          </a:custGeom>
          <a:solidFill>
            <a:schemeClr val="bg2"/>
          </a:solid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21" name="Freeform 53">
            <a:extLst>
              <a:ext uri="{FF2B5EF4-FFF2-40B4-BE49-F238E27FC236}">
                <a16:creationId xmlns:a16="http://schemas.microsoft.com/office/drawing/2014/main" id="{2F45479C-F91C-4041-B424-419160E68A0C}"/>
              </a:ext>
            </a:extLst>
          </p:cNvPr>
          <p:cNvSpPr>
            <a:spLocks noEditPoints="1"/>
          </p:cNvSpPr>
          <p:nvPr/>
        </p:nvSpPr>
        <p:spPr bwMode="auto">
          <a:xfrm>
            <a:off x="5746532" y="4551902"/>
            <a:ext cx="414743" cy="477900"/>
          </a:xfrm>
          <a:custGeom>
            <a:avLst/>
            <a:gdLst/>
            <a:ahLst/>
            <a:cxnLst>
              <a:cxn ang="0">
                <a:pos x="53" y="0"/>
              </a:cxn>
              <a:cxn ang="0">
                <a:pos x="0" y="25"/>
              </a:cxn>
              <a:cxn ang="0">
                <a:pos x="0" y="98"/>
              </a:cxn>
              <a:cxn ang="0">
                <a:pos x="53" y="123"/>
              </a:cxn>
              <a:cxn ang="0">
                <a:pos x="107" y="98"/>
              </a:cxn>
              <a:cxn ang="0">
                <a:pos x="107" y="25"/>
              </a:cxn>
              <a:cxn ang="0">
                <a:pos x="53" y="0"/>
              </a:cxn>
              <a:cxn ang="0">
                <a:pos x="99" y="98"/>
              </a:cxn>
              <a:cxn ang="0">
                <a:pos x="53" y="115"/>
              </a:cxn>
              <a:cxn ang="0">
                <a:pos x="7" y="98"/>
              </a:cxn>
              <a:cxn ang="0">
                <a:pos x="7" y="83"/>
              </a:cxn>
              <a:cxn ang="0">
                <a:pos x="53" y="96"/>
              </a:cxn>
              <a:cxn ang="0">
                <a:pos x="99" y="83"/>
              </a:cxn>
              <a:cxn ang="0">
                <a:pos x="99" y="98"/>
              </a:cxn>
              <a:cxn ang="0">
                <a:pos x="99" y="75"/>
              </a:cxn>
              <a:cxn ang="0">
                <a:pos x="99" y="75"/>
              </a:cxn>
              <a:cxn ang="0">
                <a:pos x="99" y="75"/>
              </a:cxn>
              <a:cxn ang="0">
                <a:pos x="53" y="92"/>
              </a:cxn>
              <a:cxn ang="0">
                <a:pos x="7" y="75"/>
              </a:cxn>
              <a:cxn ang="0">
                <a:pos x="7" y="75"/>
              </a:cxn>
              <a:cxn ang="0">
                <a:pos x="7" y="60"/>
              </a:cxn>
              <a:cxn ang="0">
                <a:pos x="53" y="73"/>
              </a:cxn>
              <a:cxn ang="0">
                <a:pos x="99" y="60"/>
              </a:cxn>
              <a:cxn ang="0">
                <a:pos x="99" y="75"/>
              </a:cxn>
              <a:cxn ang="0">
                <a:pos x="99" y="52"/>
              </a:cxn>
              <a:cxn ang="0">
                <a:pos x="99" y="52"/>
              </a:cxn>
              <a:cxn ang="0">
                <a:pos x="99" y="52"/>
              </a:cxn>
              <a:cxn ang="0">
                <a:pos x="53" y="69"/>
              </a:cxn>
              <a:cxn ang="0">
                <a:pos x="7" y="52"/>
              </a:cxn>
              <a:cxn ang="0">
                <a:pos x="7" y="52"/>
              </a:cxn>
              <a:cxn ang="0">
                <a:pos x="7" y="39"/>
              </a:cxn>
              <a:cxn ang="0">
                <a:pos x="53" y="50"/>
              </a:cxn>
              <a:cxn ang="0">
                <a:pos x="99" y="39"/>
              </a:cxn>
              <a:cxn ang="0">
                <a:pos x="99" y="52"/>
              </a:cxn>
              <a:cxn ang="0">
                <a:pos x="53" y="42"/>
              </a:cxn>
              <a:cxn ang="0">
                <a:pos x="7" y="25"/>
              </a:cxn>
              <a:cxn ang="0">
                <a:pos x="53" y="8"/>
              </a:cxn>
              <a:cxn ang="0">
                <a:pos x="99" y="25"/>
              </a:cxn>
              <a:cxn ang="0">
                <a:pos x="53" y="42"/>
              </a:cxn>
              <a:cxn ang="0">
                <a:pos x="53" y="42"/>
              </a:cxn>
              <a:cxn ang="0">
                <a:pos x="53" y="42"/>
              </a:cxn>
            </a:cxnLst>
            <a:rect l="0" t="0" r="r" b="b"/>
            <a:pathLst>
              <a:path w="107" h="123">
                <a:moveTo>
                  <a:pt x="53" y="0"/>
                </a:moveTo>
                <a:cubicBezTo>
                  <a:pt x="27" y="0"/>
                  <a:pt x="0" y="8"/>
                  <a:pt x="0" y="25"/>
                </a:cubicBezTo>
                <a:cubicBezTo>
                  <a:pt x="0" y="98"/>
                  <a:pt x="0" y="98"/>
                  <a:pt x="0" y="98"/>
                </a:cubicBezTo>
                <a:cubicBezTo>
                  <a:pt x="0" y="115"/>
                  <a:pt x="27" y="123"/>
                  <a:pt x="53" y="123"/>
                </a:cubicBezTo>
                <a:cubicBezTo>
                  <a:pt x="79" y="123"/>
                  <a:pt x="107" y="115"/>
                  <a:pt x="107" y="98"/>
                </a:cubicBezTo>
                <a:cubicBezTo>
                  <a:pt x="107" y="25"/>
                  <a:pt x="107" y="25"/>
                  <a:pt x="107" y="25"/>
                </a:cubicBezTo>
                <a:cubicBezTo>
                  <a:pt x="107" y="8"/>
                  <a:pt x="79" y="0"/>
                  <a:pt x="53" y="0"/>
                </a:cubicBezTo>
                <a:close/>
                <a:moveTo>
                  <a:pt x="99" y="98"/>
                </a:moveTo>
                <a:cubicBezTo>
                  <a:pt x="99" y="107"/>
                  <a:pt x="79" y="115"/>
                  <a:pt x="53" y="115"/>
                </a:cubicBezTo>
                <a:cubicBezTo>
                  <a:pt x="28" y="115"/>
                  <a:pt x="7" y="107"/>
                  <a:pt x="7" y="98"/>
                </a:cubicBezTo>
                <a:cubicBezTo>
                  <a:pt x="7" y="83"/>
                  <a:pt x="7" y="83"/>
                  <a:pt x="7" y="83"/>
                </a:cubicBezTo>
                <a:cubicBezTo>
                  <a:pt x="15" y="92"/>
                  <a:pt x="34" y="96"/>
                  <a:pt x="53" y="96"/>
                </a:cubicBezTo>
                <a:cubicBezTo>
                  <a:pt x="72" y="96"/>
                  <a:pt x="91" y="92"/>
                  <a:pt x="99" y="83"/>
                </a:cubicBezTo>
                <a:lnTo>
                  <a:pt x="99" y="98"/>
                </a:lnTo>
                <a:close/>
                <a:moveTo>
                  <a:pt x="99" y="75"/>
                </a:moveTo>
                <a:cubicBezTo>
                  <a:pt x="99" y="75"/>
                  <a:pt x="99" y="75"/>
                  <a:pt x="99" y="75"/>
                </a:cubicBezTo>
                <a:cubicBezTo>
                  <a:pt x="99" y="75"/>
                  <a:pt x="99" y="75"/>
                  <a:pt x="99" y="75"/>
                </a:cubicBezTo>
                <a:cubicBezTo>
                  <a:pt x="99" y="84"/>
                  <a:pt x="79" y="92"/>
                  <a:pt x="53" y="92"/>
                </a:cubicBezTo>
                <a:cubicBezTo>
                  <a:pt x="28" y="92"/>
                  <a:pt x="7" y="84"/>
                  <a:pt x="7" y="75"/>
                </a:cubicBezTo>
                <a:cubicBezTo>
                  <a:pt x="7" y="75"/>
                  <a:pt x="7" y="75"/>
                  <a:pt x="7" y="75"/>
                </a:cubicBezTo>
                <a:cubicBezTo>
                  <a:pt x="7" y="60"/>
                  <a:pt x="7" y="60"/>
                  <a:pt x="7" y="60"/>
                </a:cubicBezTo>
                <a:cubicBezTo>
                  <a:pt x="15" y="69"/>
                  <a:pt x="34" y="73"/>
                  <a:pt x="53" y="73"/>
                </a:cubicBezTo>
                <a:cubicBezTo>
                  <a:pt x="72" y="73"/>
                  <a:pt x="91" y="69"/>
                  <a:pt x="99" y="60"/>
                </a:cubicBezTo>
                <a:lnTo>
                  <a:pt x="99" y="75"/>
                </a:lnTo>
                <a:close/>
                <a:moveTo>
                  <a:pt x="99" y="52"/>
                </a:moveTo>
                <a:cubicBezTo>
                  <a:pt x="99" y="52"/>
                  <a:pt x="99" y="52"/>
                  <a:pt x="99" y="52"/>
                </a:cubicBezTo>
                <a:cubicBezTo>
                  <a:pt x="99" y="52"/>
                  <a:pt x="99" y="52"/>
                  <a:pt x="99" y="52"/>
                </a:cubicBezTo>
                <a:cubicBezTo>
                  <a:pt x="99" y="61"/>
                  <a:pt x="79" y="69"/>
                  <a:pt x="53" y="69"/>
                </a:cubicBezTo>
                <a:cubicBezTo>
                  <a:pt x="28" y="69"/>
                  <a:pt x="7" y="61"/>
                  <a:pt x="7" y="52"/>
                </a:cubicBezTo>
                <a:cubicBezTo>
                  <a:pt x="7" y="52"/>
                  <a:pt x="7" y="52"/>
                  <a:pt x="7" y="52"/>
                </a:cubicBezTo>
                <a:cubicBezTo>
                  <a:pt x="7" y="39"/>
                  <a:pt x="7" y="39"/>
                  <a:pt x="7" y="39"/>
                </a:cubicBezTo>
                <a:cubicBezTo>
                  <a:pt x="17" y="46"/>
                  <a:pt x="36" y="50"/>
                  <a:pt x="53" y="50"/>
                </a:cubicBezTo>
                <a:cubicBezTo>
                  <a:pt x="71" y="50"/>
                  <a:pt x="89" y="46"/>
                  <a:pt x="99" y="39"/>
                </a:cubicBezTo>
                <a:lnTo>
                  <a:pt x="99" y="52"/>
                </a:lnTo>
                <a:close/>
                <a:moveTo>
                  <a:pt x="53" y="42"/>
                </a:moveTo>
                <a:cubicBezTo>
                  <a:pt x="28" y="42"/>
                  <a:pt x="7" y="34"/>
                  <a:pt x="7" y="25"/>
                </a:cubicBezTo>
                <a:cubicBezTo>
                  <a:pt x="7" y="15"/>
                  <a:pt x="28" y="8"/>
                  <a:pt x="53" y="8"/>
                </a:cubicBezTo>
                <a:cubicBezTo>
                  <a:pt x="79" y="8"/>
                  <a:pt x="99" y="15"/>
                  <a:pt x="99" y="25"/>
                </a:cubicBezTo>
                <a:cubicBezTo>
                  <a:pt x="99" y="34"/>
                  <a:pt x="79" y="42"/>
                  <a:pt x="53" y="42"/>
                </a:cubicBezTo>
                <a:close/>
                <a:moveTo>
                  <a:pt x="53" y="42"/>
                </a:moveTo>
                <a:cubicBezTo>
                  <a:pt x="53" y="42"/>
                  <a:pt x="53" y="42"/>
                  <a:pt x="53" y="42"/>
                </a:cubicBezTo>
              </a:path>
            </a:pathLst>
          </a:custGeom>
          <a:solidFill>
            <a:schemeClr val="bg2"/>
          </a:solid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nvGrpSpPr>
          <p:cNvPr id="22" name="Group 16">
            <a:extLst>
              <a:ext uri="{FF2B5EF4-FFF2-40B4-BE49-F238E27FC236}">
                <a16:creationId xmlns:a16="http://schemas.microsoft.com/office/drawing/2014/main" id="{ECA9B843-36A3-4F29-967D-E0BD76FD6B9D}"/>
              </a:ext>
            </a:extLst>
          </p:cNvPr>
          <p:cNvGrpSpPr/>
          <p:nvPr/>
        </p:nvGrpSpPr>
        <p:grpSpPr>
          <a:xfrm>
            <a:off x="4585490" y="3680236"/>
            <a:ext cx="475796" cy="477900"/>
            <a:chOff x="4019550" y="3568701"/>
            <a:chExt cx="358775" cy="360363"/>
          </a:xfrm>
          <a:solidFill>
            <a:schemeClr val="bg2"/>
          </a:solidFill>
        </p:grpSpPr>
        <p:sp>
          <p:nvSpPr>
            <p:cNvPr id="23" name="Freeform 105">
              <a:extLst>
                <a:ext uri="{FF2B5EF4-FFF2-40B4-BE49-F238E27FC236}">
                  <a16:creationId xmlns:a16="http://schemas.microsoft.com/office/drawing/2014/main" id="{F863BE9E-0EA1-40AD-AD7C-9B35795AB0A7}"/>
                </a:ext>
              </a:extLst>
            </p:cNvPr>
            <p:cNvSpPr>
              <a:spLocks noEditPoints="1"/>
            </p:cNvSpPr>
            <p:nvPr/>
          </p:nvSpPr>
          <p:spPr bwMode="auto">
            <a:xfrm>
              <a:off x="4019550" y="3568701"/>
              <a:ext cx="358775" cy="360363"/>
            </a:xfrm>
            <a:custGeom>
              <a:avLst/>
              <a:gdLst/>
              <a:ahLst/>
              <a:cxnLst>
                <a:cxn ang="0">
                  <a:pos x="77" y="0"/>
                </a:cxn>
                <a:cxn ang="0">
                  <a:pos x="31" y="46"/>
                </a:cxn>
                <a:cxn ang="0">
                  <a:pos x="36" y="68"/>
                </a:cxn>
                <a:cxn ang="0">
                  <a:pos x="4" y="100"/>
                </a:cxn>
                <a:cxn ang="0">
                  <a:pos x="4" y="100"/>
                </a:cxn>
                <a:cxn ang="0">
                  <a:pos x="0" y="109"/>
                </a:cxn>
                <a:cxn ang="0">
                  <a:pos x="13" y="123"/>
                </a:cxn>
                <a:cxn ang="0">
                  <a:pos x="23" y="119"/>
                </a:cxn>
                <a:cxn ang="0">
                  <a:pos x="23" y="119"/>
                </a:cxn>
                <a:cxn ang="0">
                  <a:pos x="55" y="87"/>
                </a:cxn>
                <a:cxn ang="0">
                  <a:pos x="77" y="92"/>
                </a:cxn>
                <a:cxn ang="0">
                  <a:pos x="123" y="46"/>
                </a:cxn>
                <a:cxn ang="0">
                  <a:pos x="77" y="0"/>
                </a:cxn>
                <a:cxn ang="0">
                  <a:pos x="18" y="114"/>
                </a:cxn>
                <a:cxn ang="0">
                  <a:pos x="13" y="116"/>
                </a:cxn>
                <a:cxn ang="0">
                  <a:pos x="7" y="109"/>
                </a:cxn>
                <a:cxn ang="0">
                  <a:pos x="9" y="104"/>
                </a:cxn>
                <a:cxn ang="0">
                  <a:pos x="9" y="104"/>
                </a:cxn>
                <a:cxn ang="0">
                  <a:pos x="40" y="73"/>
                </a:cxn>
                <a:cxn ang="0">
                  <a:pos x="49" y="83"/>
                </a:cxn>
                <a:cxn ang="0">
                  <a:pos x="18" y="114"/>
                </a:cxn>
                <a:cxn ang="0">
                  <a:pos x="77" y="84"/>
                </a:cxn>
                <a:cxn ang="0">
                  <a:pos x="38" y="46"/>
                </a:cxn>
                <a:cxn ang="0">
                  <a:pos x="77" y="8"/>
                </a:cxn>
                <a:cxn ang="0">
                  <a:pos x="115" y="46"/>
                </a:cxn>
                <a:cxn ang="0">
                  <a:pos x="77" y="84"/>
                </a:cxn>
                <a:cxn ang="0">
                  <a:pos x="77" y="84"/>
                </a:cxn>
                <a:cxn ang="0">
                  <a:pos x="77" y="84"/>
                </a:cxn>
              </a:cxnLst>
              <a:rect l="0" t="0" r="r" b="b"/>
              <a:pathLst>
                <a:path w="123" h="123">
                  <a:moveTo>
                    <a:pt x="77" y="0"/>
                  </a:moveTo>
                  <a:cubicBezTo>
                    <a:pt x="51" y="0"/>
                    <a:pt x="31" y="21"/>
                    <a:pt x="31" y="46"/>
                  </a:cubicBezTo>
                  <a:cubicBezTo>
                    <a:pt x="31" y="54"/>
                    <a:pt x="33" y="61"/>
                    <a:pt x="36" y="68"/>
                  </a:cubicBezTo>
                  <a:cubicBezTo>
                    <a:pt x="4" y="100"/>
                    <a:pt x="4" y="100"/>
                    <a:pt x="4" y="100"/>
                  </a:cubicBezTo>
                  <a:cubicBezTo>
                    <a:pt x="4" y="100"/>
                    <a:pt x="4" y="100"/>
                    <a:pt x="4" y="100"/>
                  </a:cubicBezTo>
                  <a:cubicBezTo>
                    <a:pt x="2" y="102"/>
                    <a:pt x="0" y="105"/>
                    <a:pt x="0" y="109"/>
                  </a:cubicBezTo>
                  <a:cubicBezTo>
                    <a:pt x="0" y="117"/>
                    <a:pt x="6" y="123"/>
                    <a:pt x="13" y="123"/>
                  </a:cubicBezTo>
                  <a:cubicBezTo>
                    <a:pt x="17" y="123"/>
                    <a:pt x="21" y="121"/>
                    <a:pt x="23" y="119"/>
                  </a:cubicBezTo>
                  <a:cubicBezTo>
                    <a:pt x="23" y="119"/>
                    <a:pt x="23" y="119"/>
                    <a:pt x="23" y="119"/>
                  </a:cubicBezTo>
                  <a:cubicBezTo>
                    <a:pt x="55" y="87"/>
                    <a:pt x="55" y="87"/>
                    <a:pt x="55" y="87"/>
                  </a:cubicBezTo>
                  <a:cubicBezTo>
                    <a:pt x="62" y="90"/>
                    <a:pt x="69" y="92"/>
                    <a:pt x="77" y="92"/>
                  </a:cubicBezTo>
                  <a:cubicBezTo>
                    <a:pt x="102" y="92"/>
                    <a:pt x="123" y="71"/>
                    <a:pt x="123" y="46"/>
                  </a:cubicBezTo>
                  <a:cubicBezTo>
                    <a:pt x="123" y="21"/>
                    <a:pt x="102" y="0"/>
                    <a:pt x="77" y="0"/>
                  </a:cubicBezTo>
                  <a:close/>
                  <a:moveTo>
                    <a:pt x="18" y="114"/>
                  </a:moveTo>
                  <a:cubicBezTo>
                    <a:pt x="17" y="115"/>
                    <a:pt x="15" y="116"/>
                    <a:pt x="13" y="116"/>
                  </a:cubicBezTo>
                  <a:cubicBezTo>
                    <a:pt x="10" y="116"/>
                    <a:pt x="7" y="113"/>
                    <a:pt x="7" y="109"/>
                  </a:cubicBezTo>
                  <a:cubicBezTo>
                    <a:pt x="7" y="107"/>
                    <a:pt x="8" y="106"/>
                    <a:pt x="9" y="104"/>
                  </a:cubicBezTo>
                  <a:cubicBezTo>
                    <a:pt x="9" y="104"/>
                    <a:pt x="9" y="104"/>
                    <a:pt x="9" y="104"/>
                  </a:cubicBezTo>
                  <a:cubicBezTo>
                    <a:pt x="40" y="73"/>
                    <a:pt x="40" y="73"/>
                    <a:pt x="40" y="73"/>
                  </a:cubicBezTo>
                  <a:cubicBezTo>
                    <a:pt x="42" y="77"/>
                    <a:pt x="46" y="80"/>
                    <a:pt x="49" y="83"/>
                  </a:cubicBezTo>
                  <a:lnTo>
                    <a:pt x="18" y="114"/>
                  </a:lnTo>
                  <a:close/>
                  <a:moveTo>
                    <a:pt x="77" y="84"/>
                  </a:moveTo>
                  <a:cubicBezTo>
                    <a:pt x="55" y="84"/>
                    <a:pt x="38" y="67"/>
                    <a:pt x="38" y="46"/>
                  </a:cubicBezTo>
                  <a:cubicBezTo>
                    <a:pt x="38" y="25"/>
                    <a:pt x="55" y="8"/>
                    <a:pt x="77" y="8"/>
                  </a:cubicBezTo>
                  <a:cubicBezTo>
                    <a:pt x="98" y="8"/>
                    <a:pt x="115" y="25"/>
                    <a:pt x="115" y="46"/>
                  </a:cubicBezTo>
                  <a:cubicBezTo>
                    <a:pt x="115" y="67"/>
                    <a:pt x="98" y="84"/>
                    <a:pt x="77" y="84"/>
                  </a:cubicBezTo>
                  <a:close/>
                  <a:moveTo>
                    <a:pt x="77" y="84"/>
                  </a:moveTo>
                  <a:cubicBezTo>
                    <a:pt x="77" y="84"/>
                    <a:pt x="77" y="84"/>
                    <a:pt x="77" y="84"/>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24" name="Freeform 106">
              <a:extLst>
                <a:ext uri="{FF2B5EF4-FFF2-40B4-BE49-F238E27FC236}">
                  <a16:creationId xmlns:a16="http://schemas.microsoft.com/office/drawing/2014/main" id="{71D46DCB-3275-42B6-92A3-1B55F2E59CF5}"/>
                </a:ext>
              </a:extLst>
            </p:cNvPr>
            <p:cNvSpPr>
              <a:spLocks noEditPoints="1"/>
            </p:cNvSpPr>
            <p:nvPr/>
          </p:nvSpPr>
          <p:spPr bwMode="auto">
            <a:xfrm>
              <a:off x="4165600" y="3624263"/>
              <a:ext cx="84138" cy="85725"/>
            </a:xfrm>
            <a:custGeom>
              <a:avLst/>
              <a:gdLst/>
              <a:ahLst/>
              <a:cxnLst>
                <a:cxn ang="0">
                  <a:pos x="27" y="0"/>
                </a:cxn>
                <a:cxn ang="0">
                  <a:pos x="0" y="27"/>
                </a:cxn>
                <a:cxn ang="0">
                  <a:pos x="2" y="29"/>
                </a:cxn>
                <a:cxn ang="0">
                  <a:pos x="4" y="27"/>
                </a:cxn>
                <a:cxn ang="0">
                  <a:pos x="27" y="4"/>
                </a:cxn>
                <a:cxn ang="0">
                  <a:pos x="29" y="2"/>
                </a:cxn>
                <a:cxn ang="0">
                  <a:pos x="27" y="0"/>
                </a:cxn>
                <a:cxn ang="0">
                  <a:pos x="27" y="0"/>
                </a:cxn>
                <a:cxn ang="0">
                  <a:pos x="27" y="0"/>
                </a:cxn>
              </a:cxnLst>
              <a:rect l="0" t="0" r="r" b="b"/>
              <a:pathLst>
                <a:path w="29" h="29">
                  <a:moveTo>
                    <a:pt x="27" y="0"/>
                  </a:moveTo>
                  <a:cubicBezTo>
                    <a:pt x="12" y="0"/>
                    <a:pt x="0" y="12"/>
                    <a:pt x="0" y="27"/>
                  </a:cubicBezTo>
                  <a:cubicBezTo>
                    <a:pt x="0" y="28"/>
                    <a:pt x="1" y="29"/>
                    <a:pt x="2" y="29"/>
                  </a:cubicBezTo>
                  <a:cubicBezTo>
                    <a:pt x="3" y="29"/>
                    <a:pt x="4" y="28"/>
                    <a:pt x="4" y="27"/>
                  </a:cubicBezTo>
                  <a:cubicBezTo>
                    <a:pt x="4" y="14"/>
                    <a:pt x="14" y="4"/>
                    <a:pt x="27" y="4"/>
                  </a:cubicBezTo>
                  <a:cubicBezTo>
                    <a:pt x="28" y="4"/>
                    <a:pt x="29" y="3"/>
                    <a:pt x="29" y="2"/>
                  </a:cubicBezTo>
                  <a:cubicBezTo>
                    <a:pt x="29" y="1"/>
                    <a:pt x="28" y="0"/>
                    <a:pt x="27" y="0"/>
                  </a:cubicBezTo>
                  <a:close/>
                  <a:moveTo>
                    <a:pt x="27" y="0"/>
                  </a:moveTo>
                  <a:cubicBezTo>
                    <a:pt x="27" y="0"/>
                    <a:pt x="27" y="0"/>
                    <a:pt x="27" y="0"/>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grpSp>
        <p:nvGrpSpPr>
          <p:cNvPr id="25" name="Group 19">
            <a:extLst>
              <a:ext uri="{FF2B5EF4-FFF2-40B4-BE49-F238E27FC236}">
                <a16:creationId xmlns:a16="http://schemas.microsoft.com/office/drawing/2014/main" id="{F739E97E-4F59-4006-99A9-4D2D004DFD4E}"/>
              </a:ext>
            </a:extLst>
          </p:cNvPr>
          <p:cNvGrpSpPr/>
          <p:nvPr/>
        </p:nvGrpSpPr>
        <p:grpSpPr>
          <a:xfrm>
            <a:off x="6398176" y="2407293"/>
            <a:ext cx="473690" cy="294740"/>
            <a:chOff x="7145338" y="3636963"/>
            <a:chExt cx="357188" cy="222250"/>
          </a:xfrm>
          <a:solidFill>
            <a:schemeClr val="bg2"/>
          </a:solidFill>
        </p:grpSpPr>
        <p:sp>
          <p:nvSpPr>
            <p:cNvPr id="26" name="Freeform 145">
              <a:extLst>
                <a:ext uri="{FF2B5EF4-FFF2-40B4-BE49-F238E27FC236}">
                  <a16:creationId xmlns:a16="http://schemas.microsoft.com/office/drawing/2014/main" id="{B4ADC0B4-6277-4D39-9899-633DCD5292EC}"/>
                </a:ext>
              </a:extLst>
            </p:cNvPr>
            <p:cNvSpPr>
              <a:spLocks noEditPoints="1"/>
            </p:cNvSpPr>
            <p:nvPr/>
          </p:nvSpPr>
          <p:spPr bwMode="auto">
            <a:xfrm>
              <a:off x="7145338" y="3636963"/>
              <a:ext cx="357188" cy="222250"/>
            </a:xfrm>
            <a:custGeom>
              <a:avLst/>
              <a:gdLst/>
              <a:ahLst/>
              <a:cxnLst>
                <a:cxn ang="0">
                  <a:pos x="122" y="37"/>
                </a:cxn>
                <a:cxn ang="0">
                  <a:pos x="122" y="37"/>
                </a:cxn>
                <a:cxn ang="0">
                  <a:pos x="122" y="36"/>
                </a:cxn>
                <a:cxn ang="0">
                  <a:pos x="122" y="36"/>
                </a:cxn>
                <a:cxn ang="0">
                  <a:pos x="61" y="0"/>
                </a:cxn>
                <a:cxn ang="0">
                  <a:pos x="0" y="36"/>
                </a:cxn>
                <a:cxn ang="0">
                  <a:pos x="0" y="36"/>
                </a:cxn>
                <a:cxn ang="0">
                  <a:pos x="0" y="37"/>
                </a:cxn>
                <a:cxn ang="0">
                  <a:pos x="0" y="37"/>
                </a:cxn>
                <a:cxn ang="0">
                  <a:pos x="0" y="38"/>
                </a:cxn>
                <a:cxn ang="0">
                  <a:pos x="0" y="39"/>
                </a:cxn>
                <a:cxn ang="0">
                  <a:pos x="0" y="39"/>
                </a:cxn>
                <a:cxn ang="0">
                  <a:pos x="0" y="39"/>
                </a:cxn>
                <a:cxn ang="0">
                  <a:pos x="0" y="40"/>
                </a:cxn>
                <a:cxn ang="0">
                  <a:pos x="61" y="76"/>
                </a:cxn>
                <a:cxn ang="0">
                  <a:pos x="122" y="40"/>
                </a:cxn>
                <a:cxn ang="0">
                  <a:pos x="122" y="39"/>
                </a:cxn>
                <a:cxn ang="0">
                  <a:pos x="122" y="39"/>
                </a:cxn>
                <a:cxn ang="0">
                  <a:pos x="122" y="39"/>
                </a:cxn>
                <a:cxn ang="0">
                  <a:pos x="122" y="38"/>
                </a:cxn>
                <a:cxn ang="0">
                  <a:pos x="122" y="37"/>
                </a:cxn>
                <a:cxn ang="0">
                  <a:pos x="61" y="69"/>
                </a:cxn>
                <a:cxn ang="0">
                  <a:pos x="8" y="38"/>
                </a:cxn>
                <a:cxn ang="0">
                  <a:pos x="61" y="7"/>
                </a:cxn>
                <a:cxn ang="0">
                  <a:pos x="114" y="38"/>
                </a:cxn>
                <a:cxn ang="0">
                  <a:pos x="61" y="69"/>
                </a:cxn>
                <a:cxn ang="0">
                  <a:pos x="61" y="69"/>
                </a:cxn>
                <a:cxn ang="0">
                  <a:pos x="61" y="69"/>
                </a:cxn>
              </a:cxnLst>
              <a:rect l="0" t="0" r="r" b="b"/>
              <a:pathLst>
                <a:path w="122" h="76">
                  <a:moveTo>
                    <a:pt x="122" y="37"/>
                  </a:moveTo>
                  <a:cubicBezTo>
                    <a:pt x="122" y="37"/>
                    <a:pt x="122" y="37"/>
                    <a:pt x="122" y="37"/>
                  </a:cubicBezTo>
                  <a:cubicBezTo>
                    <a:pt x="122" y="37"/>
                    <a:pt x="122" y="37"/>
                    <a:pt x="122" y="36"/>
                  </a:cubicBezTo>
                  <a:cubicBezTo>
                    <a:pt x="122" y="36"/>
                    <a:pt x="122" y="36"/>
                    <a:pt x="122" y="36"/>
                  </a:cubicBezTo>
                  <a:cubicBezTo>
                    <a:pt x="111" y="15"/>
                    <a:pt x="86" y="0"/>
                    <a:pt x="61" y="0"/>
                  </a:cubicBezTo>
                  <a:cubicBezTo>
                    <a:pt x="35" y="0"/>
                    <a:pt x="11" y="15"/>
                    <a:pt x="0" y="36"/>
                  </a:cubicBezTo>
                  <a:cubicBezTo>
                    <a:pt x="0" y="36"/>
                    <a:pt x="0" y="36"/>
                    <a:pt x="0" y="36"/>
                  </a:cubicBezTo>
                  <a:cubicBezTo>
                    <a:pt x="0" y="36"/>
                    <a:pt x="0" y="37"/>
                    <a:pt x="0" y="37"/>
                  </a:cubicBezTo>
                  <a:cubicBezTo>
                    <a:pt x="0" y="37"/>
                    <a:pt x="0" y="37"/>
                    <a:pt x="0" y="37"/>
                  </a:cubicBezTo>
                  <a:cubicBezTo>
                    <a:pt x="0" y="37"/>
                    <a:pt x="0" y="38"/>
                    <a:pt x="0" y="38"/>
                  </a:cubicBezTo>
                  <a:cubicBezTo>
                    <a:pt x="0" y="38"/>
                    <a:pt x="0" y="39"/>
                    <a:pt x="0" y="39"/>
                  </a:cubicBezTo>
                  <a:cubicBezTo>
                    <a:pt x="0" y="39"/>
                    <a:pt x="0" y="39"/>
                    <a:pt x="0" y="39"/>
                  </a:cubicBezTo>
                  <a:cubicBezTo>
                    <a:pt x="0" y="39"/>
                    <a:pt x="0" y="39"/>
                    <a:pt x="0" y="39"/>
                  </a:cubicBezTo>
                  <a:cubicBezTo>
                    <a:pt x="0" y="40"/>
                    <a:pt x="0" y="40"/>
                    <a:pt x="0" y="40"/>
                  </a:cubicBezTo>
                  <a:cubicBezTo>
                    <a:pt x="11" y="61"/>
                    <a:pt x="35" y="76"/>
                    <a:pt x="61" y="76"/>
                  </a:cubicBezTo>
                  <a:cubicBezTo>
                    <a:pt x="86" y="76"/>
                    <a:pt x="111" y="61"/>
                    <a:pt x="122" y="40"/>
                  </a:cubicBezTo>
                  <a:cubicBezTo>
                    <a:pt x="122" y="40"/>
                    <a:pt x="122" y="40"/>
                    <a:pt x="122" y="39"/>
                  </a:cubicBezTo>
                  <a:cubicBezTo>
                    <a:pt x="122" y="39"/>
                    <a:pt x="122" y="39"/>
                    <a:pt x="122" y="39"/>
                  </a:cubicBezTo>
                  <a:cubicBezTo>
                    <a:pt x="122" y="39"/>
                    <a:pt x="122" y="39"/>
                    <a:pt x="122" y="39"/>
                  </a:cubicBezTo>
                  <a:cubicBezTo>
                    <a:pt x="122" y="39"/>
                    <a:pt x="122" y="38"/>
                    <a:pt x="122" y="38"/>
                  </a:cubicBezTo>
                  <a:cubicBezTo>
                    <a:pt x="122" y="38"/>
                    <a:pt x="122" y="37"/>
                    <a:pt x="122" y="37"/>
                  </a:cubicBezTo>
                  <a:close/>
                  <a:moveTo>
                    <a:pt x="61" y="69"/>
                  </a:moveTo>
                  <a:cubicBezTo>
                    <a:pt x="39" y="69"/>
                    <a:pt x="18" y="56"/>
                    <a:pt x="8" y="38"/>
                  </a:cubicBezTo>
                  <a:cubicBezTo>
                    <a:pt x="18" y="20"/>
                    <a:pt x="39" y="7"/>
                    <a:pt x="61" y="7"/>
                  </a:cubicBezTo>
                  <a:cubicBezTo>
                    <a:pt x="82" y="7"/>
                    <a:pt x="104" y="20"/>
                    <a:pt x="114" y="38"/>
                  </a:cubicBezTo>
                  <a:cubicBezTo>
                    <a:pt x="103" y="56"/>
                    <a:pt x="82" y="69"/>
                    <a:pt x="61" y="69"/>
                  </a:cubicBezTo>
                  <a:close/>
                  <a:moveTo>
                    <a:pt x="61" y="69"/>
                  </a:moveTo>
                  <a:cubicBezTo>
                    <a:pt x="61" y="69"/>
                    <a:pt x="61" y="69"/>
                    <a:pt x="61" y="69"/>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27" name="Freeform 146">
              <a:extLst>
                <a:ext uri="{FF2B5EF4-FFF2-40B4-BE49-F238E27FC236}">
                  <a16:creationId xmlns:a16="http://schemas.microsoft.com/office/drawing/2014/main" id="{DA5A4926-861D-49CA-AE27-A3B3141F1D97}"/>
                </a:ext>
              </a:extLst>
            </p:cNvPr>
            <p:cNvSpPr>
              <a:spLocks noEditPoints="1"/>
            </p:cNvSpPr>
            <p:nvPr/>
          </p:nvSpPr>
          <p:spPr bwMode="auto">
            <a:xfrm>
              <a:off x="7280275" y="3703638"/>
              <a:ext cx="50800" cy="50800"/>
            </a:xfrm>
            <a:custGeom>
              <a:avLst/>
              <a:gdLst/>
              <a:ahLst/>
              <a:cxnLst>
                <a:cxn ang="0">
                  <a:pos x="15" y="0"/>
                </a:cxn>
                <a:cxn ang="0">
                  <a:pos x="15" y="0"/>
                </a:cxn>
                <a:cxn ang="0">
                  <a:pos x="0" y="15"/>
                </a:cxn>
                <a:cxn ang="0">
                  <a:pos x="1" y="17"/>
                </a:cxn>
                <a:cxn ang="0">
                  <a:pos x="3" y="15"/>
                </a:cxn>
                <a:cxn ang="0">
                  <a:pos x="15" y="3"/>
                </a:cxn>
                <a:cxn ang="0">
                  <a:pos x="15" y="3"/>
                </a:cxn>
                <a:cxn ang="0">
                  <a:pos x="17" y="2"/>
                </a:cxn>
                <a:cxn ang="0">
                  <a:pos x="15" y="0"/>
                </a:cxn>
                <a:cxn ang="0">
                  <a:pos x="15" y="0"/>
                </a:cxn>
                <a:cxn ang="0">
                  <a:pos x="15" y="0"/>
                </a:cxn>
              </a:cxnLst>
              <a:rect l="0" t="0" r="r" b="b"/>
              <a:pathLst>
                <a:path w="17" h="17">
                  <a:moveTo>
                    <a:pt x="15" y="0"/>
                  </a:moveTo>
                  <a:cubicBezTo>
                    <a:pt x="15" y="0"/>
                    <a:pt x="15" y="0"/>
                    <a:pt x="15" y="0"/>
                  </a:cubicBezTo>
                  <a:cubicBezTo>
                    <a:pt x="6" y="0"/>
                    <a:pt x="0" y="7"/>
                    <a:pt x="0" y="15"/>
                  </a:cubicBezTo>
                  <a:cubicBezTo>
                    <a:pt x="0" y="16"/>
                    <a:pt x="0" y="17"/>
                    <a:pt x="1" y="17"/>
                  </a:cubicBezTo>
                  <a:cubicBezTo>
                    <a:pt x="3" y="17"/>
                    <a:pt x="3" y="16"/>
                    <a:pt x="3" y="15"/>
                  </a:cubicBezTo>
                  <a:cubicBezTo>
                    <a:pt x="3" y="9"/>
                    <a:pt x="9" y="3"/>
                    <a:pt x="15" y="3"/>
                  </a:cubicBezTo>
                  <a:cubicBezTo>
                    <a:pt x="15" y="3"/>
                    <a:pt x="15" y="3"/>
                    <a:pt x="15" y="3"/>
                  </a:cubicBezTo>
                  <a:cubicBezTo>
                    <a:pt x="16" y="3"/>
                    <a:pt x="17" y="3"/>
                    <a:pt x="17" y="2"/>
                  </a:cubicBezTo>
                  <a:cubicBezTo>
                    <a:pt x="17" y="0"/>
                    <a:pt x="16" y="0"/>
                    <a:pt x="15" y="0"/>
                  </a:cubicBezTo>
                  <a:close/>
                  <a:moveTo>
                    <a:pt x="15" y="0"/>
                  </a:moveTo>
                  <a:cubicBezTo>
                    <a:pt x="15" y="0"/>
                    <a:pt x="15" y="0"/>
                    <a:pt x="15" y="0"/>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28" name="Freeform 147">
              <a:extLst>
                <a:ext uri="{FF2B5EF4-FFF2-40B4-BE49-F238E27FC236}">
                  <a16:creationId xmlns:a16="http://schemas.microsoft.com/office/drawing/2014/main" id="{13320C13-A406-4EB2-8C28-6BED8533D87D}"/>
                </a:ext>
              </a:extLst>
            </p:cNvPr>
            <p:cNvSpPr>
              <a:spLocks noEditPoints="1"/>
            </p:cNvSpPr>
            <p:nvPr/>
          </p:nvSpPr>
          <p:spPr bwMode="auto">
            <a:xfrm>
              <a:off x="7245350" y="3668713"/>
              <a:ext cx="158750" cy="158750"/>
            </a:xfrm>
            <a:custGeom>
              <a:avLst/>
              <a:gdLst/>
              <a:ahLst/>
              <a:cxnLst>
                <a:cxn ang="0">
                  <a:pos x="27" y="0"/>
                </a:cxn>
                <a:cxn ang="0">
                  <a:pos x="0" y="27"/>
                </a:cxn>
                <a:cxn ang="0">
                  <a:pos x="27" y="54"/>
                </a:cxn>
                <a:cxn ang="0">
                  <a:pos x="54" y="27"/>
                </a:cxn>
                <a:cxn ang="0">
                  <a:pos x="27" y="0"/>
                </a:cxn>
                <a:cxn ang="0">
                  <a:pos x="27" y="50"/>
                </a:cxn>
                <a:cxn ang="0">
                  <a:pos x="4" y="27"/>
                </a:cxn>
                <a:cxn ang="0">
                  <a:pos x="27" y="4"/>
                </a:cxn>
                <a:cxn ang="0">
                  <a:pos x="50" y="27"/>
                </a:cxn>
                <a:cxn ang="0">
                  <a:pos x="27" y="50"/>
                </a:cxn>
                <a:cxn ang="0">
                  <a:pos x="27" y="50"/>
                </a:cxn>
                <a:cxn ang="0">
                  <a:pos x="27" y="50"/>
                </a:cxn>
              </a:cxnLst>
              <a:rect l="0" t="0" r="r" b="b"/>
              <a:pathLst>
                <a:path w="54" h="54">
                  <a:moveTo>
                    <a:pt x="27" y="0"/>
                  </a:moveTo>
                  <a:cubicBezTo>
                    <a:pt x="12" y="0"/>
                    <a:pt x="0" y="12"/>
                    <a:pt x="0" y="27"/>
                  </a:cubicBezTo>
                  <a:cubicBezTo>
                    <a:pt x="0" y="42"/>
                    <a:pt x="12" y="54"/>
                    <a:pt x="27" y="54"/>
                  </a:cubicBezTo>
                  <a:cubicBezTo>
                    <a:pt x="42" y="54"/>
                    <a:pt x="54" y="42"/>
                    <a:pt x="54" y="27"/>
                  </a:cubicBezTo>
                  <a:cubicBezTo>
                    <a:pt x="54" y="12"/>
                    <a:pt x="42" y="0"/>
                    <a:pt x="27" y="0"/>
                  </a:cubicBezTo>
                  <a:close/>
                  <a:moveTo>
                    <a:pt x="27" y="50"/>
                  </a:moveTo>
                  <a:cubicBezTo>
                    <a:pt x="14" y="50"/>
                    <a:pt x="4" y="40"/>
                    <a:pt x="4" y="27"/>
                  </a:cubicBezTo>
                  <a:cubicBezTo>
                    <a:pt x="4" y="14"/>
                    <a:pt x="14" y="4"/>
                    <a:pt x="27" y="4"/>
                  </a:cubicBezTo>
                  <a:cubicBezTo>
                    <a:pt x="40" y="4"/>
                    <a:pt x="50" y="14"/>
                    <a:pt x="50" y="27"/>
                  </a:cubicBezTo>
                  <a:cubicBezTo>
                    <a:pt x="50" y="40"/>
                    <a:pt x="40" y="50"/>
                    <a:pt x="27" y="50"/>
                  </a:cubicBezTo>
                  <a:close/>
                  <a:moveTo>
                    <a:pt x="27" y="50"/>
                  </a:moveTo>
                  <a:cubicBezTo>
                    <a:pt x="27" y="50"/>
                    <a:pt x="27" y="50"/>
                    <a:pt x="27" y="50"/>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grpSp>
        <p:nvGrpSpPr>
          <p:cNvPr id="29" name="Group 23">
            <a:extLst>
              <a:ext uri="{FF2B5EF4-FFF2-40B4-BE49-F238E27FC236}">
                <a16:creationId xmlns:a16="http://schemas.microsoft.com/office/drawing/2014/main" id="{329E38DD-583F-4924-BCEB-7A31DA029E08}"/>
              </a:ext>
            </a:extLst>
          </p:cNvPr>
          <p:cNvGrpSpPr/>
          <p:nvPr/>
        </p:nvGrpSpPr>
        <p:grpSpPr>
          <a:xfrm>
            <a:off x="4996598" y="2384305"/>
            <a:ext cx="475796" cy="389478"/>
            <a:chOff x="4856163" y="3600451"/>
            <a:chExt cx="358775" cy="293688"/>
          </a:xfrm>
          <a:solidFill>
            <a:schemeClr val="bg2"/>
          </a:solidFill>
        </p:grpSpPr>
        <p:sp>
          <p:nvSpPr>
            <p:cNvPr id="30" name="Freeform 148">
              <a:extLst>
                <a:ext uri="{FF2B5EF4-FFF2-40B4-BE49-F238E27FC236}">
                  <a16:creationId xmlns:a16="http://schemas.microsoft.com/office/drawing/2014/main" id="{027665EB-FE63-4E3D-ABF5-C209D07CDE93}"/>
                </a:ext>
              </a:extLst>
            </p:cNvPr>
            <p:cNvSpPr>
              <a:spLocks noEditPoints="1"/>
            </p:cNvSpPr>
            <p:nvPr/>
          </p:nvSpPr>
          <p:spPr bwMode="auto">
            <a:xfrm>
              <a:off x="5103813" y="3692526"/>
              <a:ext cx="68263" cy="90488"/>
            </a:xfrm>
            <a:custGeom>
              <a:avLst/>
              <a:gdLst/>
              <a:ahLst/>
              <a:cxnLst>
                <a:cxn ang="0">
                  <a:pos x="11" y="2"/>
                </a:cxn>
                <a:cxn ang="0">
                  <a:pos x="7" y="0"/>
                </a:cxn>
                <a:cxn ang="0">
                  <a:pos x="4" y="0"/>
                </a:cxn>
                <a:cxn ang="0">
                  <a:pos x="0" y="4"/>
                </a:cxn>
                <a:cxn ang="0">
                  <a:pos x="0" y="27"/>
                </a:cxn>
                <a:cxn ang="0">
                  <a:pos x="4" y="31"/>
                </a:cxn>
                <a:cxn ang="0">
                  <a:pos x="19" y="31"/>
                </a:cxn>
                <a:cxn ang="0">
                  <a:pos x="23" y="27"/>
                </a:cxn>
                <a:cxn ang="0">
                  <a:pos x="23" y="21"/>
                </a:cxn>
                <a:cxn ang="0">
                  <a:pos x="22" y="19"/>
                </a:cxn>
                <a:cxn ang="0">
                  <a:pos x="11" y="2"/>
                </a:cxn>
                <a:cxn ang="0">
                  <a:pos x="19" y="27"/>
                </a:cxn>
                <a:cxn ang="0">
                  <a:pos x="4" y="27"/>
                </a:cxn>
                <a:cxn ang="0">
                  <a:pos x="4" y="4"/>
                </a:cxn>
                <a:cxn ang="0">
                  <a:pos x="7" y="4"/>
                </a:cxn>
                <a:cxn ang="0">
                  <a:pos x="19" y="21"/>
                </a:cxn>
                <a:cxn ang="0">
                  <a:pos x="19" y="27"/>
                </a:cxn>
                <a:cxn ang="0">
                  <a:pos x="19" y="27"/>
                </a:cxn>
                <a:cxn ang="0">
                  <a:pos x="19" y="27"/>
                </a:cxn>
              </a:cxnLst>
              <a:rect l="0" t="0" r="r" b="b"/>
              <a:pathLst>
                <a:path w="23" h="31">
                  <a:moveTo>
                    <a:pt x="11" y="2"/>
                  </a:moveTo>
                  <a:cubicBezTo>
                    <a:pt x="10" y="1"/>
                    <a:pt x="9" y="0"/>
                    <a:pt x="7" y="0"/>
                  </a:cubicBezTo>
                  <a:cubicBezTo>
                    <a:pt x="4" y="0"/>
                    <a:pt x="4" y="0"/>
                    <a:pt x="4" y="0"/>
                  </a:cubicBezTo>
                  <a:cubicBezTo>
                    <a:pt x="1" y="0"/>
                    <a:pt x="0" y="2"/>
                    <a:pt x="0" y="4"/>
                  </a:cubicBezTo>
                  <a:cubicBezTo>
                    <a:pt x="0" y="27"/>
                    <a:pt x="0" y="27"/>
                    <a:pt x="0" y="27"/>
                  </a:cubicBezTo>
                  <a:cubicBezTo>
                    <a:pt x="0" y="29"/>
                    <a:pt x="1" y="31"/>
                    <a:pt x="4" y="31"/>
                  </a:cubicBezTo>
                  <a:cubicBezTo>
                    <a:pt x="19" y="31"/>
                    <a:pt x="19" y="31"/>
                    <a:pt x="19" y="31"/>
                  </a:cubicBezTo>
                  <a:cubicBezTo>
                    <a:pt x="21" y="31"/>
                    <a:pt x="23" y="29"/>
                    <a:pt x="23" y="27"/>
                  </a:cubicBezTo>
                  <a:cubicBezTo>
                    <a:pt x="23" y="21"/>
                    <a:pt x="23" y="21"/>
                    <a:pt x="23" y="21"/>
                  </a:cubicBezTo>
                  <a:cubicBezTo>
                    <a:pt x="23" y="20"/>
                    <a:pt x="23" y="20"/>
                    <a:pt x="22" y="19"/>
                  </a:cubicBezTo>
                  <a:lnTo>
                    <a:pt x="11" y="2"/>
                  </a:lnTo>
                  <a:close/>
                  <a:moveTo>
                    <a:pt x="19" y="27"/>
                  </a:moveTo>
                  <a:cubicBezTo>
                    <a:pt x="4" y="27"/>
                    <a:pt x="4" y="27"/>
                    <a:pt x="4" y="27"/>
                  </a:cubicBezTo>
                  <a:cubicBezTo>
                    <a:pt x="4" y="4"/>
                    <a:pt x="4" y="4"/>
                    <a:pt x="4" y="4"/>
                  </a:cubicBezTo>
                  <a:cubicBezTo>
                    <a:pt x="7" y="4"/>
                    <a:pt x="7" y="4"/>
                    <a:pt x="7" y="4"/>
                  </a:cubicBezTo>
                  <a:cubicBezTo>
                    <a:pt x="19" y="21"/>
                    <a:pt x="19" y="21"/>
                    <a:pt x="19" y="21"/>
                  </a:cubicBezTo>
                  <a:lnTo>
                    <a:pt x="19" y="27"/>
                  </a:lnTo>
                  <a:close/>
                  <a:moveTo>
                    <a:pt x="19" y="27"/>
                  </a:moveTo>
                  <a:cubicBezTo>
                    <a:pt x="19" y="27"/>
                    <a:pt x="19" y="27"/>
                    <a:pt x="19" y="27"/>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31" name="Freeform 149">
              <a:extLst>
                <a:ext uri="{FF2B5EF4-FFF2-40B4-BE49-F238E27FC236}">
                  <a16:creationId xmlns:a16="http://schemas.microsoft.com/office/drawing/2014/main" id="{A57AF28C-4486-4988-8A35-69C00E95BAA1}"/>
                </a:ext>
              </a:extLst>
            </p:cNvPr>
            <p:cNvSpPr>
              <a:spLocks noEditPoints="1"/>
            </p:cNvSpPr>
            <p:nvPr/>
          </p:nvSpPr>
          <p:spPr bwMode="auto">
            <a:xfrm>
              <a:off x="4856163" y="3600451"/>
              <a:ext cx="358775" cy="293688"/>
            </a:xfrm>
            <a:custGeom>
              <a:avLst/>
              <a:gdLst/>
              <a:ahLst/>
              <a:cxnLst>
                <a:cxn ang="0">
                  <a:pos x="121" y="48"/>
                </a:cxn>
                <a:cxn ang="0">
                  <a:pos x="106" y="25"/>
                </a:cxn>
                <a:cxn ang="0">
                  <a:pos x="96" y="20"/>
                </a:cxn>
                <a:cxn ang="0">
                  <a:pos x="81" y="20"/>
                </a:cxn>
                <a:cxn ang="0">
                  <a:pos x="81" y="12"/>
                </a:cxn>
                <a:cxn ang="0">
                  <a:pos x="69" y="0"/>
                </a:cxn>
                <a:cxn ang="0">
                  <a:pos x="12" y="0"/>
                </a:cxn>
                <a:cxn ang="0">
                  <a:pos x="0" y="12"/>
                </a:cxn>
                <a:cxn ang="0">
                  <a:pos x="0" y="54"/>
                </a:cxn>
                <a:cxn ang="0">
                  <a:pos x="12" y="66"/>
                </a:cxn>
                <a:cxn ang="0">
                  <a:pos x="12" y="77"/>
                </a:cxn>
                <a:cxn ang="0">
                  <a:pos x="23" y="89"/>
                </a:cxn>
                <a:cxn ang="0">
                  <a:pos x="28" y="89"/>
                </a:cxn>
                <a:cxn ang="0">
                  <a:pos x="43" y="100"/>
                </a:cxn>
                <a:cxn ang="0">
                  <a:pos x="57" y="89"/>
                </a:cxn>
                <a:cxn ang="0">
                  <a:pos x="78" y="89"/>
                </a:cxn>
                <a:cxn ang="0">
                  <a:pos x="92" y="100"/>
                </a:cxn>
                <a:cxn ang="0">
                  <a:pos x="107" y="89"/>
                </a:cxn>
                <a:cxn ang="0">
                  <a:pos x="112" y="89"/>
                </a:cxn>
                <a:cxn ang="0">
                  <a:pos x="123" y="77"/>
                </a:cxn>
                <a:cxn ang="0">
                  <a:pos x="123" y="54"/>
                </a:cxn>
                <a:cxn ang="0">
                  <a:pos x="121" y="48"/>
                </a:cxn>
                <a:cxn ang="0">
                  <a:pos x="12" y="58"/>
                </a:cxn>
                <a:cxn ang="0">
                  <a:pos x="8" y="54"/>
                </a:cxn>
                <a:cxn ang="0">
                  <a:pos x="8" y="12"/>
                </a:cxn>
                <a:cxn ang="0">
                  <a:pos x="12" y="8"/>
                </a:cxn>
                <a:cxn ang="0">
                  <a:pos x="69" y="8"/>
                </a:cxn>
                <a:cxn ang="0">
                  <a:pos x="73" y="12"/>
                </a:cxn>
                <a:cxn ang="0">
                  <a:pos x="73" y="54"/>
                </a:cxn>
                <a:cxn ang="0">
                  <a:pos x="69" y="58"/>
                </a:cxn>
                <a:cxn ang="0">
                  <a:pos x="12" y="58"/>
                </a:cxn>
                <a:cxn ang="0">
                  <a:pos x="43" y="93"/>
                </a:cxn>
                <a:cxn ang="0">
                  <a:pos x="35" y="85"/>
                </a:cxn>
                <a:cxn ang="0">
                  <a:pos x="43" y="77"/>
                </a:cxn>
                <a:cxn ang="0">
                  <a:pos x="50" y="85"/>
                </a:cxn>
                <a:cxn ang="0">
                  <a:pos x="43" y="93"/>
                </a:cxn>
                <a:cxn ang="0">
                  <a:pos x="92" y="93"/>
                </a:cxn>
                <a:cxn ang="0">
                  <a:pos x="85" y="85"/>
                </a:cxn>
                <a:cxn ang="0">
                  <a:pos x="92" y="77"/>
                </a:cxn>
                <a:cxn ang="0">
                  <a:pos x="100" y="85"/>
                </a:cxn>
                <a:cxn ang="0">
                  <a:pos x="92" y="93"/>
                </a:cxn>
                <a:cxn ang="0">
                  <a:pos x="115" y="77"/>
                </a:cxn>
                <a:cxn ang="0">
                  <a:pos x="112" y="81"/>
                </a:cxn>
                <a:cxn ang="0">
                  <a:pos x="107" y="81"/>
                </a:cxn>
                <a:cxn ang="0">
                  <a:pos x="92" y="70"/>
                </a:cxn>
                <a:cxn ang="0">
                  <a:pos x="78" y="81"/>
                </a:cxn>
                <a:cxn ang="0">
                  <a:pos x="57" y="81"/>
                </a:cxn>
                <a:cxn ang="0">
                  <a:pos x="43" y="70"/>
                </a:cxn>
                <a:cxn ang="0">
                  <a:pos x="28" y="81"/>
                </a:cxn>
                <a:cxn ang="0">
                  <a:pos x="23" y="81"/>
                </a:cxn>
                <a:cxn ang="0">
                  <a:pos x="20" y="77"/>
                </a:cxn>
                <a:cxn ang="0">
                  <a:pos x="20" y="66"/>
                </a:cxn>
                <a:cxn ang="0">
                  <a:pos x="69" y="66"/>
                </a:cxn>
                <a:cxn ang="0">
                  <a:pos x="81" y="54"/>
                </a:cxn>
                <a:cxn ang="0">
                  <a:pos x="81" y="27"/>
                </a:cxn>
                <a:cxn ang="0">
                  <a:pos x="96" y="27"/>
                </a:cxn>
                <a:cxn ang="0">
                  <a:pos x="99" y="29"/>
                </a:cxn>
                <a:cxn ang="0">
                  <a:pos x="115" y="52"/>
                </a:cxn>
                <a:cxn ang="0">
                  <a:pos x="115" y="54"/>
                </a:cxn>
                <a:cxn ang="0">
                  <a:pos x="115" y="77"/>
                </a:cxn>
                <a:cxn ang="0">
                  <a:pos x="115" y="77"/>
                </a:cxn>
                <a:cxn ang="0">
                  <a:pos x="115" y="77"/>
                </a:cxn>
              </a:cxnLst>
              <a:rect l="0" t="0" r="r" b="b"/>
              <a:pathLst>
                <a:path w="123" h="100">
                  <a:moveTo>
                    <a:pt x="121" y="48"/>
                  </a:moveTo>
                  <a:cubicBezTo>
                    <a:pt x="106" y="25"/>
                    <a:pt x="106" y="25"/>
                    <a:pt x="106" y="25"/>
                  </a:cubicBezTo>
                  <a:cubicBezTo>
                    <a:pt x="104" y="22"/>
                    <a:pt x="100" y="20"/>
                    <a:pt x="96" y="20"/>
                  </a:cubicBezTo>
                  <a:cubicBezTo>
                    <a:pt x="81" y="20"/>
                    <a:pt x="81" y="20"/>
                    <a:pt x="81" y="20"/>
                  </a:cubicBezTo>
                  <a:cubicBezTo>
                    <a:pt x="81" y="12"/>
                    <a:pt x="81" y="12"/>
                    <a:pt x="81" y="12"/>
                  </a:cubicBezTo>
                  <a:cubicBezTo>
                    <a:pt x="81" y="6"/>
                    <a:pt x="76" y="0"/>
                    <a:pt x="69" y="0"/>
                  </a:cubicBezTo>
                  <a:cubicBezTo>
                    <a:pt x="12" y="0"/>
                    <a:pt x="12" y="0"/>
                    <a:pt x="12" y="0"/>
                  </a:cubicBezTo>
                  <a:cubicBezTo>
                    <a:pt x="6" y="0"/>
                    <a:pt x="0" y="6"/>
                    <a:pt x="0" y="12"/>
                  </a:cubicBezTo>
                  <a:cubicBezTo>
                    <a:pt x="0" y="54"/>
                    <a:pt x="0" y="54"/>
                    <a:pt x="0" y="54"/>
                  </a:cubicBezTo>
                  <a:cubicBezTo>
                    <a:pt x="0" y="61"/>
                    <a:pt x="6" y="66"/>
                    <a:pt x="12" y="66"/>
                  </a:cubicBezTo>
                  <a:cubicBezTo>
                    <a:pt x="12" y="77"/>
                    <a:pt x="12" y="77"/>
                    <a:pt x="12" y="77"/>
                  </a:cubicBezTo>
                  <a:cubicBezTo>
                    <a:pt x="12" y="84"/>
                    <a:pt x="17" y="89"/>
                    <a:pt x="23" y="89"/>
                  </a:cubicBezTo>
                  <a:cubicBezTo>
                    <a:pt x="28" y="89"/>
                    <a:pt x="28" y="89"/>
                    <a:pt x="28" y="89"/>
                  </a:cubicBezTo>
                  <a:cubicBezTo>
                    <a:pt x="30" y="95"/>
                    <a:pt x="35" y="100"/>
                    <a:pt x="43" y="100"/>
                  </a:cubicBezTo>
                  <a:cubicBezTo>
                    <a:pt x="50" y="100"/>
                    <a:pt x="56" y="95"/>
                    <a:pt x="57" y="89"/>
                  </a:cubicBezTo>
                  <a:cubicBezTo>
                    <a:pt x="78" y="89"/>
                    <a:pt x="78" y="89"/>
                    <a:pt x="78" y="89"/>
                  </a:cubicBezTo>
                  <a:cubicBezTo>
                    <a:pt x="79" y="95"/>
                    <a:pt x="85" y="100"/>
                    <a:pt x="92" y="100"/>
                  </a:cubicBezTo>
                  <a:cubicBezTo>
                    <a:pt x="100" y="100"/>
                    <a:pt x="106" y="95"/>
                    <a:pt x="107" y="89"/>
                  </a:cubicBezTo>
                  <a:cubicBezTo>
                    <a:pt x="112" y="89"/>
                    <a:pt x="112" y="89"/>
                    <a:pt x="112" y="89"/>
                  </a:cubicBezTo>
                  <a:cubicBezTo>
                    <a:pt x="118" y="89"/>
                    <a:pt x="123" y="84"/>
                    <a:pt x="123" y="77"/>
                  </a:cubicBezTo>
                  <a:cubicBezTo>
                    <a:pt x="123" y="54"/>
                    <a:pt x="123" y="54"/>
                    <a:pt x="123" y="54"/>
                  </a:cubicBezTo>
                  <a:cubicBezTo>
                    <a:pt x="123" y="52"/>
                    <a:pt x="122" y="50"/>
                    <a:pt x="121" y="48"/>
                  </a:cubicBezTo>
                  <a:close/>
                  <a:moveTo>
                    <a:pt x="12" y="58"/>
                  </a:moveTo>
                  <a:cubicBezTo>
                    <a:pt x="10" y="58"/>
                    <a:pt x="8" y="56"/>
                    <a:pt x="8" y="54"/>
                  </a:cubicBezTo>
                  <a:cubicBezTo>
                    <a:pt x="8" y="12"/>
                    <a:pt x="8" y="12"/>
                    <a:pt x="8" y="12"/>
                  </a:cubicBezTo>
                  <a:cubicBezTo>
                    <a:pt x="8" y="10"/>
                    <a:pt x="10" y="8"/>
                    <a:pt x="12" y="8"/>
                  </a:cubicBezTo>
                  <a:cubicBezTo>
                    <a:pt x="69" y="8"/>
                    <a:pt x="69" y="8"/>
                    <a:pt x="69" y="8"/>
                  </a:cubicBezTo>
                  <a:cubicBezTo>
                    <a:pt x="72" y="8"/>
                    <a:pt x="73" y="10"/>
                    <a:pt x="73" y="12"/>
                  </a:cubicBezTo>
                  <a:cubicBezTo>
                    <a:pt x="73" y="54"/>
                    <a:pt x="73" y="54"/>
                    <a:pt x="73" y="54"/>
                  </a:cubicBezTo>
                  <a:cubicBezTo>
                    <a:pt x="73" y="56"/>
                    <a:pt x="72" y="58"/>
                    <a:pt x="69" y="58"/>
                  </a:cubicBezTo>
                  <a:lnTo>
                    <a:pt x="12" y="58"/>
                  </a:lnTo>
                  <a:close/>
                  <a:moveTo>
                    <a:pt x="43" y="93"/>
                  </a:moveTo>
                  <a:cubicBezTo>
                    <a:pt x="38" y="93"/>
                    <a:pt x="35" y="89"/>
                    <a:pt x="35" y="85"/>
                  </a:cubicBezTo>
                  <a:cubicBezTo>
                    <a:pt x="35" y="81"/>
                    <a:pt x="38" y="77"/>
                    <a:pt x="43" y="77"/>
                  </a:cubicBezTo>
                  <a:cubicBezTo>
                    <a:pt x="47" y="77"/>
                    <a:pt x="50" y="81"/>
                    <a:pt x="50" y="85"/>
                  </a:cubicBezTo>
                  <a:cubicBezTo>
                    <a:pt x="50" y="89"/>
                    <a:pt x="47" y="93"/>
                    <a:pt x="43" y="93"/>
                  </a:cubicBezTo>
                  <a:close/>
                  <a:moveTo>
                    <a:pt x="92" y="93"/>
                  </a:moveTo>
                  <a:cubicBezTo>
                    <a:pt x="88" y="93"/>
                    <a:pt x="85" y="89"/>
                    <a:pt x="85" y="85"/>
                  </a:cubicBezTo>
                  <a:cubicBezTo>
                    <a:pt x="85" y="81"/>
                    <a:pt x="88" y="77"/>
                    <a:pt x="92" y="77"/>
                  </a:cubicBezTo>
                  <a:cubicBezTo>
                    <a:pt x="97" y="77"/>
                    <a:pt x="100" y="81"/>
                    <a:pt x="100" y="85"/>
                  </a:cubicBezTo>
                  <a:cubicBezTo>
                    <a:pt x="100" y="89"/>
                    <a:pt x="97" y="93"/>
                    <a:pt x="92" y="93"/>
                  </a:cubicBezTo>
                  <a:close/>
                  <a:moveTo>
                    <a:pt x="115" y="77"/>
                  </a:moveTo>
                  <a:cubicBezTo>
                    <a:pt x="115" y="79"/>
                    <a:pt x="114" y="81"/>
                    <a:pt x="112" y="81"/>
                  </a:cubicBezTo>
                  <a:cubicBezTo>
                    <a:pt x="107" y="81"/>
                    <a:pt x="107" y="81"/>
                    <a:pt x="107" y="81"/>
                  </a:cubicBezTo>
                  <a:cubicBezTo>
                    <a:pt x="106" y="74"/>
                    <a:pt x="100" y="70"/>
                    <a:pt x="92" y="70"/>
                  </a:cubicBezTo>
                  <a:cubicBezTo>
                    <a:pt x="85" y="70"/>
                    <a:pt x="79" y="74"/>
                    <a:pt x="78" y="81"/>
                  </a:cubicBezTo>
                  <a:cubicBezTo>
                    <a:pt x="57" y="81"/>
                    <a:pt x="57" y="81"/>
                    <a:pt x="57" y="81"/>
                  </a:cubicBezTo>
                  <a:cubicBezTo>
                    <a:pt x="56" y="74"/>
                    <a:pt x="50" y="70"/>
                    <a:pt x="43" y="70"/>
                  </a:cubicBezTo>
                  <a:cubicBezTo>
                    <a:pt x="35" y="70"/>
                    <a:pt x="30" y="74"/>
                    <a:pt x="28" y="81"/>
                  </a:cubicBezTo>
                  <a:cubicBezTo>
                    <a:pt x="23" y="81"/>
                    <a:pt x="23" y="81"/>
                    <a:pt x="23" y="81"/>
                  </a:cubicBezTo>
                  <a:cubicBezTo>
                    <a:pt x="21" y="81"/>
                    <a:pt x="20" y="79"/>
                    <a:pt x="20" y="77"/>
                  </a:cubicBezTo>
                  <a:cubicBezTo>
                    <a:pt x="20" y="66"/>
                    <a:pt x="20" y="66"/>
                    <a:pt x="20" y="66"/>
                  </a:cubicBezTo>
                  <a:cubicBezTo>
                    <a:pt x="69" y="66"/>
                    <a:pt x="69" y="66"/>
                    <a:pt x="69" y="66"/>
                  </a:cubicBezTo>
                  <a:cubicBezTo>
                    <a:pt x="76" y="66"/>
                    <a:pt x="81" y="61"/>
                    <a:pt x="81" y="54"/>
                  </a:cubicBezTo>
                  <a:cubicBezTo>
                    <a:pt x="81" y="27"/>
                    <a:pt x="81" y="27"/>
                    <a:pt x="81" y="27"/>
                  </a:cubicBezTo>
                  <a:cubicBezTo>
                    <a:pt x="96" y="27"/>
                    <a:pt x="96" y="27"/>
                    <a:pt x="96" y="27"/>
                  </a:cubicBezTo>
                  <a:cubicBezTo>
                    <a:pt x="98" y="27"/>
                    <a:pt x="99" y="28"/>
                    <a:pt x="99" y="29"/>
                  </a:cubicBezTo>
                  <a:cubicBezTo>
                    <a:pt x="115" y="52"/>
                    <a:pt x="115" y="52"/>
                    <a:pt x="115" y="52"/>
                  </a:cubicBezTo>
                  <a:cubicBezTo>
                    <a:pt x="115" y="53"/>
                    <a:pt x="115" y="53"/>
                    <a:pt x="115" y="54"/>
                  </a:cubicBezTo>
                  <a:lnTo>
                    <a:pt x="115" y="77"/>
                  </a:lnTo>
                  <a:close/>
                  <a:moveTo>
                    <a:pt x="115" y="77"/>
                  </a:moveTo>
                  <a:cubicBezTo>
                    <a:pt x="115" y="77"/>
                    <a:pt x="115" y="77"/>
                    <a:pt x="115" y="77"/>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a:p>
          </p:txBody>
        </p:sp>
      </p:grpSp>
      <p:sp>
        <p:nvSpPr>
          <p:cNvPr id="33" name="Chỗ dành sẵn cho Văn bản 3">
            <a:extLst>
              <a:ext uri="{FF2B5EF4-FFF2-40B4-BE49-F238E27FC236}">
                <a16:creationId xmlns:a16="http://schemas.microsoft.com/office/drawing/2014/main" id="{F098222A-D08A-4FB5-9777-2B5A27F5CEB7}"/>
              </a:ext>
            </a:extLst>
          </p:cNvPr>
          <p:cNvSpPr txBox="1">
            <a:spLocks/>
          </p:cNvSpPr>
          <p:nvPr/>
        </p:nvSpPr>
        <p:spPr>
          <a:xfrm>
            <a:off x="1893953" y="942045"/>
            <a:ext cx="8229600" cy="3725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5461" indent="0" algn="ctr">
              <a:buNone/>
            </a:pPr>
            <a:r>
              <a:rPr lang="en-US" sz="3000" b="1" dirty="0">
                <a:solidFill>
                  <a:srgbClr val="0066CC"/>
                </a:solidFill>
                <a:latin typeface="Times" panose="02020603050405020304" pitchFamily="18" charset="0"/>
                <a:cs typeface="Times" panose="02020603050405020304" pitchFamily="18" charset="0"/>
              </a:rPr>
              <a:t>KỸ NĂNG LẮNG NGHE TÍCH CỰC</a:t>
            </a:r>
            <a:endParaRPr lang="en-US" sz="3000" b="1" i="1" dirty="0">
              <a:solidFill>
                <a:srgbClr val="0066CC"/>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58568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p:bldP spid="16" grpId="0"/>
      <p:bldP spid="17" grpId="0"/>
      <p:bldP spid="18" grpId="0"/>
      <p:bldP spid="19" grpId="0"/>
      <p:bldP spid="20" grpId="0" animBg="1"/>
      <p:bldP spid="2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ỗ dành sẵn cho Văn bản 3">
            <a:extLst>
              <a:ext uri="{FF2B5EF4-FFF2-40B4-BE49-F238E27FC236}">
                <a16:creationId xmlns:a16="http://schemas.microsoft.com/office/drawing/2014/main" id="{8E95F1DE-A6D0-4F6C-B116-082651A5F07A}"/>
              </a:ext>
            </a:extLst>
          </p:cNvPr>
          <p:cNvSpPr>
            <a:spLocks noGrp="1"/>
          </p:cNvSpPr>
          <p:nvPr>
            <p:ph type="body" sz="quarter" idx="13"/>
          </p:nvPr>
        </p:nvSpPr>
        <p:spPr>
          <a:xfrm>
            <a:off x="125644" y="6397235"/>
            <a:ext cx="11653440" cy="384936"/>
          </a:xfrm>
        </p:spPr>
        <p:txBody>
          <a:bodyPr/>
          <a:lstStyle/>
          <a:p>
            <a:endParaRPr lang="en-US"/>
          </a:p>
          <a:p>
            <a:endParaRPr lang="en-US"/>
          </a:p>
        </p:txBody>
      </p:sp>
      <p:grpSp>
        <p:nvGrpSpPr>
          <p:cNvPr id="8" name="Group 84">
            <a:extLst>
              <a:ext uri="{FF2B5EF4-FFF2-40B4-BE49-F238E27FC236}">
                <a16:creationId xmlns:a16="http://schemas.microsoft.com/office/drawing/2014/main" id="{E5875E58-7037-41BE-8CD6-9232258FF593}"/>
              </a:ext>
            </a:extLst>
          </p:cNvPr>
          <p:cNvGrpSpPr/>
          <p:nvPr/>
        </p:nvGrpSpPr>
        <p:grpSpPr>
          <a:xfrm>
            <a:off x="4643597" y="2242340"/>
            <a:ext cx="3122507" cy="2736223"/>
            <a:chOff x="5366837" y="642520"/>
            <a:chExt cx="5635626" cy="5337176"/>
          </a:xfrm>
          <a:effectLst/>
        </p:grpSpPr>
        <p:sp>
          <p:nvSpPr>
            <p:cNvPr id="10" name="Freeform 6">
              <a:extLst>
                <a:ext uri="{FF2B5EF4-FFF2-40B4-BE49-F238E27FC236}">
                  <a16:creationId xmlns:a16="http://schemas.microsoft.com/office/drawing/2014/main" id="{DD062C4C-7BB9-48DD-AC02-621C997F575D}"/>
                </a:ext>
              </a:extLst>
            </p:cNvPr>
            <p:cNvSpPr>
              <a:spLocks/>
            </p:cNvSpPr>
            <p:nvPr/>
          </p:nvSpPr>
          <p:spPr bwMode="auto">
            <a:xfrm>
              <a:off x="7230562" y="809208"/>
              <a:ext cx="1905000" cy="1895475"/>
            </a:xfrm>
            <a:custGeom>
              <a:avLst/>
              <a:gdLst>
                <a:gd name="T0" fmla="*/ 572 w 572"/>
                <a:gd name="T1" fmla="*/ 285 h 570"/>
                <a:gd name="T2" fmla="*/ 286 w 572"/>
                <a:gd name="T3" fmla="*/ 0 h 570"/>
                <a:gd name="T4" fmla="*/ 0 w 572"/>
                <a:gd name="T5" fmla="*/ 285 h 570"/>
                <a:gd name="T6" fmla="*/ 286 w 572"/>
                <a:gd name="T7" fmla="*/ 570 h 570"/>
                <a:gd name="T8" fmla="*/ 572 w 572"/>
                <a:gd name="T9" fmla="*/ 285 h 570"/>
              </a:gdLst>
              <a:ahLst/>
              <a:cxnLst>
                <a:cxn ang="0">
                  <a:pos x="T0" y="T1"/>
                </a:cxn>
                <a:cxn ang="0">
                  <a:pos x="T2" y="T3"/>
                </a:cxn>
                <a:cxn ang="0">
                  <a:pos x="T4" y="T5"/>
                </a:cxn>
                <a:cxn ang="0">
                  <a:pos x="T6" y="T7"/>
                </a:cxn>
                <a:cxn ang="0">
                  <a:pos x="T8" y="T9"/>
                </a:cxn>
              </a:cxnLst>
              <a:rect l="0" t="0" r="r" b="b"/>
              <a:pathLst>
                <a:path w="572" h="570">
                  <a:moveTo>
                    <a:pt x="572" y="285"/>
                  </a:moveTo>
                  <a:cubicBezTo>
                    <a:pt x="572" y="127"/>
                    <a:pt x="444" y="0"/>
                    <a:pt x="286" y="0"/>
                  </a:cubicBezTo>
                  <a:cubicBezTo>
                    <a:pt x="128" y="0"/>
                    <a:pt x="0" y="127"/>
                    <a:pt x="0" y="285"/>
                  </a:cubicBezTo>
                  <a:cubicBezTo>
                    <a:pt x="286" y="570"/>
                    <a:pt x="286" y="570"/>
                    <a:pt x="286" y="570"/>
                  </a:cubicBezTo>
                  <a:lnTo>
                    <a:pt x="572" y="285"/>
                  </a:lnTo>
                  <a:close/>
                </a:path>
              </a:pathLst>
            </a:custGeom>
            <a:solidFill>
              <a:srgbClr val="71C494"/>
            </a:solidFill>
            <a:ln>
              <a:noFill/>
            </a:ln>
            <a:effectLst/>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4041C1A1-9C3D-4D5A-8D46-E9A5D3442253}"/>
                </a:ext>
              </a:extLst>
            </p:cNvPr>
            <p:cNvSpPr>
              <a:spLocks/>
            </p:cNvSpPr>
            <p:nvPr/>
          </p:nvSpPr>
          <p:spPr bwMode="auto">
            <a:xfrm>
              <a:off x="7063876" y="642520"/>
              <a:ext cx="2238375" cy="2293938"/>
            </a:xfrm>
            <a:custGeom>
              <a:avLst/>
              <a:gdLst>
                <a:gd name="T0" fmla="*/ 0 w 672"/>
                <a:gd name="T1" fmla="*/ 356 h 690"/>
                <a:gd name="T2" fmla="*/ 0 w 672"/>
                <a:gd name="T3" fmla="*/ 335 h 690"/>
                <a:gd name="T4" fmla="*/ 336 w 672"/>
                <a:gd name="T5" fmla="*/ 0 h 690"/>
                <a:gd name="T6" fmla="*/ 672 w 672"/>
                <a:gd name="T7" fmla="*/ 335 h 690"/>
                <a:gd name="T8" fmla="*/ 672 w 672"/>
                <a:gd name="T9" fmla="*/ 356 h 690"/>
                <a:gd name="T10" fmla="*/ 336 w 672"/>
                <a:gd name="T11" fmla="*/ 690 h 690"/>
                <a:gd name="T12" fmla="*/ 0 w 672"/>
                <a:gd name="T13" fmla="*/ 356 h 690"/>
              </a:gdLst>
              <a:ahLst/>
              <a:cxnLst>
                <a:cxn ang="0">
                  <a:pos x="T0" y="T1"/>
                </a:cxn>
                <a:cxn ang="0">
                  <a:pos x="T2" y="T3"/>
                </a:cxn>
                <a:cxn ang="0">
                  <a:pos x="T4" y="T5"/>
                </a:cxn>
                <a:cxn ang="0">
                  <a:pos x="T6" y="T7"/>
                </a:cxn>
                <a:cxn ang="0">
                  <a:pos x="T8" y="T9"/>
                </a:cxn>
                <a:cxn ang="0">
                  <a:pos x="T10" y="T11"/>
                </a:cxn>
                <a:cxn ang="0">
                  <a:pos x="T12" y="T13"/>
                </a:cxn>
              </a:cxnLst>
              <a:rect l="0" t="0" r="r" b="b"/>
              <a:pathLst>
                <a:path w="672" h="690">
                  <a:moveTo>
                    <a:pt x="0" y="356"/>
                  </a:moveTo>
                  <a:cubicBezTo>
                    <a:pt x="0" y="335"/>
                    <a:pt x="0" y="335"/>
                    <a:pt x="0" y="335"/>
                  </a:cubicBezTo>
                  <a:cubicBezTo>
                    <a:pt x="0" y="150"/>
                    <a:pt x="151" y="0"/>
                    <a:pt x="336" y="0"/>
                  </a:cubicBezTo>
                  <a:cubicBezTo>
                    <a:pt x="521" y="0"/>
                    <a:pt x="672" y="150"/>
                    <a:pt x="672" y="335"/>
                  </a:cubicBezTo>
                  <a:cubicBezTo>
                    <a:pt x="672" y="356"/>
                    <a:pt x="672" y="356"/>
                    <a:pt x="672" y="356"/>
                  </a:cubicBezTo>
                  <a:cubicBezTo>
                    <a:pt x="336" y="690"/>
                    <a:pt x="336" y="690"/>
                    <a:pt x="336" y="690"/>
                  </a:cubicBezTo>
                  <a:lnTo>
                    <a:pt x="0" y="356"/>
                  </a:lnTo>
                  <a:close/>
                </a:path>
              </a:pathLst>
            </a:custGeom>
            <a:solidFill>
              <a:schemeClr val="accent2"/>
            </a:solidFill>
            <a:ln>
              <a:noFill/>
            </a:ln>
            <a:effectLst/>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6D7F172E-ADE1-479C-8E09-BFC137A335CC}"/>
                </a:ext>
              </a:extLst>
            </p:cNvPr>
            <p:cNvSpPr>
              <a:spLocks/>
            </p:cNvSpPr>
            <p:nvPr/>
          </p:nvSpPr>
          <p:spPr bwMode="auto">
            <a:xfrm>
              <a:off x="7230562" y="809208"/>
              <a:ext cx="1905000" cy="1895475"/>
            </a:xfrm>
            <a:custGeom>
              <a:avLst/>
              <a:gdLst>
                <a:gd name="T0" fmla="*/ 572 w 572"/>
                <a:gd name="T1" fmla="*/ 285 h 570"/>
                <a:gd name="T2" fmla="*/ 286 w 572"/>
                <a:gd name="T3" fmla="*/ 0 h 570"/>
                <a:gd name="T4" fmla="*/ 0 w 572"/>
                <a:gd name="T5" fmla="*/ 285 h 570"/>
                <a:gd name="T6" fmla="*/ 286 w 572"/>
                <a:gd name="T7" fmla="*/ 570 h 570"/>
                <a:gd name="T8" fmla="*/ 572 w 572"/>
                <a:gd name="T9" fmla="*/ 285 h 570"/>
              </a:gdLst>
              <a:ahLst/>
              <a:cxnLst>
                <a:cxn ang="0">
                  <a:pos x="T0" y="T1"/>
                </a:cxn>
                <a:cxn ang="0">
                  <a:pos x="T2" y="T3"/>
                </a:cxn>
                <a:cxn ang="0">
                  <a:pos x="T4" y="T5"/>
                </a:cxn>
                <a:cxn ang="0">
                  <a:pos x="T6" y="T7"/>
                </a:cxn>
                <a:cxn ang="0">
                  <a:pos x="T8" y="T9"/>
                </a:cxn>
              </a:cxnLst>
              <a:rect l="0" t="0" r="r" b="b"/>
              <a:pathLst>
                <a:path w="572" h="570">
                  <a:moveTo>
                    <a:pt x="572" y="285"/>
                  </a:moveTo>
                  <a:cubicBezTo>
                    <a:pt x="572" y="127"/>
                    <a:pt x="444" y="0"/>
                    <a:pt x="286" y="0"/>
                  </a:cubicBezTo>
                  <a:cubicBezTo>
                    <a:pt x="128" y="0"/>
                    <a:pt x="0" y="127"/>
                    <a:pt x="0" y="285"/>
                  </a:cubicBezTo>
                  <a:cubicBezTo>
                    <a:pt x="286" y="570"/>
                    <a:pt x="286" y="570"/>
                    <a:pt x="286" y="570"/>
                  </a:cubicBezTo>
                  <a:lnTo>
                    <a:pt x="572" y="285"/>
                  </a:lnTo>
                  <a:close/>
                </a:path>
              </a:pathLst>
            </a:custGeom>
            <a:solidFill>
              <a:schemeClr val="bg1"/>
            </a:solidFill>
            <a:ln>
              <a:noFill/>
            </a:ln>
            <a:effectLst/>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7">
              <a:extLst>
                <a:ext uri="{FF2B5EF4-FFF2-40B4-BE49-F238E27FC236}">
                  <a16:creationId xmlns:a16="http://schemas.microsoft.com/office/drawing/2014/main" id="{8EDFD297-9E1A-400C-A2B2-38526B4774BB}"/>
                </a:ext>
              </a:extLst>
            </p:cNvPr>
            <p:cNvSpPr>
              <a:spLocks/>
            </p:cNvSpPr>
            <p:nvPr/>
          </p:nvSpPr>
          <p:spPr bwMode="auto">
            <a:xfrm>
              <a:off x="8619625" y="1639470"/>
              <a:ext cx="2382838" cy="2328863"/>
            </a:xfrm>
            <a:custGeom>
              <a:avLst/>
              <a:gdLst>
                <a:gd name="T0" fmla="*/ 216 w 716"/>
                <a:gd name="T1" fmla="*/ 63 h 700"/>
                <a:gd name="T2" fmla="*/ 235 w 716"/>
                <a:gd name="T3" fmla="*/ 57 h 700"/>
                <a:gd name="T4" fmla="*/ 658 w 716"/>
                <a:gd name="T5" fmla="*/ 272 h 700"/>
                <a:gd name="T6" fmla="*/ 443 w 716"/>
                <a:gd name="T7" fmla="*/ 694 h 700"/>
                <a:gd name="T8" fmla="*/ 423 w 716"/>
                <a:gd name="T9" fmla="*/ 700 h 700"/>
                <a:gd name="T10" fmla="*/ 0 w 716"/>
                <a:gd name="T11" fmla="*/ 485 h 700"/>
                <a:gd name="T12" fmla="*/ 216 w 716"/>
                <a:gd name="T13" fmla="*/ 63 h 700"/>
              </a:gdLst>
              <a:ahLst/>
              <a:cxnLst>
                <a:cxn ang="0">
                  <a:pos x="T0" y="T1"/>
                </a:cxn>
                <a:cxn ang="0">
                  <a:pos x="T2" y="T3"/>
                </a:cxn>
                <a:cxn ang="0">
                  <a:pos x="T4" y="T5"/>
                </a:cxn>
                <a:cxn ang="0">
                  <a:pos x="T6" y="T7"/>
                </a:cxn>
                <a:cxn ang="0">
                  <a:pos x="T8" y="T9"/>
                </a:cxn>
                <a:cxn ang="0">
                  <a:pos x="T10" y="T11"/>
                </a:cxn>
                <a:cxn ang="0">
                  <a:pos x="T12" y="T13"/>
                </a:cxn>
              </a:cxnLst>
              <a:rect l="0" t="0" r="r" b="b"/>
              <a:pathLst>
                <a:path w="716" h="700">
                  <a:moveTo>
                    <a:pt x="216" y="63"/>
                  </a:moveTo>
                  <a:cubicBezTo>
                    <a:pt x="235" y="57"/>
                    <a:pt x="235" y="57"/>
                    <a:pt x="235" y="57"/>
                  </a:cubicBezTo>
                  <a:cubicBezTo>
                    <a:pt x="411" y="0"/>
                    <a:pt x="601" y="96"/>
                    <a:pt x="658" y="272"/>
                  </a:cubicBezTo>
                  <a:cubicBezTo>
                    <a:pt x="716" y="447"/>
                    <a:pt x="619" y="637"/>
                    <a:pt x="443" y="694"/>
                  </a:cubicBezTo>
                  <a:cubicBezTo>
                    <a:pt x="423" y="700"/>
                    <a:pt x="423" y="700"/>
                    <a:pt x="423" y="700"/>
                  </a:cubicBezTo>
                  <a:cubicBezTo>
                    <a:pt x="0" y="485"/>
                    <a:pt x="0" y="485"/>
                    <a:pt x="0" y="485"/>
                  </a:cubicBezTo>
                  <a:lnTo>
                    <a:pt x="216" y="63"/>
                  </a:lnTo>
                  <a:close/>
                </a:path>
              </a:pathLst>
            </a:custGeom>
            <a:solidFill>
              <a:schemeClr val="accent3"/>
            </a:solidFill>
            <a:ln>
              <a:noFill/>
            </a:ln>
            <a:effectLst/>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8">
              <a:extLst>
                <a:ext uri="{FF2B5EF4-FFF2-40B4-BE49-F238E27FC236}">
                  <a16:creationId xmlns:a16="http://schemas.microsoft.com/office/drawing/2014/main" id="{80DC0779-41A2-4C7B-AAED-87C5895CA1D5}"/>
                </a:ext>
              </a:extLst>
            </p:cNvPr>
            <p:cNvSpPr>
              <a:spLocks/>
            </p:cNvSpPr>
            <p:nvPr/>
          </p:nvSpPr>
          <p:spPr bwMode="auto">
            <a:xfrm>
              <a:off x="8841875" y="1823620"/>
              <a:ext cx="1974850" cy="1968500"/>
            </a:xfrm>
            <a:custGeom>
              <a:avLst/>
              <a:gdLst>
                <a:gd name="T0" fmla="*/ 360 w 593"/>
                <a:gd name="T1" fmla="*/ 592 h 592"/>
                <a:gd name="T2" fmla="*/ 544 w 593"/>
                <a:gd name="T3" fmla="*/ 232 h 592"/>
                <a:gd name="T4" fmla="*/ 183 w 593"/>
                <a:gd name="T5" fmla="*/ 49 h 592"/>
                <a:gd name="T6" fmla="*/ 0 w 593"/>
                <a:gd name="T7" fmla="*/ 408 h 592"/>
                <a:gd name="T8" fmla="*/ 360 w 593"/>
                <a:gd name="T9" fmla="*/ 592 h 592"/>
              </a:gdLst>
              <a:ahLst/>
              <a:cxnLst>
                <a:cxn ang="0">
                  <a:pos x="T0" y="T1"/>
                </a:cxn>
                <a:cxn ang="0">
                  <a:pos x="T2" y="T3"/>
                </a:cxn>
                <a:cxn ang="0">
                  <a:pos x="T4" y="T5"/>
                </a:cxn>
                <a:cxn ang="0">
                  <a:pos x="T6" y="T7"/>
                </a:cxn>
                <a:cxn ang="0">
                  <a:pos x="T8" y="T9"/>
                </a:cxn>
              </a:cxnLst>
              <a:rect l="0" t="0" r="r" b="b"/>
              <a:pathLst>
                <a:path w="593" h="592">
                  <a:moveTo>
                    <a:pt x="360" y="592"/>
                  </a:moveTo>
                  <a:cubicBezTo>
                    <a:pt x="511" y="543"/>
                    <a:pt x="593" y="382"/>
                    <a:pt x="544" y="232"/>
                  </a:cubicBezTo>
                  <a:cubicBezTo>
                    <a:pt x="495" y="82"/>
                    <a:pt x="334" y="0"/>
                    <a:pt x="183" y="49"/>
                  </a:cubicBezTo>
                  <a:cubicBezTo>
                    <a:pt x="0" y="408"/>
                    <a:pt x="0" y="408"/>
                    <a:pt x="0" y="408"/>
                  </a:cubicBezTo>
                  <a:lnTo>
                    <a:pt x="360" y="592"/>
                  </a:lnTo>
                  <a:close/>
                </a:path>
              </a:pathLst>
            </a:custGeom>
            <a:solidFill>
              <a:schemeClr val="bg1"/>
            </a:solidFill>
            <a:ln>
              <a:noFill/>
            </a:ln>
            <a:effectLst/>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7">
              <a:extLst>
                <a:ext uri="{FF2B5EF4-FFF2-40B4-BE49-F238E27FC236}">
                  <a16:creationId xmlns:a16="http://schemas.microsoft.com/office/drawing/2014/main" id="{689A5380-6B57-4D77-A988-64FB9E56F710}"/>
                </a:ext>
              </a:extLst>
            </p:cNvPr>
            <p:cNvSpPr>
              <a:spLocks/>
            </p:cNvSpPr>
            <p:nvPr/>
          </p:nvSpPr>
          <p:spPr bwMode="auto">
            <a:xfrm>
              <a:off x="5366837" y="1639470"/>
              <a:ext cx="2379663" cy="2328863"/>
            </a:xfrm>
            <a:custGeom>
              <a:avLst/>
              <a:gdLst>
                <a:gd name="T0" fmla="*/ 292 w 715"/>
                <a:gd name="T1" fmla="*/ 700 h 700"/>
                <a:gd name="T2" fmla="*/ 273 w 715"/>
                <a:gd name="T3" fmla="*/ 694 h 700"/>
                <a:gd name="T4" fmla="*/ 57 w 715"/>
                <a:gd name="T5" fmla="*/ 272 h 700"/>
                <a:gd name="T6" fmla="*/ 480 w 715"/>
                <a:gd name="T7" fmla="*/ 57 h 700"/>
                <a:gd name="T8" fmla="*/ 500 w 715"/>
                <a:gd name="T9" fmla="*/ 63 h 700"/>
                <a:gd name="T10" fmla="*/ 715 w 715"/>
                <a:gd name="T11" fmla="*/ 485 h 700"/>
                <a:gd name="T12" fmla="*/ 292 w 715"/>
                <a:gd name="T13" fmla="*/ 700 h 700"/>
              </a:gdLst>
              <a:ahLst/>
              <a:cxnLst>
                <a:cxn ang="0">
                  <a:pos x="T0" y="T1"/>
                </a:cxn>
                <a:cxn ang="0">
                  <a:pos x="T2" y="T3"/>
                </a:cxn>
                <a:cxn ang="0">
                  <a:pos x="T4" y="T5"/>
                </a:cxn>
                <a:cxn ang="0">
                  <a:pos x="T6" y="T7"/>
                </a:cxn>
                <a:cxn ang="0">
                  <a:pos x="T8" y="T9"/>
                </a:cxn>
                <a:cxn ang="0">
                  <a:pos x="T10" y="T11"/>
                </a:cxn>
                <a:cxn ang="0">
                  <a:pos x="T12" y="T13"/>
                </a:cxn>
              </a:cxnLst>
              <a:rect l="0" t="0" r="r" b="b"/>
              <a:pathLst>
                <a:path w="715" h="700">
                  <a:moveTo>
                    <a:pt x="292" y="700"/>
                  </a:moveTo>
                  <a:cubicBezTo>
                    <a:pt x="273" y="694"/>
                    <a:pt x="273" y="694"/>
                    <a:pt x="273" y="694"/>
                  </a:cubicBezTo>
                  <a:cubicBezTo>
                    <a:pt x="97" y="637"/>
                    <a:pt x="0" y="447"/>
                    <a:pt x="57" y="272"/>
                  </a:cubicBezTo>
                  <a:cubicBezTo>
                    <a:pt x="114" y="96"/>
                    <a:pt x="304" y="0"/>
                    <a:pt x="480" y="57"/>
                  </a:cubicBezTo>
                  <a:cubicBezTo>
                    <a:pt x="500" y="63"/>
                    <a:pt x="500" y="63"/>
                    <a:pt x="500" y="63"/>
                  </a:cubicBezTo>
                  <a:cubicBezTo>
                    <a:pt x="715" y="485"/>
                    <a:pt x="715" y="485"/>
                    <a:pt x="715" y="485"/>
                  </a:cubicBezTo>
                  <a:lnTo>
                    <a:pt x="292" y="700"/>
                  </a:lnTo>
                  <a:close/>
                </a:path>
              </a:pathLst>
            </a:custGeom>
            <a:solidFill>
              <a:schemeClr val="accent1"/>
            </a:solidFill>
            <a:ln>
              <a:noFill/>
            </a:ln>
            <a:effectLst/>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8">
              <a:extLst>
                <a:ext uri="{FF2B5EF4-FFF2-40B4-BE49-F238E27FC236}">
                  <a16:creationId xmlns:a16="http://schemas.microsoft.com/office/drawing/2014/main" id="{59ACEC75-4E12-454A-9DF1-AD660FFA8309}"/>
                </a:ext>
              </a:extLst>
            </p:cNvPr>
            <p:cNvSpPr>
              <a:spLocks/>
            </p:cNvSpPr>
            <p:nvPr/>
          </p:nvSpPr>
          <p:spPr bwMode="auto">
            <a:xfrm>
              <a:off x="5549400" y="1823620"/>
              <a:ext cx="1978025" cy="1968500"/>
            </a:xfrm>
            <a:custGeom>
              <a:avLst/>
              <a:gdLst>
                <a:gd name="T0" fmla="*/ 410 w 594"/>
                <a:gd name="T1" fmla="*/ 49 h 592"/>
                <a:gd name="T2" fmla="*/ 49 w 594"/>
                <a:gd name="T3" fmla="*/ 232 h 592"/>
                <a:gd name="T4" fmla="*/ 233 w 594"/>
                <a:gd name="T5" fmla="*/ 592 h 592"/>
                <a:gd name="T6" fmla="*/ 594 w 594"/>
                <a:gd name="T7" fmla="*/ 408 h 592"/>
                <a:gd name="T8" fmla="*/ 410 w 594"/>
                <a:gd name="T9" fmla="*/ 49 h 592"/>
              </a:gdLst>
              <a:ahLst/>
              <a:cxnLst>
                <a:cxn ang="0">
                  <a:pos x="T0" y="T1"/>
                </a:cxn>
                <a:cxn ang="0">
                  <a:pos x="T2" y="T3"/>
                </a:cxn>
                <a:cxn ang="0">
                  <a:pos x="T4" y="T5"/>
                </a:cxn>
                <a:cxn ang="0">
                  <a:pos x="T6" y="T7"/>
                </a:cxn>
                <a:cxn ang="0">
                  <a:pos x="T8" y="T9"/>
                </a:cxn>
              </a:cxnLst>
              <a:rect l="0" t="0" r="r" b="b"/>
              <a:pathLst>
                <a:path w="594" h="592">
                  <a:moveTo>
                    <a:pt x="410" y="49"/>
                  </a:moveTo>
                  <a:cubicBezTo>
                    <a:pt x="260" y="0"/>
                    <a:pt x="98" y="82"/>
                    <a:pt x="49" y="232"/>
                  </a:cubicBezTo>
                  <a:cubicBezTo>
                    <a:pt x="0" y="382"/>
                    <a:pt x="83" y="543"/>
                    <a:pt x="233" y="592"/>
                  </a:cubicBezTo>
                  <a:cubicBezTo>
                    <a:pt x="594" y="408"/>
                    <a:pt x="594" y="408"/>
                    <a:pt x="594" y="408"/>
                  </a:cubicBezTo>
                  <a:lnTo>
                    <a:pt x="410" y="49"/>
                  </a:lnTo>
                  <a:close/>
                </a:path>
              </a:pathLst>
            </a:custGeom>
            <a:solidFill>
              <a:schemeClr val="bg1"/>
            </a:solidFill>
            <a:ln>
              <a:noFill/>
            </a:ln>
            <a:effectLst/>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7">
              <a:extLst>
                <a:ext uri="{FF2B5EF4-FFF2-40B4-BE49-F238E27FC236}">
                  <a16:creationId xmlns:a16="http://schemas.microsoft.com/office/drawing/2014/main" id="{6D41EE4E-E7D2-4FB3-A342-E86DDAA06514}"/>
                </a:ext>
              </a:extLst>
            </p:cNvPr>
            <p:cNvSpPr>
              <a:spLocks/>
            </p:cNvSpPr>
            <p:nvPr/>
          </p:nvSpPr>
          <p:spPr bwMode="auto">
            <a:xfrm>
              <a:off x="8206875" y="3761958"/>
              <a:ext cx="2209800" cy="2217738"/>
            </a:xfrm>
            <a:custGeom>
              <a:avLst/>
              <a:gdLst>
                <a:gd name="T0" fmla="*/ 543 w 664"/>
                <a:gd name="T1" fmla="*/ 74 h 667"/>
                <a:gd name="T2" fmla="*/ 555 w 664"/>
                <a:gd name="T3" fmla="*/ 91 h 667"/>
                <a:gd name="T4" fmla="*/ 481 w 664"/>
                <a:gd name="T5" fmla="*/ 558 h 667"/>
                <a:gd name="T6" fmla="*/ 12 w 664"/>
                <a:gd name="T7" fmla="*/ 484 h 667"/>
                <a:gd name="T8" fmla="*/ 0 w 664"/>
                <a:gd name="T9" fmla="*/ 468 h 667"/>
                <a:gd name="T10" fmla="*/ 74 w 664"/>
                <a:gd name="T11" fmla="*/ 0 h 667"/>
                <a:gd name="T12" fmla="*/ 543 w 664"/>
                <a:gd name="T13" fmla="*/ 74 h 667"/>
              </a:gdLst>
              <a:ahLst/>
              <a:cxnLst>
                <a:cxn ang="0">
                  <a:pos x="T0" y="T1"/>
                </a:cxn>
                <a:cxn ang="0">
                  <a:pos x="T2" y="T3"/>
                </a:cxn>
                <a:cxn ang="0">
                  <a:pos x="T4" y="T5"/>
                </a:cxn>
                <a:cxn ang="0">
                  <a:pos x="T6" y="T7"/>
                </a:cxn>
                <a:cxn ang="0">
                  <a:pos x="T8" y="T9"/>
                </a:cxn>
                <a:cxn ang="0">
                  <a:pos x="T10" y="T11"/>
                </a:cxn>
                <a:cxn ang="0">
                  <a:pos x="T12" y="T13"/>
                </a:cxn>
              </a:cxnLst>
              <a:rect l="0" t="0" r="r" b="b"/>
              <a:pathLst>
                <a:path w="664" h="667">
                  <a:moveTo>
                    <a:pt x="543" y="74"/>
                  </a:moveTo>
                  <a:cubicBezTo>
                    <a:pt x="555" y="91"/>
                    <a:pt x="555" y="91"/>
                    <a:pt x="555" y="91"/>
                  </a:cubicBezTo>
                  <a:cubicBezTo>
                    <a:pt x="664" y="240"/>
                    <a:pt x="631" y="450"/>
                    <a:pt x="481" y="558"/>
                  </a:cubicBezTo>
                  <a:cubicBezTo>
                    <a:pt x="331" y="667"/>
                    <a:pt x="121" y="634"/>
                    <a:pt x="12" y="484"/>
                  </a:cubicBezTo>
                  <a:cubicBezTo>
                    <a:pt x="0" y="468"/>
                    <a:pt x="0" y="468"/>
                    <a:pt x="0" y="468"/>
                  </a:cubicBezTo>
                  <a:cubicBezTo>
                    <a:pt x="74" y="0"/>
                    <a:pt x="74" y="0"/>
                    <a:pt x="74" y="0"/>
                  </a:cubicBezTo>
                  <a:lnTo>
                    <a:pt x="543" y="74"/>
                  </a:lnTo>
                  <a:close/>
                </a:path>
              </a:pathLst>
            </a:custGeom>
            <a:solidFill>
              <a:schemeClr val="accent4"/>
            </a:solidFill>
            <a:ln>
              <a:noFill/>
            </a:ln>
            <a:effectLst/>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8">
              <a:extLst>
                <a:ext uri="{FF2B5EF4-FFF2-40B4-BE49-F238E27FC236}">
                  <a16:creationId xmlns:a16="http://schemas.microsoft.com/office/drawing/2014/main" id="{766BB254-7A72-4F0F-BAA3-15019DD83143}"/>
                </a:ext>
              </a:extLst>
            </p:cNvPr>
            <p:cNvSpPr>
              <a:spLocks/>
            </p:cNvSpPr>
            <p:nvPr/>
          </p:nvSpPr>
          <p:spPr bwMode="auto">
            <a:xfrm>
              <a:off x="8379912" y="3950870"/>
              <a:ext cx="1851025" cy="1843088"/>
            </a:xfrm>
            <a:custGeom>
              <a:avLst/>
              <a:gdLst>
                <a:gd name="T0" fmla="*/ 0 w 556"/>
                <a:gd name="T1" fmla="*/ 398 h 554"/>
                <a:gd name="T2" fmla="*/ 400 w 556"/>
                <a:gd name="T3" fmla="*/ 461 h 554"/>
                <a:gd name="T4" fmla="*/ 463 w 556"/>
                <a:gd name="T5" fmla="*/ 63 h 554"/>
                <a:gd name="T6" fmla="*/ 63 w 556"/>
                <a:gd name="T7" fmla="*/ 0 h 554"/>
                <a:gd name="T8" fmla="*/ 0 w 556"/>
                <a:gd name="T9" fmla="*/ 398 h 554"/>
              </a:gdLst>
              <a:ahLst/>
              <a:cxnLst>
                <a:cxn ang="0">
                  <a:pos x="T0" y="T1"/>
                </a:cxn>
                <a:cxn ang="0">
                  <a:pos x="T2" y="T3"/>
                </a:cxn>
                <a:cxn ang="0">
                  <a:pos x="T4" y="T5"/>
                </a:cxn>
                <a:cxn ang="0">
                  <a:pos x="T6" y="T7"/>
                </a:cxn>
                <a:cxn ang="0">
                  <a:pos x="T8" y="T9"/>
                </a:cxn>
              </a:cxnLst>
              <a:rect l="0" t="0" r="r" b="b"/>
              <a:pathLst>
                <a:path w="556" h="554">
                  <a:moveTo>
                    <a:pt x="0" y="398"/>
                  </a:moveTo>
                  <a:cubicBezTo>
                    <a:pt x="93" y="526"/>
                    <a:pt x="272" y="554"/>
                    <a:pt x="400" y="461"/>
                  </a:cubicBezTo>
                  <a:cubicBezTo>
                    <a:pt x="528" y="369"/>
                    <a:pt x="556" y="190"/>
                    <a:pt x="463" y="63"/>
                  </a:cubicBezTo>
                  <a:cubicBezTo>
                    <a:pt x="63" y="0"/>
                    <a:pt x="63" y="0"/>
                    <a:pt x="63" y="0"/>
                  </a:cubicBezTo>
                  <a:lnTo>
                    <a:pt x="0" y="398"/>
                  </a:lnTo>
                  <a:close/>
                </a:path>
              </a:pathLst>
            </a:custGeom>
            <a:solidFill>
              <a:schemeClr val="bg1"/>
            </a:solidFill>
            <a:ln>
              <a:noFill/>
            </a:ln>
            <a:effectLst/>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7">
              <a:extLst>
                <a:ext uri="{FF2B5EF4-FFF2-40B4-BE49-F238E27FC236}">
                  <a16:creationId xmlns:a16="http://schemas.microsoft.com/office/drawing/2014/main" id="{09A33BE0-8E6D-4279-AF19-22CCC0835193}"/>
                </a:ext>
              </a:extLst>
            </p:cNvPr>
            <p:cNvSpPr>
              <a:spLocks/>
            </p:cNvSpPr>
            <p:nvPr/>
          </p:nvSpPr>
          <p:spPr bwMode="auto">
            <a:xfrm>
              <a:off x="5949450" y="3761958"/>
              <a:ext cx="2212975" cy="2217738"/>
            </a:xfrm>
            <a:custGeom>
              <a:avLst/>
              <a:gdLst>
                <a:gd name="T0" fmla="*/ 665 w 665"/>
                <a:gd name="T1" fmla="*/ 468 h 667"/>
                <a:gd name="T2" fmla="*/ 653 w 665"/>
                <a:gd name="T3" fmla="*/ 484 h 667"/>
                <a:gd name="T4" fmla="*/ 183 w 665"/>
                <a:gd name="T5" fmla="*/ 558 h 667"/>
                <a:gd name="T6" fmla="*/ 109 w 665"/>
                <a:gd name="T7" fmla="*/ 91 h 667"/>
                <a:gd name="T8" fmla="*/ 121 w 665"/>
                <a:gd name="T9" fmla="*/ 74 h 667"/>
                <a:gd name="T10" fmla="*/ 590 w 665"/>
                <a:gd name="T11" fmla="*/ 0 h 667"/>
                <a:gd name="T12" fmla="*/ 665 w 665"/>
                <a:gd name="T13" fmla="*/ 468 h 667"/>
              </a:gdLst>
              <a:ahLst/>
              <a:cxnLst>
                <a:cxn ang="0">
                  <a:pos x="T0" y="T1"/>
                </a:cxn>
                <a:cxn ang="0">
                  <a:pos x="T2" y="T3"/>
                </a:cxn>
                <a:cxn ang="0">
                  <a:pos x="T4" y="T5"/>
                </a:cxn>
                <a:cxn ang="0">
                  <a:pos x="T6" y="T7"/>
                </a:cxn>
                <a:cxn ang="0">
                  <a:pos x="T8" y="T9"/>
                </a:cxn>
                <a:cxn ang="0">
                  <a:pos x="T10" y="T11"/>
                </a:cxn>
                <a:cxn ang="0">
                  <a:pos x="T12" y="T13"/>
                </a:cxn>
              </a:cxnLst>
              <a:rect l="0" t="0" r="r" b="b"/>
              <a:pathLst>
                <a:path w="665" h="667">
                  <a:moveTo>
                    <a:pt x="665" y="468"/>
                  </a:moveTo>
                  <a:cubicBezTo>
                    <a:pt x="653" y="484"/>
                    <a:pt x="653" y="484"/>
                    <a:pt x="653" y="484"/>
                  </a:cubicBezTo>
                  <a:cubicBezTo>
                    <a:pt x="544" y="634"/>
                    <a:pt x="333" y="667"/>
                    <a:pt x="183" y="558"/>
                  </a:cubicBezTo>
                  <a:cubicBezTo>
                    <a:pt x="34" y="450"/>
                    <a:pt x="0" y="240"/>
                    <a:pt x="109" y="91"/>
                  </a:cubicBezTo>
                  <a:cubicBezTo>
                    <a:pt x="121" y="74"/>
                    <a:pt x="121" y="74"/>
                    <a:pt x="121" y="74"/>
                  </a:cubicBezTo>
                  <a:cubicBezTo>
                    <a:pt x="590" y="0"/>
                    <a:pt x="590" y="0"/>
                    <a:pt x="590" y="0"/>
                  </a:cubicBezTo>
                  <a:lnTo>
                    <a:pt x="665" y="468"/>
                  </a:lnTo>
                  <a:close/>
                </a:path>
              </a:pathLst>
            </a:custGeom>
            <a:solidFill>
              <a:schemeClr val="accent5"/>
            </a:solidFill>
            <a:ln>
              <a:noFill/>
            </a:ln>
            <a:effectLst/>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8">
              <a:extLst>
                <a:ext uri="{FF2B5EF4-FFF2-40B4-BE49-F238E27FC236}">
                  <a16:creationId xmlns:a16="http://schemas.microsoft.com/office/drawing/2014/main" id="{C28BE63D-4189-46B8-B7CD-29675A23C501}"/>
                </a:ext>
              </a:extLst>
            </p:cNvPr>
            <p:cNvSpPr>
              <a:spLocks/>
            </p:cNvSpPr>
            <p:nvPr/>
          </p:nvSpPr>
          <p:spPr bwMode="auto">
            <a:xfrm>
              <a:off x="6135187" y="3950870"/>
              <a:ext cx="1851025" cy="1843088"/>
            </a:xfrm>
            <a:custGeom>
              <a:avLst/>
              <a:gdLst>
                <a:gd name="T0" fmla="*/ 93 w 556"/>
                <a:gd name="T1" fmla="*/ 63 h 554"/>
                <a:gd name="T2" fmla="*/ 157 w 556"/>
                <a:gd name="T3" fmla="*/ 461 h 554"/>
                <a:gd name="T4" fmla="*/ 556 w 556"/>
                <a:gd name="T5" fmla="*/ 398 h 554"/>
                <a:gd name="T6" fmla="*/ 493 w 556"/>
                <a:gd name="T7" fmla="*/ 0 h 554"/>
                <a:gd name="T8" fmla="*/ 93 w 556"/>
                <a:gd name="T9" fmla="*/ 63 h 554"/>
              </a:gdLst>
              <a:ahLst/>
              <a:cxnLst>
                <a:cxn ang="0">
                  <a:pos x="T0" y="T1"/>
                </a:cxn>
                <a:cxn ang="0">
                  <a:pos x="T2" y="T3"/>
                </a:cxn>
                <a:cxn ang="0">
                  <a:pos x="T4" y="T5"/>
                </a:cxn>
                <a:cxn ang="0">
                  <a:pos x="T6" y="T7"/>
                </a:cxn>
                <a:cxn ang="0">
                  <a:pos x="T8" y="T9"/>
                </a:cxn>
              </a:cxnLst>
              <a:rect l="0" t="0" r="r" b="b"/>
              <a:pathLst>
                <a:path w="556" h="554">
                  <a:moveTo>
                    <a:pt x="93" y="63"/>
                  </a:moveTo>
                  <a:cubicBezTo>
                    <a:pt x="0" y="190"/>
                    <a:pt x="29" y="369"/>
                    <a:pt x="157" y="461"/>
                  </a:cubicBezTo>
                  <a:cubicBezTo>
                    <a:pt x="285" y="554"/>
                    <a:pt x="464" y="526"/>
                    <a:pt x="556" y="398"/>
                  </a:cubicBezTo>
                  <a:cubicBezTo>
                    <a:pt x="493" y="0"/>
                    <a:pt x="493" y="0"/>
                    <a:pt x="493" y="0"/>
                  </a:cubicBezTo>
                  <a:lnTo>
                    <a:pt x="93" y="63"/>
                  </a:lnTo>
                  <a:close/>
                </a:path>
              </a:pathLst>
            </a:custGeom>
            <a:solidFill>
              <a:schemeClr val="bg1"/>
            </a:solidFill>
            <a:ln>
              <a:noFill/>
            </a:ln>
            <a:effectLst/>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1">
              <a:extLst>
                <a:ext uri="{FF2B5EF4-FFF2-40B4-BE49-F238E27FC236}">
                  <a16:creationId xmlns:a16="http://schemas.microsoft.com/office/drawing/2014/main" id="{0737D9B2-F2E3-43E9-98C7-0F335FB9E6D9}"/>
                </a:ext>
              </a:extLst>
            </p:cNvPr>
            <p:cNvSpPr>
              <a:spLocks noEditPoints="1"/>
            </p:cNvSpPr>
            <p:nvPr/>
          </p:nvSpPr>
          <p:spPr bwMode="auto">
            <a:xfrm>
              <a:off x="6091385" y="2408699"/>
              <a:ext cx="894054" cy="689184"/>
            </a:xfrm>
            <a:custGeom>
              <a:avLst/>
              <a:gdLst>
                <a:gd name="T0" fmla="*/ 1473 w 5037"/>
                <a:gd name="T1" fmla="*/ 389 h 3398"/>
                <a:gd name="T2" fmla="*/ 1142 w 5037"/>
                <a:gd name="T3" fmla="*/ 636 h 3398"/>
                <a:gd name="T4" fmla="*/ 961 w 5037"/>
                <a:gd name="T5" fmla="*/ 1012 h 3398"/>
                <a:gd name="T6" fmla="*/ 938 w 5037"/>
                <a:gd name="T7" fmla="*/ 1320 h 3398"/>
                <a:gd name="T8" fmla="*/ 772 w 5037"/>
                <a:gd name="T9" fmla="*/ 1451 h 3398"/>
                <a:gd name="T10" fmla="*/ 464 w 5037"/>
                <a:gd name="T11" fmla="*/ 1733 h 3398"/>
                <a:gd name="T12" fmla="*/ 325 w 5037"/>
                <a:gd name="T13" fmla="*/ 2126 h 3398"/>
                <a:gd name="T14" fmla="*/ 387 w 5037"/>
                <a:gd name="T15" fmla="*/ 2548 h 3398"/>
                <a:gd name="T16" fmla="*/ 634 w 5037"/>
                <a:gd name="T17" fmla="*/ 2879 h 3398"/>
                <a:gd name="T18" fmla="*/ 1009 w 5037"/>
                <a:gd name="T19" fmla="*/ 3060 h 3398"/>
                <a:gd name="T20" fmla="*/ 1865 w 5037"/>
                <a:gd name="T21" fmla="*/ 2189 h 3398"/>
                <a:gd name="T22" fmla="*/ 1721 w 5037"/>
                <a:gd name="T23" fmla="*/ 2232 h 3398"/>
                <a:gd name="T24" fmla="*/ 1603 w 5037"/>
                <a:gd name="T25" fmla="*/ 2135 h 3398"/>
                <a:gd name="T26" fmla="*/ 1618 w 5037"/>
                <a:gd name="T27" fmla="*/ 1986 h 3398"/>
                <a:gd name="T28" fmla="*/ 2488 w 5037"/>
                <a:gd name="T29" fmla="*/ 1148 h 3398"/>
                <a:gd name="T30" fmla="*/ 2632 w 5037"/>
                <a:gd name="T31" fmla="*/ 1193 h 3398"/>
                <a:gd name="T32" fmla="*/ 3446 w 5037"/>
                <a:gd name="T33" fmla="*/ 2075 h 3398"/>
                <a:gd name="T34" fmla="*/ 3374 w 5037"/>
                <a:gd name="T35" fmla="*/ 2209 h 3398"/>
                <a:gd name="T36" fmla="*/ 3226 w 5037"/>
                <a:gd name="T37" fmla="*/ 2224 h 3398"/>
                <a:gd name="T38" fmla="*/ 3855 w 5037"/>
                <a:gd name="T39" fmla="*/ 3077 h 3398"/>
                <a:gd name="T40" fmla="*/ 4265 w 5037"/>
                <a:gd name="T41" fmla="*/ 2973 h 3398"/>
                <a:gd name="T42" fmla="*/ 4570 w 5037"/>
                <a:gd name="T43" fmla="*/ 2695 h 3398"/>
                <a:gd name="T44" fmla="*/ 4714 w 5037"/>
                <a:gd name="T45" fmla="*/ 2301 h 3398"/>
                <a:gd name="T46" fmla="*/ 4649 w 5037"/>
                <a:gd name="T47" fmla="*/ 1876 h 3398"/>
                <a:gd name="T48" fmla="*/ 4403 w 5037"/>
                <a:gd name="T49" fmla="*/ 1544 h 3398"/>
                <a:gd name="T50" fmla="*/ 4028 w 5037"/>
                <a:gd name="T51" fmla="*/ 1365 h 3398"/>
                <a:gd name="T52" fmla="*/ 3768 w 5037"/>
                <a:gd name="T53" fmla="*/ 1332 h 3398"/>
                <a:gd name="T54" fmla="*/ 3605 w 5037"/>
                <a:gd name="T55" fmla="*/ 1128 h 3398"/>
                <a:gd name="T56" fmla="*/ 3307 w 5037"/>
                <a:gd name="T57" fmla="*/ 887 h 3398"/>
                <a:gd name="T58" fmla="*/ 2929 w 5037"/>
                <a:gd name="T59" fmla="*/ 800 h 3398"/>
                <a:gd name="T60" fmla="*/ 2661 w 5037"/>
                <a:gd name="T61" fmla="*/ 825 h 3398"/>
                <a:gd name="T62" fmla="*/ 2508 w 5037"/>
                <a:gd name="T63" fmla="*/ 680 h 3398"/>
                <a:gd name="T64" fmla="*/ 2201 w 5037"/>
                <a:gd name="T65" fmla="*/ 416 h 3398"/>
                <a:gd name="T66" fmla="*/ 1808 w 5037"/>
                <a:gd name="T67" fmla="*/ 321 h 3398"/>
                <a:gd name="T68" fmla="*/ 2175 w 5037"/>
                <a:gd name="T69" fmla="*/ 60 h 3398"/>
                <a:gd name="T70" fmla="*/ 2577 w 5037"/>
                <a:gd name="T71" fmla="*/ 286 h 3398"/>
                <a:gd name="T72" fmla="*/ 2929 w 5037"/>
                <a:gd name="T73" fmla="*/ 479 h 3398"/>
                <a:gd name="T74" fmla="*/ 3411 w 5037"/>
                <a:gd name="T75" fmla="*/ 582 h 3398"/>
                <a:gd name="T76" fmla="*/ 3806 w 5037"/>
                <a:gd name="T77" fmla="*/ 869 h 3398"/>
                <a:gd name="T78" fmla="*/ 4224 w 5037"/>
                <a:gd name="T79" fmla="*/ 1085 h 3398"/>
                <a:gd name="T80" fmla="*/ 4645 w 5037"/>
                <a:gd name="T81" fmla="*/ 1329 h 3398"/>
                <a:gd name="T82" fmla="*/ 4931 w 5037"/>
                <a:gd name="T83" fmla="*/ 1721 h 3398"/>
                <a:gd name="T84" fmla="*/ 5037 w 5037"/>
                <a:gd name="T85" fmla="*/ 2212 h 3398"/>
                <a:gd name="T86" fmla="*/ 4923 w 5037"/>
                <a:gd name="T87" fmla="*/ 2720 h 3398"/>
                <a:gd name="T88" fmla="*/ 4616 w 5037"/>
                <a:gd name="T89" fmla="*/ 3119 h 3398"/>
                <a:gd name="T90" fmla="*/ 4169 w 5037"/>
                <a:gd name="T91" fmla="*/ 3355 h 3398"/>
                <a:gd name="T92" fmla="*/ 1076 w 5037"/>
                <a:gd name="T93" fmla="*/ 3393 h 3398"/>
                <a:gd name="T94" fmla="*/ 586 w 5037"/>
                <a:gd name="T95" fmla="*/ 3235 h 3398"/>
                <a:gd name="T96" fmla="*/ 217 w 5037"/>
                <a:gd name="T97" fmla="*/ 2896 h 3398"/>
                <a:gd name="T98" fmla="*/ 18 w 5037"/>
                <a:gd name="T99" fmla="*/ 2425 h 3398"/>
                <a:gd name="T100" fmla="*/ 37 w 5037"/>
                <a:gd name="T101" fmla="*/ 1916 h 3398"/>
                <a:gd name="T102" fmla="*/ 251 w 5037"/>
                <a:gd name="T103" fmla="*/ 1480 h 3398"/>
                <a:gd name="T104" fmla="*/ 625 w 5037"/>
                <a:gd name="T105" fmla="*/ 1167 h 3398"/>
                <a:gd name="T106" fmla="*/ 746 w 5037"/>
                <a:gd name="T107" fmla="*/ 666 h 3398"/>
                <a:gd name="T108" fmla="*/ 1052 w 5037"/>
                <a:gd name="T109" fmla="*/ 274 h 3398"/>
                <a:gd name="T110" fmla="*/ 1497 w 5037"/>
                <a:gd name="T111" fmla="*/ 42 h 3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37" h="3398">
                  <a:moveTo>
                    <a:pt x="1808" y="321"/>
                  </a:moveTo>
                  <a:lnTo>
                    <a:pt x="1719" y="326"/>
                  </a:lnTo>
                  <a:lnTo>
                    <a:pt x="1633" y="338"/>
                  </a:lnTo>
                  <a:lnTo>
                    <a:pt x="1551" y="360"/>
                  </a:lnTo>
                  <a:lnTo>
                    <a:pt x="1473" y="389"/>
                  </a:lnTo>
                  <a:lnTo>
                    <a:pt x="1396" y="426"/>
                  </a:lnTo>
                  <a:lnTo>
                    <a:pt x="1326" y="469"/>
                  </a:lnTo>
                  <a:lnTo>
                    <a:pt x="1258" y="519"/>
                  </a:lnTo>
                  <a:lnTo>
                    <a:pt x="1197" y="574"/>
                  </a:lnTo>
                  <a:lnTo>
                    <a:pt x="1142" y="636"/>
                  </a:lnTo>
                  <a:lnTo>
                    <a:pt x="1092" y="703"/>
                  </a:lnTo>
                  <a:lnTo>
                    <a:pt x="1049" y="774"/>
                  </a:lnTo>
                  <a:lnTo>
                    <a:pt x="1012" y="851"/>
                  </a:lnTo>
                  <a:lnTo>
                    <a:pt x="983" y="929"/>
                  </a:lnTo>
                  <a:lnTo>
                    <a:pt x="961" y="1012"/>
                  </a:lnTo>
                  <a:lnTo>
                    <a:pt x="949" y="1098"/>
                  </a:lnTo>
                  <a:lnTo>
                    <a:pt x="945" y="1187"/>
                  </a:lnTo>
                  <a:lnTo>
                    <a:pt x="948" y="1254"/>
                  </a:lnTo>
                  <a:lnTo>
                    <a:pt x="946" y="1288"/>
                  </a:lnTo>
                  <a:lnTo>
                    <a:pt x="938" y="1320"/>
                  </a:lnTo>
                  <a:lnTo>
                    <a:pt x="925" y="1349"/>
                  </a:lnTo>
                  <a:lnTo>
                    <a:pt x="905" y="1375"/>
                  </a:lnTo>
                  <a:lnTo>
                    <a:pt x="879" y="1397"/>
                  </a:lnTo>
                  <a:lnTo>
                    <a:pt x="850" y="1414"/>
                  </a:lnTo>
                  <a:lnTo>
                    <a:pt x="772" y="1451"/>
                  </a:lnTo>
                  <a:lnTo>
                    <a:pt x="698" y="1495"/>
                  </a:lnTo>
                  <a:lnTo>
                    <a:pt x="631" y="1546"/>
                  </a:lnTo>
                  <a:lnTo>
                    <a:pt x="569" y="1603"/>
                  </a:lnTo>
                  <a:lnTo>
                    <a:pt x="513" y="1665"/>
                  </a:lnTo>
                  <a:lnTo>
                    <a:pt x="464" y="1733"/>
                  </a:lnTo>
                  <a:lnTo>
                    <a:pt x="421" y="1804"/>
                  </a:lnTo>
                  <a:lnTo>
                    <a:pt x="386" y="1880"/>
                  </a:lnTo>
                  <a:lnTo>
                    <a:pt x="357" y="1959"/>
                  </a:lnTo>
                  <a:lnTo>
                    <a:pt x="337" y="2041"/>
                  </a:lnTo>
                  <a:lnTo>
                    <a:pt x="325" y="2126"/>
                  </a:lnTo>
                  <a:lnTo>
                    <a:pt x="320" y="2212"/>
                  </a:lnTo>
                  <a:lnTo>
                    <a:pt x="325" y="2301"/>
                  </a:lnTo>
                  <a:lnTo>
                    <a:pt x="337" y="2387"/>
                  </a:lnTo>
                  <a:lnTo>
                    <a:pt x="358" y="2470"/>
                  </a:lnTo>
                  <a:lnTo>
                    <a:pt x="387" y="2548"/>
                  </a:lnTo>
                  <a:lnTo>
                    <a:pt x="424" y="2625"/>
                  </a:lnTo>
                  <a:lnTo>
                    <a:pt x="467" y="2695"/>
                  </a:lnTo>
                  <a:lnTo>
                    <a:pt x="517" y="2763"/>
                  </a:lnTo>
                  <a:lnTo>
                    <a:pt x="573" y="2824"/>
                  </a:lnTo>
                  <a:lnTo>
                    <a:pt x="634" y="2879"/>
                  </a:lnTo>
                  <a:lnTo>
                    <a:pt x="701" y="2930"/>
                  </a:lnTo>
                  <a:lnTo>
                    <a:pt x="772" y="2973"/>
                  </a:lnTo>
                  <a:lnTo>
                    <a:pt x="847" y="3010"/>
                  </a:lnTo>
                  <a:lnTo>
                    <a:pt x="926" y="3039"/>
                  </a:lnTo>
                  <a:lnTo>
                    <a:pt x="1009" y="3060"/>
                  </a:lnTo>
                  <a:lnTo>
                    <a:pt x="1095" y="3073"/>
                  </a:lnTo>
                  <a:lnTo>
                    <a:pt x="1183" y="3077"/>
                  </a:lnTo>
                  <a:lnTo>
                    <a:pt x="2359" y="3077"/>
                  </a:lnTo>
                  <a:lnTo>
                    <a:pt x="2359" y="1693"/>
                  </a:lnTo>
                  <a:lnTo>
                    <a:pt x="1865" y="2189"/>
                  </a:lnTo>
                  <a:lnTo>
                    <a:pt x="1839" y="2209"/>
                  </a:lnTo>
                  <a:lnTo>
                    <a:pt x="1811" y="2224"/>
                  </a:lnTo>
                  <a:lnTo>
                    <a:pt x="1782" y="2232"/>
                  </a:lnTo>
                  <a:lnTo>
                    <a:pt x="1751" y="2235"/>
                  </a:lnTo>
                  <a:lnTo>
                    <a:pt x="1721" y="2232"/>
                  </a:lnTo>
                  <a:lnTo>
                    <a:pt x="1692" y="2224"/>
                  </a:lnTo>
                  <a:lnTo>
                    <a:pt x="1663" y="2209"/>
                  </a:lnTo>
                  <a:lnTo>
                    <a:pt x="1638" y="2189"/>
                  </a:lnTo>
                  <a:lnTo>
                    <a:pt x="1618" y="2163"/>
                  </a:lnTo>
                  <a:lnTo>
                    <a:pt x="1603" y="2135"/>
                  </a:lnTo>
                  <a:lnTo>
                    <a:pt x="1594" y="2106"/>
                  </a:lnTo>
                  <a:lnTo>
                    <a:pt x="1591" y="2075"/>
                  </a:lnTo>
                  <a:lnTo>
                    <a:pt x="1594" y="2045"/>
                  </a:lnTo>
                  <a:lnTo>
                    <a:pt x="1603" y="2014"/>
                  </a:lnTo>
                  <a:lnTo>
                    <a:pt x="1618" y="1986"/>
                  </a:lnTo>
                  <a:lnTo>
                    <a:pt x="1638" y="1962"/>
                  </a:lnTo>
                  <a:lnTo>
                    <a:pt x="2405" y="1193"/>
                  </a:lnTo>
                  <a:lnTo>
                    <a:pt x="2431" y="1171"/>
                  </a:lnTo>
                  <a:lnTo>
                    <a:pt x="2459" y="1158"/>
                  </a:lnTo>
                  <a:lnTo>
                    <a:pt x="2488" y="1148"/>
                  </a:lnTo>
                  <a:lnTo>
                    <a:pt x="2518" y="1145"/>
                  </a:lnTo>
                  <a:lnTo>
                    <a:pt x="2549" y="1148"/>
                  </a:lnTo>
                  <a:lnTo>
                    <a:pt x="2578" y="1158"/>
                  </a:lnTo>
                  <a:lnTo>
                    <a:pt x="2607" y="1171"/>
                  </a:lnTo>
                  <a:lnTo>
                    <a:pt x="2632" y="1193"/>
                  </a:lnTo>
                  <a:lnTo>
                    <a:pt x="3399" y="1962"/>
                  </a:lnTo>
                  <a:lnTo>
                    <a:pt x="3420" y="1986"/>
                  </a:lnTo>
                  <a:lnTo>
                    <a:pt x="3434" y="2014"/>
                  </a:lnTo>
                  <a:lnTo>
                    <a:pt x="3443" y="2045"/>
                  </a:lnTo>
                  <a:lnTo>
                    <a:pt x="3446" y="2075"/>
                  </a:lnTo>
                  <a:lnTo>
                    <a:pt x="3443" y="2106"/>
                  </a:lnTo>
                  <a:lnTo>
                    <a:pt x="3434" y="2135"/>
                  </a:lnTo>
                  <a:lnTo>
                    <a:pt x="3420" y="2163"/>
                  </a:lnTo>
                  <a:lnTo>
                    <a:pt x="3399" y="2189"/>
                  </a:lnTo>
                  <a:lnTo>
                    <a:pt x="3374" y="2209"/>
                  </a:lnTo>
                  <a:lnTo>
                    <a:pt x="3347" y="2224"/>
                  </a:lnTo>
                  <a:lnTo>
                    <a:pt x="3316" y="2232"/>
                  </a:lnTo>
                  <a:lnTo>
                    <a:pt x="3285" y="2235"/>
                  </a:lnTo>
                  <a:lnTo>
                    <a:pt x="3256" y="2232"/>
                  </a:lnTo>
                  <a:lnTo>
                    <a:pt x="3226" y="2224"/>
                  </a:lnTo>
                  <a:lnTo>
                    <a:pt x="3198" y="2209"/>
                  </a:lnTo>
                  <a:lnTo>
                    <a:pt x="3174" y="2189"/>
                  </a:lnTo>
                  <a:lnTo>
                    <a:pt x="2679" y="1693"/>
                  </a:lnTo>
                  <a:lnTo>
                    <a:pt x="2679" y="3077"/>
                  </a:lnTo>
                  <a:lnTo>
                    <a:pt x="3855" y="3077"/>
                  </a:lnTo>
                  <a:lnTo>
                    <a:pt x="3942" y="3073"/>
                  </a:lnTo>
                  <a:lnTo>
                    <a:pt x="4028" y="3060"/>
                  </a:lnTo>
                  <a:lnTo>
                    <a:pt x="4110" y="3039"/>
                  </a:lnTo>
                  <a:lnTo>
                    <a:pt x="4190" y="3010"/>
                  </a:lnTo>
                  <a:lnTo>
                    <a:pt x="4265" y="2973"/>
                  </a:lnTo>
                  <a:lnTo>
                    <a:pt x="4337" y="2930"/>
                  </a:lnTo>
                  <a:lnTo>
                    <a:pt x="4403" y="2879"/>
                  </a:lnTo>
                  <a:lnTo>
                    <a:pt x="4464" y="2824"/>
                  </a:lnTo>
                  <a:lnTo>
                    <a:pt x="4521" y="2763"/>
                  </a:lnTo>
                  <a:lnTo>
                    <a:pt x="4570" y="2695"/>
                  </a:lnTo>
                  <a:lnTo>
                    <a:pt x="4613" y="2625"/>
                  </a:lnTo>
                  <a:lnTo>
                    <a:pt x="4649" y="2548"/>
                  </a:lnTo>
                  <a:lnTo>
                    <a:pt x="4678" y="2470"/>
                  </a:lnTo>
                  <a:lnTo>
                    <a:pt x="4700" y="2387"/>
                  </a:lnTo>
                  <a:lnTo>
                    <a:pt x="4714" y="2301"/>
                  </a:lnTo>
                  <a:lnTo>
                    <a:pt x="4718" y="2212"/>
                  </a:lnTo>
                  <a:lnTo>
                    <a:pt x="4714" y="2124"/>
                  </a:lnTo>
                  <a:lnTo>
                    <a:pt x="4700" y="2038"/>
                  </a:lnTo>
                  <a:lnTo>
                    <a:pt x="4678" y="1956"/>
                  </a:lnTo>
                  <a:lnTo>
                    <a:pt x="4649" y="1876"/>
                  </a:lnTo>
                  <a:lnTo>
                    <a:pt x="4613" y="1801"/>
                  </a:lnTo>
                  <a:lnTo>
                    <a:pt x="4570" y="1728"/>
                  </a:lnTo>
                  <a:lnTo>
                    <a:pt x="4521" y="1662"/>
                  </a:lnTo>
                  <a:lnTo>
                    <a:pt x="4464" y="1601"/>
                  </a:lnTo>
                  <a:lnTo>
                    <a:pt x="4403" y="1544"/>
                  </a:lnTo>
                  <a:lnTo>
                    <a:pt x="4337" y="1495"/>
                  </a:lnTo>
                  <a:lnTo>
                    <a:pt x="4265" y="1451"/>
                  </a:lnTo>
                  <a:lnTo>
                    <a:pt x="4190" y="1415"/>
                  </a:lnTo>
                  <a:lnTo>
                    <a:pt x="4110" y="1386"/>
                  </a:lnTo>
                  <a:lnTo>
                    <a:pt x="4028" y="1365"/>
                  </a:lnTo>
                  <a:lnTo>
                    <a:pt x="3942" y="1351"/>
                  </a:lnTo>
                  <a:lnTo>
                    <a:pt x="3855" y="1346"/>
                  </a:lnTo>
                  <a:lnTo>
                    <a:pt x="3836" y="1346"/>
                  </a:lnTo>
                  <a:lnTo>
                    <a:pt x="3801" y="1343"/>
                  </a:lnTo>
                  <a:lnTo>
                    <a:pt x="3768" y="1332"/>
                  </a:lnTo>
                  <a:lnTo>
                    <a:pt x="3738" y="1316"/>
                  </a:lnTo>
                  <a:lnTo>
                    <a:pt x="3712" y="1291"/>
                  </a:lnTo>
                  <a:lnTo>
                    <a:pt x="3693" y="1262"/>
                  </a:lnTo>
                  <a:lnTo>
                    <a:pt x="3651" y="1193"/>
                  </a:lnTo>
                  <a:lnTo>
                    <a:pt x="3605" y="1128"/>
                  </a:lnTo>
                  <a:lnTo>
                    <a:pt x="3555" y="1070"/>
                  </a:lnTo>
                  <a:lnTo>
                    <a:pt x="3498" y="1016"/>
                  </a:lnTo>
                  <a:lnTo>
                    <a:pt x="3438" y="967"/>
                  </a:lnTo>
                  <a:lnTo>
                    <a:pt x="3374" y="924"/>
                  </a:lnTo>
                  <a:lnTo>
                    <a:pt x="3307" y="887"/>
                  </a:lnTo>
                  <a:lnTo>
                    <a:pt x="3236" y="857"/>
                  </a:lnTo>
                  <a:lnTo>
                    <a:pt x="3161" y="832"/>
                  </a:lnTo>
                  <a:lnTo>
                    <a:pt x="3086" y="815"/>
                  </a:lnTo>
                  <a:lnTo>
                    <a:pt x="3008" y="805"/>
                  </a:lnTo>
                  <a:lnTo>
                    <a:pt x="2929" y="800"/>
                  </a:lnTo>
                  <a:lnTo>
                    <a:pt x="2861" y="803"/>
                  </a:lnTo>
                  <a:lnTo>
                    <a:pt x="2794" y="811"/>
                  </a:lnTo>
                  <a:lnTo>
                    <a:pt x="2728" y="825"/>
                  </a:lnTo>
                  <a:lnTo>
                    <a:pt x="2693" y="828"/>
                  </a:lnTo>
                  <a:lnTo>
                    <a:pt x="2661" y="825"/>
                  </a:lnTo>
                  <a:lnTo>
                    <a:pt x="2629" y="815"/>
                  </a:lnTo>
                  <a:lnTo>
                    <a:pt x="2599" y="798"/>
                  </a:lnTo>
                  <a:lnTo>
                    <a:pt x="2573" y="777"/>
                  </a:lnTo>
                  <a:lnTo>
                    <a:pt x="2554" y="749"/>
                  </a:lnTo>
                  <a:lnTo>
                    <a:pt x="2508" y="680"/>
                  </a:lnTo>
                  <a:lnTo>
                    <a:pt x="2456" y="616"/>
                  </a:lnTo>
                  <a:lnTo>
                    <a:pt x="2399" y="556"/>
                  </a:lnTo>
                  <a:lnTo>
                    <a:pt x="2338" y="504"/>
                  </a:lnTo>
                  <a:lnTo>
                    <a:pt x="2272" y="458"/>
                  </a:lnTo>
                  <a:lnTo>
                    <a:pt x="2201" y="416"/>
                  </a:lnTo>
                  <a:lnTo>
                    <a:pt x="2128" y="383"/>
                  </a:lnTo>
                  <a:lnTo>
                    <a:pt x="2051" y="356"/>
                  </a:lnTo>
                  <a:lnTo>
                    <a:pt x="1972" y="337"/>
                  </a:lnTo>
                  <a:lnTo>
                    <a:pt x="1891" y="326"/>
                  </a:lnTo>
                  <a:lnTo>
                    <a:pt x="1808" y="321"/>
                  </a:lnTo>
                  <a:close/>
                  <a:moveTo>
                    <a:pt x="1808" y="0"/>
                  </a:moveTo>
                  <a:lnTo>
                    <a:pt x="1903" y="5"/>
                  </a:lnTo>
                  <a:lnTo>
                    <a:pt x="1995" y="16"/>
                  </a:lnTo>
                  <a:lnTo>
                    <a:pt x="2087" y="34"/>
                  </a:lnTo>
                  <a:lnTo>
                    <a:pt x="2175" y="60"/>
                  </a:lnTo>
                  <a:lnTo>
                    <a:pt x="2263" y="93"/>
                  </a:lnTo>
                  <a:lnTo>
                    <a:pt x="2347" y="131"/>
                  </a:lnTo>
                  <a:lnTo>
                    <a:pt x="2426" y="177"/>
                  </a:lnTo>
                  <a:lnTo>
                    <a:pt x="2503" y="228"/>
                  </a:lnTo>
                  <a:lnTo>
                    <a:pt x="2577" y="286"/>
                  </a:lnTo>
                  <a:lnTo>
                    <a:pt x="2645" y="349"/>
                  </a:lnTo>
                  <a:lnTo>
                    <a:pt x="2708" y="418"/>
                  </a:lnTo>
                  <a:lnTo>
                    <a:pt x="2766" y="492"/>
                  </a:lnTo>
                  <a:lnTo>
                    <a:pt x="2847" y="482"/>
                  </a:lnTo>
                  <a:lnTo>
                    <a:pt x="2929" y="479"/>
                  </a:lnTo>
                  <a:lnTo>
                    <a:pt x="3030" y="484"/>
                  </a:lnTo>
                  <a:lnTo>
                    <a:pt x="3129" y="496"/>
                  </a:lnTo>
                  <a:lnTo>
                    <a:pt x="3226" y="518"/>
                  </a:lnTo>
                  <a:lnTo>
                    <a:pt x="3321" y="547"/>
                  </a:lnTo>
                  <a:lnTo>
                    <a:pt x="3411" y="582"/>
                  </a:lnTo>
                  <a:lnTo>
                    <a:pt x="3500" y="627"/>
                  </a:lnTo>
                  <a:lnTo>
                    <a:pt x="3582" y="677"/>
                  </a:lnTo>
                  <a:lnTo>
                    <a:pt x="3662" y="734"/>
                  </a:lnTo>
                  <a:lnTo>
                    <a:pt x="3737" y="798"/>
                  </a:lnTo>
                  <a:lnTo>
                    <a:pt x="3806" y="869"/>
                  </a:lnTo>
                  <a:lnTo>
                    <a:pt x="3869" y="946"/>
                  </a:lnTo>
                  <a:lnTo>
                    <a:pt x="3927" y="1029"/>
                  </a:lnTo>
                  <a:lnTo>
                    <a:pt x="4028" y="1039"/>
                  </a:lnTo>
                  <a:lnTo>
                    <a:pt x="4127" y="1058"/>
                  </a:lnTo>
                  <a:lnTo>
                    <a:pt x="4224" y="1085"/>
                  </a:lnTo>
                  <a:lnTo>
                    <a:pt x="4316" y="1121"/>
                  </a:lnTo>
                  <a:lnTo>
                    <a:pt x="4404" y="1162"/>
                  </a:lnTo>
                  <a:lnTo>
                    <a:pt x="4490" y="1211"/>
                  </a:lnTo>
                  <a:lnTo>
                    <a:pt x="4570" y="1268"/>
                  </a:lnTo>
                  <a:lnTo>
                    <a:pt x="4645" y="1329"/>
                  </a:lnTo>
                  <a:lnTo>
                    <a:pt x="4714" y="1398"/>
                  </a:lnTo>
                  <a:lnTo>
                    <a:pt x="4778" y="1472"/>
                  </a:lnTo>
                  <a:lnTo>
                    <a:pt x="4836" y="1550"/>
                  </a:lnTo>
                  <a:lnTo>
                    <a:pt x="4887" y="1633"/>
                  </a:lnTo>
                  <a:lnTo>
                    <a:pt x="4931" y="1721"/>
                  </a:lnTo>
                  <a:lnTo>
                    <a:pt x="4968" y="1813"/>
                  </a:lnTo>
                  <a:lnTo>
                    <a:pt x="4998" y="1908"/>
                  </a:lnTo>
                  <a:lnTo>
                    <a:pt x="5020" y="2006"/>
                  </a:lnTo>
                  <a:lnTo>
                    <a:pt x="5032" y="2109"/>
                  </a:lnTo>
                  <a:lnTo>
                    <a:pt x="5037" y="2212"/>
                  </a:lnTo>
                  <a:lnTo>
                    <a:pt x="5032" y="2319"/>
                  </a:lnTo>
                  <a:lnTo>
                    <a:pt x="5018" y="2425"/>
                  </a:lnTo>
                  <a:lnTo>
                    <a:pt x="4995" y="2526"/>
                  </a:lnTo>
                  <a:lnTo>
                    <a:pt x="4963" y="2626"/>
                  </a:lnTo>
                  <a:lnTo>
                    <a:pt x="4923" y="2720"/>
                  </a:lnTo>
                  <a:lnTo>
                    <a:pt x="4876" y="2810"/>
                  </a:lnTo>
                  <a:lnTo>
                    <a:pt x="4821" y="2896"/>
                  </a:lnTo>
                  <a:lnTo>
                    <a:pt x="4758" y="2976"/>
                  </a:lnTo>
                  <a:lnTo>
                    <a:pt x="4691" y="3050"/>
                  </a:lnTo>
                  <a:lnTo>
                    <a:pt x="4616" y="3119"/>
                  </a:lnTo>
                  <a:lnTo>
                    <a:pt x="4536" y="3180"/>
                  </a:lnTo>
                  <a:lnTo>
                    <a:pt x="4450" y="3235"/>
                  </a:lnTo>
                  <a:lnTo>
                    <a:pt x="4362" y="3283"/>
                  </a:lnTo>
                  <a:lnTo>
                    <a:pt x="4267" y="3324"/>
                  </a:lnTo>
                  <a:lnTo>
                    <a:pt x="4169" y="3355"/>
                  </a:lnTo>
                  <a:lnTo>
                    <a:pt x="4066" y="3378"/>
                  </a:lnTo>
                  <a:lnTo>
                    <a:pt x="3962" y="3393"/>
                  </a:lnTo>
                  <a:lnTo>
                    <a:pt x="3855" y="3398"/>
                  </a:lnTo>
                  <a:lnTo>
                    <a:pt x="1183" y="3398"/>
                  </a:lnTo>
                  <a:lnTo>
                    <a:pt x="1076" y="3393"/>
                  </a:lnTo>
                  <a:lnTo>
                    <a:pt x="971" y="3378"/>
                  </a:lnTo>
                  <a:lnTo>
                    <a:pt x="870" y="3355"/>
                  </a:lnTo>
                  <a:lnTo>
                    <a:pt x="770" y="3324"/>
                  </a:lnTo>
                  <a:lnTo>
                    <a:pt x="677" y="3283"/>
                  </a:lnTo>
                  <a:lnTo>
                    <a:pt x="586" y="3235"/>
                  </a:lnTo>
                  <a:lnTo>
                    <a:pt x="501" y="3180"/>
                  </a:lnTo>
                  <a:lnTo>
                    <a:pt x="421" y="3119"/>
                  </a:lnTo>
                  <a:lnTo>
                    <a:pt x="348" y="3050"/>
                  </a:lnTo>
                  <a:lnTo>
                    <a:pt x="279" y="2976"/>
                  </a:lnTo>
                  <a:lnTo>
                    <a:pt x="217" y="2896"/>
                  </a:lnTo>
                  <a:lnTo>
                    <a:pt x="162" y="2810"/>
                  </a:lnTo>
                  <a:lnTo>
                    <a:pt x="115" y="2720"/>
                  </a:lnTo>
                  <a:lnTo>
                    <a:pt x="73" y="2626"/>
                  </a:lnTo>
                  <a:lnTo>
                    <a:pt x="43" y="2526"/>
                  </a:lnTo>
                  <a:lnTo>
                    <a:pt x="18" y="2425"/>
                  </a:lnTo>
                  <a:lnTo>
                    <a:pt x="5" y="2319"/>
                  </a:lnTo>
                  <a:lnTo>
                    <a:pt x="0" y="2212"/>
                  </a:lnTo>
                  <a:lnTo>
                    <a:pt x="5" y="2110"/>
                  </a:lnTo>
                  <a:lnTo>
                    <a:pt x="17" y="2012"/>
                  </a:lnTo>
                  <a:lnTo>
                    <a:pt x="37" y="1916"/>
                  </a:lnTo>
                  <a:lnTo>
                    <a:pt x="66" y="1820"/>
                  </a:lnTo>
                  <a:lnTo>
                    <a:pt x="101" y="1730"/>
                  </a:lnTo>
                  <a:lnTo>
                    <a:pt x="145" y="1642"/>
                  </a:lnTo>
                  <a:lnTo>
                    <a:pt x="194" y="1560"/>
                  </a:lnTo>
                  <a:lnTo>
                    <a:pt x="251" y="1480"/>
                  </a:lnTo>
                  <a:lnTo>
                    <a:pt x="314" y="1406"/>
                  </a:lnTo>
                  <a:lnTo>
                    <a:pt x="384" y="1337"/>
                  </a:lnTo>
                  <a:lnTo>
                    <a:pt x="459" y="1274"/>
                  </a:lnTo>
                  <a:lnTo>
                    <a:pt x="539" y="1217"/>
                  </a:lnTo>
                  <a:lnTo>
                    <a:pt x="625" y="1167"/>
                  </a:lnTo>
                  <a:lnTo>
                    <a:pt x="631" y="1059"/>
                  </a:lnTo>
                  <a:lnTo>
                    <a:pt x="648" y="957"/>
                  </a:lnTo>
                  <a:lnTo>
                    <a:pt x="672" y="855"/>
                  </a:lnTo>
                  <a:lnTo>
                    <a:pt x="704" y="759"/>
                  </a:lnTo>
                  <a:lnTo>
                    <a:pt x="746" y="666"/>
                  </a:lnTo>
                  <a:lnTo>
                    <a:pt x="793" y="577"/>
                  </a:lnTo>
                  <a:lnTo>
                    <a:pt x="848" y="493"/>
                  </a:lnTo>
                  <a:lnTo>
                    <a:pt x="911" y="415"/>
                  </a:lnTo>
                  <a:lnTo>
                    <a:pt x="978" y="341"/>
                  </a:lnTo>
                  <a:lnTo>
                    <a:pt x="1052" y="274"/>
                  </a:lnTo>
                  <a:lnTo>
                    <a:pt x="1131" y="214"/>
                  </a:lnTo>
                  <a:lnTo>
                    <a:pt x="1217" y="160"/>
                  </a:lnTo>
                  <a:lnTo>
                    <a:pt x="1306" y="112"/>
                  </a:lnTo>
                  <a:lnTo>
                    <a:pt x="1399" y="73"/>
                  </a:lnTo>
                  <a:lnTo>
                    <a:pt x="1497" y="42"/>
                  </a:lnTo>
                  <a:lnTo>
                    <a:pt x="1598" y="19"/>
                  </a:lnTo>
                  <a:lnTo>
                    <a:pt x="1701" y="5"/>
                  </a:lnTo>
                  <a:lnTo>
                    <a:pt x="1808" y="0"/>
                  </a:lnTo>
                  <a:close/>
                </a:path>
              </a:pathLst>
            </a:custGeom>
            <a:solidFill>
              <a:schemeClr val="accent1"/>
            </a:solidFill>
            <a:ln w="0">
              <a:noFill/>
              <a:prstDash val="solid"/>
              <a:round/>
              <a:headEnd/>
              <a:tailEnd/>
            </a:ln>
            <a:effectLst/>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en-US"/>
            </a:p>
          </p:txBody>
        </p:sp>
        <p:sp>
          <p:nvSpPr>
            <p:cNvPr id="22" name="Freeform 66">
              <a:extLst>
                <a:ext uri="{FF2B5EF4-FFF2-40B4-BE49-F238E27FC236}">
                  <a16:creationId xmlns:a16="http://schemas.microsoft.com/office/drawing/2014/main" id="{002AB648-DBAA-461C-8DF6-5F6025784089}"/>
                </a:ext>
              </a:extLst>
            </p:cNvPr>
            <p:cNvSpPr>
              <a:spLocks noEditPoints="1"/>
            </p:cNvSpPr>
            <p:nvPr/>
          </p:nvSpPr>
          <p:spPr bwMode="auto">
            <a:xfrm>
              <a:off x="7838899" y="1195473"/>
              <a:ext cx="688327" cy="770021"/>
            </a:xfrm>
            <a:custGeom>
              <a:avLst/>
              <a:gdLst>
                <a:gd name="T0" fmla="*/ 2002 w 3684"/>
                <a:gd name="T1" fmla="*/ 1471 h 4700"/>
                <a:gd name="T2" fmla="*/ 319 w 3684"/>
                <a:gd name="T3" fmla="*/ 1471 h 4700"/>
                <a:gd name="T4" fmla="*/ 2541 w 3684"/>
                <a:gd name="T5" fmla="*/ 380 h 4700"/>
                <a:gd name="T6" fmla="*/ 2386 w 3684"/>
                <a:gd name="T7" fmla="*/ 554 h 4700"/>
                <a:gd name="T8" fmla="*/ 2213 w 3684"/>
                <a:gd name="T9" fmla="*/ 856 h 4700"/>
                <a:gd name="T10" fmla="*/ 2308 w 3684"/>
                <a:gd name="T11" fmla="*/ 917 h 4700"/>
                <a:gd name="T12" fmla="*/ 2461 w 3684"/>
                <a:gd name="T13" fmla="*/ 766 h 4700"/>
                <a:gd name="T14" fmla="*/ 2603 w 3684"/>
                <a:gd name="T15" fmla="*/ 719 h 4700"/>
                <a:gd name="T16" fmla="*/ 2723 w 3684"/>
                <a:gd name="T17" fmla="*/ 813 h 4700"/>
                <a:gd name="T18" fmla="*/ 2711 w 3684"/>
                <a:gd name="T19" fmla="*/ 963 h 4700"/>
                <a:gd name="T20" fmla="*/ 2605 w 3684"/>
                <a:gd name="T21" fmla="*/ 1146 h 4700"/>
                <a:gd name="T22" fmla="*/ 2858 w 3684"/>
                <a:gd name="T23" fmla="*/ 1116 h 4700"/>
                <a:gd name="T24" fmla="*/ 2959 w 3684"/>
                <a:gd name="T25" fmla="*/ 1083 h 4700"/>
                <a:gd name="T26" fmla="*/ 3114 w 3684"/>
                <a:gd name="T27" fmla="*/ 926 h 4700"/>
                <a:gd name="T28" fmla="*/ 3160 w 3684"/>
                <a:gd name="T29" fmla="*/ 667 h 4700"/>
                <a:gd name="T30" fmla="*/ 3039 w 3684"/>
                <a:gd name="T31" fmla="*/ 434 h 4700"/>
                <a:gd name="T32" fmla="*/ 2807 w 3684"/>
                <a:gd name="T33" fmla="*/ 323 h 4700"/>
                <a:gd name="T34" fmla="*/ 775 w 3684"/>
                <a:gd name="T35" fmla="*/ 350 h 4700"/>
                <a:gd name="T36" fmla="*/ 579 w 3684"/>
                <a:gd name="T37" fmla="*/ 517 h 4700"/>
                <a:gd name="T38" fmla="*/ 521 w 3684"/>
                <a:gd name="T39" fmla="*/ 773 h 4700"/>
                <a:gd name="T40" fmla="*/ 632 w 3684"/>
                <a:gd name="T41" fmla="*/ 1012 h 4700"/>
                <a:gd name="T42" fmla="*/ 751 w 3684"/>
                <a:gd name="T43" fmla="*/ 1095 h 4700"/>
                <a:gd name="T44" fmla="*/ 907 w 3684"/>
                <a:gd name="T45" fmla="*/ 1130 h 4700"/>
                <a:gd name="T46" fmla="*/ 1099 w 3684"/>
                <a:gd name="T47" fmla="*/ 1108 h 4700"/>
                <a:gd name="T48" fmla="*/ 950 w 3684"/>
                <a:gd name="T49" fmla="*/ 903 h 4700"/>
                <a:gd name="T50" fmla="*/ 997 w 3684"/>
                <a:gd name="T51" fmla="*/ 762 h 4700"/>
                <a:gd name="T52" fmla="*/ 1143 w 3684"/>
                <a:gd name="T53" fmla="*/ 722 h 4700"/>
                <a:gd name="T54" fmla="*/ 1268 w 3684"/>
                <a:gd name="T55" fmla="*/ 825 h 4700"/>
                <a:gd name="T56" fmla="*/ 1480 w 3684"/>
                <a:gd name="T57" fmla="*/ 970 h 4700"/>
                <a:gd name="T58" fmla="*/ 1401 w 3684"/>
                <a:gd name="T59" fmla="*/ 725 h 4700"/>
                <a:gd name="T60" fmla="*/ 1230 w 3684"/>
                <a:gd name="T61" fmla="*/ 464 h 4700"/>
                <a:gd name="T62" fmla="*/ 1040 w 3684"/>
                <a:gd name="T63" fmla="*/ 336 h 4700"/>
                <a:gd name="T64" fmla="*/ 1061 w 3684"/>
                <a:gd name="T65" fmla="*/ 13 h 4700"/>
                <a:gd name="T66" fmla="*/ 1358 w 3684"/>
                <a:gd name="T67" fmla="*/ 141 h 4700"/>
                <a:gd name="T68" fmla="*/ 1597 w 3684"/>
                <a:gd name="T69" fmla="*/ 430 h 4700"/>
                <a:gd name="T70" fmla="*/ 1806 w 3684"/>
                <a:gd name="T71" fmla="*/ 807 h 4700"/>
                <a:gd name="T72" fmla="*/ 1997 w 3684"/>
                <a:gd name="T73" fmla="*/ 579 h 4700"/>
                <a:gd name="T74" fmla="*/ 2229 w 3684"/>
                <a:gd name="T75" fmla="*/ 237 h 4700"/>
                <a:gd name="T76" fmla="*/ 2494 w 3684"/>
                <a:gd name="T77" fmla="*/ 49 h 4700"/>
                <a:gd name="T78" fmla="*/ 2830 w 3684"/>
                <a:gd name="T79" fmla="*/ 4 h 4700"/>
                <a:gd name="T80" fmla="*/ 3176 w 3684"/>
                <a:gd name="T81" fmla="*/ 133 h 4700"/>
                <a:gd name="T82" fmla="*/ 3413 w 3684"/>
                <a:gd name="T83" fmla="*/ 414 h 4700"/>
                <a:gd name="T84" fmla="*/ 3485 w 3684"/>
                <a:gd name="T85" fmla="*/ 759 h 4700"/>
                <a:gd name="T86" fmla="*/ 3388 w 3684"/>
                <a:gd name="T87" fmla="*/ 1093 h 4700"/>
                <a:gd name="T88" fmla="*/ 3624 w 3684"/>
                <a:gd name="T89" fmla="*/ 1186 h 4700"/>
                <a:gd name="T90" fmla="*/ 3684 w 3684"/>
                <a:gd name="T91" fmla="*/ 4540 h 4700"/>
                <a:gd name="T92" fmla="*/ 3595 w 3684"/>
                <a:gd name="T93" fmla="*/ 4683 h 4700"/>
                <a:gd name="T94" fmla="*/ 89 w 3684"/>
                <a:gd name="T95" fmla="*/ 4683 h 4700"/>
                <a:gd name="T96" fmla="*/ 0 w 3684"/>
                <a:gd name="T97" fmla="*/ 4540 h 4700"/>
                <a:gd name="T98" fmla="*/ 59 w 3684"/>
                <a:gd name="T99" fmla="*/ 1186 h 4700"/>
                <a:gd name="T100" fmla="*/ 296 w 3684"/>
                <a:gd name="T101" fmla="*/ 1093 h 4700"/>
                <a:gd name="T102" fmla="*/ 199 w 3684"/>
                <a:gd name="T103" fmla="*/ 759 h 4700"/>
                <a:gd name="T104" fmla="*/ 271 w 3684"/>
                <a:gd name="T105" fmla="*/ 414 h 4700"/>
                <a:gd name="T106" fmla="*/ 508 w 3684"/>
                <a:gd name="T107" fmla="*/ 133 h 4700"/>
                <a:gd name="T108" fmla="*/ 854 w 3684"/>
                <a:gd name="T109" fmla="*/ 4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84" h="4700">
                  <a:moveTo>
                    <a:pt x="2002" y="1471"/>
                  </a:moveTo>
                  <a:lnTo>
                    <a:pt x="2002" y="4380"/>
                  </a:lnTo>
                  <a:lnTo>
                    <a:pt x="3365" y="4380"/>
                  </a:lnTo>
                  <a:lnTo>
                    <a:pt x="3365" y="1471"/>
                  </a:lnTo>
                  <a:lnTo>
                    <a:pt x="2002" y="1471"/>
                  </a:lnTo>
                  <a:close/>
                  <a:moveTo>
                    <a:pt x="319" y="1471"/>
                  </a:moveTo>
                  <a:lnTo>
                    <a:pt x="319" y="4380"/>
                  </a:lnTo>
                  <a:lnTo>
                    <a:pt x="1682" y="4380"/>
                  </a:lnTo>
                  <a:lnTo>
                    <a:pt x="1682" y="1471"/>
                  </a:lnTo>
                  <a:lnTo>
                    <a:pt x="319" y="1471"/>
                  </a:lnTo>
                  <a:close/>
                  <a:moveTo>
                    <a:pt x="2754" y="320"/>
                  </a:moveTo>
                  <a:lnTo>
                    <a:pt x="2699" y="324"/>
                  </a:lnTo>
                  <a:lnTo>
                    <a:pt x="2644" y="336"/>
                  </a:lnTo>
                  <a:lnTo>
                    <a:pt x="2591" y="354"/>
                  </a:lnTo>
                  <a:lnTo>
                    <a:pt x="2541" y="380"/>
                  </a:lnTo>
                  <a:lnTo>
                    <a:pt x="2514" y="400"/>
                  </a:lnTo>
                  <a:lnTo>
                    <a:pt x="2484" y="429"/>
                  </a:lnTo>
                  <a:lnTo>
                    <a:pt x="2454" y="464"/>
                  </a:lnTo>
                  <a:lnTo>
                    <a:pt x="2421" y="506"/>
                  </a:lnTo>
                  <a:lnTo>
                    <a:pt x="2386" y="554"/>
                  </a:lnTo>
                  <a:lnTo>
                    <a:pt x="2352" y="607"/>
                  </a:lnTo>
                  <a:lnTo>
                    <a:pt x="2318" y="665"/>
                  </a:lnTo>
                  <a:lnTo>
                    <a:pt x="2283" y="725"/>
                  </a:lnTo>
                  <a:lnTo>
                    <a:pt x="2247" y="789"/>
                  </a:lnTo>
                  <a:lnTo>
                    <a:pt x="2213" y="856"/>
                  </a:lnTo>
                  <a:lnTo>
                    <a:pt x="2179" y="923"/>
                  </a:lnTo>
                  <a:lnTo>
                    <a:pt x="2144" y="992"/>
                  </a:lnTo>
                  <a:lnTo>
                    <a:pt x="2204" y="970"/>
                  </a:lnTo>
                  <a:lnTo>
                    <a:pt x="2259" y="945"/>
                  </a:lnTo>
                  <a:lnTo>
                    <a:pt x="2308" y="917"/>
                  </a:lnTo>
                  <a:lnTo>
                    <a:pt x="2349" y="887"/>
                  </a:lnTo>
                  <a:lnTo>
                    <a:pt x="2386" y="856"/>
                  </a:lnTo>
                  <a:lnTo>
                    <a:pt x="2416" y="825"/>
                  </a:lnTo>
                  <a:lnTo>
                    <a:pt x="2441" y="792"/>
                  </a:lnTo>
                  <a:lnTo>
                    <a:pt x="2461" y="766"/>
                  </a:lnTo>
                  <a:lnTo>
                    <a:pt x="2485" y="746"/>
                  </a:lnTo>
                  <a:lnTo>
                    <a:pt x="2512" y="730"/>
                  </a:lnTo>
                  <a:lnTo>
                    <a:pt x="2541" y="722"/>
                  </a:lnTo>
                  <a:lnTo>
                    <a:pt x="2571" y="717"/>
                  </a:lnTo>
                  <a:lnTo>
                    <a:pt x="2603" y="719"/>
                  </a:lnTo>
                  <a:lnTo>
                    <a:pt x="2633" y="727"/>
                  </a:lnTo>
                  <a:lnTo>
                    <a:pt x="2661" y="742"/>
                  </a:lnTo>
                  <a:lnTo>
                    <a:pt x="2687" y="762"/>
                  </a:lnTo>
                  <a:lnTo>
                    <a:pt x="2707" y="786"/>
                  </a:lnTo>
                  <a:lnTo>
                    <a:pt x="2723" y="813"/>
                  </a:lnTo>
                  <a:lnTo>
                    <a:pt x="2733" y="842"/>
                  </a:lnTo>
                  <a:lnTo>
                    <a:pt x="2736" y="872"/>
                  </a:lnTo>
                  <a:lnTo>
                    <a:pt x="2734" y="903"/>
                  </a:lnTo>
                  <a:lnTo>
                    <a:pt x="2726" y="933"/>
                  </a:lnTo>
                  <a:lnTo>
                    <a:pt x="2711" y="963"/>
                  </a:lnTo>
                  <a:lnTo>
                    <a:pt x="2676" y="1013"/>
                  </a:lnTo>
                  <a:lnTo>
                    <a:pt x="2633" y="1062"/>
                  </a:lnTo>
                  <a:lnTo>
                    <a:pt x="2585" y="1108"/>
                  </a:lnTo>
                  <a:lnTo>
                    <a:pt x="2532" y="1149"/>
                  </a:lnTo>
                  <a:lnTo>
                    <a:pt x="2605" y="1146"/>
                  </a:lnTo>
                  <a:lnTo>
                    <a:pt x="2671" y="1142"/>
                  </a:lnTo>
                  <a:lnTo>
                    <a:pt x="2729" y="1136"/>
                  </a:lnTo>
                  <a:lnTo>
                    <a:pt x="2777" y="1130"/>
                  </a:lnTo>
                  <a:lnTo>
                    <a:pt x="2820" y="1123"/>
                  </a:lnTo>
                  <a:lnTo>
                    <a:pt x="2858" y="1116"/>
                  </a:lnTo>
                  <a:lnTo>
                    <a:pt x="2888" y="1109"/>
                  </a:lnTo>
                  <a:lnTo>
                    <a:pt x="2913" y="1102"/>
                  </a:lnTo>
                  <a:lnTo>
                    <a:pt x="2933" y="1095"/>
                  </a:lnTo>
                  <a:lnTo>
                    <a:pt x="2948" y="1089"/>
                  </a:lnTo>
                  <a:lnTo>
                    <a:pt x="2959" y="1083"/>
                  </a:lnTo>
                  <a:lnTo>
                    <a:pt x="2968" y="1079"/>
                  </a:lnTo>
                  <a:lnTo>
                    <a:pt x="3012" y="1048"/>
                  </a:lnTo>
                  <a:lnTo>
                    <a:pt x="3052" y="1012"/>
                  </a:lnTo>
                  <a:lnTo>
                    <a:pt x="3085" y="972"/>
                  </a:lnTo>
                  <a:lnTo>
                    <a:pt x="3114" y="926"/>
                  </a:lnTo>
                  <a:lnTo>
                    <a:pt x="3137" y="877"/>
                  </a:lnTo>
                  <a:lnTo>
                    <a:pt x="3153" y="826"/>
                  </a:lnTo>
                  <a:lnTo>
                    <a:pt x="3163" y="773"/>
                  </a:lnTo>
                  <a:lnTo>
                    <a:pt x="3165" y="720"/>
                  </a:lnTo>
                  <a:lnTo>
                    <a:pt x="3160" y="667"/>
                  </a:lnTo>
                  <a:lnTo>
                    <a:pt x="3148" y="615"/>
                  </a:lnTo>
                  <a:lnTo>
                    <a:pt x="3130" y="564"/>
                  </a:lnTo>
                  <a:lnTo>
                    <a:pt x="3105" y="517"/>
                  </a:lnTo>
                  <a:lnTo>
                    <a:pt x="3074" y="473"/>
                  </a:lnTo>
                  <a:lnTo>
                    <a:pt x="3039" y="434"/>
                  </a:lnTo>
                  <a:lnTo>
                    <a:pt x="2999" y="400"/>
                  </a:lnTo>
                  <a:lnTo>
                    <a:pt x="2955" y="372"/>
                  </a:lnTo>
                  <a:lnTo>
                    <a:pt x="2909" y="350"/>
                  </a:lnTo>
                  <a:lnTo>
                    <a:pt x="2859" y="333"/>
                  </a:lnTo>
                  <a:lnTo>
                    <a:pt x="2807" y="323"/>
                  </a:lnTo>
                  <a:lnTo>
                    <a:pt x="2754" y="320"/>
                  </a:lnTo>
                  <a:close/>
                  <a:moveTo>
                    <a:pt x="930" y="320"/>
                  </a:moveTo>
                  <a:lnTo>
                    <a:pt x="877" y="323"/>
                  </a:lnTo>
                  <a:lnTo>
                    <a:pt x="825" y="333"/>
                  </a:lnTo>
                  <a:lnTo>
                    <a:pt x="775" y="350"/>
                  </a:lnTo>
                  <a:lnTo>
                    <a:pt x="728" y="372"/>
                  </a:lnTo>
                  <a:lnTo>
                    <a:pt x="685" y="400"/>
                  </a:lnTo>
                  <a:lnTo>
                    <a:pt x="645" y="434"/>
                  </a:lnTo>
                  <a:lnTo>
                    <a:pt x="610" y="473"/>
                  </a:lnTo>
                  <a:lnTo>
                    <a:pt x="579" y="517"/>
                  </a:lnTo>
                  <a:lnTo>
                    <a:pt x="554" y="564"/>
                  </a:lnTo>
                  <a:lnTo>
                    <a:pt x="536" y="615"/>
                  </a:lnTo>
                  <a:lnTo>
                    <a:pt x="524" y="667"/>
                  </a:lnTo>
                  <a:lnTo>
                    <a:pt x="519" y="720"/>
                  </a:lnTo>
                  <a:lnTo>
                    <a:pt x="521" y="773"/>
                  </a:lnTo>
                  <a:lnTo>
                    <a:pt x="531" y="826"/>
                  </a:lnTo>
                  <a:lnTo>
                    <a:pt x="547" y="877"/>
                  </a:lnTo>
                  <a:lnTo>
                    <a:pt x="570" y="926"/>
                  </a:lnTo>
                  <a:lnTo>
                    <a:pt x="599" y="972"/>
                  </a:lnTo>
                  <a:lnTo>
                    <a:pt x="632" y="1012"/>
                  </a:lnTo>
                  <a:lnTo>
                    <a:pt x="672" y="1048"/>
                  </a:lnTo>
                  <a:lnTo>
                    <a:pt x="716" y="1079"/>
                  </a:lnTo>
                  <a:lnTo>
                    <a:pt x="723" y="1083"/>
                  </a:lnTo>
                  <a:lnTo>
                    <a:pt x="735" y="1089"/>
                  </a:lnTo>
                  <a:lnTo>
                    <a:pt x="751" y="1095"/>
                  </a:lnTo>
                  <a:lnTo>
                    <a:pt x="771" y="1102"/>
                  </a:lnTo>
                  <a:lnTo>
                    <a:pt x="796" y="1109"/>
                  </a:lnTo>
                  <a:lnTo>
                    <a:pt x="826" y="1116"/>
                  </a:lnTo>
                  <a:lnTo>
                    <a:pt x="864" y="1123"/>
                  </a:lnTo>
                  <a:lnTo>
                    <a:pt x="907" y="1130"/>
                  </a:lnTo>
                  <a:lnTo>
                    <a:pt x="955" y="1136"/>
                  </a:lnTo>
                  <a:lnTo>
                    <a:pt x="1013" y="1142"/>
                  </a:lnTo>
                  <a:lnTo>
                    <a:pt x="1077" y="1146"/>
                  </a:lnTo>
                  <a:lnTo>
                    <a:pt x="1150" y="1149"/>
                  </a:lnTo>
                  <a:lnTo>
                    <a:pt x="1099" y="1108"/>
                  </a:lnTo>
                  <a:lnTo>
                    <a:pt x="1051" y="1062"/>
                  </a:lnTo>
                  <a:lnTo>
                    <a:pt x="1008" y="1013"/>
                  </a:lnTo>
                  <a:lnTo>
                    <a:pt x="973" y="963"/>
                  </a:lnTo>
                  <a:lnTo>
                    <a:pt x="958" y="933"/>
                  </a:lnTo>
                  <a:lnTo>
                    <a:pt x="950" y="903"/>
                  </a:lnTo>
                  <a:lnTo>
                    <a:pt x="947" y="872"/>
                  </a:lnTo>
                  <a:lnTo>
                    <a:pt x="951" y="842"/>
                  </a:lnTo>
                  <a:lnTo>
                    <a:pt x="961" y="813"/>
                  </a:lnTo>
                  <a:lnTo>
                    <a:pt x="975" y="786"/>
                  </a:lnTo>
                  <a:lnTo>
                    <a:pt x="997" y="762"/>
                  </a:lnTo>
                  <a:lnTo>
                    <a:pt x="1023" y="742"/>
                  </a:lnTo>
                  <a:lnTo>
                    <a:pt x="1051" y="727"/>
                  </a:lnTo>
                  <a:lnTo>
                    <a:pt x="1081" y="719"/>
                  </a:lnTo>
                  <a:lnTo>
                    <a:pt x="1113" y="717"/>
                  </a:lnTo>
                  <a:lnTo>
                    <a:pt x="1143" y="722"/>
                  </a:lnTo>
                  <a:lnTo>
                    <a:pt x="1172" y="730"/>
                  </a:lnTo>
                  <a:lnTo>
                    <a:pt x="1199" y="746"/>
                  </a:lnTo>
                  <a:lnTo>
                    <a:pt x="1223" y="766"/>
                  </a:lnTo>
                  <a:lnTo>
                    <a:pt x="1243" y="792"/>
                  </a:lnTo>
                  <a:lnTo>
                    <a:pt x="1268" y="825"/>
                  </a:lnTo>
                  <a:lnTo>
                    <a:pt x="1298" y="856"/>
                  </a:lnTo>
                  <a:lnTo>
                    <a:pt x="1334" y="887"/>
                  </a:lnTo>
                  <a:lnTo>
                    <a:pt x="1376" y="917"/>
                  </a:lnTo>
                  <a:lnTo>
                    <a:pt x="1425" y="945"/>
                  </a:lnTo>
                  <a:lnTo>
                    <a:pt x="1480" y="970"/>
                  </a:lnTo>
                  <a:lnTo>
                    <a:pt x="1538" y="992"/>
                  </a:lnTo>
                  <a:lnTo>
                    <a:pt x="1505" y="923"/>
                  </a:lnTo>
                  <a:lnTo>
                    <a:pt x="1471" y="856"/>
                  </a:lnTo>
                  <a:lnTo>
                    <a:pt x="1437" y="789"/>
                  </a:lnTo>
                  <a:lnTo>
                    <a:pt x="1401" y="725"/>
                  </a:lnTo>
                  <a:lnTo>
                    <a:pt x="1366" y="665"/>
                  </a:lnTo>
                  <a:lnTo>
                    <a:pt x="1331" y="607"/>
                  </a:lnTo>
                  <a:lnTo>
                    <a:pt x="1296" y="554"/>
                  </a:lnTo>
                  <a:lnTo>
                    <a:pt x="1263" y="506"/>
                  </a:lnTo>
                  <a:lnTo>
                    <a:pt x="1230" y="464"/>
                  </a:lnTo>
                  <a:lnTo>
                    <a:pt x="1200" y="429"/>
                  </a:lnTo>
                  <a:lnTo>
                    <a:pt x="1170" y="400"/>
                  </a:lnTo>
                  <a:lnTo>
                    <a:pt x="1143" y="380"/>
                  </a:lnTo>
                  <a:lnTo>
                    <a:pt x="1093" y="354"/>
                  </a:lnTo>
                  <a:lnTo>
                    <a:pt x="1040" y="336"/>
                  </a:lnTo>
                  <a:lnTo>
                    <a:pt x="985" y="324"/>
                  </a:lnTo>
                  <a:lnTo>
                    <a:pt x="930" y="320"/>
                  </a:lnTo>
                  <a:close/>
                  <a:moveTo>
                    <a:pt x="930" y="0"/>
                  </a:moveTo>
                  <a:lnTo>
                    <a:pt x="997" y="3"/>
                  </a:lnTo>
                  <a:lnTo>
                    <a:pt x="1061" y="13"/>
                  </a:lnTo>
                  <a:lnTo>
                    <a:pt x="1127" y="27"/>
                  </a:lnTo>
                  <a:lnTo>
                    <a:pt x="1189" y="49"/>
                  </a:lnTo>
                  <a:lnTo>
                    <a:pt x="1250" y="74"/>
                  </a:lnTo>
                  <a:lnTo>
                    <a:pt x="1309" y="107"/>
                  </a:lnTo>
                  <a:lnTo>
                    <a:pt x="1358" y="141"/>
                  </a:lnTo>
                  <a:lnTo>
                    <a:pt x="1407" y="184"/>
                  </a:lnTo>
                  <a:lnTo>
                    <a:pt x="1455" y="237"/>
                  </a:lnTo>
                  <a:lnTo>
                    <a:pt x="1504" y="296"/>
                  </a:lnTo>
                  <a:lnTo>
                    <a:pt x="1551" y="362"/>
                  </a:lnTo>
                  <a:lnTo>
                    <a:pt x="1597" y="430"/>
                  </a:lnTo>
                  <a:lnTo>
                    <a:pt x="1643" y="503"/>
                  </a:lnTo>
                  <a:lnTo>
                    <a:pt x="1687" y="579"/>
                  </a:lnTo>
                  <a:lnTo>
                    <a:pt x="1729" y="656"/>
                  </a:lnTo>
                  <a:lnTo>
                    <a:pt x="1769" y="732"/>
                  </a:lnTo>
                  <a:lnTo>
                    <a:pt x="1806" y="807"/>
                  </a:lnTo>
                  <a:lnTo>
                    <a:pt x="1841" y="882"/>
                  </a:lnTo>
                  <a:lnTo>
                    <a:pt x="1878" y="807"/>
                  </a:lnTo>
                  <a:lnTo>
                    <a:pt x="1915" y="732"/>
                  </a:lnTo>
                  <a:lnTo>
                    <a:pt x="1955" y="656"/>
                  </a:lnTo>
                  <a:lnTo>
                    <a:pt x="1997" y="579"/>
                  </a:lnTo>
                  <a:lnTo>
                    <a:pt x="2041" y="503"/>
                  </a:lnTo>
                  <a:lnTo>
                    <a:pt x="2087" y="430"/>
                  </a:lnTo>
                  <a:lnTo>
                    <a:pt x="2133" y="360"/>
                  </a:lnTo>
                  <a:lnTo>
                    <a:pt x="2180" y="296"/>
                  </a:lnTo>
                  <a:lnTo>
                    <a:pt x="2229" y="237"/>
                  </a:lnTo>
                  <a:lnTo>
                    <a:pt x="2277" y="184"/>
                  </a:lnTo>
                  <a:lnTo>
                    <a:pt x="2326" y="141"/>
                  </a:lnTo>
                  <a:lnTo>
                    <a:pt x="2375" y="107"/>
                  </a:lnTo>
                  <a:lnTo>
                    <a:pt x="2434" y="74"/>
                  </a:lnTo>
                  <a:lnTo>
                    <a:pt x="2494" y="49"/>
                  </a:lnTo>
                  <a:lnTo>
                    <a:pt x="2557" y="27"/>
                  </a:lnTo>
                  <a:lnTo>
                    <a:pt x="2621" y="13"/>
                  </a:lnTo>
                  <a:lnTo>
                    <a:pt x="2687" y="3"/>
                  </a:lnTo>
                  <a:lnTo>
                    <a:pt x="2754" y="0"/>
                  </a:lnTo>
                  <a:lnTo>
                    <a:pt x="2830" y="4"/>
                  </a:lnTo>
                  <a:lnTo>
                    <a:pt x="2905" y="16"/>
                  </a:lnTo>
                  <a:lnTo>
                    <a:pt x="2978" y="34"/>
                  </a:lnTo>
                  <a:lnTo>
                    <a:pt x="3047" y="60"/>
                  </a:lnTo>
                  <a:lnTo>
                    <a:pt x="3112" y="93"/>
                  </a:lnTo>
                  <a:lnTo>
                    <a:pt x="3176" y="133"/>
                  </a:lnTo>
                  <a:lnTo>
                    <a:pt x="3234" y="179"/>
                  </a:lnTo>
                  <a:lnTo>
                    <a:pt x="3287" y="230"/>
                  </a:lnTo>
                  <a:lnTo>
                    <a:pt x="3336" y="287"/>
                  </a:lnTo>
                  <a:lnTo>
                    <a:pt x="3379" y="350"/>
                  </a:lnTo>
                  <a:lnTo>
                    <a:pt x="3413" y="414"/>
                  </a:lnTo>
                  <a:lnTo>
                    <a:pt x="3442" y="480"/>
                  </a:lnTo>
                  <a:lnTo>
                    <a:pt x="3462" y="549"/>
                  </a:lnTo>
                  <a:lnTo>
                    <a:pt x="3478" y="617"/>
                  </a:lnTo>
                  <a:lnTo>
                    <a:pt x="3485" y="689"/>
                  </a:lnTo>
                  <a:lnTo>
                    <a:pt x="3485" y="759"/>
                  </a:lnTo>
                  <a:lnTo>
                    <a:pt x="3478" y="830"/>
                  </a:lnTo>
                  <a:lnTo>
                    <a:pt x="3465" y="902"/>
                  </a:lnTo>
                  <a:lnTo>
                    <a:pt x="3445" y="969"/>
                  </a:lnTo>
                  <a:lnTo>
                    <a:pt x="3419" y="1033"/>
                  </a:lnTo>
                  <a:lnTo>
                    <a:pt x="3388" y="1093"/>
                  </a:lnTo>
                  <a:lnTo>
                    <a:pt x="3350" y="1152"/>
                  </a:lnTo>
                  <a:lnTo>
                    <a:pt x="3524" y="1152"/>
                  </a:lnTo>
                  <a:lnTo>
                    <a:pt x="3561" y="1156"/>
                  </a:lnTo>
                  <a:lnTo>
                    <a:pt x="3595" y="1168"/>
                  </a:lnTo>
                  <a:lnTo>
                    <a:pt x="3624" y="1186"/>
                  </a:lnTo>
                  <a:lnTo>
                    <a:pt x="3650" y="1212"/>
                  </a:lnTo>
                  <a:lnTo>
                    <a:pt x="3668" y="1240"/>
                  </a:lnTo>
                  <a:lnTo>
                    <a:pt x="3680" y="1275"/>
                  </a:lnTo>
                  <a:lnTo>
                    <a:pt x="3684" y="1312"/>
                  </a:lnTo>
                  <a:lnTo>
                    <a:pt x="3684" y="4540"/>
                  </a:lnTo>
                  <a:lnTo>
                    <a:pt x="3680" y="4577"/>
                  </a:lnTo>
                  <a:lnTo>
                    <a:pt x="3668" y="4610"/>
                  </a:lnTo>
                  <a:lnTo>
                    <a:pt x="3650" y="4640"/>
                  </a:lnTo>
                  <a:lnTo>
                    <a:pt x="3624" y="4665"/>
                  </a:lnTo>
                  <a:lnTo>
                    <a:pt x="3595" y="4683"/>
                  </a:lnTo>
                  <a:lnTo>
                    <a:pt x="3561" y="4696"/>
                  </a:lnTo>
                  <a:lnTo>
                    <a:pt x="3524" y="4700"/>
                  </a:lnTo>
                  <a:lnTo>
                    <a:pt x="159" y="4700"/>
                  </a:lnTo>
                  <a:lnTo>
                    <a:pt x="123" y="4696"/>
                  </a:lnTo>
                  <a:lnTo>
                    <a:pt x="89" y="4683"/>
                  </a:lnTo>
                  <a:lnTo>
                    <a:pt x="59" y="4665"/>
                  </a:lnTo>
                  <a:lnTo>
                    <a:pt x="34" y="4640"/>
                  </a:lnTo>
                  <a:lnTo>
                    <a:pt x="16" y="4610"/>
                  </a:lnTo>
                  <a:lnTo>
                    <a:pt x="4" y="4577"/>
                  </a:lnTo>
                  <a:lnTo>
                    <a:pt x="0" y="4540"/>
                  </a:lnTo>
                  <a:lnTo>
                    <a:pt x="0" y="1312"/>
                  </a:lnTo>
                  <a:lnTo>
                    <a:pt x="4" y="1275"/>
                  </a:lnTo>
                  <a:lnTo>
                    <a:pt x="16" y="1240"/>
                  </a:lnTo>
                  <a:lnTo>
                    <a:pt x="34" y="1212"/>
                  </a:lnTo>
                  <a:lnTo>
                    <a:pt x="59" y="1186"/>
                  </a:lnTo>
                  <a:lnTo>
                    <a:pt x="89" y="1168"/>
                  </a:lnTo>
                  <a:lnTo>
                    <a:pt x="123" y="1156"/>
                  </a:lnTo>
                  <a:lnTo>
                    <a:pt x="159" y="1152"/>
                  </a:lnTo>
                  <a:lnTo>
                    <a:pt x="334" y="1152"/>
                  </a:lnTo>
                  <a:lnTo>
                    <a:pt x="296" y="1093"/>
                  </a:lnTo>
                  <a:lnTo>
                    <a:pt x="265" y="1033"/>
                  </a:lnTo>
                  <a:lnTo>
                    <a:pt x="239" y="969"/>
                  </a:lnTo>
                  <a:lnTo>
                    <a:pt x="219" y="902"/>
                  </a:lnTo>
                  <a:lnTo>
                    <a:pt x="206" y="830"/>
                  </a:lnTo>
                  <a:lnTo>
                    <a:pt x="199" y="759"/>
                  </a:lnTo>
                  <a:lnTo>
                    <a:pt x="199" y="689"/>
                  </a:lnTo>
                  <a:lnTo>
                    <a:pt x="206" y="617"/>
                  </a:lnTo>
                  <a:lnTo>
                    <a:pt x="221" y="549"/>
                  </a:lnTo>
                  <a:lnTo>
                    <a:pt x="242" y="480"/>
                  </a:lnTo>
                  <a:lnTo>
                    <a:pt x="271" y="414"/>
                  </a:lnTo>
                  <a:lnTo>
                    <a:pt x="305" y="350"/>
                  </a:lnTo>
                  <a:lnTo>
                    <a:pt x="348" y="287"/>
                  </a:lnTo>
                  <a:lnTo>
                    <a:pt x="397" y="230"/>
                  </a:lnTo>
                  <a:lnTo>
                    <a:pt x="450" y="179"/>
                  </a:lnTo>
                  <a:lnTo>
                    <a:pt x="508" y="133"/>
                  </a:lnTo>
                  <a:lnTo>
                    <a:pt x="572" y="93"/>
                  </a:lnTo>
                  <a:lnTo>
                    <a:pt x="637" y="60"/>
                  </a:lnTo>
                  <a:lnTo>
                    <a:pt x="706" y="34"/>
                  </a:lnTo>
                  <a:lnTo>
                    <a:pt x="779" y="16"/>
                  </a:lnTo>
                  <a:lnTo>
                    <a:pt x="854" y="4"/>
                  </a:lnTo>
                  <a:lnTo>
                    <a:pt x="930" y="0"/>
                  </a:lnTo>
                  <a:close/>
                </a:path>
              </a:pathLst>
            </a:custGeom>
            <a:solidFill>
              <a:schemeClr val="accent2"/>
            </a:solidFill>
            <a:ln w="0">
              <a:noFill/>
              <a:prstDash val="solid"/>
              <a:round/>
              <a:headEnd/>
              <a:tailEnd/>
            </a:ln>
            <a:effectLst/>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en-US"/>
            </a:p>
          </p:txBody>
        </p:sp>
        <p:grpSp>
          <p:nvGrpSpPr>
            <p:cNvPr id="23" name="Group 69">
              <a:extLst>
                <a:ext uri="{FF2B5EF4-FFF2-40B4-BE49-F238E27FC236}">
                  <a16:creationId xmlns:a16="http://schemas.microsoft.com/office/drawing/2014/main" id="{BAD9C2C8-F7C0-4A32-9A9D-9FF12FFB3EC3}"/>
                </a:ext>
              </a:extLst>
            </p:cNvPr>
            <p:cNvGrpSpPr>
              <a:grpSpLocks noChangeAspect="1"/>
            </p:cNvGrpSpPr>
            <p:nvPr/>
          </p:nvGrpSpPr>
          <p:grpSpPr bwMode="auto">
            <a:xfrm>
              <a:off x="9443932" y="2408699"/>
              <a:ext cx="770737" cy="798342"/>
              <a:chOff x="1156" y="1983"/>
              <a:chExt cx="2094" cy="2169"/>
            </a:xfrm>
            <a:solidFill>
              <a:schemeClr val="accent3">
                <a:lumMod val="75000"/>
              </a:schemeClr>
            </a:solidFill>
            <a:effectLst/>
          </p:grpSpPr>
          <p:sp>
            <p:nvSpPr>
              <p:cNvPr id="28" name="Freeform 71">
                <a:extLst>
                  <a:ext uri="{FF2B5EF4-FFF2-40B4-BE49-F238E27FC236}">
                    <a16:creationId xmlns:a16="http://schemas.microsoft.com/office/drawing/2014/main" id="{E7C442B7-861E-4972-BD51-69344FBA9BFE}"/>
                  </a:ext>
                </a:extLst>
              </p:cNvPr>
              <p:cNvSpPr>
                <a:spLocks noEditPoints="1"/>
              </p:cNvSpPr>
              <p:nvPr/>
            </p:nvSpPr>
            <p:spPr bwMode="auto">
              <a:xfrm>
                <a:off x="1156" y="1983"/>
                <a:ext cx="1430" cy="2169"/>
              </a:xfrm>
              <a:custGeom>
                <a:avLst/>
                <a:gdLst>
                  <a:gd name="T0" fmla="*/ 320 w 2859"/>
                  <a:gd name="T1" fmla="*/ 2743 h 4337"/>
                  <a:gd name="T2" fmla="*/ 596 w 2859"/>
                  <a:gd name="T3" fmla="*/ 1592 h 4337"/>
                  <a:gd name="T4" fmla="*/ 2539 w 2859"/>
                  <a:gd name="T5" fmla="*/ 475 h 4337"/>
                  <a:gd name="T6" fmla="*/ 916 w 2859"/>
                  <a:gd name="T7" fmla="*/ 2669 h 4337"/>
                  <a:gd name="T8" fmla="*/ 2539 w 2859"/>
                  <a:gd name="T9" fmla="*/ 475 h 4337"/>
                  <a:gd name="T10" fmla="*/ 2715 w 2859"/>
                  <a:gd name="T11" fmla="*/ 0 h 4337"/>
                  <a:gd name="T12" fmla="*/ 2770 w 2859"/>
                  <a:gd name="T13" fmla="*/ 15 h 4337"/>
                  <a:gd name="T14" fmla="*/ 2816 w 2859"/>
                  <a:gd name="T15" fmla="*/ 51 h 4337"/>
                  <a:gd name="T16" fmla="*/ 2847 w 2859"/>
                  <a:gd name="T17" fmla="*/ 100 h 4337"/>
                  <a:gd name="T18" fmla="*/ 2857 w 2859"/>
                  <a:gd name="T19" fmla="*/ 158 h 4337"/>
                  <a:gd name="T20" fmla="*/ 2855 w 2859"/>
                  <a:gd name="T21" fmla="*/ 4206 h 4337"/>
                  <a:gd name="T22" fmla="*/ 2835 w 2859"/>
                  <a:gd name="T23" fmla="*/ 4260 h 4337"/>
                  <a:gd name="T24" fmla="*/ 2795 w 2859"/>
                  <a:gd name="T25" fmla="*/ 4304 h 4337"/>
                  <a:gd name="T26" fmla="*/ 2748 w 2859"/>
                  <a:gd name="T27" fmla="*/ 4329 h 4337"/>
                  <a:gd name="T28" fmla="*/ 2699 w 2859"/>
                  <a:gd name="T29" fmla="*/ 4337 h 4337"/>
                  <a:gd name="T30" fmla="*/ 2633 w 2859"/>
                  <a:gd name="T31" fmla="*/ 4323 h 4337"/>
                  <a:gd name="T32" fmla="*/ 859 w 2859"/>
                  <a:gd name="T33" fmla="*/ 3025 h 4337"/>
                  <a:gd name="T34" fmla="*/ 813 w 2859"/>
                  <a:gd name="T35" fmla="*/ 3053 h 4337"/>
                  <a:gd name="T36" fmla="*/ 756 w 2859"/>
                  <a:gd name="T37" fmla="*/ 3064 h 4337"/>
                  <a:gd name="T38" fmla="*/ 128 w 2859"/>
                  <a:gd name="T39" fmla="*/ 3061 h 4337"/>
                  <a:gd name="T40" fmla="*/ 71 w 2859"/>
                  <a:gd name="T41" fmla="*/ 3036 h 4337"/>
                  <a:gd name="T42" fmla="*/ 27 w 2859"/>
                  <a:gd name="T43" fmla="*/ 2994 h 4337"/>
                  <a:gd name="T44" fmla="*/ 4 w 2859"/>
                  <a:gd name="T45" fmla="*/ 2935 h 4337"/>
                  <a:gd name="T46" fmla="*/ 0 w 2859"/>
                  <a:gd name="T47" fmla="*/ 1432 h 4337"/>
                  <a:gd name="T48" fmla="*/ 13 w 2859"/>
                  <a:gd name="T49" fmla="*/ 1370 h 4337"/>
                  <a:gd name="T50" fmla="*/ 47 w 2859"/>
                  <a:gd name="T51" fmla="*/ 1319 h 4337"/>
                  <a:gd name="T52" fmla="*/ 98 w 2859"/>
                  <a:gd name="T53" fmla="*/ 1285 h 4337"/>
                  <a:gd name="T54" fmla="*/ 160 w 2859"/>
                  <a:gd name="T55" fmla="*/ 1272 h 4337"/>
                  <a:gd name="T56" fmla="*/ 785 w 2859"/>
                  <a:gd name="T57" fmla="*/ 1274 h 4337"/>
                  <a:gd name="T58" fmla="*/ 838 w 2859"/>
                  <a:gd name="T59" fmla="*/ 1294 h 4337"/>
                  <a:gd name="T60" fmla="*/ 2603 w 2859"/>
                  <a:gd name="T61" fmla="*/ 30 h 4337"/>
                  <a:gd name="T62" fmla="*/ 2656 w 2859"/>
                  <a:gd name="T63" fmla="*/ 4 h 4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59" h="4337">
                    <a:moveTo>
                      <a:pt x="320" y="1592"/>
                    </a:moveTo>
                    <a:lnTo>
                      <a:pt x="320" y="2743"/>
                    </a:lnTo>
                    <a:lnTo>
                      <a:pt x="596" y="2743"/>
                    </a:lnTo>
                    <a:lnTo>
                      <a:pt x="596" y="1592"/>
                    </a:lnTo>
                    <a:lnTo>
                      <a:pt x="320" y="1592"/>
                    </a:lnTo>
                    <a:close/>
                    <a:moveTo>
                      <a:pt x="2539" y="475"/>
                    </a:moveTo>
                    <a:lnTo>
                      <a:pt x="916" y="1666"/>
                    </a:lnTo>
                    <a:lnTo>
                      <a:pt x="916" y="2669"/>
                    </a:lnTo>
                    <a:lnTo>
                      <a:pt x="2539" y="3861"/>
                    </a:lnTo>
                    <a:lnTo>
                      <a:pt x="2539" y="475"/>
                    </a:lnTo>
                    <a:close/>
                    <a:moveTo>
                      <a:pt x="2685" y="0"/>
                    </a:moveTo>
                    <a:lnTo>
                      <a:pt x="2715" y="0"/>
                    </a:lnTo>
                    <a:lnTo>
                      <a:pt x="2742" y="5"/>
                    </a:lnTo>
                    <a:lnTo>
                      <a:pt x="2770" y="15"/>
                    </a:lnTo>
                    <a:lnTo>
                      <a:pt x="2795" y="31"/>
                    </a:lnTo>
                    <a:lnTo>
                      <a:pt x="2816" y="51"/>
                    </a:lnTo>
                    <a:lnTo>
                      <a:pt x="2835" y="75"/>
                    </a:lnTo>
                    <a:lnTo>
                      <a:pt x="2847" y="100"/>
                    </a:lnTo>
                    <a:lnTo>
                      <a:pt x="2855" y="129"/>
                    </a:lnTo>
                    <a:lnTo>
                      <a:pt x="2857" y="158"/>
                    </a:lnTo>
                    <a:lnTo>
                      <a:pt x="2859" y="4177"/>
                    </a:lnTo>
                    <a:lnTo>
                      <a:pt x="2855" y="4206"/>
                    </a:lnTo>
                    <a:lnTo>
                      <a:pt x="2847" y="4235"/>
                    </a:lnTo>
                    <a:lnTo>
                      <a:pt x="2835" y="4260"/>
                    </a:lnTo>
                    <a:lnTo>
                      <a:pt x="2818" y="4284"/>
                    </a:lnTo>
                    <a:lnTo>
                      <a:pt x="2795" y="4304"/>
                    </a:lnTo>
                    <a:lnTo>
                      <a:pt x="2770" y="4320"/>
                    </a:lnTo>
                    <a:lnTo>
                      <a:pt x="2748" y="4329"/>
                    </a:lnTo>
                    <a:lnTo>
                      <a:pt x="2722" y="4334"/>
                    </a:lnTo>
                    <a:lnTo>
                      <a:pt x="2699" y="4337"/>
                    </a:lnTo>
                    <a:lnTo>
                      <a:pt x="2666" y="4333"/>
                    </a:lnTo>
                    <a:lnTo>
                      <a:pt x="2633" y="4323"/>
                    </a:lnTo>
                    <a:lnTo>
                      <a:pt x="2603" y="4305"/>
                    </a:lnTo>
                    <a:lnTo>
                      <a:pt x="859" y="3025"/>
                    </a:lnTo>
                    <a:lnTo>
                      <a:pt x="838" y="3041"/>
                    </a:lnTo>
                    <a:lnTo>
                      <a:pt x="813" y="3053"/>
                    </a:lnTo>
                    <a:lnTo>
                      <a:pt x="785" y="3061"/>
                    </a:lnTo>
                    <a:lnTo>
                      <a:pt x="756" y="3064"/>
                    </a:lnTo>
                    <a:lnTo>
                      <a:pt x="160" y="3064"/>
                    </a:lnTo>
                    <a:lnTo>
                      <a:pt x="128" y="3061"/>
                    </a:lnTo>
                    <a:lnTo>
                      <a:pt x="98" y="3051"/>
                    </a:lnTo>
                    <a:lnTo>
                      <a:pt x="71" y="3036"/>
                    </a:lnTo>
                    <a:lnTo>
                      <a:pt x="47" y="3017"/>
                    </a:lnTo>
                    <a:lnTo>
                      <a:pt x="27" y="2994"/>
                    </a:lnTo>
                    <a:lnTo>
                      <a:pt x="13" y="2966"/>
                    </a:lnTo>
                    <a:lnTo>
                      <a:pt x="4" y="2935"/>
                    </a:lnTo>
                    <a:lnTo>
                      <a:pt x="0" y="2904"/>
                    </a:lnTo>
                    <a:lnTo>
                      <a:pt x="0" y="1432"/>
                    </a:lnTo>
                    <a:lnTo>
                      <a:pt x="4" y="1400"/>
                    </a:lnTo>
                    <a:lnTo>
                      <a:pt x="13" y="1370"/>
                    </a:lnTo>
                    <a:lnTo>
                      <a:pt x="27" y="1342"/>
                    </a:lnTo>
                    <a:lnTo>
                      <a:pt x="47" y="1319"/>
                    </a:lnTo>
                    <a:lnTo>
                      <a:pt x="71" y="1299"/>
                    </a:lnTo>
                    <a:lnTo>
                      <a:pt x="98" y="1285"/>
                    </a:lnTo>
                    <a:lnTo>
                      <a:pt x="128" y="1276"/>
                    </a:lnTo>
                    <a:lnTo>
                      <a:pt x="160" y="1272"/>
                    </a:lnTo>
                    <a:lnTo>
                      <a:pt x="756" y="1272"/>
                    </a:lnTo>
                    <a:lnTo>
                      <a:pt x="785" y="1274"/>
                    </a:lnTo>
                    <a:lnTo>
                      <a:pt x="813" y="1282"/>
                    </a:lnTo>
                    <a:lnTo>
                      <a:pt x="838" y="1294"/>
                    </a:lnTo>
                    <a:lnTo>
                      <a:pt x="859" y="1310"/>
                    </a:lnTo>
                    <a:lnTo>
                      <a:pt x="2603" y="30"/>
                    </a:lnTo>
                    <a:lnTo>
                      <a:pt x="2629" y="14"/>
                    </a:lnTo>
                    <a:lnTo>
                      <a:pt x="2656" y="4"/>
                    </a:lnTo>
                    <a:lnTo>
                      <a:pt x="2685" y="0"/>
                    </a:lnTo>
                    <a:close/>
                  </a:path>
                </a:pathLst>
              </a:custGeom>
              <a:grpFill/>
              <a:ln w="0">
                <a:noFill/>
                <a:prstDash val="solid"/>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en-US"/>
              </a:p>
            </p:txBody>
          </p:sp>
          <p:sp>
            <p:nvSpPr>
              <p:cNvPr id="29" name="Freeform 72">
                <a:extLst>
                  <a:ext uri="{FF2B5EF4-FFF2-40B4-BE49-F238E27FC236}">
                    <a16:creationId xmlns:a16="http://schemas.microsoft.com/office/drawing/2014/main" id="{2452B25F-EC1E-45EA-8C6C-C4E2D479E01B}"/>
                  </a:ext>
                </a:extLst>
              </p:cNvPr>
              <p:cNvSpPr>
                <a:spLocks/>
              </p:cNvSpPr>
              <p:nvPr/>
            </p:nvSpPr>
            <p:spPr bwMode="auto">
              <a:xfrm>
                <a:off x="2811" y="2443"/>
                <a:ext cx="439" cy="1248"/>
              </a:xfrm>
              <a:custGeom>
                <a:avLst/>
                <a:gdLst>
                  <a:gd name="T0" fmla="*/ 195 w 880"/>
                  <a:gd name="T1" fmla="*/ 4 h 2497"/>
                  <a:gd name="T2" fmla="*/ 253 w 880"/>
                  <a:gd name="T3" fmla="*/ 31 h 2497"/>
                  <a:gd name="T4" fmla="*/ 412 w 880"/>
                  <a:gd name="T5" fmla="*/ 161 h 2497"/>
                  <a:gd name="T6" fmla="*/ 549 w 880"/>
                  <a:gd name="T7" fmla="*/ 310 h 2497"/>
                  <a:gd name="T8" fmla="*/ 664 w 880"/>
                  <a:gd name="T9" fmla="*/ 476 h 2497"/>
                  <a:gd name="T10" fmla="*/ 757 w 880"/>
                  <a:gd name="T11" fmla="*/ 656 h 2497"/>
                  <a:gd name="T12" fmla="*/ 824 w 880"/>
                  <a:gd name="T13" fmla="*/ 845 h 2497"/>
                  <a:gd name="T14" fmla="*/ 865 w 880"/>
                  <a:gd name="T15" fmla="*/ 1044 h 2497"/>
                  <a:gd name="T16" fmla="*/ 880 w 880"/>
                  <a:gd name="T17" fmla="*/ 1249 h 2497"/>
                  <a:gd name="T18" fmla="*/ 865 w 880"/>
                  <a:gd name="T19" fmla="*/ 1454 h 2497"/>
                  <a:gd name="T20" fmla="*/ 824 w 880"/>
                  <a:gd name="T21" fmla="*/ 1652 h 2497"/>
                  <a:gd name="T22" fmla="*/ 757 w 880"/>
                  <a:gd name="T23" fmla="*/ 1843 h 2497"/>
                  <a:gd name="T24" fmla="*/ 664 w 880"/>
                  <a:gd name="T25" fmla="*/ 2022 h 2497"/>
                  <a:gd name="T26" fmla="*/ 549 w 880"/>
                  <a:gd name="T27" fmla="*/ 2187 h 2497"/>
                  <a:gd name="T28" fmla="*/ 412 w 880"/>
                  <a:gd name="T29" fmla="*/ 2337 h 2497"/>
                  <a:gd name="T30" fmla="*/ 253 w 880"/>
                  <a:gd name="T31" fmla="*/ 2466 h 2497"/>
                  <a:gd name="T32" fmla="*/ 192 w 880"/>
                  <a:gd name="T33" fmla="*/ 2494 h 2497"/>
                  <a:gd name="T34" fmla="*/ 130 w 880"/>
                  <a:gd name="T35" fmla="*/ 2494 h 2497"/>
                  <a:gd name="T36" fmla="*/ 74 w 880"/>
                  <a:gd name="T37" fmla="*/ 2472 h 2497"/>
                  <a:gd name="T38" fmla="*/ 29 w 880"/>
                  <a:gd name="T39" fmla="*/ 2429 h 2497"/>
                  <a:gd name="T40" fmla="*/ 4 w 880"/>
                  <a:gd name="T41" fmla="*/ 2371 h 2497"/>
                  <a:gd name="T42" fmla="*/ 2 w 880"/>
                  <a:gd name="T43" fmla="*/ 2310 h 2497"/>
                  <a:gd name="T44" fmla="*/ 24 w 880"/>
                  <a:gd name="T45" fmla="*/ 2253 h 2497"/>
                  <a:gd name="T46" fmla="*/ 66 w 880"/>
                  <a:gd name="T47" fmla="*/ 2207 h 2497"/>
                  <a:gd name="T48" fmla="*/ 200 w 880"/>
                  <a:gd name="T49" fmla="*/ 2096 h 2497"/>
                  <a:gd name="T50" fmla="*/ 315 w 880"/>
                  <a:gd name="T51" fmla="*/ 1967 h 2497"/>
                  <a:gd name="T52" fmla="*/ 409 w 880"/>
                  <a:gd name="T53" fmla="*/ 1824 h 2497"/>
                  <a:gd name="T54" fmla="*/ 482 w 880"/>
                  <a:gd name="T55" fmla="*/ 1670 h 2497"/>
                  <a:gd name="T56" fmla="*/ 532 w 880"/>
                  <a:gd name="T57" fmla="*/ 1507 h 2497"/>
                  <a:gd name="T58" fmla="*/ 557 w 880"/>
                  <a:gd name="T59" fmla="*/ 1336 h 2497"/>
                  <a:gd name="T60" fmla="*/ 557 w 880"/>
                  <a:gd name="T61" fmla="*/ 1161 h 2497"/>
                  <a:gd name="T62" fmla="*/ 532 w 880"/>
                  <a:gd name="T63" fmla="*/ 991 h 2497"/>
                  <a:gd name="T64" fmla="*/ 482 w 880"/>
                  <a:gd name="T65" fmla="*/ 828 h 2497"/>
                  <a:gd name="T66" fmla="*/ 409 w 880"/>
                  <a:gd name="T67" fmla="*/ 673 h 2497"/>
                  <a:gd name="T68" fmla="*/ 315 w 880"/>
                  <a:gd name="T69" fmla="*/ 530 h 2497"/>
                  <a:gd name="T70" fmla="*/ 200 w 880"/>
                  <a:gd name="T71" fmla="*/ 402 h 2497"/>
                  <a:gd name="T72" fmla="*/ 66 w 880"/>
                  <a:gd name="T73" fmla="*/ 290 h 2497"/>
                  <a:gd name="T74" fmla="*/ 24 w 880"/>
                  <a:gd name="T75" fmla="*/ 244 h 2497"/>
                  <a:gd name="T76" fmla="*/ 2 w 880"/>
                  <a:gd name="T77" fmla="*/ 187 h 2497"/>
                  <a:gd name="T78" fmla="*/ 4 w 880"/>
                  <a:gd name="T79" fmla="*/ 126 h 2497"/>
                  <a:gd name="T80" fmla="*/ 29 w 880"/>
                  <a:gd name="T81" fmla="*/ 68 h 2497"/>
                  <a:gd name="T82" fmla="*/ 76 w 880"/>
                  <a:gd name="T83" fmla="*/ 24 h 2497"/>
                  <a:gd name="T84" fmla="*/ 134 w 880"/>
                  <a:gd name="T85" fmla="*/ 3 h 2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0" h="2497">
                    <a:moveTo>
                      <a:pt x="164" y="0"/>
                    </a:moveTo>
                    <a:lnTo>
                      <a:pt x="195" y="4"/>
                    </a:lnTo>
                    <a:lnTo>
                      <a:pt x="225" y="15"/>
                    </a:lnTo>
                    <a:lnTo>
                      <a:pt x="253" y="31"/>
                    </a:lnTo>
                    <a:lnTo>
                      <a:pt x="335" y="93"/>
                    </a:lnTo>
                    <a:lnTo>
                      <a:pt x="412" y="161"/>
                    </a:lnTo>
                    <a:lnTo>
                      <a:pt x="483" y="233"/>
                    </a:lnTo>
                    <a:lnTo>
                      <a:pt x="549" y="310"/>
                    </a:lnTo>
                    <a:lnTo>
                      <a:pt x="610" y="391"/>
                    </a:lnTo>
                    <a:lnTo>
                      <a:pt x="664" y="476"/>
                    </a:lnTo>
                    <a:lnTo>
                      <a:pt x="713" y="564"/>
                    </a:lnTo>
                    <a:lnTo>
                      <a:pt x="757" y="656"/>
                    </a:lnTo>
                    <a:lnTo>
                      <a:pt x="794" y="750"/>
                    </a:lnTo>
                    <a:lnTo>
                      <a:pt x="824" y="845"/>
                    </a:lnTo>
                    <a:lnTo>
                      <a:pt x="848" y="944"/>
                    </a:lnTo>
                    <a:lnTo>
                      <a:pt x="865" y="1044"/>
                    </a:lnTo>
                    <a:lnTo>
                      <a:pt x="876" y="1145"/>
                    </a:lnTo>
                    <a:lnTo>
                      <a:pt x="880" y="1249"/>
                    </a:lnTo>
                    <a:lnTo>
                      <a:pt x="876" y="1352"/>
                    </a:lnTo>
                    <a:lnTo>
                      <a:pt x="865" y="1454"/>
                    </a:lnTo>
                    <a:lnTo>
                      <a:pt x="848" y="1553"/>
                    </a:lnTo>
                    <a:lnTo>
                      <a:pt x="824" y="1652"/>
                    </a:lnTo>
                    <a:lnTo>
                      <a:pt x="794" y="1749"/>
                    </a:lnTo>
                    <a:lnTo>
                      <a:pt x="757" y="1843"/>
                    </a:lnTo>
                    <a:lnTo>
                      <a:pt x="713" y="1933"/>
                    </a:lnTo>
                    <a:lnTo>
                      <a:pt x="664" y="2022"/>
                    </a:lnTo>
                    <a:lnTo>
                      <a:pt x="610" y="2106"/>
                    </a:lnTo>
                    <a:lnTo>
                      <a:pt x="549" y="2187"/>
                    </a:lnTo>
                    <a:lnTo>
                      <a:pt x="483" y="2264"/>
                    </a:lnTo>
                    <a:lnTo>
                      <a:pt x="412" y="2337"/>
                    </a:lnTo>
                    <a:lnTo>
                      <a:pt x="335" y="2404"/>
                    </a:lnTo>
                    <a:lnTo>
                      <a:pt x="253" y="2466"/>
                    </a:lnTo>
                    <a:lnTo>
                      <a:pt x="224" y="2484"/>
                    </a:lnTo>
                    <a:lnTo>
                      <a:pt x="192" y="2494"/>
                    </a:lnTo>
                    <a:lnTo>
                      <a:pt x="160" y="2497"/>
                    </a:lnTo>
                    <a:lnTo>
                      <a:pt x="130" y="2494"/>
                    </a:lnTo>
                    <a:lnTo>
                      <a:pt x="102" y="2486"/>
                    </a:lnTo>
                    <a:lnTo>
                      <a:pt x="74" y="2472"/>
                    </a:lnTo>
                    <a:lnTo>
                      <a:pt x="51" y="2453"/>
                    </a:lnTo>
                    <a:lnTo>
                      <a:pt x="29" y="2429"/>
                    </a:lnTo>
                    <a:lnTo>
                      <a:pt x="14" y="2402"/>
                    </a:lnTo>
                    <a:lnTo>
                      <a:pt x="4" y="2371"/>
                    </a:lnTo>
                    <a:lnTo>
                      <a:pt x="0" y="2341"/>
                    </a:lnTo>
                    <a:lnTo>
                      <a:pt x="2" y="2310"/>
                    </a:lnTo>
                    <a:lnTo>
                      <a:pt x="10" y="2281"/>
                    </a:lnTo>
                    <a:lnTo>
                      <a:pt x="24" y="2253"/>
                    </a:lnTo>
                    <a:lnTo>
                      <a:pt x="43" y="2228"/>
                    </a:lnTo>
                    <a:lnTo>
                      <a:pt x="66" y="2207"/>
                    </a:lnTo>
                    <a:lnTo>
                      <a:pt x="136" y="2153"/>
                    </a:lnTo>
                    <a:lnTo>
                      <a:pt x="200" y="2096"/>
                    </a:lnTo>
                    <a:lnTo>
                      <a:pt x="259" y="2034"/>
                    </a:lnTo>
                    <a:lnTo>
                      <a:pt x="315" y="1967"/>
                    </a:lnTo>
                    <a:lnTo>
                      <a:pt x="364" y="1897"/>
                    </a:lnTo>
                    <a:lnTo>
                      <a:pt x="409" y="1824"/>
                    </a:lnTo>
                    <a:lnTo>
                      <a:pt x="449" y="1749"/>
                    </a:lnTo>
                    <a:lnTo>
                      <a:pt x="482" y="1670"/>
                    </a:lnTo>
                    <a:lnTo>
                      <a:pt x="509" y="1589"/>
                    </a:lnTo>
                    <a:lnTo>
                      <a:pt x="532" y="1507"/>
                    </a:lnTo>
                    <a:lnTo>
                      <a:pt x="548" y="1422"/>
                    </a:lnTo>
                    <a:lnTo>
                      <a:pt x="557" y="1336"/>
                    </a:lnTo>
                    <a:lnTo>
                      <a:pt x="560" y="1249"/>
                    </a:lnTo>
                    <a:lnTo>
                      <a:pt x="557" y="1161"/>
                    </a:lnTo>
                    <a:lnTo>
                      <a:pt x="548" y="1075"/>
                    </a:lnTo>
                    <a:lnTo>
                      <a:pt x="532" y="991"/>
                    </a:lnTo>
                    <a:lnTo>
                      <a:pt x="509" y="909"/>
                    </a:lnTo>
                    <a:lnTo>
                      <a:pt x="482" y="828"/>
                    </a:lnTo>
                    <a:lnTo>
                      <a:pt x="449" y="748"/>
                    </a:lnTo>
                    <a:lnTo>
                      <a:pt x="409" y="673"/>
                    </a:lnTo>
                    <a:lnTo>
                      <a:pt x="364" y="600"/>
                    </a:lnTo>
                    <a:lnTo>
                      <a:pt x="315" y="530"/>
                    </a:lnTo>
                    <a:lnTo>
                      <a:pt x="259" y="464"/>
                    </a:lnTo>
                    <a:lnTo>
                      <a:pt x="200" y="402"/>
                    </a:lnTo>
                    <a:lnTo>
                      <a:pt x="136" y="345"/>
                    </a:lnTo>
                    <a:lnTo>
                      <a:pt x="66" y="290"/>
                    </a:lnTo>
                    <a:lnTo>
                      <a:pt x="43" y="269"/>
                    </a:lnTo>
                    <a:lnTo>
                      <a:pt x="24" y="244"/>
                    </a:lnTo>
                    <a:lnTo>
                      <a:pt x="10" y="216"/>
                    </a:lnTo>
                    <a:lnTo>
                      <a:pt x="2" y="187"/>
                    </a:lnTo>
                    <a:lnTo>
                      <a:pt x="0" y="157"/>
                    </a:lnTo>
                    <a:lnTo>
                      <a:pt x="4" y="126"/>
                    </a:lnTo>
                    <a:lnTo>
                      <a:pt x="14" y="96"/>
                    </a:lnTo>
                    <a:lnTo>
                      <a:pt x="29" y="68"/>
                    </a:lnTo>
                    <a:lnTo>
                      <a:pt x="51" y="43"/>
                    </a:lnTo>
                    <a:lnTo>
                      <a:pt x="76" y="24"/>
                    </a:lnTo>
                    <a:lnTo>
                      <a:pt x="103" y="11"/>
                    </a:lnTo>
                    <a:lnTo>
                      <a:pt x="134" y="3"/>
                    </a:lnTo>
                    <a:lnTo>
                      <a:pt x="164" y="0"/>
                    </a:lnTo>
                    <a:close/>
                  </a:path>
                </a:pathLst>
              </a:custGeom>
              <a:grpFill/>
              <a:ln w="0">
                <a:noFill/>
                <a:prstDash val="solid"/>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en-US"/>
              </a:p>
            </p:txBody>
          </p:sp>
        </p:grpSp>
        <p:grpSp>
          <p:nvGrpSpPr>
            <p:cNvPr id="24" name="Group 75">
              <a:extLst>
                <a:ext uri="{FF2B5EF4-FFF2-40B4-BE49-F238E27FC236}">
                  <a16:creationId xmlns:a16="http://schemas.microsoft.com/office/drawing/2014/main" id="{C8F742DA-99C0-4D13-A485-603E6314A8CD}"/>
                </a:ext>
              </a:extLst>
            </p:cNvPr>
            <p:cNvGrpSpPr>
              <a:grpSpLocks noChangeAspect="1"/>
            </p:cNvGrpSpPr>
            <p:nvPr/>
          </p:nvGrpSpPr>
          <p:grpSpPr bwMode="auto">
            <a:xfrm>
              <a:off x="8809165" y="4478300"/>
              <a:ext cx="832099" cy="691977"/>
              <a:chOff x="1693" y="1519"/>
              <a:chExt cx="2892" cy="2405"/>
            </a:xfrm>
            <a:solidFill>
              <a:schemeClr val="accent4">
                <a:lumMod val="75000"/>
              </a:schemeClr>
            </a:solidFill>
            <a:effectLst/>
          </p:grpSpPr>
          <p:sp>
            <p:nvSpPr>
              <p:cNvPr id="26" name="Freeform 77">
                <a:extLst>
                  <a:ext uri="{FF2B5EF4-FFF2-40B4-BE49-F238E27FC236}">
                    <a16:creationId xmlns:a16="http://schemas.microsoft.com/office/drawing/2014/main" id="{6F204E63-60C6-4233-BB97-D4755E796D24}"/>
                  </a:ext>
                </a:extLst>
              </p:cNvPr>
              <p:cNvSpPr>
                <a:spLocks noEditPoints="1"/>
              </p:cNvSpPr>
              <p:nvPr/>
            </p:nvSpPr>
            <p:spPr bwMode="auto">
              <a:xfrm>
                <a:off x="1693" y="1519"/>
                <a:ext cx="2892" cy="2405"/>
              </a:xfrm>
              <a:custGeom>
                <a:avLst/>
                <a:gdLst>
                  <a:gd name="T0" fmla="*/ 2280 w 5784"/>
                  <a:gd name="T1" fmla="*/ 2138 h 4809"/>
                  <a:gd name="T2" fmla="*/ 4033 w 5784"/>
                  <a:gd name="T3" fmla="*/ 453 h 4809"/>
                  <a:gd name="T4" fmla="*/ 3404 w 5784"/>
                  <a:gd name="T5" fmla="*/ 875 h 4809"/>
                  <a:gd name="T6" fmla="*/ 3153 w 5784"/>
                  <a:gd name="T7" fmla="*/ 1395 h 4809"/>
                  <a:gd name="T8" fmla="*/ 3258 w 5784"/>
                  <a:gd name="T9" fmla="*/ 1918 h 4809"/>
                  <a:gd name="T10" fmla="*/ 1500 w 5784"/>
                  <a:gd name="T11" fmla="*/ 3789 h 4809"/>
                  <a:gd name="T12" fmla="*/ 1424 w 5784"/>
                  <a:gd name="T13" fmla="*/ 4168 h 4809"/>
                  <a:gd name="T14" fmla="*/ 1679 w 5784"/>
                  <a:gd name="T15" fmla="*/ 4456 h 4809"/>
                  <a:gd name="T16" fmla="*/ 2062 w 5784"/>
                  <a:gd name="T17" fmla="*/ 4432 h 4809"/>
                  <a:gd name="T18" fmla="*/ 3947 w 5784"/>
                  <a:gd name="T19" fmla="*/ 2636 h 4809"/>
                  <a:gd name="T20" fmla="*/ 4414 w 5784"/>
                  <a:gd name="T21" fmla="*/ 2749 h 4809"/>
                  <a:gd name="T22" fmla="*/ 4960 w 5784"/>
                  <a:gd name="T23" fmla="*/ 2554 h 4809"/>
                  <a:gd name="T24" fmla="*/ 5424 w 5784"/>
                  <a:gd name="T25" fmla="*/ 1964 h 4809"/>
                  <a:gd name="T26" fmla="*/ 4997 w 5784"/>
                  <a:gd name="T27" fmla="*/ 2020 h 4809"/>
                  <a:gd name="T28" fmla="*/ 4495 w 5784"/>
                  <a:gd name="T29" fmla="*/ 2199 h 4809"/>
                  <a:gd name="T30" fmla="*/ 3990 w 5784"/>
                  <a:gd name="T31" fmla="*/ 2020 h 4809"/>
                  <a:gd name="T32" fmla="*/ 3715 w 5784"/>
                  <a:gd name="T33" fmla="*/ 1561 h 4809"/>
                  <a:gd name="T34" fmla="*/ 3794 w 5784"/>
                  <a:gd name="T35" fmla="*/ 1031 h 4809"/>
                  <a:gd name="T36" fmla="*/ 1154 w 5784"/>
                  <a:gd name="T37" fmla="*/ 319 h 4809"/>
                  <a:gd name="T38" fmla="*/ 383 w 5784"/>
                  <a:gd name="T39" fmla="*/ 962 h 4809"/>
                  <a:gd name="T40" fmla="*/ 355 w 5784"/>
                  <a:gd name="T41" fmla="*/ 1301 h 4809"/>
                  <a:gd name="T42" fmla="*/ 646 w 5784"/>
                  <a:gd name="T43" fmla="*/ 1481 h 4809"/>
                  <a:gd name="T44" fmla="*/ 901 w 5784"/>
                  <a:gd name="T45" fmla="*/ 1453 h 4809"/>
                  <a:gd name="T46" fmla="*/ 1449 w 5784"/>
                  <a:gd name="T47" fmla="*/ 887 h 4809"/>
                  <a:gd name="T48" fmla="*/ 1468 w 5784"/>
                  <a:gd name="T49" fmla="*/ 558 h 4809"/>
                  <a:gd name="T50" fmla="*/ 1205 w 5784"/>
                  <a:gd name="T51" fmla="*/ 323 h 4809"/>
                  <a:gd name="T52" fmla="*/ 1498 w 5784"/>
                  <a:gd name="T53" fmla="*/ 98 h 4809"/>
                  <a:gd name="T54" fmla="*/ 1786 w 5784"/>
                  <a:gd name="T55" fmla="*/ 507 h 4809"/>
                  <a:gd name="T56" fmla="*/ 2628 w 5784"/>
                  <a:gd name="T57" fmla="*/ 1663 h 4809"/>
                  <a:gd name="T58" fmla="*/ 2714 w 5784"/>
                  <a:gd name="T59" fmla="*/ 2118 h 4809"/>
                  <a:gd name="T60" fmla="*/ 2837 w 5784"/>
                  <a:gd name="T61" fmla="*/ 1342 h 4809"/>
                  <a:gd name="T62" fmla="*/ 3109 w 5784"/>
                  <a:gd name="T63" fmla="*/ 724 h 4809"/>
                  <a:gd name="T64" fmla="*/ 3797 w 5784"/>
                  <a:gd name="T65" fmla="*/ 186 h 4809"/>
                  <a:gd name="T66" fmla="*/ 4509 w 5784"/>
                  <a:gd name="T67" fmla="*/ 154 h 4809"/>
                  <a:gd name="T68" fmla="*/ 4797 w 5784"/>
                  <a:gd name="T69" fmla="*/ 377 h 4809"/>
                  <a:gd name="T70" fmla="*/ 4055 w 5784"/>
                  <a:gd name="T71" fmla="*/ 1224 h 4809"/>
                  <a:gd name="T72" fmla="*/ 4084 w 5784"/>
                  <a:gd name="T73" fmla="*/ 1642 h 4809"/>
                  <a:gd name="T74" fmla="*/ 4431 w 5784"/>
                  <a:gd name="T75" fmla="*/ 1874 h 4809"/>
                  <a:gd name="T76" fmla="*/ 4830 w 5784"/>
                  <a:gd name="T77" fmla="*/ 1741 h 4809"/>
                  <a:gd name="T78" fmla="*/ 5633 w 5784"/>
                  <a:gd name="T79" fmla="*/ 1140 h 4809"/>
                  <a:gd name="T80" fmla="*/ 5784 w 5784"/>
                  <a:gd name="T81" fmla="*/ 1704 h 4809"/>
                  <a:gd name="T82" fmla="*/ 5576 w 5784"/>
                  <a:gd name="T83" fmla="*/ 2371 h 4809"/>
                  <a:gd name="T84" fmla="*/ 4913 w 5784"/>
                  <a:gd name="T85" fmla="*/ 2960 h 4809"/>
                  <a:gd name="T86" fmla="*/ 4192 w 5784"/>
                  <a:gd name="T87" fmla="*/ 3049 h 4809"/>
                  <a:gd name="T88" fmla="*/ 4802 w 5784"/>
                  <a:gd name="T89" fmla="*/ 4600 h 4809"/>
                  <a:gd name="T90" fmla="*/ 4711 w 5784"/>
                  <a:gd name="T91" fmla="*/ 4799 h 4809"/>
                  <a:gd name="T92" fmla="*/ 3990 w 5784"/>
                  <a:gd name="T93" fmla="*/ 4585 h 4809"/>
                  <a:gd name="T94" fmla="*/ 2015 w 5784"/>
                  <a:gd name="T95" fmla="*/ 4792 h 4809"/>
                  <a:gd name="T96" fmla="*/ 1444 w 5784"/>
                  <a:gd name="T97" fmla="*/ 4695 h 4809"/>
                  <a:gd name="T98" fmla="*/ 1108 w 5784"/>
                  <a:gd name="T99" fmla="*/ 4224 h 4809"/>
                  <a:gd name="T100" fmla="*/ 1205 w 5784"/>
                  <a:gd name="T101" fmla="*/ 3654 h 4809"/>
                  <a:gd name="T102" fmla="*/ 1777 w 5784"/>
                  <a:gd name="T103" fmla="*/ 2624 h 4809"/>
                  <a:gd name="T104" fmla="*/ 796 w 5784"/>
                  <a:gd name="T105" fmla="*/ 1783 h 4809"/>
                  <a:gd name="T106" fmla="*/ 367 w 5784"/>
                  <a:gd name="T107" fmla="*/ 1737 h 4809"/>
                  <a:gd name="T108" fmla="*/ 37 w 5784"/>
                  <a:gd name="T109" fmla="*/ 1368 h 4809"/>
                  <a:gd name="T110" fmla="*/ 63 w 5784"/>
                  <a:gd name="T111" fmla="*/ 873 h 4809"/>
                  <a:gd name="T112" fmla="*/ 873 w 5784"/>
                  <a:gd name="T113" fmla="*/ 63 h 4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84" h="4809">
                    <a:moveTo>
                      <a:pt x="3555" y="3413"/>
                    </a:moveTo>
                    <a:lnTo>
                      <a:pt x="3413" y="3555"/>
                    </a:lnTo>
                    <a:lnTo>
                      <a:pt x="4189" y="4332"/>
                    </a:lnTo>
                    <a:lnTo>
                      <a:pt x="4400" y="4400"/>
                    </a:lnTo>
                    <a:lnTo>
                      <a:pt x="4331" y="4189"/>
                    </a:lnTo>
                    <a:lnTo>
                      <a:pt x="3555" y="3413"/>
                    </a:lnTo>
                    <a:close/>
                    <a:moveTo>
                      <a:pt x="2280" y="2138"/>
                    </a:moveTo>
                    <a:lnTo>
                      <a:pt x="2137" y="2280"/>
                    </a:lnTo>
                    <a:lnTo>
                      <a:pt x="2345" y="2485"/>
                    </a:lnTo>
                    <a:lnTo>
                      <a:pt x="2487" y="2343"/>
                    </a:lnTo>
                    <a:lnTo>
                      <a:pt x="2280" y="2138"/>
                    </a:lnTo>
                    <a:close/>
                    <a:moveTo>
                      <a:pt x="4203" y="437"/>
                    </a:moveTo>
                    <a:lnTo>
                      <a:pt x="4115" y="441"/>
                    </a:lnTo>
                    <a:lnTo>
                      <a:pt x="4033" y="453"/>
                    </a:lnTo>
                    <a:lnTo>
                      <a:pt x="3950" y="472"/>
                    </a:lnTo>
                    <a:lnTo>
                      <a:pt x="3871" y="499"/>
                    </a:lnTo>
                    <a:lnTo>
                      <a:pt x="3797" y="534"/>
                    </a:lnTo>
                    <a:lnTo>
                      <a:pt x="3725" y="576"/>
                    </a:lnTo>
                    <a:lnTo>
                      <a:pt x="3659" y="625"/>
                    </a:lnTo>
                    <a:lnTo>
                      <a:pt x="3597" y="680"/>
                    </a:lnTo>
                    <a:lnTo>
                      <a:pt x="3404" y="875"/>
                    </a:lnTo>
                    <a:lnTo>
                      <a:pt x="3344" y="940"/>
                    </a:lnTo>
                    <a:lnTo>
                      <a:pt x="3293" y="1008"/>
                    </a:lnTo>
                    <a:lnTo>
                      <a:pt x="3251" y="1080"/>
                    </a:lnTo>
                    <a:lnTo>
                      <a:pt x="3214" y="1156"/>
                    </a:lnTo>
                    <a:lnTo>
                      <a:pt x="3186" y="1233"/>
                    </a:lnTo>
                    <a:lnTo>
                      <a:pt x="3167" y="1312"/>
                    </a:lnTo>
                    <a:lnTo>
                      <a:pt x="3153" y="1395"/>
                    </a:lnTo>
                    <a:lnTo>
                      <a:pt x="3147" y="1477"/>
                    </a:lnTo>
                    <a:lnTo>
                      <a:pt x="3151" y="1560"/>
                    </a:lnTo>
                    <a:lnTo>
                      <a:pt x="3163" y="1642"/>
                    </a:lnTo>
                    <a:lnTo>
                      <a:pt x="3183" y="1723"/>
                    </a:lnTo>
                    <a:lnTo>
                      <a:pt x="3209" y="1804"/>
                    </a:lnTo>
                    <a:lnTo>
                      <a:pt x="3246" y="1883"/>
                    </a:lnTo>
                    <a:lnTo>
                      <a:pt x="3258" y="1918"/>
                    </a:lnTo>
                    <a:lnTo>
                      <a:pt x="3263" y="1953"/>
                    </a:lnTo>
                    <a:lnTo>
                      <a:pt x="3260" y="1988"/>
                    </a:lnTo>
                    <a:lnTo>
                      <a:pt x="3248" y="2022"/>
                    </a:lnTo>
                    <a:lnTo>
                      <a:pt x="3228" y="2053"/>
                    </a:lnTo>
                    <a:lnTo>
                      <a:pt x="3204" y="2081"/>
                    </a:lnTo>
                    <a:lnTo>
                      <a:pt x="1537" y="3747"/>
                    </a:lnTo>
                    <a:lnTo>
                      <a:pt x="1500" y="3789"/>
                    </a:lnTo>
                    <a:lnTo>
                      <a:pt x="1468" y="3836"/>
                    </a:lnTo>
                    <a:lnTo>
                      <a:pt x="1442" y="3887"/>
                    </a:lnTo>
                    <a:lnTo>
                      <a:pt x="1424" y="3942"/>
                    </a:lnTo>
                    <a:lnTo>
                      <a:pt x="1414" y="3996"/>
                    </a:lnTo>
                    <a:lnTo>
                      <a:pt x="1410" y="4054"/>
                    </a:lnTo>
                    <a:lnTo>
                      <a:pt x="1414" y="4112"/>
                    </a:lnTo>
                    <a:lnTo>
                      <a:pt x="1424" y="4168"/>
                    </a:lnTo>
                    <a:lnTo>
                      <a:pt x="1442" y="4221"/>
                    </a:lnTo>
                    <a:lnTo>
                      <a:pt x="1468" y="4272"/>
                    </a:lnTo>
                    <a:lnTo>
                      <a:pt x="1500" y="4319"/>
                    </a:lnTo>
                    <a:lnTo>
                      <a:pt x="1537" y="4361"/>
                    </a:lnTo>
                    <a:lnTo>
                      <a:pt x="1581" y="4400"/>
                    </a:lnTo>
                    <a:lnTo>
                      <a:pt x="1628" y="4432"/>
                    </a:lnTo>
                    <a:lnTo>
                      <a:pt x="1679" y="4456"/>
                    </a:lnTo>
                    <a:lnTo>
                      <a:pt x="1732" y="4476"/>
                    </a:lnTo>
                    <a:lnTo>
                      <a:pt x="1788" y="4486"/>
                    </a:lnTo>
                    <a:lnTo>
                      <a:pt x="1846" y="4490"/>
                    </a:lnTo>
                    <a:lnTo>
                      <a:pt x="1902" y="4486"/>
                    </a:lnTo>
                    <a:lnTo>
                      <a:pt x="1958" y="4476"/>
                    </a:lnTo>
                    <a:lnTo>
                      <a:pt x="2013" y="4456"/>
                    </a:lnTo>
                    <a:lnTo>
                      <a:pt x="2062" y="4432"/>
                    </a:lnTo>
                    <a:lnTo>
                      <a:pt x="2109" y="4400"/>
                    </a:lnTo>
                    <a:lnTo>
                      <a:pt x="2153" y="4361"/>
                    </a:lnTo>
                    <a:lnTo>
                      <a:pt x="3817" y="2696"/>
                    </a:lnTo>
                    <a:lnTo>
                      <a:pt x="3845" y="2672"/>
                    </a:lnTo>
                    <a:lnTo>
                      <a:pt x="3876" y="2652"/>
                    </a:lnTo>
                    <a:lnTo>
                      <a:pt x="3911" y="2640"/>
                    </a:lnTo>
                    <a:lnTo>
                      <a:pt x="3947" y="2636"/>
                    </a:lnTo>
                    <a:lnTo>
                      <a:pt x="3982" y="2640"/>
                    </a:lnTo>
                    <a:lnTo>
                      <a:pt x="4015" y="2654"/>
                    </a:lnTo>
                    <a:lnTo>
                      <a:pt x="4091" y="2687"/>
                    </a:lnTo>
                    <a:lnTo>
                      <a:pt x="4168" y="2716"/>
                    </a:lnTo>
                    <a:lnTo>
                      <a:pt x="4249" y="2735"/>
                    </a:lnTo>
                    <a:lnTo>
                      <a:pt x="4329" y="2745"/>
                    </a:lnTo>
                    <a:lnTo>
                      <a:pt x="4414" y="2749"/>
                    </a:lnTo>
                    <a:lnTo>
                      <a:pt x="4498" y="2745"/>
                    </a:lnTo>
                    <a:lnTo>
                      <a:pt x="4582" y="2733"/>
                    </a:lnTo>
                    <a:lnTo>
                      <a:pt x="4665" y="2712"/>
                    </a:lnTo>
                    <a:lnTo>
                      <a:pt x="4744" y="2684"/>
                    </a:lnTo>
                    <a:lnTo>
                      <a:pt x="4819" y="2649"/>
                    </a:lnTo>
                    <a:lnTo>
                      <a:pt x="4891" y="2605"/>
                    </a:lnTo>
                    <a:lnTo>
                      <a:pt x="4960" y="2554"/>
                    </a:lnTo>
                    <a:lnTo>
                      <a:pt x="5025" y="2496"/>
                    </a:lnTo>
                    <a:lnTo>
                      <a:pt x="5218" y="2301"/>
                    </a:lnTo>
                    <a:lnTo>
                      <a:pt x="5273" y="2241"/>
                    </a:lnTo>
                    <a:lnTo>
                      <a:pt x="5320" y="2178"/>
                    </a:lnTo>
                    <a:lnTo>
                      <a:pt x="5360" y="2109"/>
                    </a:lnTo>
                    <a:lnTo>
                      <a:pt x="5396" y="2039"/>
                    </a:lnTo>
                    <a:lnTo>
                      <a:pt x="5424" y="1964"/>
                    </a:lnTo>
                    <a:lnTo>
                      <a:pt x="5443" y="1888"/>
                    </a:lnTo>
                    <a:lnTo>
                      <a:pt x="5457" y="1809"/>
                    </a:lnTo>
                    <a:lnTo>
                      <a:pt x="5464" y="1730"/>
                    </a:lnTo>
                    <a:lnTo>
                      <a:pt x="5464" y="1649"/>
                    </a:lnTo>
                    <a:lnTo>
                      <a:pt x="5455" y="1568"/>
                    </a:lnTo>
                    <a:lnTo>
                      <a:pt x="5055" y="1967"/>
                    </a:lnTo>
                    <a:lnTo>
                      <a:pt x="4997" y="2020"/>
                    </a:lnTo>
                    <a:lnTo>
                      <a:pt x="4935" y="2066"/>
                    </a:lnTo>
                    <a:lnTo>
                      <a:pt x="4869" y="2106"/>
                    </a:lnTo>
                    <a:lnTo>
                      <a:pt x="4798" y="2139"/>
                    </a:lnTo>
                    <a:lnTo>
                      <a:pt x="4726" y="2166"/>
                    </a:lnTo>
                    <a:lnTo>
                      <a:pt x="4651" y="2183"/>
                    </a:lnTo>
                    <a:lnTo>
                      <a:pt x="4574" y="2196"/>
                    </a:lnTo>
                    <a:lnTo>
                      <a:pt x="4495" y="2199"/>
                    </a:lnTo>
                    <a:lnTo>
                      <a:pt x="4415" y="2196"/>
                    </a:lnTo>
                    <a:lnTo>
                      <a:pt x="4338" y="2183"/>
                    </a:lnTo>
                    <a:lnTo>
                      <a:pt x="4263" y="2166"/>
                    </a:lnTo>
                    <a:lnTo>
                      <a:pt x="4191" y="2139"/>
                    </a:lnTo>
                    <a:lnTo>
                      <a:pt x="4120" y="2106"/>
                    </a:lnTo>
                    <a:lnTo>
                      <a:pt x="4054" y="2066"/>
                    </a:lnTo>
                    <a:lnTo>
                      <a:pt x="3990" y="2020"/>
                    </a:lnTo>
                    <a:lnTo>
                      <a:pt x="3932" y="1967"/>
                    </a:lnTo>
                    <a:lnTo>
                      <a:pt x="3880" y="1907"/>
                    </a:lnTo>
                    <a:lnTo>
                      <a:pt x="3832" y="1846"/>
                    </a:lnTo>
                    <a:lnTo>
                      <a:pt x="3794" y="1779"/>
                    </a:lnTo>
                    <a:lnTo>
                      <a:pt x="3760" y="1709"/>
                    </a:lnTo>
                    <a:lnTo>
                      <a:pt x="3734" y="1637"/>
                    </a:lnTo>
                    <a:lnTo>
                      <a:pt x="3715" y="1561"/>
                    </a:lnTo>
                    <a:lnTo>
                      <a:pt x="3704" y="1484"/>
                    </a:lnTo>
                    <a:lnTo>
                      <a:pt x="3701" y="1405"/>
                    </a:lnTo>
                    <a:lnTo>
                      <a:pt x="3704" y="1326"/>
                    </a:lnTo>
                    <a:lnTo>
                      <a:pt x="3715" y="1249"/>
                    </a:lnTo>
                    <a:lnTo>
                      <a:pt x="3734" y="1173"/>
                    </a:lnTo>
                    <a:lnTo>
                      <a:pt x="3760" y="1101"/>
                    </a:lnTo>
                    <a:lnTo>
                      <a:pt x="3794" y="1031"/>
                    </a:lnTo>
                    <a:lnTo>
                      <a:pt x="3832" y="964"/>
                    </a:lnTo>
                    <a:lnTo>
                      <a:pt x="3880" y="901"/>
                    </a:lnTo>
                    <a:lnTo>
                      <a:pt x="3932" y="843"/>
                    </a:lnTo>
                    <a:lnTo>
                      <a:pt x="4331" y="446"/>
                    </a:lnTo>
                    <a:lnTo>
                      <a:pt x="4266" y="439"/>
                    </a:lnTo>
                    <a:lnTo>
                      <a:pt x="4203" y="437"/>
                    </a:lnTo>
                    <a:close/>
                    <a:moveTo>
                      <a:pt x="1154" y="319"/>
                    </a:moveTo>
                    <a:lnTo>
                      <a:pt x="1103" y="323"/>
                    </a:lnTo>
                    <a:lnTo>
                      <a:pt x="1052" y="335"/>
                    </a:lnTo>
                    <a:lnTo>
                      <a:pt x="1006" y="355"/>
                    </a:lnTo>
                    <a:lnTo>
                      <a:pt x="962" y="381"/>
                    </a:lnTo>
                    <a:lnTo>
                      <a:pt x="924" y="414"/>
                    </a:lnTo>
                    <a:lnTo>
                      <a:pt x="416" y="922"/>
                    </a:lnTo>
                    <a:lnTo>
                      <a:pt x="383" y="962"/>
                    </a:lnTo>
                    <a:lnTo>
                      <a:pt x="355" y="1005"/>
                    </a:lnTo>
                    <a:lnTo>
                      <a:pt x="335" y="1052"/>
                    </a:lnTo>
                    <a:lnTo>
                      <a:pt x="325" y="1101"/>
                    </a:lnTo>
                    <a:lnTo>
                      <a:pt x="320" y="1154"/>
                    </a:lnTo>
                    <a:lnTo>
                      <a:pt x="325" y="1205"/>
                    </a:lnTo>
                    <a:lnTo>
                      <a:pt x="335" y="1254"/>
                    </a:lnTo>
                    <a:lnTo>
                      <a:pt x="355" y="1301"/>
                    </a:lnTo>
                    <a:lnTo>
                      <a:pt x="383" y="1345"/>
                    </a:lnTo>
                    <a:lnTo>
                      <a:pt x="416" y="1384"/>
                    </a:lnTo>
                    <a:lnTo>
                      <a:pt x="455" y="1417"/>
                    </a:lnTo>
                    <a:lnTo>
                      <a:pt x="499" y="1445"/>
                    </a:lnTo>
                    <a:lnTo>
                      <a:pt x="546" y="1465"/>
                    </a:lnTo>
                    <a:lnTo>
                      <a:pt x="595" y="1475"/>
                    </a:lnTo>
                    <a:lnTo>
                      <a:pt x="646" y="1481"/>
                    </a:lnTo>
                    <a:lnTo>
                      <a:pt x="692" y="1477"/>
                    </a:lnTo>
                    <a:lnTo>
                      <a:pt x="734" y="1468"/>
                    </a:lnTo>
                    <a:lnTo>
                      <a:pt x="776" y="1453"/>
                    </a:lnTo>
                    <a:lnTo>
                      <a:pt x="808" y="1444"/>
                    </a:lnTo>
                    <a:lnTo>
                      <a:pt x="840" y="1440"/>
                    </a:lnTo>
                    <a:lnTo>
                      <a:pt x="871" y="1444"/>
                    </a:lnTo>
                    <a:lnTo>
                      <a:pt x="901" y="1453"/>
                    </a:lnTo>
                    <a:lnTo>
                      <a:pt x="929" y="1467"/>
                    </a:lnTo>
                    <a:lnTo>
                      <a:pt x="954" y="1488"/>
                    </a:lnTo>
                    <a:lnTo>
                      <a:pt x="1716" y="2250"/>
                    </a:lnTo>
                    <a:lnTo>
                      <a:pt x="2250" y="1714"/>
                    </a:lnTo>
                    <a:lnTo>
                      <a:pt x="1488" y="952"/>
                    </a:lnTo>
                    <a:lnTo>
                      <a:pt x="1463" y="922"/>
                    </a:lnTo>
                    <a:lnTo>
                      <a:pt x="1449" y="887"/>
                    </a:lnTo>
                    <a:lnTo>
                      <a:pt x="1442" y="850"/>
                    </a:lnTo>
                    <a:lnTo>
                      <a:pt x="1444" y="813"/>
                    </a:lnTo>
                    <a:lnTo>
                      <a:pt x="1454" y="776"/>
                    </a:lnTo>
                    <a:lnTo>
                      <a:pt x="1472" y="722"/>
                    </a:lnTo>
                    <a:lnTo>
                      <a:pt x="1481" y="667"/>
                    </a:lnTo>
                    <a:lnTo>
                      <a:pt x="1479" y="611"/>
                    </a:lnTo>
                    <a:lnTo>
                      <a:pt x="1468" y="558"/>
                    </a:lnTo>
                    <a:lnTo>
                      <a:pt x="1449" y="507"/>
                    </a:lnTo>
                    <a:lnTo>
                      <a:pt x="1421" y="458"/>
                    </a:lnTo>
                    <a:lnTo>
                      <a:pt x="1386" y="414"/>
                    </a:lnTo>
                    <a:lnTo>
                      <a:pt x="1345" y="381"/>
                    </a:lnTo>
                    <a:lnTo>
                      <a:pt x="1301" y="355"/>
                    </a:lnTo>
                    <a:lnTo>
                      <a:pt x="1256" y="335"/>
                    </a:lnTo>
                    <a:lnTo>
                      <a:pt x="1205" y="323"/>
                    </a:lnTo>
                    <a:lnTo>
                      <a:pt x="1154" y="319"/>
                    </a:lnTo>
                    <a:close/>
                    <a:moveTo>
                      <a:pt x="1154" y="0"/>
                    </a:moveTo>
                    <a:lnTo>
                      <a:pt x="1228" y="3"/>
                    </a:lnTo>
                    <a:lnTo>
                      <a:pt x="1300" y="16"/>
                    </a:lnTo>
                    <a:lnTo>
                      <a:pt x="1368" y="35"/>
                    </a:lnTo>
                    <a:lnTo>
                      <a:pt x="1435" y="63"/>
                    </a:lnTo>
                    <a:lnTo>
                      <a:pt x="1498" y="98"/>
                    </a:lnTo>
                    <a:lnTo>
                      <a:pt x="1556" y="140"/>
                    </a:lnTo>
                    <a:lnTo>
                      <a:pt x="1611" y="189"/>
                    </a:lnTo>
                    <a:lnTo>
                      <a:pt x="1662" y="246"/>
                    </a:lnTo>
                    <a:lnTo>
                      <a:pt x="1704" y="305"/>
                    </a:lnTo>
                    <a:lnTo>
                      <a:pt x="1739" y="370"/>
                    </a:lnTo>
                    <a:lnTo>
                      <a:pt x="1767" y="437"/>
                    </a:lnTo>
                    <a:lnTo>
                      <a:pt x="1786" y="507"/>
                    </a:lnTo>
                    <a:lnTo>
                      <a:pt x="1799" y="578"/>
                    </a:lnTo>
                    <a:lnTo>
                      <a:pt x="1802" y="650"/>
                    </a:lnTo>
                    <a:lnTo>
                      <a:pt x="1797" y="724"/>
                    </a:lnTo>
                    <a:lnTo>
                      <a:pt x="1784" y="796"/>
                    </a:lnTo>
                    <a:lnTo>
                      <a:pt x="2589" y="1602"/>
                    </a:lnTo>
                    <a:lnTo>
                      <a:pt x="2613" y="1630"/>
                    </a:lnTo>
                    <a:lnTo>
                      <a:pt x="2628" y="1663"/>
                    </a:lnTo>
                    <a:lnTo>
                      <a:pt x="2636" y="1697"/>
                    </a:lnTo>
                    <a:lnTo>
                      <a:pt x="2636" y="1732"/>
                    </a:lnTo>
                    <a:lnTo>
                      <a:pt x="2628" y="1767"/>
                    </a:lnTo>
                    <a:lnTo>
                      <a:pt x="2613" y="1799"/>
                    </a:lnTo>
                    <a:lnTo>
                      <a:pt x="2589" y="1828"/>
                    </a:lnTo>
                    <a:lnTo>
                      <a:pt x="2506" y="1911"/>
                    </a:lnTo>
                    <a:lnTo>
                      <a:pt x="2714" y="2118"/>
                    </a:lnTo>
                    <a:lnTo>
                      <a:pt x="2912" y="1920"/>
                    </a:lnTo>
                    <a:lnTo>
                      <a:pt x="2879" y="1825"/>
                    </a:lnTo>
                    <a:lnTo>
                      <a:pt x="2854" y="1730"/>
                    </a:lnTo>
                    <a:lnTo>
                      <a:pt x="2838" y="1633"/>
                    </a:lnTo>
                    <a:lnTo>
                      <a:pt x="2830" y="1535"/>
                    </a:lnTo>
                    <a:lnTo>
                      <a:pt x="2830" y="1438"/>
                    </a:lnTo>
                    <a:lnTo>
                      <a:pt x="2837" y="1342"/>
                    </a:lnTo>
                    <a:lnTo>
                      <a:pt x="2852" y="1247"/>
                    </a:lnTo>
                    <a:lnTo>
                      <a:pt x="2877" y="1154"/>
                    </a:lnTo>
                    <a:lnTo>
                      <a:pt x="2907" y="1061"/>
                    </a:lnTo>
                    <a:lnTo>
                      <a:pt x="2945" y="971"/>
                    </a:lnTo>
                    <a:lnTo>
                      <a:pt x="2993" y="885"/>
                    </a:lnTo>
                    <a:lnTo>
                      <a:pt x="3047" y="803"/>
                    </a:lnTo>
                    <a:lnTo>
                      <a:pt x="3109" y="724"/>
                    </a:lnTo>
                    <a:lnTo>
                      <a:pt x="3177" y="648"/>
                    </a:lnTo>
                    <a:lnTo>
                      <a:pt x="3370" y="453"/>
                    </a:lnTo>
                    <a:lnTo>
                      <a:pt x="3446" y="384"/>
                    </a:lnTo>
                    <a:lnTo>
                      <a:pt x="3527" y="323"/>
                    </a:lnTo>
                    <a:lnTo>
                      <a:pt x="3613" y="269"/>
                    </a:lnTo>
                    <a:lnTo>
                      <a:pt x="3702" y="223"/>
                    </a:lnTo>
                    <a:lnTo>
                      <a:pt x="3797" y="186"/>
                    </a:lnTo>
                    <a:lnTo>
                      <a:pt x="3894" y="154"/>
                    </a:lnTo>
                    <a:lnTo>
                      <a:pt x="3994" y="133"/>
                    </a:lnTo>
                    <a:lnTo>
                      <a:pt x="4098" y="121"/>
                    </a:lnTo>
                    <a:lnTo>
                      <a:pt x="4203" y="116"/>
                    </a:lnTo>
                    <a:lnTo>
                      <a:pt x="4305" y="121"/>
                    </a:lnTo>
                    <a:lnTo>
                      <a:pt x="4407" y="133"/>
                    </a:lnTo>
                    <a:lnTo>
                      <a:pt x="4509" y="154"/>
                    </a:lnTo>
                    <a:lnTo>
                      <a:pt x="4607" y="184"/>
                    </a:lnTo>
                    <a:lnTo>
                      <a:pt x="4702" y="221"/>
                    </a:lnTo>
                    <a:lnTo>
                      <a:pt x="4735" y="240"/>
                    </a:lnTo>
                    <a:lnTo>
                      <a:pt x="4762" y="269"/>
                    </a:lnTo>
                    <a:lnTo>
                      <a:pt x="4783" y="300"/>
                    </a:lnTo>
                    <a:lnTo>
                      <a:pt x="4795" y="339"/>
                    </a:lnTo>
                    <a:lnTo>
                      <a:pt x="4797" y="377"/>
                    </a:lnTo>
                    <a:lnTo>
                      <a:pt x="4790" y="414"/>
                    </a:lnTo>
                    <a:lnTo>
                      <a:pt x="4774" y="449"/>
                    </a:lnTo>
                    <a:lnTo>
                      <a:pt x="4749" y="481"/>
                    </a:lnTo>
                    <a:lnTo>
                      <a:pt x="4159" y="1070"/>
                    </a:lnTo>
                    <a:lnTo>
                      <a:pt x="4117" y="1117"/>
                    </a:lnTo>
                    <a:lnTo>
                      <a:pt x="4084" y="1168"/>
                    </a:lnTo>
                    <a:lnTo>
                      <a:pt x="4055" y="1224"/>
                    </a:lnTo>
                    <a:lnTo>
                      <a:pt x="4036" y="1282"/>
                    </a:lnTo>
                    <a:lnTo>
                      <a:pt x="4024" y="1342"/>
                    </a:lnTo>
                    <a:lnTo>
                      <a:pt x="4020" y="1405"/>
                    </a:lnTo>
                    <a:lnTo>
                      <a:pt x="4024" y="1467"/>
                    </a:lnTo>
                    <a:lnTo>
                      <a:pt x="4036" y="1528"/>
                    </a:lnTo>
                    <a:lnTo>
                      <a:pt x="4055" y="1586"/>
                    </a:lnTo>
                    <a:lnTo>
                      <a:pt x="4084" y="1642"/>
                    </a:lnTo>
                    <a:lnTo>
                      <a:pt x="4119" y="1693"/>
                    </a:lnTo>
                    <a:lnTo>
                      <a:pt x="4159" y="1741"/>
                    </a:lnTo>
                    <a:lnTo>
                      <a:pt x="4206" y="1781"/>
                    </a:lnTo>
                    <a:lnTo>
                      <a:pt x="4257" y="1816"/>
                    </a:lnTo>
                    <a:lnTo>
                      <a:pt x="4314" y="1842"/>
                    </a:lnTo>
                    <a:lnTo>
                      <a:pt x="4372" y="1862"/>
                    </a:lnTo>
                    <a:lnTo>
                      <a:pt x="4431" y="1874"/>
                    </a:lnTo>
                    <a:lnTo>
                      <a:pt x="4495" y="1879"/>
                    </a:lnTo>
                    <a:lnTo>
                      <a:pt x="4556" y="1874"/>
                    </a:lnTo>
                    <a:lnTo>
                      <a:pt x="4617" y="1862"/>
                    </a:lnTo>
                    <a:lnTo>
                      <a:pt x="4675" y="1842"/>
                    </a:lnTo>
                    <a:lnTo>
                      <a:pt x="4732" y="1816"/>
                    </a:lnTo>
                    <a:lnTo>
                      <a:pt x="4783" y="1781"/>
                    </a:lnTo>
                    <a:lnTo>
                      <a:pt x="4830" y="1741"/>
                    </a:lnTo>
                    <a:lnTo>
                      <a:pt x="5420" y="1150"/>
                    </a:lnTo>
                    <a:lnTo>
                      <a:pt x="5452" y="1128"/>
                    </a:lnTo>
                    <a:lnTo>
                      <a:pt x="5487" y="1112"/>
                    </a:lnTo>
                    <a:lnTo>
                      <a:pt x="5524" y="1105"/>
                    </a:lnTo>
                    <a:lnTo>
                      <a:pt x="5562" y="1106"/>
                    </a:lnTo>
                    <a:lnTo>
                      <a:pt x="5601" y="1119"/>
                    </a:lnTo>
                    <a:lnTo>
                      <a:pt x="5633" y="1140"/>
                    </a:lnTo>
                    <a:lnTo>
                      <a:pt x="5661" y="1166"/>
                    </a:lnTo>
                    <a:lnTo>
                      <a:pt x="5680" y="1200"/>
                    </a:lnTo>
                    <a:lnTo>
                      <a:pt x="5719" y="1298"/>
                    </a:lnTo>
                    <a:lnTo>
                      <a:pt x="5749" y="1398"/>
                    </a:lnTo>
                    <a:lnTo>
                      <a:pt x="5768" y="1500"/>
                    </a:lnTo>
                    <a:lnTo>
                      <a:pt x="5780" y="1602"/>
                    </a:lnTo>
                    <a:lnTo>
                      <a:pt x="5784" y="1704"/>
                    </a:lnTo>
                    <a:lnTo>
                      <a:pt x="5778" y="1806"/>
                    </a:lnTo>
                    <a:lnTo>
                      <a:pt x="5766" y="1906"/>
                    </a:lnTo>
                    <a:lnTo>
                      <a:pt x="5743" y="2004"/>
                    </a:lnTo>
                    <a:lnTo>
                      <a:pt x="5713" y="2101"/>
                    </a:lnTo>
                    <a:lnTo>
                      <a:pt x="5677" y="2196"/>
                    </a:lnTo>
                    <a:lnTo>
                      <a:pt x="5629" y="2285"/>
                    </a:lnTo>
                    <a:lnTo>
                      <a:pt x="5576" y="2371"/>
                    </a:lnTo>
                    <a:lnTo>
                      <a:pt x="5515" y="2452"/>
                    </a:lnTo>
                    <a:lnTo>
                      <a:pt x="5445" y="2528"/>
                    </a:lnTo>
                    <a:lnTo>
                      <a:pt x="5250" y="2723"/>
                    </a:lnTo>
                    <a:lnTo>
                      <a:pt x="5174" y="2793"/>
                    </a:lnTo>
                    <a:lnTo>
                      <a:pt x="5092" y="2856"/>
                    </a:lnTo>
                    <a:lnTo>
                      <a:pt x="5004" y="2912"/>
                    </a:lnTo>
                    <a:lnTo>
                      <a:pt x="4913" y="2960"/>
                    </a:lnTo>
                    <a:lnTo>
                      <a:pt x="4819" y="2998"/>
                    </a:lnTo>
                    <a:lnTo>
                      <a:pt x="4721" y="3030"/>
                    </a:lnTo>
                    <a:lnTo>
                      <a:pt x="4621" y="3051"/>
                    </a:lnTo>
                    <a:lnTo>
                      <a:pt x="4517" y="3065"/>
                    </a:lnTo>
                    <a:lnTo>
                      <a:pt x="4414" y="3070"/>
                    </a:lnTo>
                    <a:lnTo>
                      <a:pt x="4301" y="3065"/>
                    </a:lnTo>
                    <a:lnTo>
                      <a:pt x="4192" y="3049"/>
                    </a:lnTo>
                    <a:lnTo>
                      <a:pt x="4085" y="3023"/>
                    </a:lnTo>
                    <a:lnTo>
                      <a:pt x="3980" y="2988"/>
                    </a:lnTo>
                    <a:lnTo>
                      <a:pt x="3781" y="3186"/>
                    </a:lnTo>
                    <a:lnTo>
                      <a:pt x="4586" y="3991"/>
                    </a:lnTo>
                    <a:lnTo>
                      <a:pt x="4609" y="4019"/>
                    </a:lnTo>
                    <a:lnTo>
                      <a:pt x="4625" y="4054"/>
                    </a:lnTo>
                    <a:lnTo>
                      <a:pt x="4802" y="4600"/>
                    </a:lnTo>
                    <a:lnTo>
                      <a:pt x="4809" y="4636"/>
                    </a:lnTo>
                    <a:lnTo>
                      <a:pt x="4809" y="4671"/>
                    </a:lnTo>
                    <a:lnTo>
                      <a:pt x="4800" y="4704"/>
                    </a:lnTo>
                    <a:lnTo>
                      <a:pt x="4786" y="4736"/>
                    </a:lnTo>
                    <a:lnTo>
                      <a:pt x="4763" y="4764"/>
                    </a:lnTo>
                    <a:lnTo>
                      <a:pt x="4739" y="4783"/>
                    </a:lnTo>
                    <a:lnTo>
                      <a:pt x="4711" y="4799"/>
                    </a:lnTo>
                    <a:lnTo>
                      <a:pt x="4681" y="4808"/>
                    </a:lnTo>
                    <a:lnTo>
                      <a:pt x="4651" y="4809"/>
                    </a:lnTo>
                    <a:lnTo>
                      <a:pt x="4625" y="4808"/>
                    </a:lnTo>
                    <a:lnTo>
                      <a:pt x="4600" y="4802"/>
                    </a:lnTo>
                    <a:lnTo>
                      <a:pt x="4054" y="4625"/>
                    </a:lnTo>
                    <a:lnTo>
                      <a:pt x="4020" y="4609"/>
                    </a:lnTo>
                    <a:lnTo>
                      <a:pt x="3990" y="4585"/>
                    </a:lnTo>
                    <a:lnTo>
                      <a:pt x="3186" y="3782"/>
                    </a:lnTo>
                    <a:lnTo>
                      <a:pt x="2380" y="4588"/>
                    </a:lnTo>
                    <a:lnTo>
                      <a:pt x="2315" y="4646"/>
                    </a:lnTo>
                    <a:lnTo>
                      <a:pt x="2246" y="4695"/>
                    </a:lnTo>
                    <a:lnTo>
                      <a:pt x="2173" y="4736"/>
                    </a:lnTo>
                    <a:lnTo>
                      <a:pt x="2095" y="4767"/>
                    </a:lnTo>
                    <a:lnTo>
                      <a:pt x="2015" y="4792"/>
                    </a:lnTo>
                    <a:lnTo>
                      <a:pt x="1930" y="4806"/>
                    </a:lnTo>
                    <a:lnTo>
                      <a:pt x="1846" y="4809"/>
                    </a:lnTo>
                    <a:lnTo>
                      <a:pt x="1760" y="4806"/>
                    </a:lnTo>
                    <a:lnTo>
                      <a:pt x="1676" y="4792"/>
                    </a:lnTo>
                    <a:lnTo>
                      <a:pt x="1595" y="4767"/>
                    </a:lnTo>
                    <a:lnTo>
                      <a:pt x="1517" y="4736"/>
                    </a:lnTo>
                    <a:lnTo>
                      <a:pt x="1444" y="4695"/>
                    </a:lnTo>
                    <a:lnTo>
                      <a:pt x="1375" y="4646"/>
                    </a:lnTo>
                    <a:lnTo>
                      <a:pt x="1310" y="4588"/>
                    </a:lnTo>
                    <a:lnTo>
                      <a:pt x="1254" y="4525"/>
                    </a:lnTo>
                    <a:lnTo>
                      <a:pt x="1205" y="4456"/>
                    </a:lnTo>
                    <a:lnTo>
                      <a:pt x="1164" y="4383"/>
                    </a:lnTo>
                    <a:lnTo>
                      <a:pt x="1131" y="4305"/>
                    </a:lnTo>
                    <a:lnTo>
                      <a:pt x="1108" y="4224"/>
                    </a:lnTo>
                    <a:lnTo>
                      <a:pt x="1094" y="4140"/>
                    </a:lnTo>
                    <a:lnTo>
                      <a:pt x="1089" y="4054"/>
                    </a:lnTo>
                    <a:lnTo>
                      <a:pt x="1094" y="3968"/>
                    </a:lnTo>
                    <a:lnTo>
                      <a:pt x="1108" y="3885"/>
                    </a:lnTo>
                    <a:lnTo>
                      <a:pt x="1131" y="3805"/>
                    </a:lnTo>
                    <a:lnTo>
                      <a:pt x="1164" y="3727"/>
                    </a:lnTo>
                    <a:lnTo>
                      <a:pt x="1205" y="3654"/>
                    </a:lnTo>
                    <a:lnTo>
                      <a:pt x="1254" y="3583"/>
                    </a:lnTo>
                    <a:lnTo>
                      <a:pt x="1310" y="3520"/>
                    </a:lnTo>
                    <a:lnTo>
                      <a:pt x="2118" y="2712"/>
                    </a:lnTo>
                    <a:lnTo>
                      <a:pt x="1911" y="2506"/>
                    </a:lnTo>
                    <a:lnTo>
                      <a:pt x="1828" y="2589"/>
                    </a:lnTo>
                    <a:lnTo>
                      <a:pt x="1804" y="2608"/>
                    </a:lnTo>
                    <a:lnTo>
                      <a:pt x="1777" y="2624"/>
                    </a:lnTo>
                    <a:lnTo>
                      <a:pt x="1748" y="2633"/>
                    </a:lnTo>
                    <a:lnTo>
                      <a:pt x="1716" y="2636"/>
                    </a:lnTo>
                    <a:lnTo>
                      <a:pt x="1684" y="2633"/>
                    </a:lnTo>
                    <a:lnTo>
                      <a:pt x="1654" y="2624"/>
                    </a:lnTo>
                    <a:lnTo>
                      <a:pt x="1626" y="2608"/>
                    </a:lnTo>
                    <a:lnTo>
                      <a:pt x="1602" y="2589"/>
                    </a:lnTo>
                    <a:lnTo>
                      <a:pt x="796" y="1783"/>
                    </a:lnTo>
                    <a:lnTo>
                      <a:pt x="722" y="1795"/>
                    </a:lnTo>
                    <a:lnTo>
                      <a:pt x="646" y="1800"/>
                    </a:lnTo>
                    <a:lnTo>
                      <a:pt x="646" y="1800"/>
                    </a:lnTo>
                    <a:lnTo>
                      <a:pt x="573" y="1797"/>
                    </a:lnTo>
                    <a:lnTo>
                      <a:pt x="502" y="1785"/>
                    </a:lnTo>
                    <a:lnTo>
                      <a:pt x="432" y="1763"/>
                    </a:lnTo>
                    <a:lnTo>
                      <a:pt x="367" y="1737"/>
                    </a:lnTo>
                    <a:lnTo>
                      <a:pt x="304" y="1702"/>
                    </a:lnTo>
                    <a:lnTo>
                      <a:pt x="244" y="1660"/>
                    </a:lnTo>
                    <a:lnTo>
                      <a:pt x="190" y="1611"/>
                    </a:lnTo>
                    <a:lnTo>
                      <a:pt x="141" y="1556"/>
                    </a:lnTo>
                    <a:lnTo>
                      <a:pt x="98" y="1496"/>
                    </a:lnTo>
                    <a:lnTo>
                      <a:pt x="63" y="1433"/>
                    </a:lnTo>
                    <a:lnTo>
                      <a:pt x="37" y="1368"/>
                    </a:lnTo>
                    <a:lnTo>
                      <a:pt x="16" y="1298"/>
                    </a:lnTo>
                    <a:lnTo>
                      <a:pt x="4" y="1226"/>
                    </a:lnTo>
                    <a:lnTo>
                      <a:pt x="0" y="1154"/>
                    </a:lnTo>
                    <a:lnTo>
                      <a:pt x="4" y="1080"/>
                    </a:lnTo>
                    <a:lnTo>
                      <a:pt x="16" y="1008"/>
                    </a:lnTo>
                    <a:lnTo>
                      <a:pt x="37" y="940"/>
                    </a:lnTo>
                    <a:lnTo>
                      <a:pt x="63" y="873"/>
                    </a:lnTo>
                    <a:lnTo>
                      <a:pt x="98" y="810"/>
                    </a:lnTo>
                    <a:lnTo>
                      <a:pt x="141" y="750"/>
                    </a:lnTo>
                    <a:lnTo>
                      <a:pt x="190" y="695"/>
                    </a:lnTo>
                    <a:lnTo>
                      <a:pt x="697" y="188"/>
                    </a:lnTo>
                    <a:lnTo>
                      <a:pt x="752" y="140"/>
                    </a:lnTo>
                    <a:lnTo>
                      <a:pt x="811" y="98"/>
                    </a:lnTo>
                    <a:lnTo>
                      <a:pt x="873" y="63"/>
                    </a:lnTo>
                    <a:lnTo>
                      <a:pt x="940" y="35"/>
                    </a:lnTo>
                    <a:lnTo>
                      <a:pt x="1010" y="16"/>
                    </a:lnTo>
                    <a:lnTo>
                      <a:pt x="1080" y="3"/>
                    </a:lnTo>
                    <a:lnTo>
                      <a:pt x="1154" y="0"/>
                    </a:lnTo>
                    <a:close/>
                  </a:path>
                </a:pathLst>
              </a:custGeom>
              <a:grpFill/>
              <a:ln w="0">
                <a:noFill/>
                <a:prstDash val="solid"/>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en-US"/>
              </a:p>
            </p:txBody>
          </p:sp>
          <p:sp>
            <p:nvSpPr>
              <p:cNvPr id="27" name="Freeform 78">
                <a:extLst>
                  <a:ext uri="{FF2B5EF4-FFF2-40B4-BE49-F238E27FC236}">
                    <a16:creationId xmlns:a16="http://schemas.microsoft.com/office/drawing/2014/main" id="{5DA13031-B241-4E76-BC55-4AF00B269F65}"/>
                  </a:ext>
                </a:extLst>
              </p:cNvPr>
              <p:cNvSpPr>
                <a:spLocks/>
              </p:cNvSpPr>
              <p:nvPr/>
            </p:nvSpPr>
            <p:spPr bwMode="auto">
              <a:xfrm>
                <a:off x="2510" y="3403"/>
                <a:ext cx="249" cy="250"/>
              </a:xfrm>
              <a:custGeom>
                <a:avLst/>
                <a:gdLst>
                  <a:gd name="T0" fmla="*/ 250 w 499"/>
                  <a:gd name="T1" fmla="*/ 0 h 499"/>
                  <a:gd name="T2" fmla="*/ 299 w 499"/>
                  <a:gd name="T3" fmla="*/ 5 h 499"/>
                  <a:gd name="T4" fmla="*/ 345 w 499"/>
                  <a:gd name="T5" fmla="*/ 19 h 499"/>
                  <a:gd name="T6" fmla="*/ 389 w 499"/>
                  <a:gd name="T7" fmla="*/ 42 h 499"/>
                  <a:gd name="T8" fmla="*/ 425 w 499"/>
                  <a:gd name="T9" fmla="*/ 72 h 499"/>
                  <a:gd name="T10" fmla="*/ 457 w 499"/>
                  <a:gd name="T11" fmla="*/ 110 h 499"/>
                  <a:gd name="T12" fmla="*/ 480 w 499"/>
                  <a:gd name="T13" fmla="*/ 154 h 499"/>
                  <a:gd name="T14" fmla="*/ 494 w 499"/>
                  <a:gd name="T15" fmla="*/ 200 h 499"/>
                  <a:gd name="T16" fmla="*/ 499 w 499"/>
                  <a:gd name="T17" fmla="*/ 249 h 499"/>
                  <a:gd name="T18" fmla="*/ 494 w 499"/>
                  <a:gd name="T19" fmla="*/ 298 h 499"/>
                  <a:gd name="T20" fmla="*/ 480 w 499"/>
                  <a:gd name="T21" fmla="*/ 344 h 499"/>
                  <a:gd name="T22" fmla="*/ 457 w 499"/>
                  <a:gd name="T23" fmla="*/ 388 h 499"/>
                  <a:gd name="T24" fmla="*/ 425 w 499"/>
                  <a:gd name="T25" fmla="*/ 427 h 499"/>
                  <a:gd name="T26" fmla="*/ 389 w 499"/>
                  <a:gd name="T27" fmla="*/ 456 h 499"/>
                  <a:gd name="T28" fmla="*/ 345 w 499"/>
                  <a:gd name="T29" fmla="*/ 479 h 499"/>
                  <a:gd name="T30" fmla="*/ 299 w 499"/>
                  <a:gd name="T31" fmla="*/ 495 h 499"/>
                  <a:gd name="T32" fmla="*/ 250 w 499"/>
                  <a:gd name="T33" fmla="*/ 499 h 499"/>
                  <a:gd name="T34" fmla="*/ 201 w 499"/>
                  <a:gd name="T35" fmla="*/ 495 h 499"/>
                  <a:gd name="T36" fmla="*/ 153 w 499"/>
                  <a:gd name="T37" fmla="*/ 479 h 499"/>
                  <a:gd name="T38" fmla="*/ 111 w 499"/>
                  <a:gd name="T39" fmla="*/ 456 h 499"/>
                  <a:gd name="T40" fmla="*/ 72 w 499"/>
                  <a:gd name="T41" fmla="*/ 427 h 499"/>
                  <a:gd name="T42" fmla="*/ 41 w 499"/>
                  <a:gd name="T43" fmla="*/ 388 h 499"/>
                  <a:gd name="T44" fmla="*/ 18 w 499"/>
                  <a:gd name="T45" fmla="*/ 344 h 499"/>
                  <a:gd name="T46" fmla="*/ 4 w 499"/>
                  <a:gd name="T47" fmla="*/ 298 h 499"/>
                  <a:gd name="T48" fmla="*/ 0 w 499"/>
                  <a:gd name="T49" fmla="*/ 249 h 499"/>
                  <a:gd name="T50" fmla="*/ 4 w 499"/>
                  <a:gd name="T51" fmla="*/ 200 h 499"/>
                  <a:gd name="T52" fmla="*/ 18 w 499"/>
                  <a:gd name="T53" fmla="*/ 154 h 499"/>
                  <a:gd name="T54" fmla="*/ 41 w 499"/>
                  <a:gd name="T55" fmla="*/ 110 h 499"/>
                  <a:gd name="T56" fmla="*/ 72 w 499"/>
                  <a:gd name="T57" fmla="*/ 72 h 499"/>
                  <a:gd name="T58" fmla="*/ 111 w 499"/>
                  <a:gd name="T59" fmla="*/ 42 h 499"/>
                  <a:gd name="T60" fmla="*/ 153 w 499"/>
                  <a:gd name="T61" fmla="*/ 19 h 499"/>
                  <a:gd name="T62" fmla="*/ 201 w 499"/>
                  <a:gd name="T63" fmla="*/ 5 h 499"/>
                  <a:gd name="T64" fmla="*/ 250 w 499"/>
                  <a:gd name="T6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9" h="499">
                    <a:moveTo>
                      <a:pt x="250" y="0"/>
                    </a:moveTo>
                    <a:lnTo>
                      <a:pt x="299" y="5"/>
                    </a:lnTo>
                    <a:lnTo>
                      <a:pt x="345" y="19"/>
                    </a:lnTo>
                    <a:lnTo>
                      <a:pt x="389" y="42"/>
                    </a:lnTo>
                    <a:lnTo>
                      <a:pt x="425" y="72"/>
                    </a:lnTo>
                    <a:lnTo>
                      <a:pt x="457" y="110"/>
                    </a:lnTo>
                    <a:lnTo>
                      <a:pt x="480" y="154"/>
                    </a:lnTo>
                    <a:lnTo>
                      <a:pt x="494" y="200"/>
                    </a:lnTo>
                    <a:lnTo>
                      <a:pt x="499" y="249"/>
                    </a:lnTo>
                    <a:lnTo>
                      <a:pt x="494" y="298"/>
                    </a:lnTo>
                    <a:lnTo>
                      <a:pt x="480" y="344"/>
                    </a:lnTo>
                    <a:lnTo>
                      <a:pt x="457" y="388"/>
                    </a:lnTo>
                    <a:lnTo>
                      <a:pt x="425" y="427"/>
                    </a:lnTo>
                    <a:lnTo>
                      <a:pt x="389" y="456"/>
                    </a:lnTo>
                    <a:lnTo>
                      <a:pt x="345" y="479"/>
                    </a:lnTo>
                    <a:lnTo>
                      <a:pt x="299" y="495"/>
                    </a:lnTo>
                    <a:lnTo>
                      <a:pt x="250" y="499"/>
                    </a:lnTo>
                    <a:lnTo>
                      <a:pt x="201" y="495"/>
                    </a:lnTo>
                    <a:lnTo>
                      <a:pt x="153" y="479"/>
                    </a:lnTo>
                    <a:lnTo>
                      <a:pt x="111" y="456"/>
                    </a:lnTo>
                    <a:lnTo>
                      <a:pt x="72" y="427"/>
                    </a:lnTo>
                    <a:lnTo>
                      <a:pt x="41" y="388"/>
                    </a:lnTo>
                    <a:lnTo>
                      <a:pt x="18" y="344"/>
                    </a:lnTo>
                    <a:lnTo>
                      <a:pt x="4" y="298"/>
                    </a:lnTo>
                    <a:lnTo>
                      <a:pt x="0" y="249"/>
                    </a:lnTo>
                    <a:lnTo>
                      <a:pt x="4" y="200"/>
                    </a:lnTo>
                    <a:lnTo>
                      <a:pt x="18" y="154"/>
                    </a:lnTo>
                    <a:lnTo>
                      <a:pt x="41" y="110"/>
                    </a:lnTo>
                    <a:lnTo>
                      <a:pt x="72" y="72"/>
                    </a:lnTo>
                    <a:lnTo>
                      <a:pt x="111" y="42"/>
                    </a:lnTo>
                    <a:lnTo>
                      <a:pt x="153" y="19"/>
                    </a:lnTo>
                    <a:lnTo>
                      <a:pt x="201" y="5"/>
                    </a:lnTo>
                    <a:lnTo>
                      <a:pt x="250" y="0"/>
                    </a:lnTo>
                    <a:close/>
                  </a:path>
                </a:pathLst>
              </a:custGeom>
              <a:grpFill/>
              <a:ln w="0">
                <a:noFill/>
                <a:prstDash val="solid"/>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en-US"/>
              </a:p>
            </p:txBody>
          </p:sp>
        </p:grpSp>
        <p:sp>
          <p:nvSpPr>
            <p:cNvPr id="25" name="Freeform 83">
              <a:extLst>
                <a:ext uri="{FF2B5EF4-FFF2-40B4-BE49-F238E27FC236}">
                  <a16:creationId xmlns:a16="http://schemas.microsoft.com/office/drawing/2014/main" id="{F177C354-353E-4176-981D-8ECB4AD8236F}"/>
                </a:ext>
              </a:extLst>
            </p:cNvPr>
            <p:cNvSpPr>
              <a:spLocks noEditPoints="1"/>
            </p:cNvSpPr>
            <p:nvPr/>
          </p:nvSpPr>
          <p:spPr bwMode="auto">
            <a:xfrm>
              <a:off x="6720250" y="4478300"/>
              <a:ext cx="809234" cy="706074"/>
            </a:xfrm>
            <a:custGeom>
              <a:avLst/>
              <a:gdLst>
                <a:gd name="T0" fmla="*/ 1943 w 3597"/>
                <a:gd name="T1" fmla="*/ 381 h 4476"/>
                <a:gd name="T2" fmla="*/ 1837 w 3597"/>
                <a:gd name="T3" fmla="*/ 651 h 4476"/>
                <a:gd name="T4" fmla="*/ 1703 w 3597"/>
                <a:gd name="T5" fmla="*/ 1131 h 4476"/>
                <a:gd name="T6" fmla="*/ 1484 w 3597"/>
                <a:gd name="T7" fmla="*/ 1533 h 4476"/>
                <a:gd name="T8" fmla="*/ 1151 w 3597"/>
                <a:gd name="T9" fmla="*/ 1979 h 4476"/>
                <a:gd name="T10" fmla="*/ 780 w 3597"/>
                <a:gd name="T11" fmla="*/ 2192 h 4476"/>
                <a:gd name="T12" fmla="*/ 388 w 3597"/>
                <a:gd name="T13" fmla="*/ 2237 h 4476"/>
                <a:gd name="T14" fmla="*/ 516 w 3597"/>
                <a:gd name="T15" fmla="*/ 3773 h 4476"/>
                <a:gd name="T16" fmla="*/ 718 w 3597"/>
                <a:gd name="T17" fmla="*/ 3848 h 4476"/>
                <a:gd name="T18" fmla="*/ 892 w 3597"/>
                <a:gd name="T19" fmla="*/ 3957 h 4476"/>
                <a:gd name="T20" fmla="*/ 1123 w 3597"/>
                <a:gd name="T21" fmla="*/ 4064 h 4476"/>
                <a:gd name="T22" fmla="*/ 1497 w 3597"/>
                <a:gd name="T23" fmla="*/ 4140 h 4476"/>
                <a:gd name="T24" fmla="*/ 2316 w 3597"/>
                <a:gd name="T25" fmla="*/ 4152 h 4476"/>
                <a:gd name="T26" fmla="*/ 2572 w 3597"/>
                <a:gd name="T27" fmla="*/ 3988 h 4476"/>
                <a:gd name="T28" fmla="*/ 2618 w 3597"/>
                <a:gd name="T29" fmla="*/ 3692 h 4476"/>
                <a:gd name="T30" fmla="*/ 2760 w 3597"/>
                <a:gd name="T31" fmla="*/ 3516 h 4476"/>
                <a:gd name="T32" fmla="*/ 2881 w 3597"/>
                <a:gd name="T33" fmla="*/ 3243 h 4476"/>
                <a:gd name="T34" fmla="*/ 2908 w 3597"/>
                <a:gd name="T35" fmla="*/ 2999 h 4476"/>
                <a:gd name="T36" fmla="*/ 3054 w 3597"/>
                <a:gd name="T37" fmla="*/ 2753 h 4476"/>
                <a:gd name="T38" fmla="*/ 3046 w 3597"/>
                <a:gd name="T39" fmla="*/ 2511 h 4476"/>
                <a:gd name="T40" fmla="*/ 3244 w 3597"/>
                <a:gd name="T41" fmla="*/ 2317 h 4476"/>
                <a:gd name="T42" fmla="*/ 3241 w 3597"/>
                <a:gd name="T43" fmla="*/ 1992 h 4476"/>
                <a:gd name="T44" fmla="*/ 3003 w 3597"/>
                <a:gd name="T45" fmla="*/ 1794 h 4476"/>
                <a:gd name="T46" fmla="*/ 2221 w 3597"/>
                <a:gd name="T47" fmla="*/ 1752 h 4476"/>
                <a:gd name="T48" fmla="*/ 2314 w 3597"/>
                <a:gd name="T49" fmla="*/ 1548 h 4476"/>
                <a:gd name="T50" fmla="*/ 2406 w 3597"/>
                <a:gd name="T51" fmla="*/ 1176 h 4476"/>
                <a:gd name="T52" fmla="*/ 2409 w 3597"/>
                <a:gd name="T53" fmla="*/ 682 h 4476"/>
                <a:gd name="T54" fmla="*/ 2299 w 3597"/>
                <a:gd name="T55" fmla="*/ 396 h 4476"/>
                <a:gd name="T56" fmla="*/ 2114 w 3597"/>
                <a:gd name="T57" fmla="*/ 320 h 4476"/>
                <a:gd name="T58" fmla="*/ 2398 w 3597"/>
                <a:gd name="T59" fmla="*/ 75 h 4476"/>
                <a:gd name="T60" fmla="*/ 2645 w 3597"/>
                <a:gd name="T61" fmla="*/ 340 h 4476"/>
                <a:gd name="T62" fmla="*/ 2744 w 3597"/>
                <a:gd name="T63" fmla="*/ 928 h 4476"/>
                <a:gd name="T64" fmla="*/ 2964 w 3597"/>
                <a:gd name="T65" fmla="*/ 1464 h 4476"/>
                <a:gd name="T66" fmla="*/ 3332 w 3597"/>
                <a:gd name="T67" fmla="*/ 1611 h 4476"/>
                <a:gd name="T68" fmla="*/ 3566 w 3597"/>
                <a:gd name="T69" fmla="*/ 1945 h 4476"/>
                <a:gd name="T70" fmla="*/ 3563 w 3597"/>
                <a:gd name="T71" fmla="*/ 2375 h 4476"/>
                <a:gd name="T72" fmla="*/ 3378 w 3597"/>
                <a:gd name="T73" fmla="*/ 2703 h 4476"/>
                <a:gd name="T74" fmla="*/ 3255 w 3597"/>
                <a:gd name="T75" fmla="*/ 3095 h 4476"/>
                <a:gd name="T76" fmla="*/ 3171 w 3597"/>
                <a:gd name="T77" fmla="*/ 3447 h 4476"/>
                <a:gd name="T78" fmla="*/ 2951 w 3597"/>
                <a:gd name="T79" fmla="*/ 3773 h 4476"/>
                <a:gd name="T80" fmla="*/ 2857 w 3597"/>
                <a:gd name="T81" fmla="*/ 4134 h 4476"/>
                <a:gd name="T82" fmla="*/ 2546 w 3597"/>
                <a:gd name="T83" fmla="*/ 4415 h 4476"/>
                <a:gd name="T84" fmla="*/ 1750 w 3597"/>
                <a:gd name="T85" fmla="*/ 4475 h 4476"/>
                <a:gd name="T86" fmla="*/ 1148 w 3597"/>
                <a:gd name="T87" fmla="*/ 4404 h 4476"/>
                <a:gd name="T88" fmla="*/ 766 w 3597"/>
                <a:gd name="T89" fmla="*/ 4252 h 4476"/>
                <a:gd name="T90" fmla="*/ 547 w 3597"/>
                <a:gd name="T91" fmla="*/ 4121 h 4476"/>
                <a:gd name="T92" fmla="*/ 320 w 3597"/>
                <a:gd name="T93" fmla="*/ 4076 h 4476"/>
                <a:gd name="T94" fmla="*/ 62 w 3597"/>
                <a:gd name="T95" fmla="*/ 3944 h 4476"/>
                <a:gd name="T96" fmla="*/ 4 w 3597"/>
                <a:gd name="T97" fmla="*/ 2185 h 4476"/>
                <a:gd name="T98" fmla="*/ 172 w 3597"/>
                <a:gd name="T99" fmla="*/ 1953 h 4476"/>
                <a:gd name="T100" fmla="*/ 487 w 3597"/>
                <a:gd name="T101" fmla="*/ 1915 h 4476"/>
                <a:gd name="T102" fmla="*/ 772 w 3597"/>
                <a:gd name="T103" fmla="*/ 1857 h 4476"/>
                <a:gd name="T104" fmla="*/ 1033 w 3597"/>
                <a:gd name="T105" fmla="*/ 1636 h 4476"/>
                <a:gd name="T106" fmla="*/ 1261 w 3597"/>
                <a:gd name="T107" fmla="*/ 1283 h 4476"/>
                <a:gd name="T108" fmla="*/ 1447 w 3597"/>
                <a:gd name="T109" fmla="*/ 903 h 4476"/>
                <a:gd name="T110" fmla="*/ 1544 w 3597"/>
                <a:gd name="T111" fmla="*/ 449 h 4476"/>
                <a:gd name="T112" fmla="*/ 1738 w 3597"/>
                <a:gd name="T113" fmla="*/ 136 h 4476"/>
                <a:gd name="T114" fmla="*/ 2056 w 3597"/>
                <a:gd name="T115" fmla="*/ 3 h 4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97" h="4476">
                  <a:moveTo>
                    <a:pt x="2114" y="320"/>
                  </a:moveTo>
                  <a:lnTo>
                    <a:pt x="2076" y="323"/>
                  </a:lnTo>
                  <a:lnTo>
                    <a:pt x="2041" y="330"/>
                  </a:lnTo>
                  <a:lnTo>
                    <a:pt x="2005" y="342"/>
                  </a:lnTo>
                  <a:lnTo>
                    <a:pt x="1973" y="359"/>
                  </a:lnTo>
                  <a:lnTo>
                    <a:pt x="1943" y="381"/>
                  </a:lnTo>
                  <a:lnTo>
                    <a:pt x="1916" y="407"/>
                  </a:lnTo>
                  <a:lnTo>
                    <a:pt x="1891" y="438"/>
                  </a:lnTo>
                  <a:lnTo>
                    <a:pt x="1872" y="472"/>
                  </a:lnTo>
                  <a:lnTo>
                    <a:pt x="1859" y="510"/>
                  </a:lnTo>
                  <a:lnTo>
                    <a:pt x="1851" y="552"/>
                  </a:lnTo>
                  <a:lnTo>
                    <a:pt x="1837" y="651"/>
                  </a:lnTo>
                  <a:lnTo>
                    <a:pt x="1819" y="743"/>
                  </a:lnTo>
                  <a:lnTo>
                    <a:pt x="1802" y="829"/>
                  </a:lnTo>
                  <a:lnTo>
                    <a:pt x="1780" y="910"/>
                  </a:lnTo>
                  <a:lnTo>
                    <a:pt x="1757" y="987"/>
                  </a:lnTo>
                  <a:lnTo>
                    <a:pt x="1731" y="1061"/>
                  </a:lnTo>
                  <a:lnTo>
                    <a:pt x="1703" y="1131"/>
                  </a:lnTo>
                  <a:lnTo>
                    <a:pt x="1671" y="1199"/>
                  </a:lnTo>
                  <a:lnTo>
                    <a:pt x="1639" y="1265"/>
                  </a:lnTo>
                  <a:lnTo>
                    <a:pt x="1603" y="1332"/>
                  </a:lnTo>
                  <a:lnTo>
                    <a:pt x="1567" y="1398"/>
                  </a:lnTo>
                  <a:lnTo>
                    <a:pt x="1526" y="1465"/>
                  </a:lnTo>
                  <a:lnTo>
                    <a:pt x="1484" y="1533"/>
                  </a:lnTo>
                  <a:lnTo>
                    <a:pt x="1439" y="1605"/>
                  </a:lnTo>
                  <a:lnTo>
                    <a:pt x="1393" y="1678"/>
                  </a:lnTo>
                  <a:lnTo>
                    <a:pt x="1333" y="1767"/>
                  </a:lnTo>
                  <a:lnTo>
                    <a:pt x="1272" y="1847"/>
                  </a:lnTo>
                  <a:lnTo>
                    <a:pt x="1212" y="1918"/>
                  </a:lnTo>
                  <a:lnTo>
                    <a:pt x="1151" y="1979"/>
                  </a:lnTo>
                  <a:lnTo>
                    <a:pt x="1090" y="2032"/>
                  </a:lnTo>
                  <a:lnTo>
                    <a:pt x="1030" y="2077"/>
                  </a:lnTo>
                  <a:lnTo>
                    <a:pt x="968" y="2115"/>
                  </a:lnTo>
                  <a:lnTo>
                    <a:pt x="907" y="2146"/>
                  </a:lnTo>
                  <a:lnTo>
                    <a:pt x="844" y="2172"/>
                  </a:lnTo>
                  <a:lnTo>
                    <a:pt x="780" y="2192"/>
                  </a:lnTo>
                  <a:lnTo>
                    <a:pt x="718" y="2208"/>
                  </a:lnTo>
                  <a:lnTo>
                    <a:pt x="653" y="2219"/>
                  </a:lnTo>
                  <a:lnTo>
                    <a:pt x="589" y="2227"/>
                  </a:lnTo>
                  <a:lnTo>
                    <a:pt x="522" y="2233"/>
                  </a:lnTo>
                  <a:lnTo>
                    <a:pt x="456" y="2235"/>
                  </a:lnTo>
                  <a:lnTo>
                    <a:pt x="388" y="2237"/>
                  </a:lnTo>
                  <a:lnTo>
                    <a:pt x="320" y="2237"/>
                  </a:lnTo>
                  <a:lnTo>
                    <a:pt x="320" y="3756"/>
                  </a:lnTo>
                  <a:lnTo>
                    <a:pt x="374" y="3757"/>
                  </a:lnTo>
                  <a:lnTo>
                    <a:pt x="426" y="3760"/>
                  </a:lnTo>
                  <a:lnTo>
                    <a:pt x="472" y="3765"/>
                  </a:lnTo>
                  <a:lnTo>
                    <a:pt x="516" y="3773"/>
                  </a:lnTo>
                  <a:lnTo>
                    <a:pt x="555" y="3782"/>
                  </a:lnTo>
                  <a:lnTo>
                    <a:pt x="592" y="3792"/>
                  </a:lnTo>
                  <a:lnTo>
                    <a:pt x="626" y="3805"/>
                  </a:lnTo>
                  <a:lnTo>
                    <a:pt x="658" y="3818"/>
                  </a:lnTo>
                  <a:lnTo>
                    <a:pt x="688" y="3833"/>
                  </a:lnTo>
                  <a:lnTo>
                    <a:pt x="718" y="3848"/>
                  </a:lnTo>
                  <a:lnTo>
                    <a:pt x="747" y="3866"/>
                  </a:lnTo>
                  <a:lnTo>
                    <a:pt x="775" y="3882"/>
                  </a:lnTo>
                  <a:lnTo>
                    <a:pt x="804" y="3901"/>
                  </a:lnTo>
                  <a:lnTo>
                    <a:pt x="832" y="3919"/>
                  </a:lnTo>
                  <a:lnTo>
                    <a:pt x="861" y="3938"/>
                  </a:lnTo>
                  <a:lnTo>
                    <a:pt x="892" y="3957"/>
                  </a:lnTo>
                  <a:lnTo>
                    <a:pt x="923" y="3974"/>
                  </a:lnTo>
                  <a:lnTo>
                    <a:pt x="958" y="3993"/>
                  </a:lnTo>
                  <a:lnTo>
                    <a:pt x="994" y="4012"/>
                  </a:lnTo>
                  <a:lnTo>
                    <a:pt x="1033" y="4030"/>
                  </a:lnTo>
                  <a:lnTo>
                    <a:pt x="1077" y="4047"/>
                  </a:lnTo>
                  <a:lnTo>
                    <a:pt x="1123" y="4064"/>
                  </a:lnTo>
                  <a:lnTo>
                    <a:pt x="1173" y="4079"/>
                  </a:lnTo>
                  <a:lnTo>
                    <a:pt x="1227" y="4094"/>
                  </a:lnTo>
                  <a:lnTo>
                    <a:pt x="1287" y="4107"/>
                  </a:lnTo>
                  <a:lnTo>
                    <a:pt x="1351" y="4119"/>
                  </a:lnTo>
                  <a:lnTo>
                    <a:pt x="1421" y="4130"/>
                  </a:lnTo>
                  <a:lnTo>
                    <a:pt x="1497" y="4140"/>
                  </a:lnTo>
                  <a:lnTo>
                    <a:pt x="1580" y="4146"/>
                  </a:lnTo>
                  <a:lnTo>
                    <a:pt x="1670" y="4152"/>
                  </a:lnTo>
                  <a:lnTo>
                    <a:pt x="1766" y="4155"/>
                  </a:lnTo>
                  <a:lnTo>
                    <a:pt x="1871" y="4156"/>
                  </a:lnTo>
                  <a:lnTo>
                    <a:pt x="2262" y="4156"/>
                  </a:lnTo>
                  <a:lnTo>
                    <a:pt x="2316" y="4152"/>
                  </a:lnTo>
                  <a:lnTo>
                    <a:pt x="2368" y="4141"/>
                  </a:lnTo>
                  <a:lnTo>
                    <a:pt x="2417" y="4122"/>
                  </a:lnTo>
                  <a:lnTo>
                    <a:pt x="2463" y="4096"/>
                  </a:lnTo>
                  <a:lnTo>
                    <a:pt x="2504" y="4065"/>
                  </a:lnTo>
                  <a:lnTo>
                    <a:pt x="2540" y="4030"/>
                  </a:lnTo>
                  <a:lnTo>
                    <a:pt x="2572" y="3988"/>
                  </a:lnTo>
                  <a:lnTo>
                    <a:pt x="2596" y="3943"/>
                  </a:lnTo>
                  <a:lnTo>
                    <a:pt x="2615" y="3894"/>
                  </a:lnTo>
                  <a:lnTo>
                    <a:pt x="2626" y="3843"/>
                  </a:lnTo>
                  <a:lnTo>
                    <a:pt x="2630" y="3788"/>
                  </a:lnTo>
                  <a:lnTo>
                    <a:pt x="2627" y="3738"/>
                  </a:lnTo>
                  <a:lnTo>
                    <a:pt x="2618" y="3692"/>
                  </a:lnTo>
                  <a:lnTo>
                    <a:pt x="2602" y="3647"/>
                  </a:lnTo>
                  <a:lnTo>
                    <a:pt x="2581" y="3605"/>
                  </a:lnTo>
                  <a:lnTo>
                    <a:pt x="2631" y="3592"/>
                  </a:lnTo>
                  <a:lnTo>
                    <a:pt x="2678" y="3573"/>
                  </a:lnTo>
                  <a:lnTo>
                    <a:pt x="2721" y="3547"/>
                  </a:lnTo>
                  <a:lnTo>
                    <a:pt x="2760" y="3516"/>
                  </a:lnTo>
                  <a:lnTo>
                    <a:pt x="2796" y="3479"/>
                  </a:lnTo>
                  <a:lnTo>
                    <a:pt x="2824" y="3438"/>
                  </a:lnTo>
                  <a:lnTo>
                    <a:pt x="2849" y="3395"/>
                  </a:lnTo>
                  <a:lnTo>
                    <a:pt x="2866" y="3348"/>
                  </a:lnTo>
                  <a:lnTo>
                    <a:pt x="2877" y="3296"/>
                  </a:lnTo>
                  <a:lnTo>
                    <a:pt x="2881" y="3243"/>
                  </a:lnTo>
                  <a:lnTo>
                    <a:pt x="2877" y="3190"/>
                  </a:lnTo>
                  <a:lnTo>
                    <a:pt x="2865" y="3139"/>
                  </a:lnTo>
                  <a:lnTo>
                    <a:pt x="2847" y="3090"/>
                  </a:lnTo>
                  <a:lnTo>
                    <a:pt x="2823" y="3045"/>
                  </a:lnTo>
                  <a:lnTo>
                    <a:pt x="2868" y="3025"/>
                  </a:lnTo>
                  <a:lnTo>
                    <a:pt x="2908" y="2999"/>
                  </a:lnTo>
                  <a:lnTo>
                    <a:pt x="2945" y="2968"/>
                  </a:lnTo>
                  <a:lnTo>
                    <a:pt x="2978" y="2932"/>
                  </a:lnTo>
                  <a:lnTo>
                    <a:pt x="3005" y="2892"/>
                  </a:lnTo>
                  <a:lnTo>
                    <a:pt x="3028" y="2848"/>
                  </a:lnTo>
                  <a:lnTo>
                    <a:pt x="3044" y="2802"/>
                  </a:lnTo>
                  <a:lnTo>
                    <a:pt x="3054" y="2753"/>
                  </a:lnTo>
                  <a:lnTo>
                    <a:pt x="3058" y="2703"/>
                  </a:lnTo>
                  <a:lnTo>
                    <a:pt x="3054" y="2652"/>
                  </a:lnTo>
                  <a:lnTo>
                    <a:pt x="3044" y="2604"/>
                  </a:lnTo>
                  <a:lnTo>
                    <a:pt x="3028" y="2558"/>
                  </a:lnTo>
                  <a:lnTo>
                    <a:pt x="3006" y="2515"/>
                  </a:lnTo>
                  <a:lnTo>
                    <a:pt x="3046" y="2511"/>
                  </a:lnTo>
                  <a:lnTo>
                    <a:pt x="3085" y="2497"/>
                  </a:lnTo>
                  <a:lnTo>
                    <a:pt x="3123" y="2474"/>
                  </a:lnTo>
                  <a:lnTo>
                    <a:pt x="3158" y="2444"/>
                  </a:lnTo>
                  <a:lnTo>
                    <a:pt x="3191" y="2408"/>
                  </a:lnTo>
                  <a:lnTo>
                    <a:pt x="3221" y="2364"/>
                  </a:lnTo>
                  <a:lnTo>
                    <a:pt x="3244" y="2317"/>
                  </a:lnTo>
                  <a:lnTo>
                    <a:pt x="3262" y="2264"/>
                  </a:lnTo>
                  <a:lnTo>
                    <a:pt x="3274" y="2207"/>
                  </a:lnTo>
                  <a:lnTo>
                    <a:pt x="3278" y="2147"/>
                  </a:lnTo>
                  <a:lnTo>
                    <a:pt x="3274" y="2093"/>
                  </a:lnTo>
                  <a:lnTo>
                    <a:pt x="3260" y="2041"/>
                  </a:lnTo>
                  <a:lnTo>
                    <a:pt x="3241" y="1992"/>
                  </a:lnTo>
                  <a:lnTo>
                    <a:pt x="3214" y="1946"/>
                  </a:lnTo>
                  <a:lnTo>
                    <a:pt x="3181" y="1906"/>
                  </a:lnTo>
                  <a:lnTo>
                    <a:pt x="3143" y="1869"/>
                  </a:lnTo>
                  <a:lnTo>
                    <a:pt x="3101" y="1839"/>
                  </a:lnTo>
                  <a:lnTo>
                    <a:pt x="3054" y="1813"/>
                  </a:lnTo>
                  <a:lnTo>
                    <a:pt x="3003" y="1794"/>
                  </a:lnTo>
                  <a:lnTo>
                    <a:pt x="2951" y="1784"/>
                  </a:lnTo>
                  <a:lnTo>
                    <a:pt x="2896" y="1780"/>
                  </a:lnTo>
                  <a:lnTo>
                    <a:pt x="2205" y="1780"/>
                  </a:lnTo>
                  <a:lnTo>
                    <a:pt x="2208" y="1777"/>
                  </a:lnTo>
                  <a:lnTo>
                    <a:pt x="2213" y="1767"/>
                  </a:lnTo>
                  <a:lnTo>
                    <a:pt x="2221" y="1752"/>
                  </a:lnTo>
                  <a:lnTo>
                    <a:pt x="2232" y="1731"/>
                  </a:lnTo>
                  <a:lnTo>
                    <a:pt x="2246" y="1705"/>
                  </a:lnTo>
                  <a:lnTo>
                    <a:pt x="2261" y="1672"/>
                  </a:lnTo>
                  <a:lnTo>
                    <a:pt x="2277" y="1636"/>
                  </a:lnTo>
                  <a:lnTo>
                    <a:pt x="2295" y="1594"/>
                  </a:lnTo>
                  <a:lnTo>
                    <a:pt x="2314" y="1548"/>
                  </a:lnTo>
                  <a:lnTo>
                    <a:pt x="2331" y="1496"/>
                  </a:lnTo>
                  <a:lnTo>
                    <a:pt x="2349" y="1440"/>
                  </a:lnTo>
                  <a:lnTo>
                    <a:pt x="2365" y="1379"/>
                  </a:lnTo>
                  <a:lnTo>
                    <a:pt x="2382" y="1316"/>
                  </a:lnTo>
                  <a:lnTo>
                    <a:pt x="2395" y="1248"/>
                  </a:lnTo>
                  <a:lnTo>
                    <a:pt x="2406" y="1176"/>
                  </a:lnTo>
                  <a:lnTo>
                    <a:pt x="2415" y="1101"/>
                  </a:lnTo>
                  <a:lnTo>
                    <a:pt x="2422" y="1024"/>
                  </a:lnTo>
                  <a:lnTo>
                    <a:pt x="2425" y="943"/>
                  </a:lnTo>
                  <a:lnTo>
                    <a:pt x="2424" y="859"/>
                  </a:lnTo>
                  <a:lnTo>
                    <a:pt x="2418" y="772"/>
                  </a:lnTo>
                  <a:lnTo>
                    <a:pt x="2409" y="682"/>
                  </a:lnTo>
                  <a:lnTo>
                    <a:pt x="2392" y="590"/>
                  </a:lnTo>
                  <a:lnTo>
                    <a:pt x="2382" y="541"/>
                  </a:lnTo>
                  <a:lnTo>
                    <a:pt x="2365" y="498"/>
                  </a:lnTo>
                  <a:lnTo>
                    <a:pt x="2346" y="458"/>
                  </a:lnTo>
                  <a:lnTo>
                    <a:pt x="2323" y="426"/>
                  </a:lnTo>
                  <a:lnTo>
                    <a:pt x="2299" y="396"/>
                  </a:lnTo>
                  <a:lnTo>
                    <a:pt x="2270" y="373"/>
                  </a:lnTo>
                  <a:lnTo>
                    <a:pt x="2242" y="353"/>
                  </a:lnTo>
                  <a:lnTo>
                    <a:pt x="2210" y="339"/>
                  </a:lnTo>
                  <a:lnTo>
                    <a:pt x="2179" y="328"/>
                  </a:lnTo>
                  <a:lnTo>
                    <a:pt x="2147" y="321"/>
                  </a:lnTo>
                  <a:lnTo>
                    <a:pt x="2114" y="320"/>
                  </a:lnTo>
                  <a:close/>
                  <a:moveTo>
                    <a:pt x="2114" y="0"/>
                  </a:moveTo>
                  <a:lnTo>
                    <a:pt x="2174" y="3"/>
                  </a:lnTo>
                  <a:lnTo>
                    <a:pt x="2232" y="12"/>
                  </a:lnTo>
                  <a:lnTo>
                    <a:pt x="2289" y="27"/>
                  </a:lnTo>
                  <a:lnTo>
                    <a:pt x="2345" y="49"/>
                  </a:lnTo>
                  <a:lnTo>
                    <a:pt x="2398" y="75"/>
                  </a:lnTo>
                  <a:lnTo>
                    <a:pt x="2448" y="106"/>
                  </a:lnTo>
                  <a:lnTo>
                    <a:pt x="2496" y="144"/>
                  </a:lnTo>
                  <a:lnTo>
                    <a:pt x="2539" y="186"/>
                  </a:lnTo>
                  <a:lnTo>
                    <a:pt x="2580" y="233"/>
                  </a:lnTo>
                  <a:lnTo>
                    <a:pt x="2615" y="285"/>
                  </a:lnTo>
                  <a:lnTo>
                    <a:pt x="2645" y="340"/>
                  </a:lnTo>
                  <a:lnTo>
                    <a:pt x="2671" y="400"/>
                  </a:lnTo>
                  <a:lnTo>
                    <a:pt x="2691" y="464"/>
                  </a:lnTo>
                  <a:lnTo>
                    <a:pt x="2707" y="530"/>
                  </a:lnTo>
                  <a:lnTo>
                    <a:pt x="2728" y="661"/>
                  </a:lnTo>
                  <a:lnTo>
                    <a:pt x="2740" y="793"/>
                  </a:lnTo>
                  <a:lnTo>
                    <a:pt x="2744" y="928"/>
                  </a:lnTo>
                  <a:lnTo>
                    <a:pt x="2740" y="1061"/>
                  </a:lnTo>
                  <a:lnTo>
                    <a:pt x="2726" y="1195"/>
                  </a:lnTo>
                  <a:lnTo>
                    <a:pt x="2705" y="1328"/>
                  </a:lnTo>
                  <a:lnTo>
                    <a:pt x="2675" y="1459"/>
                  </a:lnTo>
                  <a:lnTo>
                    <a:pt x="2896" y="1459"/>
                  </a:lnTo>
                  <a:lnTo>
                    <a:pt x="2964" y="1464"/>
                  </a:lnTo>
                  <a:lnTo>
                    <a:pt x="3031" y="1473"/>
                  </a:lnTo>
                  <a:lnTo>
                    <a:pt x="3096" y="1488"/>
                  </a:lnTo>
                  <a:lnTo>
                    <a:pt x="3158" y="1511"/>
                  </a:lnTo>
                  <a:lnTo>
                    <a:pt x="3219" y="1538"/>
                  </a:lnTo>
                  <a:lnTo>
                    <a:pt x="3278" y="1572"/>
                  </a:lnTo>
                  <a:lnTo>
                    <a:pt x="3332" y="1611"/>
                  </a:lnTo>
                  <a:lnTo>
                    <a:pt x="3384" y="1656"/>
                  </a:lnTo>
                  <a:lnTo>
                    <a:pt x="3433" y="1708"/>
                  </a:lnTo>
                  <a:lnTo>
                    <a:pt x="3476" y="1762"/>
                  </a:lnTo>
                  <a:lnTo>
                    <a:pt x="3513" y="1820"/>
                  </a:lnTo>
                  <a:lnTo>
                    <a:pt x="3543" y="1881"/>
                  </a:lnTo>
                  <a:lnTo>
                    <a:pt x="3566" y="1945"/>
                  </a:lnTo>
                  <a:lnTo>
                    <a:pt x="3583" y="2010"/>
                  </a:lnTo>
                  <a:lnTo>
                    <a:pt x="3594" y="2078"/>
                  </a:lnTo>
                  <a:lnTo>
                    <a:pt x="3597" y="2147"/>
                  </a:lnTo>
                  <a:lnTo>
                    <a:pt x="3594" y="2226"/>
                  </a:lnTo>
                  <a:lnTo>
                    <a:pt x="3582" y="2302"/>
                  </a:lnTo>
                  <a:lnTo>
                    <a:pt x="3563" y="2375"/>
                  </a:lnTo>
                  <a:lnTo>
                    <a:pt x="3537" y="2444"/>
                  </a:lnTo>
                  <a:lnTo>
                    <a:pt x="3506" y="2509"/>
                  </a:lnTo>
                  <a:lnTo>
                    <a:pt x="3468" y="2572"/>
                  </a:lnTo>
                  <a:lnTo>
                    <a:pt x="3426" y="2627"/>
                  </a:lnTo>
                  <a:lnTo>
                    <a:pt x="3377" y="2677"/>
                  </a:lnTo>
                  <a:lnTo>
                    <a:pt x="3378" y="2703"/>
                  </a:lnTo>
                  <a:lnTo>
                    <a:pt x="3374" y="2772"/>
                  </a:lnTo>
                  <a:lnTo>
                    <a:pt x="3363" y="2842"/>
                  </a:lnTo>
                  <a:lnTo>
                    <a:pt x="3347" y="2908"/>
                  </a:lnTo>
                  <a:lnTo>
                    <a:pt x="3323" y="2973"/>
                  </a:lnTo>
                  <a:lnTo>
                    <a:pt x="3291" y="3036"/>
                  </a:lnTo>
                  <a:lnTo>
                    <a:pt x="3255" y="3095"/>
                  </a:lnTo>
                  <a:lnTo>
                    <a:pt x="3226" y="3132"/>
                  </a:lnTo>
                  <a:lnTo>
                    <a:pt x="3196" y="3167"/>
                  </a:lnTo>
                  <a:lnTo>
                    <a:pt x="3200" y="3243"/>
                  </a:lnTo>
                  <a:lnTo>
                    <a:pt x="3198" y="3314"/>
                  </a:lnTo>
                  <a:lnTo>
                    <a:pt x="3187" y="3381"/>
                  </a:lnTo>
                  <a:lnTo>
                    <a:pt x="3171" y="3447"/>
                  </a:lnTo>
                  <a:lnTo>
                    <a:pt x="3147" y="3510"/>
                  </a:lnTo>
                  <a:lnTo>
                    <a:pt x="3119" y="3570"/>
                  </a:lnTo>
                  <a:lnTo>
                    <a:pt x="3084" y="3627"/>
                  </a:lnTo>
                  <a:lnTo>
                    <a:pt x="3044" y="3680"/>
                  </a:lnTo>
                  <a:lnTo>
                    <a:pt x="2999" y="3729"/>
                  </a:lnTo>
                  <a:lnTo>
                    <a:pt x="2951" y="3773"/>
                  </a:lnTo>
                  <a:lnTo>
                    <a:pt x="2951" y="3788"/>
                  </a:lnTo>
                  <a:lnTo>
                    <a:pt x="2946" y="3863"/>
                  </a:lnTo>
                  <a:lnTo>
                    <a:pt x="2934" y="3935"/>
                  </a:lnTo>
                  <a:lnTo>
                    <a:pt x="2915" y="4005"/>
                  </a:lnTo>
                  <a:lnTo>
                    <a:pt x="2889" y="4072"/>
                  </a:lnTo>
                  <a:lnTo>
                    <a:pt x="2857" y="4134"/>
                  </a:lnTo>
                  <a:lnTo>
                    <a:pt x="2817" y="4194"/>
                  </a:lnTo>
                  <a:lnTo>
                    <a:pt x="2773" y="4248"/>
                  </a:lnTo>
                  <a:lnTo>
                    <a:pt x="2724" y="4298"/>
                  </a:lnTo>
                  <a:lnTo>
                    <a:pt x="2668" y="4343"/>
                  </a:lnTo>
                  <a:lnTo>
                    <a:pt x="2610" y="4381"/>
                  </a:lnTo>
                  <a:lnTo>
                    <a:pt x="2546" y="4415"/>
                  </a:lnTo>
                  <a:lnTo>
                    <a:pt x="2479" y="4441"/>
                  </a:lnTo>
                  <a:lnTo>
                    <a:pt x="2410" y="4460"/>
                  </a:lnTo>
                  <a:lnTo>
                    <a:pt x="2337" y="4472"/>
                  </a:lnTo>
                  <a:lnTo>
                    <a:pt x="2262" y="4476"/>
                  </a:lnTo>
                  <a:lnTo>
                    <a:pt x="1871" y="4476"/>
                  </a:lnTo>
                  <a:lnTo>
                    <a:pt x="1750" y="4475"/>
                  </a:lnTo>
                  <a:lnTo>
                    <a:pt x="1636" y="4471"/>
                  </a:lnTo>
                  <a:lnTo>
                    <a:pt x="1527" y="4462"/>
                  </a:lnTo>
                  <a:lnTo>
                    <a:pt x="1424" y="4453"/>
                  </a:lnTo>
                  <a:lnTo>
                    <a:pt x="1326" y="4439"/>
                  </a:lnTo>
                  <a:lnTo>
                    <a:pt x="1235" y="4423"/>
                  </a:lnTo>
                  <a:lnTo>
                    <a:pt x="1148" y="4404"/>
                  </a:lnTo>
                  <a:lnTo>
                    <a:pt x="1067" y="4381"/>
                  </a:lnTo>
                  <a:lnTo>
                    <a:pt x="995" y="4358"/>
                  </a:lnTo>
                  <a:lnTo>
                    <a:pt x="928" y="4332"/>
                  </a:lnTo>
                  <a:lnTo>
                    <a:pt x="869" y="4306"/>
                  </a:lnTo>
                  <a:lnTo>
                    <a:pt x="814" y="4279"/>
                  </a:lnTo>
                  <a:lnTo>
                    <a:pt x="766" y="4252"/>
                  </a:lnTo>
                  <a:lnTo>
                    <a:pt x="721" y="4226"/>
                  </a:lnTo>
                  <a:lnTo>
                    <a:pt x="680" y="4202"/>
                  </a:lnTo>
                  <a:lnTo>
                    <a:pt x="643" y="4178"/>
                  </a:lnTo>
                  <a:lnTo>
                    <a:pt x="609" y="4156"/>
                  </a:lnTo>
                  <a:lnTo>
                    <a:pt x="578" y="4137"/>
                  </a:lnTo>
                  <a:lnTo>
                    <a:pt x="547" y="4121"/>
                  </a:lnTo>
                  <a:lnTo>
                    <a:pt x="517" y="4106"/>
                  </a:lnTo>
                  <a:lnTo>
                    <a:pt x="486" y="4095"/>
                  </a:lnTo>
                  <a:lnTo>
                    <a:pt x="452" y="4087"/>
                  </a:lnTo>
                  <a:lnTo>
                    <a:pt x="414" y="4080"/>
                  </a:lnTo>
                  <a:lnTo>
                    <a:pt x="370" y="4076"/>
                  </a:lnTo>
                  <a:lnTo>
                    <a:pt x="320" y="4076"/>
                  </a:lnTo>
                  <a:lnTo>
                    <a:pt x="269" y="4070"/>
                  </a:lnTo>
                  <a:lnTo>
                    <a:pt x="218" y="4060"/>
                  </a:lnTo>
                  <a:lnTo>
                    <a:pt x="172" y="4039"/>
                  </a:lnTo>
                  <a:lnTo>
                    <a:pt x="131" y="4013"/>
                  </a:lnTo>
                  <a:lnTo>
                    <a:pt x="93" y="3982"/>
                  </a:lnTo>
                  <a:lnTo>
                    <a:pt x="62" y="3944"/>
                  </a:lnTo>
                  <a:lnTo>
                    <a:pt x="35" y="3902"/>
                  </a:lnTo>
                  <a:lnTo>
                    <a:pt x="16" y="3856"/>
                  </a:lnTo>
                  <a:lnTo>
                    <a:pt x="4" y="3807"/>
                  </a:lnTo>
                  <a:lnTo>
                    <a:pt x="0" y="3756"/>
                  </a:lnTo>
                  <a:lnTo>
                    <a:pt x="0" y="2237"/>
                  </a:lnTo>
                  <a:lnTo>
                    <a:pt x="4" y="2185"/>
                  </a:lnTo>
                  <a:lnTo>
                    <a:pt x="16" y="2136"/>
                  </a:lnTo>
                  <a:lnTo>
                    <a:pt x="35" y="2090"/>
                  </a:lnTo>
                  <a:lnTo>
                    <a:pt x="62" y="2049"/>
                  </a:lnTo>
                  <a:lnTo>
                    <a:pt x="93" y="2011"/>
                  </a:lnTo>
                  <a:lnTo>
                    <a:pt x="131" y="1979"/>
                  </a:lnTo>
                  <a:lnTo>
                    <a:pt x="172" y="1953"/>
                  </a:lnTo>
                  <a:lnTo>
                    <a:pt x="218" y="1934"/>
                  </a:lnTo>
                  <a:lnTo>
                    <a:pt x="269" y="1922"/>
                  </a:lnTo>
                  <a:lnTo>
                    <a:pt x="320" y="1918"/>
                  </a:lnTo>
                  <a:lnTo>
                    <a:pt x="379" y="1918"/>
                  </a:lnTo>
                  <a:lnTo>
                    <a:pt x="434" y="1918"/>
                  </a:lnTo>
                  <a:lnTo>
                    <a:pt x="487" y="1915"/>
                  </a:lnTo>
                  <a:lnTo>
                    <a:pt x="539" y="1912"/>
                  </a:lnTo>
                  <a:lnTo>
                    <a:pt x="589" y="1907"/>
                  </a:lnTo>
                  <a:lnTo>
                    <a:pt x="637" y="1900"/>
                  </a:lnTo>
                  <a:lnTo>
                    <a:pt x="683" y="1889"/>
                  </a:lnTo>
                  <a:lnTo>
                    <a:pt x="728" y="1874"/>
                  </a:lnTo>
                  <a:lnTo>
                    <a:pt x="772" y="1857"/>
                  </a:lnTo>
                  <a:lnTo>
                    <a:pt x="816" y="1834"/>
                  </a:lnTo>
                  <a:lnTo>
                    <a:pt x="859" y="1807"/>
                  </a:lnTo>
                  <a:lnTo>
                    <a:pt x="903" y="1773"/>
                  </a:lnTo>
                  <a:lnTo>
                    <a:pt x="946" y="1735"/>
                  </a:lnTo>
                  <a:lnTo>
                    <a:pt x="990" y="1689"/>
                  </a:lnTo>
                  <a:lnTo>
                    <a:pt x="1033" y="1636"/>
                  </a:lnTo>
                  <a:lnTo>
                    <a:pt x="1078" y="1575"/>
                  </a:lnTo>
                  <a:lnTo>
                    <a:pt x="1123" y="1507"/>
                  </a:lnTo>
                  <a:lnTo>
                    <a:pt x="1132" y="1492"/>
                  </a:lnTo>
                  <a:lnTo>
                    <a:pt x="1178" y="1419"/>
                  </a:lnTo>
                  <a:lnTo>
                    <a:pt x="1222" y="1350"/>
                  </a:lnTo>
                  <a:lnTo>
                    <a:pt x="1261" y="1283"/>
                  </a:lnTo>
                  <a:lnTo>
                    <a:pt x="1299" y="1219"/>
                  </a:lnTo>
                  <a:lnTo>
                    <a:pt x="1335" y="1157"/>
                  </a:lnTo>
                  <a:lnTo>
                    <a:pt x="1366" y="1095"/>
                  </a:lnTo>
                  <a:lnTo>
                    <a:pt x="1396" y="1032"/>
                  </a:lnTo>
                  <a:lnTo>
                    <a:pt x="1423" y="968"/>
                  </a:lnTo>
                  <a:lnTo>
                    <a:pt x="1447" y="903"/>
                  </a:lnTo>
                  <a:lnTo>
                    <a:pt x="1469" y="834"/>
                  </a:lnTo>
                  <a:lnTo>
                    <a:pt x="1488" y="762"/>
                  </a:lnTo>
                  <a:lnTo>
                    <a:pt x="1506" y="685"/>
                  </a:lnTo>
                  <a:lnTo>
                    <a:pt x="1521" y="601"/>
                  </a:lnTo>
                  <a:lnTo>
                    <a:pt x="1533" y="513"/>
                  </a:lnTo>
                  <a:lnTo>
                    <a:pt x="1544" y="449"/>
                  </a:lnTo>
                  <a:lnTo>
                    <a:pt x="1561" y="389"/>
                  </a:lnTo>
                  <a:lnTo>
                    <a:pt x="1586" y="331"/>
                  </a:lnTo>
                  <a:lnTo>
                    <a:pt x="1616" y="277"/>
                  </a:lnTo>
                  <a:lnTo>
                    <a:pt x="1651" y="225"/>
                  </a:lnTo>
                  <a:lnTo>
                    <a:pt x="1692" y="179"/>
                  </a:lnTo>
                  <a:lnTo>
                    <a:pt x="1738" y="136"/>
                  </a:lnTo>
                  <a:lnTo>
                    <a:pt x="1784" y="100"/>
                  </a:lnTo>
                  <a:lnTo>
                    <a:pt x="1834" y="71"/>
                  </a:lnTo>
                  <a:lnTo>
                    <a:pt x="1886" y="46"/>
                  </a:lnTo>
                  <a:lnTo>
                    <a:pt x="1942" y="26"/>
                  </a:lnTo>
                  <a:lnTo>
                    <a:pt x="1997" y="12"/>
                  </a:lnTo>
                  <a:lnTo>
                    <a:pt x="2056" y="3"/>
                  </a:lnTo>
                  <a:lnTo>
                    <a:pt x="2114" y="0"/>
                  </a:lnTo>
                  <a:close/>
                </a:path>
              </a:pathLst>
            </a:custGeom>
            <a:solidFill>
              <a:schemeClr val="accent5">
                <a:lumMod val="75000"/>
              </a:schemeClr>
            </a:solidFill>
            <a:ln w="0">
              <a:noFill/>
              <a:prstDash val="solid"/>
              <a:round/>
              <a:headEnd/>
              <a:tailEnd/>
            </a:ln>
            <a:effectLst/>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en-US"/>
            </a:p>
          </p:txBody>
        </p:sp>
      </p:grpSp>
      <p:sp>
        <p:nvSpPr>
          <p:cNvPr id="30" name="Rectangle 85">
            <a:extLst>
              <a:ext uri="{FF2B5EF4-FFF2-40B4-BE49-F238E27FC236}">
                <a16:creationId xmlns:a16="http://schemas.microsoft.com/office/drawing/2014/main" id="{637C51A1-8708-47C2-A377-401F1BAE69F5}"/>
              </a:ext>
            </a:extLst>
          </p:cNvPr>
          <p:cNvSpPr/>
          <p:nvPr/>
        </p:nvSpPr>
        <p:spPr>
          <a:xfrm>
            <a:off x="3128041" y="1036248"/>
            <a:ext cx="6369993" cy="1015663"/>
          </a:xfrm>
          <a:prstGeom prst="rect">
            <a:avLst/>
          </a:prstGeom>
        </p:spPr>
        <p:txBody>
          <a:bodyPr wrap="square">
            <a:spAutoFit/>
          </a:bodyPr>
          <a:lstStyle/>
          <a:p>
            <a:pPr algn="ctr"/>
            <a:r>
              <a:rPr lang="en-US" sz="2400" b="1" i="1">
                <a:solidFill>
                  <a:srgbClr val="0070C0"/>
                </a:solidFill>
              </a:rPr>
              <a:t>Kĩ năng </a:t>
            </a:r>
            <a:r>
              <a:rPr lang="en-US" sz="2400" b="1" i="1" err="1">
                <a:solidFill>
                  <a:srgbClr val="0070C0"/>
                </a:solidFill>
              </a:rPr>
              <a:t>lắng</a:t>
            </a:r>
            <a:r>
              <a:rPr lang="en-US" sz="2400" b="1" i="1">
                <a:solidFill>
                  <a:srgbClr val="0070C0"/>
                </a:solidFill>
              </a:rPr>
              <a:t> nghe</a:t>
            </a:r>
          </a:p>
          <a:p>
            <a:pPr algn="just"/>
            <a:r>
              <a:rPr lang="en-US"/>
              <a:t>Tập </a:t>
            </a:r>
            <a:r>
              <a:rPr lang="en-US" dirty="0" err="1"/>
              <a:t>trung</a:t>
            </a:r>
            <a:r>
              <a:rPr lang="en-US" dirty="0"/>
              <a:t> </a:t>
            </a:r>
            <a:r>
              <a:rPr lang="en-US" dirty="0" err="1"/>
              <a:t>chú</a:t>
            </a:r>
            <a:r>
              <a:rPr lang="en-US" dirty="0"/>
              <a:t> ý, </a:t>
            </a:r>
            <a:r>
              <a:rPr lang="en-US" dirty="0" err="1"/>
              <a:t>quan</a:t>
            </a:r>
            <a:r>
              <a:rPr lang="en-US" dirty="0"/>
              <a:t> </a:t>
            </a:r>
            <a:r>
              <a:rPr lang="en-US" dirty="0" err="1"/>
              <a:t>tâm</a:t>
            </a:r>
            <a:r>
              <a:rPr lang="en-US" dirty="0"/>
              <a:t>, </a:t>
            </a:r>
            <a:r>
              <a:rPr lang="en-US" dirty="0" err="1"/>
              <a:t>thấu</a:t>
            </a:r>
            <a:r>
              <a:rPr lang="en-US" dirty="0"/>
              <a:t> </a:t>
            </a:r>
            <a:r>
              <a:rPr lang="en-US" dirty="0" err="1"/>
              <a:t>hiểu</a:t>
            </a:r>
            <a:r>
              <a:rPr lang="en-US" dirty="0"/>
              <a:t> </a:t>
            </a:r>
            <a:r>
              <a:rPr lang="en-US" dirty="0" err="1"/>
              <a:t>suy</a:t>
            </a:r>
            <a:r>
              <a:rPr lang="en-US" dirty="0"/>
              <a:t> </a:t>
            </a:r>
            <a:r>
              <a:rPr lang="en-US" dirty="0" err="1"/>
              <a:t>nghĩ</a:t>
            </a:r>
            <a:r>
              <a:rPr lang="en-US" dirty="0"/>
              <a:t>, </a:t>
            </a:r>
            <a:r>
              <a:rPr lang="en-US" dirty="0" err="1"/>
              <a:t>cảm</a:t>
            </a:r>
            <a:r>
              <a:rPr lang="en-US" dirty="0"/>
              <a:t> </a:t>
            </a:r>
            <a:r>
              <a:rPr lang="en-US" dirty="0" err="1"/>
              <a:t>xúc</a:t>
            </a:r>
            <a:r>
              <a:rPr lang="en-US" dirty="0"/>
              <a:t>, </a:t>
            </a:r>
            <a:r>
              <a:rPr lang="en-US" dirty="0" err="1"/>
              <a:t>vấn</a:t>
            </a:r>
            <a:r>
              <a:rPr lang="en-US" dirty="0"/>
              <a:t> </a:t>
            </a:r>
            <a:r>
              <a:rPr lang="en-US" dirty="0" err="1"/>
              <a:t>đề</a:t>
            </a:r>
            <a:r>
              <a:rPr lang="en-US" dirty="0"/>
              <a:t> </a:t>
            </a:r>
            <a:r>
              <a:rPr lang="en-US" dirty="0" err="1"/>
              <a:t>của</a:t>
            </a:r>
            <a:r>
              <a:rPr lang="en-US" dirty="0"/>
              <a:t> </a:t>
            </a:r>
            <a:r>
              <a:rPr lang="en-US" dirty="0" err="1"/>
              <a:t>học</a:t>
            </a:r>
            <a:r>
              <a:rPr lang="en-US" dirty="0"/>
              <a:t> </a:t>
            </a:r>
            <a:r>
              <a:rPr lang="en-US" dirty="0" err="1"/>
              <a:t>sinh</a:t>
            </a:r>
            <a:r>
              <a:rPr lang="en-US" dirty="0"/>
              <a:t>; </a:t>
            </a:r>
            <a:r>
              <a:rPr lang="en-US" dirty="0" err="1"/>
              <a:t>đưa</a:t>
            </a:r>
            <a:r>
              <a:rPr lang="en-US" dirty="0"/>
              <a:t> ra </a:t>
            </a:r>
            <a:r>
              <a:rPr lang="en-US" dirty="0" err="1"/>
              <a:t>những</a:t>
            </a:r>
            <a:r>
              <a:rPr lang="en-US" dirty="0"/>
              <a:t> </a:t>
            </a:r>
            <a:r>
              <a:rPr lang="en-US" dirty="0" err="1"/>
              <a:t>phản</a:t>
            </a:r>
            <a:r>
              <a:rPr lang="en-US" dirty="0"/>
              <a:t> </a:t>
            </a:r>
            <a:r>
              <a:rPr lang="en-US" dirty="0" err="1"/>
              <a:t>hồi</a:t>
            </a:r>
            <a:r>
              <a:rPr lang="en-US" dirty="0"/>
              <a:t> </a:t>
            </a:r>
            <a:r>
              <a:rPr lang="en-US" err="1"/>
              <a:t>phù</a:t>
            </a:r>
            <a:r>
              <a:rPr lang="en-US"/>
              <a:t> hợp.</a:t>
            </a:r>
            <a:endParaRPr lang="en-US" dirty="0">
              <a:solidFill>
                <a:schemeClr val="tx1">
                  <a:lumMod val="75000"/>
                  <a:lumOff val="25000"/>
                </a:schemeClr>
              </a:solidFill>
            </a:endParaRPr>
          </a:p>
        </p:txBody>
      </p:sp>
      <p:sp>
        <p:nvSpPr>
          <p:cNvPr id="31" name="Rectangle 86">
            <a:extLst>
              <a:ext uri="{FF2B5EF4-FFF2-40B4-BE49-F238E27FC236}">
                <a16:creationId xmlns:a16="http://schemas.microsoft.com/office/drawing/2014/main" id="{F50869CC-3A64-42C7-B0BA-60AFEAC9B8D4}"/>
              </a:ext>
            </a:extLst>
          </p:cNvPr>
          <p:cNvSpPr/>
          <p:nvPr/>
        </p:nvSpPr>
        <p:spPr>
          <a:xfrm>
            <a:off x="7743156" y="2510716"/>
            <a:ext cx="4243484" cy="1569660"/>
          </a:xfrm>
          <a:prstGeom prst="rect">
            <a:avLst/>
          </a:prstGeom>
        </p:spPr>
        <p:txBody>
          <a:bodyPr wrap="square">
            <a:spAutoFit/>
          </a:bodyPr>
          <a:lstStyle/>
          <a:p>
            <a:r>
              <a:rPr lang="en-US" sz="2400" b="1" i="1">
                <a:solidFill>
                  <a:srgbClr val="0070C0"/>
                </a:solidFill>
              </a:rPr>
              <a:t>Kĩ năng </a:t>
            </a:r>
            <a:r>
              <a:rPr lang="en-US" sz="2400" b="1" i="1" dirty="0" err="1">
                <a:solidFill>
                  <a:srgbClr val="0070C0"/>
                </a:solidFill>
              </a:rPr>
              <a:t>đặt</a:t>
            </a:r>
            <a:r>
              <a:rPr lang="en-US" sz="2400" b="1" i="1" dirty="0">
                <a:solidFill>
                  <a:srgbClr val="0070C0"/>
                </a:solidFill>
              </a:rPr>
              <a:t> </a:t>
            </a:r>
            <a:r>
              <a:rPr lang="en-US" sz="2400" b="1" i="1" dirty="0" err="1">
                <a:solidFill>
                  <a:srgbClr val="0070C0"/>
                </a:solidFill>
              </a:rPr>
              <a:t>câu</a:t>
            </a:r>
            <a:r>
              <a:rPr lang="en-US" sz="2400" b="1" i="1" dirty="0">
                <a:solidFill>
                  <a:srgbClr val="0070C0"/>
                </a:solidFill>
              </a:rPr>
              <a:t> </a:t>
            </a:r>
            <a:r>
              <a:rPr lang="en-US" sz="2400" b="1" i="1" dirty="0" err="1">
                <a:solidFill>
                  <a:srgbClr val="0070C0"/>
                </a:solidFill>
              </a:rPr>
              <a:t>hỏi</a:t>
            </a:r>
            <a:endParaRPr lang="en-US" sz="2400" b="1" i="1" kern="0" dirty="0">
              <a:solidFill>
                <a:srgbClr val="0070C0"/>
              </a:solidFill>
              <a:latin typeface="Arial" panose="020B0604020202020204" pitchFamily="34" charset="0"/>
              <a:cs typeface="Arial" pitchFamily="34" charset="0"/>
            </a:endParaRPr>
          </a:p>
          <a:p>
            <a:r>
              <a:rPr lang="en-US"/>
              <a:t>Sử </a:t>
            </a:r>
            <a:r>
              <a:rPr lang="en-US" dirty="0" err="1"/>
              <a:t>dụng</a:t>
            </a:r>
            <a:r>
              <a:rPr lang="en-US" dirty="0"/>
              <a:t> </a:t>
            </a:r>
            <a:r>
              <a:rPr lang="en-US" dirty="0" err="1"/>
              <a:t>các</a:t>
            </a:r>
            <a:r>
              <a:rPr lang="en-US" dirty="0"/>
              <a:t> </a:t>
            </a:r>
            <a:r>
              <a:rPr lang="en-US" dirty="0" err="1"/>
              <a:t>dạng</a:t>
            </a:r>
            <a:r>
              <a:rPr lang="en-US" dirty="0"/>
              <a:t> </a:t>
            </a:r>
            <a:r>
              <a:rPr lang="en-US" dirty="0" err="1"/>
              <a:t>câu</a:t>
            </a:r>
            <a:r>
              <a:rPr lang="en-US" dirty="0"/>
              <a:t> </a:t>
            </a:r>
            <a:r>
              <a:rPr lang="en-US" dirty="0" err="1"/>
              <a:t>hỏi</a:t>
            </a:r>
            <a:r>
              <a:rPr lang="en-US" dirty="0"/>
              <a:t> (</a:t>
            </a:r>
            <a:r>
              <a:rPr lang="en-US" dirty="0" err="1"/>
              <a:t>cách</a:t>
            </a:r>
            <a:r>
              <a:rPr lang="en-US" dirty="0"/>
              <a:t> </a:t>
            </a:r>
            <a:r>
              <a:rPr lang="en-US" dirty="0" err="1"/>
              <a:t>hỏi</a:t>
            </a:r>
            <a:r>
              <a:rPr lang="en-US" dirty="0"/>
              <a:t>) </a:t>
            </a:r>
            <a:r>
              <a:rPr lang="en-US" dirty="0" err="1"/>
              <a:t>để</a:t>
            </a:r>
            <a:r>
              <a:rPr lang="en-US" dirty="0"/>
              <a:t> </a:t>
            </a:r>
            <a:r>
              <a:rPr lang="en-US" dirty="0" err="1"/>
              <a:t>khai</a:t>
            </a:r>
            <a:r>
              <a:rPr lang="en-US" dirty="0"/>
              <a:t> </a:t>
            </a:r>
            <a:r>
              <a:rPr lang="en-US" dirty="0" err="1"/>
              <a:t>thác</a:t>
            </a:r>
            <a:r>
              <a:rPr lang="en-US" dirty="0"/>
              <a:t> </a:t>
            </a:r>
            <a:r>
              <a:rPr lang="en-US" dirty="0" err="1"/>
              <a:t>thông</a:t>
            </a:r>
            <a:r>
              <a:rPr lang="en-US" dirty="0"/>
              <a:t> tin, </a:t>
            </a:r>
            <a:r>
              <a:rPr lang="en-US" dirty="0" err="1"/>
              <a:t>làm</a:t>
            </a:r>
            <a:r>
              <a:rPr lang="en-US" dirty="0"/>
              <a:t> </a:t>
            </a:r>
            <a:r>
              <a:rPr lang="en-US" dirty="0" err="1"/>
              <a:t>sáng</a:t>
            </a:r>
            <a:r>
              <a:rPr lang="en-US" dirty="0"/>
              <a:t> </a:t>
            </a:r>
            <a:r>
              <a:rPr lang="en-US" dirty="0" err="1"/>
              <a:t>tỏ</a:t>
            </a:r>
            <a:r>
              <a:rPr lang="en-US" dirty="0"/>
              <a:t> </a:t>
            </a:r>
            <a:r>
              <a:rPr lang="en-US" dirty="0" err="1"/>
              <a:t>vấn</a:t>
            </a:r>
            <a:r>
              <a:rPr lang="en-US" dirty="0"/>
              <a:t> </a:t>
            </a:r>
            <a:r>
              <a:rPr lang="en-US" dirty="0" err="1"/>
              <a:t>đề</a:t>
            </a:r>
            <a:r>
              <a:rPr lang="en-US" dirty="0"/>
              <a:t>, </a:t>
            </a:r>
            <a:r>
              <a:rPr lang="en-US" dirty="0" err="1"/>
              <a:t>khuyến</a:t>
            </a:r>
            <a:r>
              <a:rPr lang="en-US" dirty="0"/>
              <a:t> </a:t>
            </a:r>
            <a:r>
              <a:rPr lang="en-US" dirty="0" err="1"/>
              <a:t>khích</a:t>
            </a:r>
            <a:r>
              <a:rPr lang="en-US" dirty="0"/>
              <a:t> </a:t>
            </a:r>
            <a:r>
              <a:rPr lang="en-US" dirty="0" err="1"/>
              <a:t>học</a:t>
            </a:r>
            <a:r>
              <a:rPr lang="en-US" dirty="0"/>
              <a:t> </a:t>
            </a:r>
            <a:r>
              <a:rPr lang="en-US" dirty="0" err="1"/>
              <a:t>sinh</a:t>
            </a:r>
            <a:r>
              <a:rPr lang="en-US" dirty="0"/>
              <a:t> </a:t>
            </a:r>
            <a:r>
              <a:rPr lang="en-US" dirty="0" err="1"/>
              <a:t>tự</a:t>
            </a:r>
            <a:r>
              <a:rPr lang="en-US" dirty="0"/>
              <a:t> </a:t>
            </a:r>
            <a:r>
              <a:rPr lang="en-US" dirty="0" err="1"/>
              <a:t>bộc</a:t>
            </a:r>
            <a:r>
              <a:rPr lang="en-US" dirty="0"/>
              <a:t> </a:t>
            </a:r>
            <a:r>
              <a:rPr lang="en-US" dirty="0" err="1"/>
              <a:t>lộ</a:t>
            </a:r>
            <a:r>
              <a:rPr lang="en-US" dirty="0"/>
              <a:t> </a:t>
            </a:r>
            <a:r>
              <a:rPr lang="en-US" dirty="0" err="1"/>
              <a:t>những</a:t>
            </a:r>
            <a:r>
              <a:rPr lang="en-US" dirty="0"/>
              <a:t> </a:t>
            </a:r>
            <a:r>
              <a:rPr lang="en-US" dirty="0" err="1"/>
              <a:t>suy</a:t>
            </a:r>
            <a:r>
              <a:rPr lang="en-US" dirty="0"/>
              <a:t> </a:t>
            </a:r>
            <a:r>
              <a:rPr lang="en-US" dirty="0" err="1"/>
              <a:t>nghĩ</a:t>
            </a:r>
            <a:r>
              <a:rPr lang="en-US" dirty="0"/>
              <a:t>, </a:t>
            </a:r>
            <a:r>
              <a:rPr lang="en-US" dirty="0" err="1"/>
              <a:t>xúc</a:t>
            </a:r>
            <a:r>
              <a:rPr lang="en-US" dirty="0"/>
              <a:t> </a:t>
            </a:r>
            <a:r>
              <a:rPr lang="en-US" dirty="0" err="1"/>
              <a:t>cảm</a:t>
            </a:r>
            <a:r>
              <a:rPr lang="en-US" dirty="0"/>
              <a:t> </a:t>
            </a:r>
            <a:r>
              <a:rPr lang="en-US" dirty="0" err="1"/>
              <a:t>của</a:t>
            </a:r>
            <a:r>
              <a:rPr lang="en-US" dirty="0"/>
              <a:t> </a:t>
            </a:r>
            <a:r>
              <a:rPr lang="en-US" dirty="0" err="1"/>
              <a:t>bản</a:t>
            </a:r>
            <a:r>
              <a:rPr lang="en-US" dirty="0"/>
              <a:t> </a:t>
            </a:r>
            <a:r>
              <a:rPr lang="en-US" err="1"/>
              <a:t>thân</a:t>
            </a:r>
            <a:r>
              <a:rPr lang="en-US"/>
              <a:t>.</a:t>
            </a:r>
            <a:r>
              <a:rPr lang="en-US" kern="0">
                <a:solidFill>
                  <a:schemeClr val="tx1">
                    <a:lumMod val="75000"/>
                    <a:lumOff val="25000"/>
                  </a:schemeClr>
                </a:solidFill>
                <a:latin typeface="Arial" panose="020B0604020202020204" pitchFamily="34" charset="0"/>
                <a:cs typeface="Arial" pitchFamily="34" charset="0"/>
              </a:rPr>
              <a:t> </a:t>
            </a:r>
            <a:endParaRPr lang="en-US" dirty="0">
              <a:solidFill>
                <a:schemeClr val="tx1">
                  <a:lumMod val="75000"/>
                  <a:lumOff val="25000"/>
                </a:schemeClr>
              </a:solidFill>
            </a:endParaRPr>
          </a:p>
        </p:txBody>
      </p:sp>
      <p:sp>
        <p:nvSpPr>
          <p:cNvPr id="32" name="Rectangle 88">
            <a:extLst>
              <a:ext uri="{FF2B5EF4-FFF2-40B4-BE49-F238E27FC236}">
                <a16:creationId xmlns:a16="http://schemas.microsoft.com/office/drawing/2014/main" id="{CD865EA3-E55D-496D-B8FC-8CE166DF829D}"/>
              </a:ext>
            </a:extLst>
          </p:cNvPr>
          <p:cNvSpPr/>
          <p:nvPr/>
        </p:nvSpPr>
        <p:spPr>
          <a:xfrm>
            <a:off x="7434500" y="4523622"/>
            <a:ext cx="4243484" cy="1569660"/>
          </a:xfrm>
          <a:prstGeom prst="rect">
            <a:avLst/>
          </a:prstGeom>
        </p:spPr>
        <p:txBody>
          <a:bodyPr wrap="square">
            <a:spAutoFit/>
          </a:bodyPr>
          <a:lstStyle/>
          <a:p>
            <a:r>
              <a:rPr lang="en-US" sz="2400" b="1" i="1">
                <a:solidFill>
                  <a:srgbClr val="0070C0"/>
                </a:solidFill>
              </a:rPr>
              <a:t>Kĩ năng </a:t>
            </a:r>
            <a:r>
              <a:rPr lang="en-US" sz="2400" b="1" i="1" err="1">
                <a:solidFill>
                  <a:srgbClr val="0070C0"/>
                </a:solidFill>
              </a:rPr>
              <a:t>phản</a:t>
            </a:r>
            <a:r>
              <a:rPr lang="en-US" sz="2400" b="1" i="1">
                <a:solidFill>
                  <a:srgbClr val="0070C0"/>
                </a:solidFill>
              </a:rPr>
              <a:t> hồi</a:t>
            </a:r>
          </a:p>
          <a:p>
            <a:r>
              <a:rPr lang="en-US"/>
              <a:t>Diễn đạt, phản ánh lại </a:t>
            </a:r>
            <a:r>
              <a:rPr lang="en-US" dirty="0" err="1"/>
              <a:t>những</a:t>
            </a:r>
            <a:r>
              <a:rPr lang="en-US" dirty="0"/>
              <a:t> </a:t>
            </a:r>
            <a:r>
              <a:rPr lang="en-US" dirty="0" err="1"/>
              <a:t>cảm</a:t>
            </a:r>
            <a:r>
              <a:rPr lang="en-US" dirty="0"/>
              <a:t> </a:t>
            </a:r>
            <a:r>
              <a:rPr lang="en-US" dirty="0" err="1"/>
              <a:t>xúc</a:t>
            </a:r>
            <a:r>
              <a:rPr lang="en-US" dirty="0"/>
              <a:t>, </a:t>
            </a:r>
            <a:r>
              <a:rPr lang="en-US" dirty="0" err="1"/>
              <a:t>suy</a:t>
            </a:r>
            <a:r>
              <a:rPr lang="en-US" dirty="0"/>
              <a:t> </a:t>
            </a:r>
            <a:r>
              <a:rPr lang="en-US" dirty="0" err="1"/>
              <a:t>nghĩ</a:t>
            </a:r>
            <a:r>
              <a:rPr lang="en-US" dirty="0"/>
              <a:t>, </a:t>
            </a:r>
            <a:r>
              <a:rPr lang="en-US" dirty="0" err="1"/>
              <a:t>hành</a:t>
            </a:r>
            <a:r>
              <a:rPr lang="en-US" dirty="0"/>
              <a:t> vi </a:t>
            </a:r>
            <a:r>
              <a:rPr lang="en-US" dirty="0" err="1"/>
              <a:t>của</a:t>
            </a:r>
            <a:r>
              <a:rPr lang="en-US" dirty="0"/>
              <a:t> </a:t>
            </a:r>
            <a:r>
              <a:rPr lang="en-US" dirty="0" err="1"/>
              <a:t>học</a:t>
            </a:r>
            <a:r>
              <a:rPr lang="en-US" dirty="0"/>
              <a:t> </a:t>
            </a:r>
            <a:r>
              <a:rPr lang="en-US" dirty="0" err="1"/>
              <a:t>sinh</a:t>
            </a:r>
            <a:r>
              <a:rPr lang="en-US" dirty="0"/>
              <a:t> </a:t>
            </a:r>
            <a:r>
              <a:rPr lang="en-US" dirty="0" err="1"/>
              <a:t>nhằm</a:t>
            </a:r>
            <a:r>
              <a:rPr lang="en-US" dirty="0"/>
              <a:t> </a:t>
            </a:r>
            <a:r>
              <a:rPr lang="en-US" dirty="0" err="1"/>
              <a:t>kiểm</a:t>
            </a:r>
            <a:r>
              <a:rPr lang="en-US" dirty="0"/>
              <a:t> </a:t>
            </a:r>
            <a:r>
              <a:rPr lang="en-US" dirty="0" err="1"/>
              <a:t>tra</a:t>
            </a:r>
            <a:r>
              <a:rPr lang="en-US" dirty="0"/>
              <a:t> </a:t>
            </a:r>
            <a:r>
              <a:rPr lang="en-US" dirty="0" err="1"/>
              <a:t>lại</a:t>
            </a:r>
            <a:r>
              <a:rPr lang="en-US" dirty="0"/>
              <a:t> </a:t>
            </a:r>
            <a:r>
              <a:rPr lang="en-US" dirty="0" err="1"/>
              <a:t>thông</a:t>
            </a:r>
            <a:r>
              <a:rPr lang="en-US" dirty="0"/>
              <a:t> tin, </a:t>
            </a:r>
            <a:r>
              <a:rPr lang="en-US" dirty="0" err="1"/>
              <a:t>đồng</a:t>
            </a:r>
            <a:r>
              <a:rPr lang="en-US" dirty="0"/>
              <a:t> </a:t>
            </a:r>
            <a:r>
              <a:rPr lang="en-US" dirty="0" err="1"/>
              <a:t>thời</a:t>
            </a:r>
            <a:r>
              <a:rPr lang="en-US" dirty="0"/>
              <a:t> </a:t>
            </a:r>
            <a:r>
              <a:rPr lang="en-US" dirty="0" err="1"/>
              <a:t>thể</a:t>
            </a:r>
            <a:r>
              <a:rPr lang="en-US" dirty="0"/>
              <a:t> </a:t>
            </a:r>
            <a:r>
              <a:rPr lang="en-US" dirty="0" err="1"/>
              <a:t>hiện</a:t>
            </a:r>
            <a:r>
              <a:rPr lang="en-US" dirty="0"/>
              <a:t> </a:t>
            </a:r>
            <a:r>
              <a:rPr lang="en-US" dirty="0" err="1"/>
              <a:t>thái</a:t>
            </a:r>
            <a:r>
              <a:rPr lang="en-US" dirty="0"/>
              <a:t> </a:t>
            </a:r>
            <a:r>
              <a:rPr lang="en-US" dirty="0" err="1"/>
              <a:t>độ</a:t>
            </a:r>
            <a:r>
              <a:rPr lang="en-US" dirty="0"/>
              <a:t> </a:t>
            </a:r>
            <a:r>
              <a:rPr lang="en-US" err="1"/>
              <a:t>quan</a:t>
            </a:r>
            <a:r>
              <a:rPr lang="en-US"/>
              <a:t> tâm, khích lệ.</a:t>
            </a:r>
            <a:endParaRPr lang="en-US" dirty="0">
              <a:solidFill>
                <a:schemeClr val="tx1">
                  <a:lumMod val="75000"/>
                  <a:lumOff val="25000"/>
                </a:schemeClr>
              </a:solidFill>
            </a:endParaRPr>
          </a:p>
        </p:txBody>
      </p:sp>
      <p:sp>
        <p:nvSpPr>
          <p:cNvPr id="33" name="Rectangle 89">
            <a:extLst>
              <a:ext uri="{FF2B5EF4-FFF2-40B4-BE49-F238E27FC236}">
                <a16:creationId xmlns:a16="http://schemas.microsoft.com/office/drawing/2014/main" id="{85C16C5A-57C4-4052-96A8-9496A574FADB}"/>
              </a:ext>
            </a:extLst>
          </p:cNvPr>
          <p:cNvSpPr/>
          <p:nvPr/>
        </p:nvSpPr>
        <p:spPr>
          <a:xfrm>
            <a:off x="1084855" y="4542863"/>
            <a:ext cx="3819109" cy="1292662"/>
          </a:xfrm>
          <a:prstGeom prst="rect">
            <a:avLst/>
          </a:prstGeom>
        </p:spPr>
        <p:txBody>
          <a:bodyPr wrap="square">
            <a:spAutoFit/>
          </a:bodyPr>
          <a:lstStyle/>
          <a:p>
            <a:pPr algn="r"/>
            <a:r>
              <a:rPr lang="es-BO" sz="2400" b="1" i="1">
                <a:solidFill>
                  <a:srgbClr val="0070C0"/>
                </a:solidFill>
              </a:rPr>
              <a:t>Kĩ năng </a:t>
            </a:r>
            <a:r>
              <a:rPr lang="es-BO" sz="2400" b="1" i="1" dirty="0" err="1">
                <a:solidFill>
                  <a:srgbClr val="0070C0"/>
                </a:solidFill>
              </a:rPr>
              <a:t>thấu</a:t>
            </a:r>
            <a:r>
              <a:rPr lang="es-BO" sz="2400" b="1" i="1" dirty="0">
                <a:solidFill>
                  <a:srgbClr val="0070C0"/>
                </a:solidFill>
              </a:rPr>
              <a:t> </a:t>
            </a:r>
            <a:r>
              <a:rPr lang="es-BO" sz="2400" b="1" i="1" dirty="0" err="1">
                <a:solidFill>
                  <a:srgbClr val="0070C0"/>
                </a:solidFill>
              </a:rPr>
              <a:t>hiểu</a:t>
            </a:r>
            <a:endParaRPr lang="es-BO" sz="2400" b="1" i="1" dirty="0">
              <a:solidFill>
                <a:srgbClr val="0070C0"/>
              </a:solidFill>
            </a:endParaRPr>
          </a:p>
          <a:p>
            <a:pPr algn="just"/>
            <a:r>
              <a:rPr lang="es-BO"/>
              <a:t>Biết</a:t>
            </a:r>
            <a:r>
              <a:rPr lang="es-BO" b="1"/>
              <a:t> </a:t>
            </a:r>
            <a:r>
              <a:rPr lang="es-BO" dirty="0" err="1"/>
              <a:t>đặt</a:t>
            </a:r>
            <a:r>
              <a:rPr lang="es-BO" dirty="0"/>
              <a:t> </a:t>
            </a:r>
            <a:r>
              <a:rPr lang="es-BO" dirty="0" err="1"/>
              <a:t>mình</a:t>
            </a:r>
            <a:r>
              <a:rPr lang="es-BO" dirty="0"/>
              <a:t> </a:t>
            </a:r>
            <a:r>
              <a:rPr lang="es-BO" dirty="0" err="1"/>
              <a:t>vào</a:t>
            </a:r>
            <a:r>
              <a:rPr lang="es-BO" dirty="0"/>
              <a:t> </a:t>
            </a:r>
            <a:r>
              <a:rPr lang="es-BO" dirty="0" err="1"/>
              <a:t>vị</a:t>
            </a:r>
            <a:r>
              <a:rPr lang="es-BO" dirty="0"/>
              <a:t> </a:t>
            </a:r>
            <a:r>
              <a:rPr lang="es-BO" dirty="0" err="1"/>
              <a:t>trí</a:t>
            </a:r>
            <a:r>
              <a:rPr lang="es-BO" dirty="0"/>
              <a:t> </a:t>
            </a:r>
            <a:r>
              <a:rPr lang="es-BO" dirty="0" err="1"/>
              <a:t>của</a:t>
            </a:r>
            <a:r>
              <a:rPr lang="es-BO" dirty="0"/>
              <a:t> </a:t>
            </a:r>
            <a:r>
              <a:rPr lang="es-BO" dirty="0" err="1"/>
              <a:t>học</a:t>
            </a:r>
            <a:r>
              <a:rPr lang="es-BO" dirty="0"/>
              <a:t> </a:t>
            </a:r>
            <a:r>
              <a:rPr lang="es-BO" dirty="0" err="1"/>
              <a:t>sinh</a:t>
            </a:r>
            <a:r>
              <a:rPr lang="es-BO" dirty="0"/>
              <a:t> </a:t>
            </a:r>
            <a:r>
              <a:rPr lang="es-BO" err="1"/>
              <a:t>để</a:t>
            </a:r>
            <a:r>
              <a:rPr lang="es-BO"/>
              <a:t> hiểu đúng, sâu sắc về </a:t>
            </a:r>
            <a:r>
              <a:rPr lang="es-BO" dirty="0" err="1"/>
              <a:t>vấn</a:t>
            </a:r>
            <a:r>
              <a:rPr lang="es-BO" dirty="0"/>
              <a:t> </a:t>
            </a:r>
            <a:r>
              <a:rPr lang="es-BO" err="1"/>
              <a:t>đề</a:t>
            </a:r>
            <a:r>
              <a:rPr lang="es-BO"/>
              <a:t> mà các em gặp phải.</a:t>
            </a:r>
            <a:endParaRPr lang="en-US" dirty="0">
              <a:solidFill>
                <a:schemeClr val="tx1">
                  <a:lumMod val="75000"/>
                  <a:lumOff val="25000"/>
                </a:schemeClr>
              </a:solidFill>
            </a:endParaRPr>
          </a:p>
        </p:txBody>
      </p:sp>
      <p:sp>
        <p:nvSpPr>
          <p:cNvPr id="34" name="Rectangle 44">
            <a:extLst>
              <a:ext uri="{FF2B5EF4-FFF2-40B4-BE49-F238E27FC236}">
                <a16:creationId xmlns:a16="http://schemas.microsoft.com/office/drawing/2014/main" id="{385ADE75-3E94-4EA8-BD6A-5A404BEBEBC4}"/>
              </a:ext>
            </a:extLst>
          </p:cNvPr>
          <p:cNvSpPr/>
          <p:nvPr/>
        </p:nvSpPr>
        <p:spPr>
          <a:xfrm>
            <a:off x="50248" y="2569577"/>
            <a:ext cx="4541894" cy="1569660"/>
          </a:xfrm>
          <a:prstGeom prst="rect">
            <a:avLst/>
          </a:prstGeom>
        </p:spPr>
        <p:txBody>
          <a:bodyPr wrap="square">
            <a:spAutoFit/>
          </a:bodyPr>
          <a:lstStyle/>
          <a:p>
            <a:pPr algn="r"/>
            <a:r>
              <a:rPr lang="es-BO" sz="2400" b="1" i="1">
                <a:solidFill>
                  <a:srgbClr val="0070C0"/>
                </a:solidFill>
              </a:rPr>
              <a:t>Kĩ năng </a:t>
            </a:r>
            <a:r>
              <a:rPr lang="es-BO" sz="2400" b="1" i="1" dirty="0">
                <a:solidFill>
                  <a:srgbClr val="0070C0"/>
                </a:solidFill>
              </a:rPr>
              <a:t>h</a:t>
            </a:r>
            <a:r>
              <a:rPr lang="vi-VN" sz="2400" b="1" i="1" dirty="0">
                <a:solidFill>
                  <a:srgbClr val="0070C0"/>
                </a:solidFill>
              </a:rPr>
              <a:t>ư</a:t>
            </a:r>
            <a:r>
              <a:rPr lang="en-US" sz="2400" b="1" i="1" dirty="0" err="1">
                <a:solidFill>
                  <a:srgbClr val="0070C0"/>
                </a:solidFill>
              </a:rPr>
              <a:t>ớng</a:t>
            </a:r>
            <a:r>
              <a:rPr lang="en-US" sz="2400" b="1" i="1" dirty="0">
                <a:solidFill>
                  <a:srgbClr val="0070C0"/>
                </a:solidFill>
              </a:rPr>
              <a:t> </a:t>
            </a:r>
            <a:r>
              <a:rPr lang="en-US" sz="2400" b="1" i="1" dirty="0" err="1">
                <a:solidFill>
                  <a:srgbClr val="0070C0"/>
                </a:solidFill>
              </a:rPr>
              <a:t>dẫn</a:t>
            </a:r>
            <a:endParaRPr lang="en-US" sz="2400" b="1" i="1" dirty="0">
              <a:solidFill>
                <a:srgbClr val="0070C0"/>
              </a:solidFill>
            </a:endParaRPr>
          </a:p>
          <a:p>
            <a:pPr algn="r"/>
            <a:r>
              <a:rPr lang="en-US"/>
              <a:t>Giúp </a:t>
            </a:r>
            <a:r>
              <a:rPr lang="en-US" dirty="0" err="1"/>
              <a:t>học</a:t>
            </a:r>
            <a:r>
              <a:rPr lang="en-US" dirty="0"/>
              <a:t> </a:t>
            </a:r>
            <a:r>
              <a:rPr lang="en-US" dirty="0" err="1"/>
              <a:t>sinh</a:t>
            </a:r>
            <a:r>
              <a:rPr lang="en-US" dirty="0"/>
              <a:t> </a:t>
            </a:r>
            <a:r>
              <a:rPr lang="en-US" dirty="0" err="1"/>
              <a:t>thu</a:t>
            </a:r>
            <a:r>
              <a:rPr lang="en-US" dirty="0"/>
              <a:t> </a:t>
            </a:r>
            <a:r>
              <a:rPr lang="en-US" dirty="0" err="1"/>
              <a:t>được</a:t>
            </a:r>
            <a:r>
              <a:rPr lang="en-US" dirty="0"/>
              <a:t> </a:t>
            </a:r>
            <a:r>
              <a:rPr lang="en-US" dirty="0" err="1"/>
              <a:t>những</a:t>
            </a:r>
            <a:r>
              <a:rPr lang="en-US" dirty="0"/>
              <a:t> </a:t>
            </a:r>
            <a:r>
              <a:rPr lang="en-US" dirty="0" err="1"/>
              <a:t>thông</a:t>
            </a:r>
            <a:r>
              <a:rPr lang="en-US" dirty="0"/>
              <a:t> tin </a:t>
            </a:r>
            <a:r>
              <a:rPr lang="en-US" dirty="0" err="1"/>
              <a:t>khách</a:t>
            </a:r>
            <a:r>
              <a:rPr lang="en-US" dirty="0"/>
              <a:t> </a:t>
            </a:r>
            <a:r>
              <a:rPr lang="en-US" dirty="0" err="1"/>
              <a:t>quan</a:t>
            </a:r>
            <a:r>
              <a:rPr lang="en-US" dirty="0"/>
              <a:t>, </a:t>
            </a:r>
            <a:r>
              <a:rPr lang="en-US" dirty="0" err="1"/>
              <a:t>có</a:t>
            </a:r>
            <a:r>
              <a:rPr lang="en-US" dirty="0"/>
              <a:t> </a:t>
            </a:r>
            <a:r>
              <a:rPr lang="en-US" dirty="0" err="1"/>
              <a:t>giá</a:t>
            </a:r>
            <a:r>
              <a:rPr lang="en-US" dirty="0"/>
              <a:t> </a:t>
            </a:r>
            <a:r>
              <a:rPr lang="en-US" dirty="0" err="1"/>
              <a:t>trị</a:t>
            </a:r>
            <a:r>
              <a:rPr lang="en-US" dirty="0"/>
              <a:t>; </a:t>
            </a:r>
            <a:r>
              <a:rPr lang="en-US" dirty="0" err="1"/>
              <a:t>gợi</a:t>
            </a:r>
            <a:r>
              <a:rPr lang="en-US" dirty="0"/>
              <a:t> </a:t>
            </a:r>
            <a:r>
              <a:rPr lang="en-US" dirty="0" err="1"/>
              <a:t>dẫn</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cách</a:t>
            </a:r>
            <a:r>
              <a:rPr lang="en-US" dirty="0"/>
              <a:t> </a:t>
            </a:r>
            <a:r>
              <a:rPr lang="en-US" dirty="0" err="1"/>
              <a:t>thức</a:t>
            </a:r>
            <a:r>
              <a:rPr lang="en-US" dirty="0"/>
              <a:t> </a:t>
            </a:r>
            <a:r>
              <a:rPr lang="en-US" dirty="0" err="1"/>
              <a:t>giải</a:t>
            </a:r>
            <a:r>
              <a:rPr lang="en-US" dirty="0"/>
              <a:t> </a:t>
            </a:r>
            <a:r>
              <a:rPr lang="en-US" dirty="0" err="1"/>
              <a:t>quyết</a:t>
            </a:r>
            <a:r>
              <a:rPr lang="en-US" dirty="0"/>
              <a:t> </a:t>
            </a:r>
            <a:r>
              <a:rPr lang="en-US" dirty="0" err="1"/>
              <a:t>vấn</a:t>
            </a:r>
            <a:r>
              <a:rPr lang="en-US" dirty="0"/>
              <a:t> </a:t>
            </a:r>
            <a:r>
              <a:rPr lang="en-US" dirty="0" err="1"/>
              <a:t>đề</a:t>
            </a:r>
            <a:r>
              <a:rPr lang="en-US" dirty="0"/>
              <a:t> </a:t>
            </a:r>
            <a:r>
              <a:rPr lang="en-US" dirty="0" err="1"/>
              <a:t>dựa</a:t>
            </a:r>
            <a:r>
              <a:rPr lang="en-US" dirty="0"/>
              <a:t> </a:t>
            </a:r>
            <a:r>
              <a:rPr lang="en-US" dirty="0" err="1"/>
              <a:t>vào</a:t>
            </a:r>
            <a:r>
              <a:rPr lang="en-US" dirty="0"/>
              <a:t> </a:t>
            </a:r>
            <a:r>
              <a:rPr lang="en-US" dirty="0" err="1"/>
              <a:t>tiềm</a:t>
            </a:r>
            <a:r>
              <a:rPr lang="en-US" dirty="0"/>
              <a:t> </a:t>
            </a:r>
            <a:r>
              <a:rPr lang="en-US" dirty="0" err="1"/>
              <a:t>năng</a:t>
            </a:r>
            <a:r>
              <a:rPr lang="en-US" dirty="0"/>
              <a:t>, </a:t>
            </a:r>
            <a:r>
              <a:rPr lang="en-US" dirty="0" err="1"/>
              <a:t>thế</a:t>
            </a:r>
            <a:r>
              <a:rPr lang="en-US" dirty="0"/>
              <a:t> </a:t>
            </a:r>
            <a:r>
              <a:rPr lang="en-US" dirty="0" err="1"/>
              <a:t>mạnh</a:t>
            </a:r>
            <a:r>
              <a:rPr lang="en-US" dirty="0"/>
              <a:t> </a:t>
            </a:r>
            <a:r>
              <a:rPr lang="en-US" dirty="0" err="1"/>
              <a:t>của</a:t>
            </a:r>
            <a:r>
              <a:rPr lang="en-US" dirty="0"/>
              <a:t> </a:t>
            </a:r>
            <a:r>
              <a:rPr lang="en-US" dirty="0" err="1"/>
              <a:t>chính</a:t>
            </a:r>
            <a:r>
              <a:rPr lang="en-US" dirty="0"/>
              <a:t> </a:t>
            </a:r>
            <a:r>
              <a:rPr lang="en-US" dirty="0" err="1"/>
              <a:t>các</a:t>
            </a:r>
            <a:r>
              <a:rPr lang="en-US" dirty="0"/>
              <a:t> </a:t>
            </a:r>
            <a:r>
              <a:rPr lang="en-US" dirty="0" err="1"/>
              <a:t>em</a:t>
            </a:r>
            <a:r>
              <a:rPr lang="en-US" dirty="0"/>
              <a:t>.</a:t>
            </a:r>
            <a:endParaRPr lang="en-US" dirty="0">
              <a:solidFill>
                <a:schemeClr val="tx1">
                  <a:lumMod val="75000"/>
                  <a:lumOff val="25000"/>
                </a:schemeClr>
              </a:solidFill>
            </a:endParaRPr>
          </a:p>
        </p:txBody>
      </p:sp>
    </p:spTree>
    <p:extLst>
      <p:ext uri="{BB962C8B-B14F-4D97-AF65-F5344CB8AC3E}">
        <p14:creationId xmlns:p14="http://schemas.microsoft.com/office/powerpoint/2010/main" val="361051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txBox="1">
            <a:spLocks noGrp="1"/>
          </p:cNvSpPr>
          <p:nvPr/>
        </p:nvSpPr>
        <p:spPr bwMode="auto">
          <a:xfrm>
            <a:off x="8077200" y="6245225"/>
            <a:ext cx="2133600" cy="476250"/>
          </a:xfrm>
          <a:prstGeom prst="rect">
            <a:avLst/>
          </a:prstGeom>
          <a:noFill/>
          <a:ln w="9525">
            <a:noFill/>
            <a:miter lim="800000"/>
            <a:headEnd/>
            <a:tailEnd/>
          </a:ln>
        </p:spPr>
        <p:txBody>
          <a:bodyPr/>
          <a:lstStyle/>
          <a:p>
            <a:pPr algn="r"/>
            <a:fld id="{F1A4DAAF-9CA9-45BC-AAFA-4829D91D692B}" type="slidenum">
              <a:rPr lang="en-US" sz="1400"/>
              <a:pPr algn="r"/>
              <a:t>97</a:t>
            </a:fld>
            <a:endParaRPr lang="en-US" sz="1400"/>
          </a:p>
        </p:txBody>
      </p:sp>
      <p:sp>
        <p:nvSpPr>
          <p:cNvPr id="24579" name="Rectangle 2"/>
          <p:cNvSpPr>
            <a:spLocks noGrp="1" noChangeArrowheads="1"/>
          </p:cNvSpPr>
          <p:nvPr>
            <p:ph type="title" idx="4294967295"/>
          </p:nvPr>
        </p:nvSpPr>
        <p:spPr>
          <a:xfrm>
            <a:off x="1524000" y="0"/>
            <a:ext cx="6858000" cy="1295400"/>
          </a:xfrm>
        </p:spPr>
        <p:txBody>
          <a:bodyPr>
            <a:normAutofit/>
          </a:bodyPr>
          <a:lstStyle/>
          <a:p>
            <a:pPr eaLnBrk="1" hangingPunct="1"/>
            <a:r>
              <a:rPr lang="en-US" sz="4000" b="1"/>
              <a:t>KHÔNG NÊN</a:t>
            </a:r>
            <a:endParaRPr lang="en-US" sz="4800" b="1"/>
          </a:p>
        </p:txBody>
      </p:sp>
      <p:sp>
        <p:nvSpPr>
          <p:cNvPr id="180230" name="Text Box 6"/>
          <p:cNvSpPr txBox="1">
            <a:spLocks noChangeArrowheads="1"/>
          </p:cNvSpPr>
          <p:nvPr/>
        </p:nvSpPr>
        <p:spPr bwMode="auto">
          <a:xfrm>
            <a:off x="679450" y="1585914"/>
            <a:ext cx="10833100" cy="4847481"/>
          </a:xfrm>
          <a:prstGeom prst="rect">
            <a:avLst/>
          </a:prstGeom>
          <a:noFill/>
          <a:ln w="9525">
            <a:noFill/>
            <a:miter lim="800000"/>
            <a:headEnd/>
            <a:tailEnd/>
          </a:ln>
        </p:spPr>
        <p:txBody>
          <a:bodyPr wrap="square">
            <a:spAutoFit/>
          </a:bodyPr>
          <a:lstStyle/>
          <a:p>
            <a:pPr marL="457200" indent="-457200">
              <a:buFont typeface="Arial" pitchFamily="34" charset="0"/>
              <a:buChar char="•"/>
            </a:pPr>
            <a:r>
              <a:rPr lang="en-US" sz="2800" dirty="0" err="1">
                <a:solidFill>
                  <a:srgbClr val="C00000"/>
                </a:solidFill>
                <a:cs typeface="Arial" charset="0"/>
              </a:rPr>
              <a:t>Khoanh</a:t>
            </a:r>
            <a:r>
              <a:rPr lang="en-US" sz="2800" dirty="0">
                <a:solidFill>
                  <a:srgbClr val="C00000"/>
                </a:solidFill>
                <a:cs typeface="Arial" charset="0"/>
              </a:rPr>
              <a:t> </a:t>
            </a:r>
            <a:r>
              <a:rPr lang="en-US" sz="2800" dirty="0" err="1">
                <a:solidFill>
                  <a:srgbClr val="C00000"/>
                </a:solidFill>
                <a:cs typeface="Arial" charset="0"/>
              </a:rPr>
              <a:t>tay</a:t>
            </a:r>
            <a:r>
              <a:rPr lang="en-US" sz="2800" dirty="0">
                <a:solidFill>
                  <a:srgbClr val="C00000"/>
                </a:solidFill>
                <a:cs typeface="Arial" charset="0"/>
              </a:rPr>
              <a:t>, </a:t>
            </a:r>
            <a:r>
              <a:rPr lang="en-US" sz="2800" dirty="0" err="1">
                <a:solidFill>
                  <a:srgbClr val="C00000"/>
                </a:solidFill>
                <a:cs typeface="Arial" charset="0"/>
              </a:rPr>
              <a:t>ngáp</a:t>
            </a:r>
            <a:r>
              <a:rPr lang="en-US" sz="2800" dirty="0">
                <a:solidFill>
                  <a:srgbClr val="C00000"/>
                </a:solidFill>
                <a:cs typeface="Arial" charset="0"/>
              </a:rPr>
              <a:t> hay </a:t>
            </a:r>
            <a:r>
              <a:rPr lang="en-US" sz="2800" dirty="0" err="1">
                <a:solidFill>
                  <a:srgbClr val="C00000"/>
                </a:solidFill>
                <a:cs typeface="Arial" charset="0"/>
              </a:rPr>
              <a:t>tỏ</a:t>
            </a:r>
            <a:r>
              <a:rPr lang="en-US" sz="2800" dirty="0">
                <a:solidFill>
                  <a:srgbClr val="C00000"/>
                </a:solidFill>
                <a:cs typeface="Arial" charset="0"/>
              </a:rPr>
              <a:t> ra </a:t>
            </a:r>
            <a:r>
              <a:rPr lang="en-US" sz="2800" dirty="0" err="1">
                <a:solidFill>
                  <a:srgbClr val="C00000"/>
                </a:solidFill>
                <a:cs typeface="Arial" charset="0"/>
              </a:rPr>
              <a:t>thờ</a:t>
            </a:r>
            <a:r>
              <a:rPr lang="en-US" sz="2800" dirty="0">
                <a:solidFill>
                  <a:srgbClr val="C00000"/>
                </a:solidFill>
                <a:cs typeface="Arial" charset="0"/>
              </a:rPr>
              <a:t> ơ, </a:t>
            </a:r>
            <a:r>
              <a:rPr lang="en-US" sz="2800" dirty="0" err="1">
                <a:solidFill>
                  <a:srgbClr val="C00000"/>
                </a:solidFill>
                <a:cs typeface="Arial" charset="0"/>
              </a:rPr>
              <a:t>làm</a:t>
            </a:r>
            <a:r>
              <a:rPr lang="en-US" sz="2800" dirty="0">
                <a:solidFill>
                  <a:srgbClr val="C00000"/>
                </a:solidFill>
                <a:cs typeface="Arial" charset="0"/>
              </a:rPr>
              <a:t> </a:t>
            </a:r>
            <a:r>
              <a:rPr lang="en-US" sz="2800" dirty="0" err="1">
                <a:solidFill>
                  <a:srgbClr val="C00000"/>
                </a:solidFill>
                <a:cs typeface="Arial" charset="0"/>
              </a:rPr>
              <a:t>việc</a:t>
            </a:r>
            <a:r>
              <a:rPr lang="en-US" sz="2800" dirty="0">
                <a:solidFill>
                  <a:srgbClr val="C00000"/>
                </a:solidFill>
                <a:cs typeface="Arial" charset="0"/>
              </a:rPr>
              <a:t> </a:t>
            </a:r>
            <a:r>
              <a:rPr lang="en-US" sz="2800" dirty="0" err="1">
                <a:solidFill>
                  <a:srgbClr val="C00000"/>
                </a:solidFill>
                <a:cs typeface="Arial" charset="0"/>
              </a:rPr>
              <a:t>riêng</a:t>
            </a:r>
            <a:r>
              <a:rPr lang="en-US" sz="2800" dirty="0">
                <a:solidFill>
                  <a:srgbClr val="C00000"/>
                </a:solidFill>
                <a:cs typeface="Arial" charset="0"/>
              </a:rPr>
              <a:t>, </a:t>
            </a:r>
            <a:r>
              <a:rPr lang="en-US" sz="2800" dirty="0" err="1">
                <a:solidFill>
                  <a:srgbClr val="C00000"/>
                </a:solidFill>
                <a:cs typeface="Arial" charset="0"/>
              </a:rPr>
              <a:t>xao</a:t>
            </a:r>
            <a:r>
              <a:rPr lang="en-US" sz="2800" dirty="0">
                <a:solidFill>
                  <a:srgbClr val="C00000"/>
                </a:solidFill>
                <a:cs typeface="Arial" charset="0"/>
              </a:rPr>
              <a:t> </a:t>
            </a:r>
            <a:r>
              <a:rPr lang="en-US" sz="2800" dirty="0" err="1">
                <a:solidFill>
                  <a:srgbClr val="C00000"/>
                </a:solidFill>
                <a:cs typeface="Arial" charset="0"/>
              </a:rPr>
              <a:t>nhãng</a:t>
            </a:r>
            <a:r>
              <a:rPr lang="en-US" sz="2800" dirty="0">
                <a:solidFill>
                  <a:srgbClr val="C00000"/>
                </a:solidFill>
                <a:cs typeface="Arial" charset="0"/>
              </a:rPr>
              <a:t>,…</a:t>
            </a:r>
          </a:p>
          <a:p>
            <a:pPr marL="457200" indent="-457200">
              <a:buFont typeface="Arial" pitchFamily="34" charset="0"/>
              <a:buChar char="•"/>
            </a:pPr>
            <a:endParaRPr lang="en-US" sz="2800" dirty="0">
              <a:solidFill>
                <a:srgbClr val="C00000"/>
              </a:solidFill>
              <a:cs typeface="Arial" charset="0"/>
            </a:endParaRPr>
          </a:p>
          <a:p>
            <a:pPr marL="342900" indent="-342900">
              <a:buFont typeface="Arial" pitchFamily="34" charset="0"/>
              <a:buChar char="•"/>
            </a:pPr>
            <a:r>
              <a:rPr lang="en-US" sz="2800" dirty="0" err="1">
                <a:solidFill>
                  <a:srgbClr val="C00000"/>
                </a:solidFill>
                <a:cs typeface="Arial" charset="0"/>
              </a:rPr>
              <a:t>Đưa</a:t>
            </a:r>
            <a:r>
              <a:rPr lang="en-US" sz="2800" dirty="0">
                <a:solidFill>
                  <a:srgbClr val="C00000"/>
                </a:solidFill>
                <a:cs typeface="Arial" charset="0"/>
              </a:rPr>
              <a:t> </a:t>
            </a:r>
            <a:r>
              <a:rPr lang="en-US" sz="2800" dirty="0" err="1">
                <a:solidFill>
                  <a:srgbClr val="C00000"/>
                </a:solidFill>
                <a:cs typeface="Arial" charset="0"/>
              </a:rPr>
              <a:t>ra</a:t>
            </a:r>
            <a:r>
              <a:rPr lang="en-US" sz="2800" dirty="0">
                <a:solidFill>
                  <a:srgbClr val="C00000"/>
                </a:solidFill>
                <a:cs typeface="Arial" charset="0"/>
              </a:rPr>
              <a:t> </a:t>
            </a:r>
            <a:r>
              <a:rPr lang="en-US" sz="2800" dirty="0" err="1">
                <a:solidFill>
                  <a:srgbClr val="C00000"/>
                </a:solidFill>
                <a:cs typeface="Arial" charset="0"/>
              </a:rPr>
              <a:t>nhiều</a:t>
            </a:r>
            <a:r>
              <a:rPr lang="en-US" sz="2800" dirty="0">
                <a:solidFill>
                  <a:srgbClr val="C00000"/>
                </a:solidFill>
                <a:cs typeface="Arial" charset="0"/>
              </a:rPr>
              <a:t> </a:t>
            </a:r>
            <a:r>
              <a:rPr lang="en-US" sz="2800" dirty="0" err="1">
                <a:solidFill>
                  <a:srgbClr val="C00000"/>
                </a:solidFill>
                <a:cs typeface="Arial" charset="0"/>
              </a:rPr>
              <a:t>lời</a:t>
            </a:r>
            <a:r>
              <a:rPr lang="en-US" sz="2800" dirty="0">
                <a:solidFill>
                  <a:srgbClr val="C00000"/>
                </a:solidFill>
                <a:cs typeface="Arial" charset="0"/>
              </a:rPr>
              <a:t> </a:t>
            </a:r>
            <a:r>
              <a:rPr lang="en-US" sz="2800" dirty="0" err="1">
                <a:solidFill>
                  <a:srgbClr val="C00000"/>
                </a:solidFill>
                <a:cs typeface="Arial" charset="0"/>
              </a:rPr>
              <a:t>khuyên</a:t>
            </a:r>
            <a:r>
              <a:rPr lang="en-US" sz="2800" dirty="0">
                <a:solidFill>
                  <a:srgbClr val="C00000"/>
                </a:solidFill>
                <a:cs typeface="Arial" charset="0"/>
              </a:rPr>
              <a:t>,  </a:t>
            </a:r>
            <a:r>
              <a:rPr lang="en-US" sz="2800" dirty="0" err="1">
                <a:solidFill>
                  <a:srgbClr val="C00000"/>
                </a:solidFill>
                <a:cs typeface="Arial" charset="0"/>
              </a:rPr>
              <a:t>giảng</a:t>
            </a:r>
            <a:r>
              <a:rPr lang="en-US" sz="2800" dirty="0">
                <a:solidFill>
                  <a:srgbClr val="C00000"/>
                </a:solidFill>
                <a:cs typeface="Arial" charset="0"/>
              </a:rPr>
              <a:t> </a:t>
            </a:r>
            <a:r>
              <a:rPr lang="en-US" sz="2800" dirty="0" err="1">
                <a:solidFill>
                  <a:srgbClr val="C00000"/>
                </a:solidFill>
                <a:cs typeface="Arial" charset="0"/>
              </a:rPr>
              <a:t>đạo</a:t>
            </a:r>
            <a:r>
              <a:rPr lang="en-US" sz="2800" dirty="0">
                <a:solidFill>
                  <a:srgbClr val="C00000"/>
                </a:solidFill>
                <a:cs typeface="Arial" charset="0"/>
              </a:rPr>
              <a:t> </a:t>
            </a:r>
            <a:r>
              <a:rPr lang="en-US" sz="2800" dirty="0" err="1">
                <a:solidFill>
                  <a:srgbClr val="C00000"/>
                </a:solidFill>
                <a:cs typeface="Arial" charset="0"/>
              </a:rPr>
              <a:t>đức</a:t>
            </a:r>
            <a:endParaRPr lang="en-US" sz="2800" dirty="0">
              <a:solidFill>
                <a:srgbClr val="C00000"/>
              </a:solidFill>
              <a:cs typeface="Arial" charset="0"/>
            </a:endParaRPr>
          </a:p>
          <a:p>
            <a:endParaRPr lang="en-US" sz="1600" dirty="0">
              <a:solidFill>
                <a:srgbClr val="C00000"/>
              </a:solidFill>
              <a:cs typeface="Arial" charset="0"/>
            </a:endParaRPr>
          </a:p>
          <a:p>
            <a:pPr marL="342900" indent="-342900">
              <a:spcBef>
                <a:spcPct val="50000"/>
              </a:spcBef>
              <a:buFont typeface="Arial" pitchFamily="34" charset="0"/>
              <a:buChar char="•"/>
            </a:pPr>
            <a:r>
              <a:rPr lang="en-US" sz="2800" dirty="0" err="1">
                <a:solidFill>
                  <a:srgbClr val="C00000"/>
                </a:solidFill>
                <a:cs typeface="Arial" charset="0"/>
              </a:rPr>
              <a:t>Khiển</a:t>
            </a:r>
            <a:r>
              <a:rPr lang="en-US" sz="2800" dirty="0">
                <a:solidFill>
                  <a:srgbClr val="C00000"/>
                </a:solidFill>
                <a:cs typeface="Arial" charset="0"/>
              </a:rPr>
              <a:t> </a:t>
            </a:r>
            <a:r>
              <a:rPr lang="en-US" sz="2800" dirty="0" err="1">
                <a:solidFill>
                  <a:srgbClr val="C00000"/>
                </a:solidFill>
                <a:cs typeface="Arial" charset="0"/>
              </a:rPr>
              <a:t>trách</a:t>
            </a:r>
            <a:r>
              <a:rPr lang="en-US" sz="2800" dirty="0">
                <a:solidFill>
                  <a:srgbClr val="C00000"/>
                </a:solidFill>
                <a:cs typeface="Arial" charset="0"/>
              </a:rPr>
              <a:t>, </a:t>
            </a:r>
            <a:r>
              <a:rPr lang="en-US" sz="2800" dirty="0" err="1">
                <a:solidFill>
                  <a:srgbClr val="C00000"/>
                </a:solidFill>
                <a:cs typeface="Arial" charset="0"/>
              </a:rPr>
              <a:t>ngắt</a:t>
            </a:r>
            <a:r>
              <a:rPr lang="en-US" sz="2800" dirty="0">
                <a:solidFill>
                  <a:srgbClr val="C00000"/>
                </a:solidFill>
                <a:cs typeface="Arial" charset="0"/>
              </a:rPr>
              <a:t> </a:t>
            </a:r>
            <a:r>
              <a:rPr lang="en-US" sz="2800" dirty="0" err="1">
                <a:solidFill>
                  <a:srgbClr val="C00000"/>
                </a:solidFill>
                <a:cs typeface="Arial" charset="0"/>
              </a:rPr>
              <a:t>lời</a:t>
            </a:r>
            <a:r>
              <a:rPr lang="en-US" sz="2800" dirty="0">
                <a:solidFill>
                  <a:srgbClr val="C00000"/>
                </a:solidFill>
                <a:cs typeface="Arial" charset="0"/>
              </a:rPr>
              <a:t>, </a:t>
            </a:r>
            <a:r>
              <a:rPr lang="en-US" sz="2800" dirty="0" err="1">
                <a:solidFill>
                  <a:srgbClr val="C00000"/>
                </a:solidFill>
                <a:cs typeface="Arial" charset="0"/>
              </a:rPr>
              <a:t>phán</a:t>
            </a:r>
            <a:r>
              <a:rPr lang="en-US" sz="2800" dirty="0">
                <a:solidFill>
                  <a:srgbClr val="C00000"/>
                </a:solidFill>
                <a:cs typeface="Arial" charset="0"/>
              </a:rPr>
              <a:t> </a:t>
            </a:r>
            <a:r>
              <a:rPr lang="en-US" sz="2800" dirty="0" err="1">
                <a:solidFill>
                  <a:srgbClr val="C00000"/>
                </a:solidFill>
                <a:cs typeface="Arial" charset="0"/>
              </a:rPr>
              <a:t>xét</a:t>
            </a:r>
            <a:r>
              <a:rPr lang="en-US" sz="2800" dirty="0">
                <a:solidFill>
                  <a:srgbClr val="C00000"/>
                </a:solidFill>
                <a:cs typeface="Arial" charset="0"/>
              </a:rPr>
              <a:t>, </a:t>
            </a:r>
            <a:r>
              <a:rPr lang="en-US" sz="2800" dirty="0" err="1">
                <a:solidFill>
                  <a:srgbClr val="C00000"/>
                </a:solidFill>
                <a:cs typeface="Arial" charset="0"/>
              </a:rPr>
              <a:t>đổi</a:t>
            </a:r>
            <a:r>
              <a:rPr lang="en-US" sz="2800" dirty="0">
                <a:solidFill>
                  <a:srgbClr val="C00000"/>
                </a:solidFill>
                <a:cs typeface="Arial" charset="0"/>
              </a:rPr>
              <a:t> </a:t>
            </a:r>
            <a:r>
              <a:rPr lang="en-US" sz="2800" dirty="0" err="1">
                <a:solidFill>
                  <a:srgbClr val="C00000"/>
                </a:solidFill>
                <a:cs typeface="Arial" charset="0"/>
              </a:rPr>
              <a:t>lỗi</a:t>
            </a:r>
            <a:r>
              <a:rPr lang="en-US" sz="2800" dirty="0">
                <a:solidFill>
                  <a:srgbClr val="C00000"/>
                </a:solidFill>
                <a:cs typeface="Arial" charset="0"/>
              </a:rPr>
              <a:t>, </a:t>
            </a:r>
            <a:r>
              <a:rPr lang="en-US" sz="2800" dirty="0" err="1">
                <a:solidFill>
                  <a:srgbClr val="C00000"/>
                </a:solidFill>
                <a:cs typeface="Arial" charset="0"/>
              </a:rPr>
              <a:t>hạ</a:t>
            </a:r>
            <a:r>
              <a:rPr lang="en-US" sz="2800" dirty="0">
                <a:solidFill>
                  <a:srgbClr val="C00000"/>
                </a:solidFill>
                <a:cs typeface="Arial" charset="0"/>
              </a:rPr>
              <a:t> </a:t>
            </a:r>
            <a:r>
              <a:rPr lang="en-US" sz="2800" dirty="0" err="1">
                <a:solidFill>
                  <a:srgbClr val="C00000"/>
                </a:solidFill>
                <a:cs typeface="Arial" charset="0"/>
              </a:rPr>
              <a:t>thấp</a:t>
            </a:r>
            <a:r>
              <a:rPr lang="en-US" sz="2800" dirty="0">
                <a:solidFill>
                  <a:srgbClr val="C00000"/>
                </a:solidFill>
                <a:cs typeface="Arial" charset="0"/>
              </a:rPr>
              <a:t>, </a:t>
            </a:r>
            <a:r>
              <a:rPr lang="en-US" sz="2800" dirty="0" err="1">
                <a:solidFill>
                  <a:srgbClr val="C00000"/>
                </a:solidFill>
                <a:cs typeface="Arial" charset="0"/>
              </a:rPr>
              <a:t>đe</a:t>
            </a:r>
            <a:r>
              <a:rPr lang="en-US" sz="2800" dirty="0">
                <a:solidFill>
                  <a:srgbClr val="C00000"/>
                </a:solidFill>
                <a:cs typeface="Arial" charset="0"/>
              </a:rPr>
              <a:t> </a:t>
            </a:r>
            <a:r>
              <a:rPr lang="en-US" sz="2800" dirty="0" err="1">
                <a:solidFill>
                  <a:srgbClr val="C00000"/>
                </a:solidFill>
                <a:cs typeface="Arial" charset="0"/>
              </a:rPr>
              <a:t>dọa</a:t>
            </a:r>
            <a:r>
              <a:rPr lang="en-US" sz="2800" dirty="0">
                <a:solidFill>
                  <a:srgbClr val="C00000"/>
                </a:solidFill>
                <a:cs typeface="Arial" charset="0"/>
              </a:rPr>
              <a:t>,</a:t>
            </a:r>
          </a:p>
          <a:p>
            <a:pPr marL="342900" indent="-342900">
              <a:spcBef>
                <a:spcPct val="50000"/>
              </a:spcBef>
              <a:buFont typeface="Arial" pitchFamily="34" charset="0"/>
              <a:buChar char="•"/>
            </a:pPr>
            <a:r>
              <a:rPr lang="en-US" sz="2800" dirty="0" err="1">
                <a:solidFill>
                  <a:srgbClr val="C00000"/>
                </a:solidFill>
                <a:cs typeface="Arial" charset="0"/>
              </a:rPr>
              <a:t>Thương</a:t>
            </a:r>
            <a:r>
              <a:rPr lang="en-US" sz="2800" dirty="0">
                <a:solidFill>
                  <a:srgbClr val="C00000"/>
                </a:solidFill>
                <a:cs typeface="Arial" charset="0"/>
              </a:rPr>
              <a:t> </a:t>
            </a:r>
            <a:r>
              <a:rPr lang="en-US" sz="2800" dirty="0" err="1">
                <a:solidFill>
                  <a:srgbClr val="C00000"/>
                </a:solidFill>
                <a:cs typeface="Arial" charset="0"/>
              </a:rPr>
              <a:t>cảm</a:t>
            </a:r>
            <a:r>
              <a:rPr lang="en-US" sz="2800" dirty="0">
                <a:solidFill>
                  <a:srgbClr val="C00000"/>
                </a:solidFill>
                <a:cs typeface="Arial" charset="0"/>
              </a:rPr>
              <a:t>/</a:t>
            </a:r>
            <a:r>
              <a:rPr lang="en-US" sz="2800" dirty="0" err="1">
                <a:solidFill>
                  <a:srgbClr val="C00000"/>
                </a:solidFill>
                <a:cs typeface="Arial" charset="0"/>
              </a:rPr>
              <a:t>đồng</a:t>
            </a:r>
            <a:r>
              <a:rPr lang="en-US" sz="2800" dirty="0">
                <a:solidFill>
                  <a:srgbClr val="C00000"/>
                </a:solidFill>
                <a:cs typeface="Arial" charset="0"/>
              </a:rPr>
              <a:t> </a:t>
            </a:r>
            <a:r>
              <a:rPr lang="en-US" sz="2800" dirty="0" err="1">
                <a:solidFill>
                  <a:srgbClr val="C00000"/>
                </a:solidFill>
                <a:cs typeface="Arial" charset="0"/>
              </a:rPr>
              <a:t>cảm</a:t>
            </a:r>
            <a:r>
              <a:rPr lang="en-US" sz="2800" dirty="0">
                <a:solidFill>
                  <a:srgbClr val="C00000"/>
                </a:solidFill>
                <a:cs typeface="Arial" charset="0"/>
              </a:rPr>
              <a:t>, </a:t>
            </a:r>
            <a:r>
              <a:rPr lang="en-US" sz="2800" dirty="0" err="1">
                <a:solidFill>
                  <a:srgbClr val="C00000"/>
                </a:solidFill>
                <a:cs typeface="Arial" charset="0"/>
              </a:rPr>
              <a:t>đồng</a:t>
            </a:r>
            <a:r>
              <a:rPr lang="en-US" sz="2800" dirty="0">
                <a:solidFill>
                  <a:srgbClr val="C00000"/>
                </a:solidFill>
                <a:cs typeface="Arial" charset="0"/>
              </a:rPr>
              <a:t> </a:t>
            </a:r>
            <a:r>
              <a:rPr lang="en-US" sz="2800" dirty="0" err="1">
                <a:solidFill>
                  <a:srgbClr val="C00000"/>
                </a:solidFill>
                <a:cs typeface="Arial" charset="0"/>
              </a:rPr>
              <a:t>tình</a:t>
            </a:r>
            <a:endParaRPr lang="en-US" sz="2800" dirty="0">
              <a:solidFill>
                <a:srgbClr val="C00000"/>
              </a:solidFill>
              <a:cs typeface="Arial" charset="0"/>
            </a:endParaRPr>
          </a:p>
          <a:p>
            <a:pPr marL="342900" indent="-342900">
              <a:spcBef>
                <a:spcPct val="50000"/>
              </a:spcBef>
              <a:buFont typeface="Arial" pitchFamily="34" charset="0"/>
              <a:buChar char="•"/>
            </a:pPr>
            <a:r>
              <a:rPr lang="en-US" sz="2800" dirty="0">
                <a:solidFill>
                  <a:srgbClr val="C00000"/>
                </a:solidFill>
                <a:cs typeface="Arial" charset="0"/>
              </a:rPr>
              <a:t>…</a:t>
            </a:r>
          </a:p>
          <a:p>
            <a:pPr marL="342900" indent="-342900">
              <a:spcBef>
                <a:spcPct val="50000"/>
              </a:spcBef>
              <a:buFont typeface="Arial" pitchFamily="34" charset="0"/>
              <a:buChar char="•"/>
            </a:pPr>
            <a:endParaRPr lang="en-US" dirty="0">
              <a:solidFill>
                <a:srgbClr val="C00000"/>
              </a:solidFill>
              <a:cs typeface="Arial" charset="0"/>
            </a:endParaRPr>
          </a:p>
          <a:p>
            <a:pPr marL="342900" indent="-342900"/>
            <a:r>
              <a:rPr lang="en-US" sz="2000" dirty="0">
                <a:solidFill>
                  <a:srgbClr val="C00000"/>
                </a:solidFill>
                <a:cs typeface="Arial" charset="0"/>
              </a:rPr>
              <a:t>    </a:t>
            </a:r>
            <a:endParaRPr lang="en-US" sz="2400" dirty="0">
              <a:solidFill>
                <a:srgbClr val="C00000"/>
              </a:solidFill>
              <a:cs typeface="Arial" charset="0"/>
            </a:endParaRPr>
          </a:p>
          <a:p>
            <a:pPr marL="342900" indent="-342900">
              <a:spcBef>
                <a:spcPct val="50000"/>
              </a:spcBef>
            </a:pPr>
            <a:endParaRPr lang="en-US" sz="2400" dirty="0">
              <a:solidFill>
                <a:srgbClr val="C00000"/>
              </a:solidFill>
              <a:cs typeface="Arial" charset="0"/>
            </a:endParaRPr>
          </a:p>
        </p:txBody>
      </p:sp>
      <p:sp>
        <p:nvSpPr>
          <p:cNvPr id="24585" name="Text Box 12"/>
          <p:cNvSpPr txBox="1">
            <a:spLocks noChangeArrowheads="1"/>
          </p:cNvSpPr>
          <p:nvPr/>
        </p:nvSpPr>
        <p:spPr bwMode="auto">
          <a:xfrm>
            <a:off x="7010400" y="1219201"/>
            <a:ext cx="3048000" cy="366713"/>
          </a:xfrm>
          <a:prstGeom prst="rect">
            <a:avLst/>
          </a:prstGeom>
          <a:noFill/>
          <a:ln w="9525">
            <a:noFill/>
            <a:miter lim="800000"/>
            <a:headEnd/>
            <a:tailEnd/>
          </a:ln>
        </p:spPr>
        <p:txBody>
          <a:bodyPr>
            <a:spAutoFit/>
          </a:bodyPr>
          <a:lstStyle/>
          <a:p>
            <a:pPr>
              <a:spcBef>
                <a:spcPct val="50000"/>
              </a:spcBef>
            </a:pPr>
            <a:endParaRPr lang="vi-VN">
              <a:cs typeface="Arial" charset="0"/>
            </a:endParaRPr>
          </a:p>
        </p:txBody>
      </p:sp>
      <p:pic>
        <p:nvPicPr>
          <p:cNvPr id="7" name="Picture 2" descr="http://www.vatgia.com/pictures_fullsize/ott1364183564.png"/>
          <p:cNvPicPr>
            <a:picLocks noChangeAspect="1" noChangeArrowheads="1"/>
          </p:cNvPicPr>
          <p:nvPr/>
        </p:nvPicPr>
        <p:blipFill>
          <a:blip r:embed="rId3" cstate="print"/>
          <a:srcRect/>
          <a:stretch>
            <a:fillRect/>
          </a:stretch>
        </p:blipFill>
        <p:spPr bwMode="auto">
          <a:xfrm>
            <a:off x="8991601" y="1"/>
            <a:ext cx="1331903" cy="12878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0230">
                                            <p:txEl>
                                              <p:pRg st="0" end="0"/>
                                            </p:txEl>
                                          </p:spTgt>
                                        </p:tgtEl>
                                        <p:attrNameLst>
                                          <p:attrName>style.visibility</p:attrName>
                                        </p:attrNameLst>
                                      </p:cBhvr>
                                      <p:to>
                                        <p:strVal val="visible"/>
                                      </p:to>
                                    </p:set>
                                    <p:animEffect transition="in" filter="fade">
                                      <p:cBhvr>
                                        <p:cTn id="7" dur="2000"/>
                                        <p:tgtEl>
                                          <p:spTgt spid="1802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0230">
                                            <p:txEl>
                                              <p:pRg st="2" end="2"/>
                                            </p:txEl>
                                          </p:spTgt>
                                        </p:tgtEl>
                                        <p:attrNameLst>
                                          <p:attrName>style.visibility</p:attrName>
                                        </p:attrNameLst>
                                      </p:cBhvr>
                                      <p:to>
                                        <p:strVal val="visible"/>
                                      </p:to>
                                    </p:set>
                                    <p:animEffect transition="in" filter="fade">
                                      <p:cBhvr>
                                        <p:cTn id="12" dur="2000"/>
                                        <p:tgtEl>
                                          <p:spTgt spid="1802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0230">
                                            <p:txEl>
                                              <p:pRg st="4" end="4"/>
                                            </p:txEl>
                                          </p:spTgt>
                                        </p:tgtEl>
                                        <p:attrNameLst>
                                          <p:attrName>style.visibility</p:attrName>
                                        </p:attrNameLst>
                                      </p:cBhvr>
                                      <p:to>
                                        <p:strVal val="visible"/>
                                      </p:to>
                                    </p:set>
                                    <p:animEffect transition="in" filter="fade">
                                      <p:cBhvr>
                                        <p:cTn id="17" dur="2000"/>
                                        <p:tgtEl>
                                          <p:spTgt spid="18023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0230">
                                            <p:txEl>
                                              <p:pRg st="5" end="5"/>
                                            </p:txEl>
                                          </p:spTgt>
                                        </p:tgtEl>
                                        <p:attrNameLst>
                                          <p:attrName>style.visibility</p:attrName>
                                        </p:attrNameLst>
                                      </p:cBhvr>
                                      <p:to>
                                        <p:strVal val="visible"/>
                                      </p:to>
                                    </p:set>
                                    <p:animEffect transition="in" filter="fade">
                                      <p:cBhvr>
                                        <p:cTn id="22" dur="2000"/>
                                        <p:tgtEl>
                                          <p:spTgt spid="18023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0230">
                                            <p:txEl>
                                              <p:pRg st="6" end="6"/>
                                            </p:txEl>
                                          </p:spTgt>
                                        </p:tgtEl>
                                        <p:attrNameLst>
                                          <p:attrName>style.visibility</p:attrName>
                                        </p:attrNameLst>
                                      </p:cBhvr>
                                      <p:to>
                                        <p:strVal val="visible"/>
                                      </p:to>
                                    </p:set>
                                    <p:animEffect transition="in" filter="fade">
                                      <p:cBhvr>
                                        <p:cTn id="27" dur="2000"/>
                                        <p:tgtEl>
                                          <p:spTgt spid="18023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0230">
                                            <p:txEl>
                                              <p:pRg st="8" end="8"/>
                                            </p:txEl>
                                          </p:spTgt>
                                        </p:tgtEl>
                                        <p:attrNameLst>
                                          <p:attrName>style.visibility</p:attrName>
                                        </p:attrNameLst>
                                      </p:cBhvr>
                                      <p:to>
                                        <p:strVal val="visible"/>
                                      </p:to>
                                    </p:set>
                                    <p:animEffect transition="in" filter="fade">
                                      <p:cBhvr>
                                        <p:cTn id="32" dur="2000"/>
                                        <p:tgtEl>
                                          <p:spTgt spid="18023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0"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D0311-A0EC-4175-B6DA-50E96B9ADF52}"/>
              </a:ext>
            </a:extLst>
          </p:cNvPr>
          <p:cNvSpPr>
            <a:spLocks noGrp="1"/>
          </p:cNvSpPr>
          <p:nvPr>
            <p:ph type="title"/>
          </p:nvPr>
        </p:nvSpPr>
        <p:spPr>
          <a:xfrm>
            <a:off x="127322" y="1736203"/>
            <a:ext cx="4179821" cy="1342663"/>
          </a:xfrm>
        </p:spPr>
        <p:txBody>
          <a:bodyPr vert="horz" wrap="square" lIns="0" tIns="0" rIns="0" bIns="0" numCol="1" rtlCol="0" anchor="b" anchorCtr="0" compatLnSpc="1">
            <a:prstTxWarp prst="textNoShape">
              <a:avLst/>
            </a:prstTxWarp>
            <a:normAutofit/>
          </a:bodyPr>
          <a:lstStyle/>
          <a:p>
            <a:pPr algn="ctr"/>
            <a:r>
              <a:rPr lang="en-US" sz="4000" b="1" spc="563" dirty="0">
                <a:solidFill>
                  <a:srgbClr val="C00000"/>
                </a:solidFill>
                <a:latin typeface="Times" panose="02020603050405020304" pitchFamily="18" charset="0"/>
                <a:cs typeface="Times" panose="02020603050405020304" pitchFamily="18" charset="0"/>
              </a:rPr>
              <a:t>MÓN QUÀ</a:t>
            </a:r>
            <a:br>
              <a:rPr lang="en-US" sz="4000" b="1" spc="563" dirty="0">
                <a:solidFill>
                  <a:srgbClr val="C00000"/>
                </a:solidFill>
                <a:latin typeface="Times" panose="02020603050405020304" pitchFamily="18" charset="0"/>
                <a:cs typeface="Times" panose="02020603050405020304" pitchFamily="18" charset="0"/>
              </a:rPr>
            </a:br>
            <a:r>
              <a:rPr lang="en-US" sz="4000" b="1" spc="563" dirty="0">
                <a:solidFill>
                  <a:srgbClr val="C00000"/>
                </a:solidFill>
                <a:latin typeface="Times" panose="02020603050405020304" pitchFamily="18" charset="0"/>
                <a:cs typeface="Times" panose="02020603050405020304" pitchFamily="18" charset="0"/>
              </a:rPr>
              <a:t>BÍ MẬT</a:t>
            </a:r>
          </a:p>
        </p:txBody>
      </p:sp>
      <p:pic>
        <p:nvPicPr>
          <p:cNvPr id="3074" name="Picture 2" descr="See the source image">
            <a:extLst>
              <a:ext uri="{FF2B5EF4-FFF2-40B4-BE49-F238E27FC236}">
                <a16:creationId xmlns:a16="http://schemas.microsoft.com/office/drawing/2014/main" id="{A9B0652A-1C6C-48FB-A893-BB461211EF4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518" r="4333" b="-1"/>
          <a:stretch/>
        </p:blipFill>
        <p:spPr bwMode="auto">
          <a:xfrm>
            <a:off x="4214820" y="999214"/>
            <a:ext cx="6283418" cy="496174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7771DF92-C353-493E-90E2-89E845452E21}"/>
              </a:ext>
            </a:extLst>
          </p:cNvPr>
          <p:cNvSpPr>
            <a:spLocks noGrp="1"/>
          </p:cNvSpPr>
          <p:nvPr>
            <p:ph type="body" sz="quarter" idx="13"/>
          </p:nvPr>
        </p:nvSpPr>
        <p:spPr>
          <a:xfrm>
            <a:off x="5578997" y="3240912"/>
            <a:ext cx="4421530" cy="1828799"/>
          </a:xfrm>
        </p:spPr>
        <p:txBody>
          <a:bodyPr vert="horz" wrap="square" lIns="0" tIns="0" rIns="0" bIns="0" numCol="1" rtlCol="0" anchor="t" anchorCtr="0" compatLnSpc="1">
            <a:prstTxWarp prst="textNoShape">
              <a:avLst/>
            </a:prstTxWarp>
            <a:noAutofit/>
          </a:bodyPr>
          <a:lstStyle/>
          <a:p>
            <a:pPr marL="171450" indent="-342900" algn="just">
              <a:buFont typeface="Wingdings" panose="05000000000000000000" pitchFamily="2" charset="2"/>
              <a:buChar char="Ø"/>
            </a:pPr>
            <a:r>
              <a:rPr lang="en-US" sz="2000" dirty="0">
                <a:solidFill>
                  <a:schemeClr val="bg1"/>
                </a:solidFill>
                <a:latin typeface="Times" panose="02020603050405020304" pitchFamily="18" charset="0"/>
                <a:cs typeface="Times" panose="02020603050405020304" pitchFamily="18" charset="0"/>
              </a:rPr>
              <a:t>ĐẶT CÂU HỎI ĐỂ ĐOÁN MÓN QUÀ TRONG CHIẾC HỘP BÍ MẬT</a:t>
            </a:r>
          </a:p>
          <a:p>
            <a:pPr marL="171450" indent="-342900" algn="just">
              <a:buFont typeface="Wingdings" panose="05000000000000000000" pitchFamily="2" charset="2"/>
              <a:buChar char="Ø"/>
            </a:pPr>
            <a:r>
              <a:rPr lang="en-US" sz="2000" dirty="0">
                <a:solidFill>
                  <a:schemeClr val="bg1"/>
                </a:solidFill>
                <a:latin typeface="Times" panose="02020603050405020304" pitchFamily="18" charset="0"/>
                <a:cs typeface="Times" panose="02020603050405020304" pitchFamily="18" charset="0"/>
              </a:rPr>
              <a:t>AI ĐOÁN ĐƯỢC CHÍNH XÁC TÊN MÓN QUÀ LÀ NGƯỜI CHIẾN THẮNG</a:t>
            </a:r>
          </a:p>
        </p:txBody>
      </p:sp>
    </p:spTree>
    <p:extLst>
      <p:ext uri="{BB962C8B-B14F-4D97-AF65-F5344CB8AC3E}">
        <p14:creationId xmlns:p14="http://schemas.microsoft.com/office/powerpoint/2010/main" val="301415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5"/>
          <p:cNvSpPr txBox="1">
            <a:spLocks noGrp="1"/>
          </p:cNvSpPr>
          <p:nvPr>
            <p:ph type="title"/>
          </p:nvPr>
        </p:nvSpPr>
        <p:spPr>
          <a:xfrm>
            <a:off x="4757194" y="2564969"/>
            <a:ext cx="6250329" cy="2873124"/>
          </a:xfrm>
          <a:prstGeom prst="rect">
            <a:avLst/>
          </a:prstGeom>
        </p:spPr>
        <p:txBody>
          <a:bodyPr spcFirstLastPara="1" vert="horz" wrap="square" lIns="91425" tIns="91425" rIns="91425" bIns="91425" numCol="1" rtlCol="0" anchor="ctr" anchorCtr="0" compatLnSpc="1">
            <a:prstTxWarp prst="textNoShape">
              <a:avLst/>
            </a:prstTxWarp>
            <a:noAutofit/>
          </a:bodyPr>
          <a:lstStyle/>
          <a:p>
            <a:pPr algn="just">
              <a:lnSpc>
                <a:spcPct val="150000"/>
              </a:lnSpc>
            </a:pPr>
            <a:r>
              <a:rPr lang="en-US" sz="3800" i="1" dirty="0" err="1"/>
              <a:t>Hỏi</a:t>
            </a:r>
            <a:r>
              <a:rPr lang="en-US" sz="3800" i="1" dirty="0"/>
              <a:t> </a:t>
            </a:r>
            <a:r>
              <a:rPr lang="en-US" sz="3800" i="1" dirty="0" err="1"/>
              <a:t>là</a:t>
            </a:r>
            <a:r>
              <a:rPr lang="en-US" sz="3800" i="1" dirty="0"/>
              <a:t> </a:t>
            </a:r>
            <a:r>
              <a:rPr lang="en-US" sz="3800" i="1" dirty="0" err="1"/>
              <a:t>cách</a:t>
            </a:r>
            <a:r>
              <a:rPr lang="en-US" sz="3800" i="1" dirty="0"/>
              <a:t> </a:t>
            </a:r>
            <a:r>
              <a:rPr lang="en-US" sz="3800" i="1" dirty="0" err="1"/>
              <a:t>thức</a:t>
            </a:r>
            <a:r>
              <a:rPr lang="en-US" sz="3800" i="1" dirty="0"/>
              <a:t> </a:t>
            </a:r>
            <a:r>
              <a:rPr lang="en-US" sz="3800" i="1" dirty="0" err="1"/>
              <a:t>trong</a:t>
            </a:r>
            <a:r>
              <a:rPr lang="en-US" sz="3800" i="1" dirty="0"/>
              <a:t> </a:t>
            </a:r>
            <a:r>
              <a:rPr lang="en-US" sz="3800" i="1" dirty="0" err="1"/>
              <a:t>đó</a:t>
            </a:r>
            <a:r>
              <a:rPr lang="en-US" sz="3800" i="1" dirty="0"/>
              <a:t> </a:t>
            </a:r>
            <a:r>
              <a:rPr lang="en-US" sz="3800" i="1" dirty="0" err="1"/>
              <a:t>người</a:t>
            </a:r>
            <a:r>
              <a:rPr lang="en-US" sz="3800" i="1" dirty="0"/>
              <a:t> </a:t>
            </a:r>
            <a:r>
              <a:rPr lang="en-US" sz="3800" i="1" dirty="0" err="1"/>
              <a:t>hỏi</a:t>
            </a:r>
            <a:r>
              <a:rPr lang="en-US" sz="3800" i="1" dirty="0"/>
              <a:t> </a:t>
            </a:r>
            <a:r>
              <a:rPr lang="en-US" sz="3800" i="1" dirty="0" err="1"/>
              <a:t>muốn</a:t>
            </a:r>
            <a:r>
              <a:rPr lang="en-US" sz="3800" i="1" dirty="0"/>
              <a:t> khai </a:t>
            </a:r>
            <a:r>
              <a:rPr lang="en-US" sz="3800" i="1" dirty="0" err="1"/>
              <a:t>thông</a:t>
            </a:r>
            <a:r>
              <a:rPr lang="en-US" sz="3800" i="1" dirty="0"/>
              <a:t> tin </a:t>
            </a:r>
            <a:r>
              <a:rPr lang="en-US" sz="3800" i="1" dirty="0" err="1"/>
              <a:t>từ</a:t>
            </a:r>
            <a:r>
              <a:rPr lang="en-US" sz="3800" i="1" dirty="0"/>
              <a:t> </a:t>
            </a:r>
            <a:r>
              <a:rPr lang="en-US" sz="3800" i="1" dirty="0" err="1"/>
              <a:t>người</a:t>
            </a:r>
            <a:r>
              <a:rPr lang="en-US" sz="3800" i="1" dirty="0"/>
              <a:t> </a:t>
            </a:r>
            <a:r>
              <a:rPr lang="en-US" sz="3800" i="1" dirty="0" err="1"/>
              <a:t>được</a:t>
            </a:r>
            <a:r>
              <a:rPr lang="en-US" sz="3800" i="1" dirty="0"/>
              <a:t> </a:t>
            </a:r>
            <a:r>
              <a:rPr lang="en-US" sz="3800" i="1" dirty="0" err="1"/>
              <a:t>hỏi</a:t>
            </a:r>
            <a:r>
              <a:rPr lang="en-US" sz="3800" i="1" dirty="0"/>
              <a:t> </a:t>
            </a:r>
            <a:r>
              <a:rPr lang="en-US" sz="3800" i="1" dirty="0" err="1"/>
              <a:t>được</a:t>
            </a:r>
            <a:r>
              <a:rPr lang="en-US" sz="3800" i="1" dirty="0"/>
              <a:t> </a:t>
            </a:r>
            <a:r>
              <a:rPr lang="en-US" sz="3800" i="1" dirty="0" err="1"/>
              <a:t>hỏi</a:t>
            </a:r>
            <a:r>
              <a:rPr lang="en-US" sz="3800" i="1" dirty="0"/>
              <a:t> </a:t>
            </a:r>
            <a:r>
              <a:rPr lang="en-US" sz="3800" i="1" dirty="0" err="1"/>
              <a:t>nhằm</a:t>
            </a:r>
            <a:r>
              <a:rPr lang="en-US" sz="3800" i="1" dirty="0"/>
              <a:t> </a:t>
            </a:r>
            <a:r>
              <a:rPr lang="en-US" sz="3800" i="1" dirty="0" err="1"/>
              <a:t>mục</a:t>
            </a:r>
            <a:r>
              <a:rPr lang="en-US" sz="3800" i="1" dirty="0"/>
              <a:t> </a:t>
            </a:r>
            <a:r>
              <a:rPr lang="en-US" sz="3800" i="1" dirty="0" err="1"/>
              <a:t>đích</a:t>
            </a:r>
            <a:r>
              <a:rPr lang="en-US" sz="3800" i="1" dirty="0"/>
              <a:t> </a:t>
            </a:r>
            <a:r>
              <a:rPr lang="en-US" sz="3800" i="1" dirty="0" err="1"/>
              <a:t>nào</a:t>
            </a:r>
            <a:r>
              <a:rPr lang="en-US" sz="3800" i="1" dirty="0"/>
              <a:t> </a:t>
            </a:r>
            <a:r>
              <a:rPr lang="en-US" sz="3800" i="1" dirty="0" err="1"/>
              <a:t>đó</a:t>
            </a:r>
            <a:endParaRPr sz="3800" i="1" dirty="0"/>
          </a:p>
        </p:txBody>
      </p:sp>
      <p:sp>
        <p:nvSpPr>
          <p:cNvPr id="91" name="Google Shape;1187;p53"/>
          <p:cNvSpPr txBox="1">
            <a:spLocks/>
          </p:cNvSpPr>
          <p:nvPr/>
        </p:nvSpPr>
        <p:spPr>
          <a:xfrm>
            <a:off x="4757194" y="902825"/>
            <a:ext cx="6250329" cy="1662143"/>
          </a:xfrm>
          <a:prstGeom prst="rect">
            <a:avLst/>
          </a:prstGeom>
        </p:spPr>
        <p:txBody>
          <a:bodyPr spcFirstLastPara="1" vert="horz" wrap="square" lIns="91425" tIns="91425" rIns="91425" bIns="91425" rtlCol="0" anchor="ctr" anchorCtr="0">
            <a:noAutofit/>
          </a:bodyPr>
          <a:lstStyle>
            <a:lvl1pPr lvl="0" algn="l" defTabSz="914400" rtl="0" eaLnBrk="1" latinLnBrk="0" hangingPunct="1">
              <a:lnSpc>
                <a:spcPct val="90000"/>
              </a:lnSpc>
              <a:spcBef>
                <a:spcPts val="0"/>
              </a:spcBef>
              <a:spcAft>
                <a:spcPts val="0"/>
              </a:spcAft>
              <a:buSzPts val="1800"/>
              <a:buNone/>
              <a:defRPr sz="2400" kern="1200">
                <a:solidFill>
                  <a:schemeClr val="tx1"/>
                </a:solidFill>
                <a:latin typeface="+mj-lt"/>
                <a:ea typeface="+mj-ea"/>
                <a:cs typeface="+mj-cs"/>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sz="4000" b="1" dirty="0" err="1">
                <a:latin typeface="Times" panose="02020603050405020304" pitchFamily="18" charset="0"/>
                <a:cs typeface="Times" panose="02020603050405020304" pitchFamily="18" charset="0"/>
              </a:rPr>
              <a:t>Kỹ</a:t>
            </a:r>
            <a:r>
              <a:rPr lang="en-US" sz="4000" b="1" dirty="0">
                <a:latin typeface="Times" panose="02020603050405020304" pitchFamily="18" charset="0"/>
                <a:cs typeface="Times" panose="02020603050405020304" pitchFamily="18" charset="0"/>
              </a:rPr>
              <a:t> </a:t>
            </a:r>
            <a:r>
              <a:rPr lang="en-US" sz="4000" b="1" dirty="0" err="1">
                <a:latin typeface="Times" panose="02020603050405020304" pitchFamily="18" charset="0"/>
                <a:cs typeface="Times" panose="02020603050405020304" pitchFamily="18" charset="0"/>
              </a:rPr>
              <a:t>năng</a:t>
            </a:r>
            <a:r>
              <a:rPr lang="en-US" sz="4000" b="1" dirty="0">
                <a:latin typeface="Times" panose="02020603050405020304" pitchFamily="18" charset="0"/>
                <a:cs typeface="Times" panose="02020603050405020304" pitchFamily="18" charset="0"/>
              </a:rPr>
              <a:t> ĐẶT CÂU HỎI</a:t>
            </a:r>
          </a:p>
        </p:txBody>
      </p:sp>
      <p:pic>
        <p:nvPicPr>
          <p:cNvPr id="92" name="Picture 2" descr="The Two Types of White Paper Executive Summary | CopyEngineer: B2B  Copywriter - Specializing in Technology, Software and Aerospace">
            <a:extLst>
              <a:ext uri="{FF2B5EF4-FFF2-40B4-BE49-F238E27FC236}">
                <a16:creationId xmlns:a16="http://schemas.microsoft.com/office/drawing/2014/main" id="{C7D614C1-D1F3-4684-B95A-6F271AB2DC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 b="3"/>
          <a:stretch/>
        </p:blipFill>
        <p:spPr bwMode="auto">
          <a:xfrm>
            <a:off x="829521" y="1534166"/>
            <a:ext cx="3332585" cy="3332585"/>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9032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553431993"/>
</p:tagLst>
</file>

<file path=ppt/theme/theme1.xml><?xml version="1.0" encoding="utf-8"?>
<a:theme xmlns:a="http://schemas.openxmlformats.org/drawingml/2006/main" name="Cover and End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ALLPPT-215">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2C2F45"/>
      </a:accent6>
      <a:hlink>
        <a:srgbClr val="0000FF"/>
      </a:hlink>
      <a:folHlink>
        <a:srgbClr val="800080"/>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Mix-1">
      <a:dk1>
        <a:sysClr val="windowText" lastClr="000000"/>
      </a:dk1>
      <a:lt1>
        <a:sysClr val="window" lastClr="FFFFFF"/>
      </a:lt1>
      <a:dk2>
        <a:srgbClr val="44546A"/>
      </a:dk2>
      <a:lt2>
        <a:srgbClr val="E7E6E6"/>
      </a:lt2>
      <a:accent1>
        <a:srgbClr val="FF2600"/>
      </a:accent1>
      <a:accent2>
        <a:srgbClr val="FFC801"/>
      </a:accent2>
      <a:accent3>
        <a:srgbClr val="ABD100"/>
      </a:accent3>
      <a:accent4>
        <a:srgbClr val="00B69F"/>
      </a:accent4>
      <a:accent5>
        <a:srgbClr val="00C9F3"/>
      </a:accent5>
      <a:accent6>
        <a:srgbClr val="8B8ED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10451</TotalTime>
  <Words>6560</Words>
  <Application>Microsoft Office PowerPoint</Application>
  <PresentationFormat>Widescreen</PresentationFormat>
  <Paragraphs>596</Paragraphs>
  <Slides>115</Slides>
  <Notes>17</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115</vt:i4>
      </vt:variant>
    </vt:vector>
  </HeadingPairs>
  <TitlesOfParts>
    <vt:vector size="138" baseType="lpstr">
      <vt:lpstr>Amatic SC</vt:lpstr>
      <vt:lpstr>Arial</vt:lpstr>
      <vt:lpstr>Bebas Neue</vt:lpstr>
      <vt:lpstr>Calibri</vt:lpstr>
      <vt:lpstr>Calibri Light</vt:lpstr>
      <vt:lpstr>Comfortaa</vt:lpstr>
      <vt:lpstr>Droid Sans</vt:lpstr>
      <vt:lpstr>Merriweather Light</vt:lpstr>
      <vt:lpstr>Minion</vt:lpstr>
      <vt:lpstr>Montserrat</vt:lpstr>
      <vt:lpstr>Prata</vt:lpstr>
      <vt:lpstr>Quicksand</vt:lpstr>
      <vt:lpstr>Tahoma</vt:lpstr>
      <vt:lpstr>Times</vt:lpstr>
      <vt:lpstr>Times New Roman</vt:lpstr>
      <vt:lpstr>UTM Swiss Condensed</vt:lpstr>
      <vt:lpstr>Wingdings</vt:lpstr>
      <vt:lpstr>Cover and End Slide Master</vt:lpstr>
      <vt:lpstr>Contents Slide Master</vt:lpstr>
      <vt:lpstr>Section Break Slide Master</vt:lpstr>
      <vt:lpstr>Custom Design</vt:lpstr>
      <vt:lpstr>1_Office Theme</vt:lpstr>
      <vt:lpstr>2_Office Theme</vt:lpstr>
      <vt:lpstr>PowerPoint Presentation</vt:lpstr>
      <vt:lpstr>PowerPoint Presentation</vt:lpstr>
      <vt:lpstr>PowerPoint Presentation</vt:lpstr>
      <vt:lpstr>CÂY KỲ VỌNG</vt:lpstr>
      <vt:lpstr>Mục đích khóa tập huấn:</vt:lpstr>
      <vt:lpstr>Mục tiêu khóa tập huấn Sau khóa tập huấn, học viên sẽ:</vt:lpstr>
      <vt:lpstr>NỘI QUY LỚP HỌC</vt:lpstr>
      <vt:lpstr>NỘI QUY LỚP HỌC</vt:lpstr>
      <vt:lpstr>Khảo sát trước  tập huấn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Quyền là gì</vt:lpstr>
      <vt:lpstr>Đặc điểm khác nhau giữa nhu cầu và quyền ???</vt:lpstr>
      <vt:lpstr>PowerPoint Presentation</vt:lpstr>
      <vt:lpstr>PowerPoint Presentation</vt:lpstr>
      <vt:lpstr>PowerPoint Presentation</vt:lpstr>
      <vt:lpstr>  LUẬT TRẺ EM </vt:lpstr>
      <vt:lpstr>NGHỊ ĐỊNH SỐ 56/2017/NĐ-CP  QUY ĐỊNH CHI TIẾT MỘT SỐ ĐIỀU CỦA LUẬT TRẺ EM </vt:lpstr>
      <vt:lpstr>PowerPoint Presentation</vt:lpstr>
      <vt:lpstr>PowerPoint Presentation</vt:lpstr>
      <vt:lpstr>Quyền sống còn:  - Quyền sống còn được thể hiện như thế nào? - Xác định những nguy cơ/ trẻ em có hoàn cảnh nào đe dọa đến quyền sống còn của trẻ em? - Các biện pháp nâng cao quyền sống còn của trẻ em? </vt:lpstr>
      <vt:lpstr>Quyền được bảo vệ: - Những nội dung cơ bản được quy định trong quyền được bảo vệ? - Xác định những nguy cơ/ trẻ em có hoàn cảnh nào đe dọa đến quyền được bảo vệ của trẻ em? - Chúng ta cần làm gì để thực hiện quyền được bảo vệ của trẻ em? </vt:lpstr>
      <vt:lpstr>Quyền được phát triển (vẽ cái cây – tượng trưng cho sự phát triển của trẻ): - Những nội dung cơ bản được quy định trong quyền được phát triển (lá, hoa, quả)? - Cần phải làm gì để đảm bảo cho trẻ em được phát triển toàn diện (rễ)? - Thân cây là trẻ em </vt:lpstr>
      <vt:lpstr>Quyền được tham gia: - Nội dung cơ bản được quy định trong quyền được tham gia? - Những yếu tố cần thiết để đảm bảo trẻ được tham gia? - Lợi ích của việc để trẻ được tham gia? - Chúng ta cần làm gì trẻ có quyền tham gia ? </vt:lpstr>
      <vt:lpstr>PowerPoint Presentation</vt:lpstr>
      <vt:lpstr>PowerPoint Presentation</vt:lpstr>
      <vt:lpstr>PowerPoint Presentation</vt:lpstr>
      <vt:lpstr>PowerPoint Presentation</vt:lpstr>
      <vt:lpstr>PowerPoint Presentation</vt:lpstr>
      <vt:lpstr>Những nguyên tắc</vt:lpstr>
      <vt:lpstr>PowerPoint Presentation</vt:lpstr>
      <vt:lpstr>PowerPoint Presentation</vt:lpstr>
      <vt:lpstr>PowerPoint Presentation</vt:lpstr>
      <vt:lpstr>KHỞI ĐỘNG 1: XEM PHIM NGẮN VÀ CHIA SẺ</vt:lpstr>
      <vt:lpstr>PowerPoint Presentation</vt:lpstr>
      <vt:lpstr>PowerPoint Presentation</vt:lpstr>
      <vt:lpstr>PowerPoint Presentation</vt:lpstr>
      <vt:lpstr>Hậu quả</vt:lpstr>
      <vt:lpstr>Vấn đề sức khỏe tinh thần ở thanh thiếu niên hiện nay…</vt:lpstr>
      <vt:lpstr>Sức khoẻ tinh thần trẻ em trong đại dịch Covid-19</vt:lpstr>
      <vt:lpstr>Dấu hiệu nhận biết  gặp các vấn đề sức khỏe tâm thần</vt:lpstr>
      <vt:lpstr>  </vt:lpstr>
      <vt:lpstr>PowerPoint Presentation</vt:lpstr>
      <vt:lpstr>PowerPoint Presentation</vt:lpstr>
      <vt:lpstr>BIỂU HIỆN VỀ MẶT HÀNH VI KHI CÓ VẤN ĐỀ TÂM LÝ  </vt:lpstr>
      <vt:lpstr>PowerPoint Presentation</vt:lpstr>
      <vt:lpstr>PowerPoint Presentation</vt:lpstr>
      <vt:lpstr>PowerPoint Presentation</vt:lpstr>
      <vt:lpstr>PowerPoint Presentation</vt:lpstr>
      <vt:lpstr>PowerPoint Presentation</vt:lpstr>
      <vt:lpstr>PowerPoint Presentation</vt:lpstr>
      <vt:lpstr>Nguyên tắc đạo đức tham vấn  tâm lý HS</vt:lpstr>
      <vt:lpstr>Thảo luận nhóm</vt:lpstr>
      <vt:lpstr>An toàn của trẻ em là ưu tiên hàng đầu</vt:lpstr>
      <vt:lpstr>Làm gì khi trẻ có nguy cơ bị mất an toàn</vt:lpstr>
      <vt:lpstr>Không nên</vt:lpstr>
      <vt:lpstr>PowerPoint Presentation</vt:lpstr>
      <vt:lpstr>Nên </vt:lpstr>
      <vt:lpstr>Không Nên </vt:lpstr>
      <vt:lpstr>* Những ngoại lệ của nguyên tắc bảo mật</vt:lpstr>
      <vt:lpstr>PowerPoint Presentation</vt:lpstr>
      <vt:lpstr> </vt:lpstr>
      <vt:lpstr>PowerPoint Presentation</vt:lpstr>
      <vt:lpstr>Thông điệp:</vt:lpstr>
      <vt:lpstr>Tin tưởng vào khả năng của trẻ </vt:lpstr>
      <vt:lpstr>PowerPoint Presentation</vt:lpstr>
      <vt:lpstr>Nên</vt:lpstr>
      <vt:lpstr>Không Nên</vt:lpstr>
      <vt:lpstr>Cá biệt hóa</vt:lpstr>
      <vt:lpstr>Nên</vt:lpstr>
      <vt:lpstr>Không Nên</vt:lpstr>
      <vt:lpstr>PowerPoint Presentation</vt:lpstr>
      <vt:lpstr>Nên</vt:lpstr>
      <vt:lpstr>PowerPoint Presentation</vt:lpstr>
      <vt:lpstr>PowerPoint Presentation</vt:lpstr>
      <vt:lpstr>PowerPoint Presentation</vt:lpstr>
      <vt:lpstr>Nhà ham vấn</vt:lpstr>
      <vt:lpstr>PowerPoint Presentation</vt:lpstr>
      <vt:lpstr>PowerPoint Presentation</vt:lpstr>
      <vt:lpstr>PowerPoint Presentation</vt:lpstr>
      <vt:lpstr>Lắng nghe</vt:lpstr>
      <vt:lpstr>PowerPoint Presentation</vt:lpstr>
      <vt:lpstr>PowerPoint Presentation</vt:lpstr>
      <vt:lpstr>PowerPoint Presentation</vt:lpstr>
      <vt:lpstr>Tiếp xúc bằng ánh mắt  </vt:lpstr>
      <vt:lpstr>Vị trí thân thể và khoảng cách</vt:lpstr>
      <vt:lpstr>Va chạm</vt:lpstr>
      <vt:lpstr>Giọng nói</vt:lpstr>
      <vt:lpstr>Biểu hiện khuôn mặt &amp; các ngữ điệu khác </vt:lpstr>
      <vt:lpstr>PowerPoint Presentation</vt:lpstr>
      <vt:lpstr>PowerPoint Presentation</vt:lpstr>
      <vt:lpstr>KHÔNG NÊN</vt:lpstr>
      <vt:lpstr>MÓN QUÀ BÍ MẬT</vt:lpstr>
      <vt:lpstr>Hỏi là cách thức trong đó người hỏi muốn khai thông tin từ người được hỏi được hỏi nhằm mục đích nào đó</vt:lpstr>
      <vt:lpstr>PHÂN LOẠI CÁC DẠNG CÂU HỎI</vt:lpstr>
      <vt:lpstr>CÂU HỎI ĐÓNG</vt:lpstr>
      <vt:lpstr>THƯỜNG BẮT ĐẦU BẰNG NHỮNG TỪ ĐỂ HỎI  NHƯ SAU:  </vt:lpstr>
      <vt:lpstr>PowerPoint Presentation</vt:lpstr>
      <vt:lpstr>Mỗi đội cử 1 thành viên tham gia đoán  từ khóa</vt:lpstr>
      <vt:lpstr>PowerPoint Presentation</vt:lpstr>
      <vt:lpstr>Thực hành kỹ năng gì qua hoạt động Hiểu ý đồng đội?</vt:lpstr>
      <vt:lpstr>Kỹ năng THẤU HIỂU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TRÂN TRỌNG CẢM ƠN!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Mai Hương Nguyen</cp:lastModifiedBy>
  <cp:revision>810</cp:revision>
  <dcterms:created xsi:type="dcterms:W3CDTF">2018-04-24T17:14:44Z</dcterms:created>
  <dcterms:modified xsi:type="dcterms:W3CDTF">2023-08-04T09:57:38Z</dcterms:modified>
</cp:coreProperties>
</file>