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8" r:id="rId3"/>
    <p:sldId id="257" r:id="rId4"/>
    <p:sldId id="259" r:id="rId5"/>
    <p:sldId id="269" r:id="rId6"/>
    <p:sldId id="260" r:id="rId7"/>
    <p:sldId id="18797" r:id="rId8"/>
    <p:sldId id="261" r:id="rId9"/>
    <p:sldId id="270" r:id="rId10"/>
    <p:sldId id="18795" r:id="rId11"/>
    <p:sldId id="263" r:id="rId12"/>
    <p:sldId id="18796" r:id="rId13"/>
    <p:sldId id="264" r:id="rId14"/>
    <p:sldId id="265" r:id="rId15"/>
    <p:sldId id="18794" r:id="rId16"/>
    <p:sldId id="271" r:id="rId17"/>
    <p:sldId id="266" r:id="rId18"/>
    <p:sldId id="272" r:id="rId19"/>
    <p:sldId id="18791" r:id="rId20"/>
    <p:sldId id="262" r:id="rId21"/>
    <p:sldId id="18793" r:id="rId22"/>
    <p:sldId id="18792" r:id="rId23"/>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820"/>
  </p:normalViewPr>
  <p:slideViewPr>
    <p:cSldViewPr snapToGrid="0" snapToObjects="1">
      <p:cViewPr>
        <p:scale>
          <a:sx n="50" d="100"/>
          <a:sy n="50" d="100"/>
        </p:scale>
        <p:origin x="1622" y="6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1349B-0D68-8445-B589-E943D75219D3}" type="datetimeFigureOut">
              <a:rPr lang="en-VN" smtClean="0"/>
              <a:t>04/16/2024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B38FB-35C5-594E-B4E8-73D041666DB2}" type="slidenum">
              <a:rPr lang="en-VN" smtClean="0"/>
              <a:t>‹#›</a:t>
            </a:fld>
            <a:endParaRPr lang="en-VN"/>
          </a:p>
        </p:txBody>
      </p:sp>
    </p:spTree>
    <p:extLst>
      <p:ext uri="{BB962C8B-B14F-4D97-AF65-F5344CB8AC3E}">
        <p14:creationId xmlns:p14="http://schemas.microsoft.com/office/powerpoint/2010/main" val="239109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0480" algn="just"/>
            <a:r>
              <a:rPr lang="en-US" sz="1800">
                <a:effectLst/>
                <a:latin typeface="Times New Roman" panose="02020603050405020304" pitchFamily="18" charset="0"/>
                <a:ea typeface="Times New Roman" panose="02020603050405020304" pitchFamily="18" charset="0"/>
              </a:rPr>
              <a:t>GV</a:t>
            </a:r>
            <a:r>
              <a:rPr lang="vi-VN" sz="1800">
                <a:effectLst/>
                <a:latin typeface="Times New Roman" panose="02020603050405020304" pitchFamily="18" charset="0"/>
                <a:ea typeface="Times New Roman" panose="02020603050405020304" pitchFamily="18" charset="0"/>
              </a:rPr>
              <a:t> ra câu hỏi:</a:t>
            </a:r>
            <a:r>
              <a:rPr lang="en-US" sz="1800">
                <a:effectLst/>
                <a:latin typeface="Times New Roman" panose="02020603050405020304" pitchFamily="18" charset="0"/>
                <a:ea typeface="Times New Roman" panose="02020603050405020304" pitchFamily="18" charset="0"/>
              </a:rPr>
              <a:t> Đã bao giờ em đánh giá người khác chỉ qua hình thức bên ngoài? Cách đánh giá như vậy có chính xác không?</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i="1">
                <a:solidFill>
                  <a:srgbClr val="000000"/>
                </a:solidFill>
                <a:effectLst/>
                <a:latin typeface="Times New Roman" panose="02020603050405020304" pitchFamily="18" charset="0"/>
                <a:ea typeface="Calibri" panose="020F0502020204030204" pitchFamily="34" charset="0"/>
              </a:rPr>
              <a:t>Nếu em phải nghe những đánh giá chê bai về ngoại hình của bản thân từ những người xung quanh, em sẽ có thái độ như thế nào?</a:t>
            </a:r>
            <a:endParaRPr lang="en-US" sz="1800">
              <a:solidFill>
                <a:srgbClr val="000000"/>
              </a:solidFill>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D3B38FB-35C5-594E-B4E8-73D041666DB2}" type="slidenum">
              <a:rPr lang="en-VN" smtClean="0"/>
              <a:t>2</a:t>
            </a:fld>
            <a:endParaRPr lang="en-VN"/>
          </a:p>
        </p:txBody>
      </p:sp>
    </p:spTree>
    <p:extLst>
      <p:ext uri="{BB962C8B-B14F-4D97-AF65-F5344CB8AC3E}">
        <p14:creationId xmlns:p14="http://schemas.microsoft.com/office/powerpoint/2010/main" val="366240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Nick Vujicic – Diễn giả truyền cảm hứng</a:t>
            </a:r>
          </a:p>
        </p:txBody>
      </p:sp>
      <p:sp>
        <p:nvSpPr>
          <p:cNvPr id="4" name="Slide Number Placeholder 3"/>
          <p:cNvSpPr>
            <a:spLocks noGrp="1"/>
          </p:cNvSpPr>
          <p:nvPr>
            <p:ph type="sldNum" sz="quarter" idx="5"/>
          </p:nvPr>
        </p:nvSpPr>
        <p:spPr/>
        <p:txBody>
          <a:bodyPr/>
          <a:lstStyle/>
          <a:p>
            <a:fld id="{CD3B38FB-35C5-594E-B4E8-73D041666DB2}" type="slidenum">
              <a:rPr lang="en-VN" smtClean="0"/>
              <a:t>3</a:t>
            </a:fld>
            <a:endParaRPr lang="en-VN"/>
          </a:p>
        </p:txBody>
      </p:sp>
    </p:spTree>
    <p:extLst>
      <p:ext uri="{BB962C8B-B14F-4D97-AF65-F5344CB8AC3E}">
        <p14:creationId xmlns:p14="http://schemas.microsoft.com/office/powerpoint/2010/main" val="1534999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Qua sự tìm hiểu và chuẩn bị ở nhà, em hãy nêu những hiểu biết của em về tác giả U-xa-chốp.</a:t>
            </a:r>
            <a:endParaRPr lang="en-US"/>
          </a:p>
        </p:txBody>
      </p:sp>
      <p:sp>
        <p:nvSpPr>
          <p:cNvPr id="4" name="Slide Number Placeholder 3"/>
          <p:cNvSpPr>
            <a:spLocks noGrp="1"/>
          </p:cNvSpPr>
          <p:nvPr>
            <p:ph type="sldNum" sz="quarter" idx="5"/>
          </p:nvPr>
        </p:nvSpPr>
        <p:spPr/>
        <p:txBody>
          <a:bodyPr/>
          <a:lstStyle/>
          <a:p>
            <a:fld id="{CD3B38FB-35C5-594E-B4E8-73D041666DB2}" type="slidenum">
              <a:rPr lang="en-VN" smtClean="0"/>
              <a:t>6</a:t>
            </a:fld>
            <a:endParaRPr lang="en-VN"/>
          </a:p>
        </p:txBody>
      </p:sp>
    </p:spTree>
    <p:extLst>
      <p:ext uri="{BB962C8B-B14F-4D97-AF65-F5344CB8AC3E}">
        <p14:creationId xmlns:p14="http://schemas.microsoft.com/office/powerpoint/2010/main" val="258330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a:solidFill>
                  <a:srgbClr val="000000"/>
                </a:solidFill>
                <a:effectLst/>
                <a:latin typeface="Times New Roman" panose="02020603050405020304" pitchFamily="18" charset="0"/>
                <a:ea typeface="Times New Roman" panose="02020603050405020304" pitchFamily="18" charset="0"/>
              </a:rPr>
              <a:t>HS thảo luận theo bàn, hoàn thành Phiếu học tập 01.</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Chỉ ra hoàn cảnh xuất hiện của gấu con và tình huống gặp gỡ các loài vật khác.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Thái độ của từng loài vật với gấu con chân vòng kiềng ra sao?</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2. Nhận xét chung về cách đối xử của các loài vật đối với gấu con chân vòng kiềng?</a:t>
            </a:r>
            <a:endParaRPr lang="en-US" sz="1800">
              <a:effectLst/>
              <a:latin typeface="Times New Roman" panose="02020603050405020304" pitchFamily="18" charset="0"/>
              <a:ea typeface="Times New Roman" panose="02020603050405020304" pitchFamily="18" charset="0"/>
            </a:endParaRPr>
          </a:p>
          <a:p>
            <a:endParaRPr lang="en-US"/>
          </a:p>
          <a:p>
            <a:pPr algn="just"/>
            <a:r>
              <a:rPr lang="en-US" sz="1800" i="1">
                <a:solidFill>
                  <a:srgbClr val="000000"/>
                </a:solidFill>
                <a:effectLst/>
                <a:latin typeface="Times New Roman" panose="02020603050405020304" pitchFamily="18" charset="0"/>
                <a:ea typeface="Times New Roman" panose="02020603050405020304" pitchFamily="18" charset="0"/>
              </a:rPr>
              <a:t>- Tình huống gặp gỡ: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Gấu con đi dạo trong rừng nhỏ, nhặt những quả thông.</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Đột nhiên bị một quả thông rụng vào đầu, vấp chân ngã.</a:t>
            </a:r>
            <a:endParaRPr lang="en-US" sz="1800">
              <a:effectLst/>
              <a:latin typeface="Times New Roman" panose="02020603050405020304" pitchFamily="18" charset="0"/>
              <a:ea typeface="Times New Roman" panose="02020603050405020304" pitchFamily="18" charset="0"/>
            </a:endParaRPr>
          </a:p>
          <a:p>
            <a:pPr algn="just"/>
            <a:r>
              <a:rPr lang="en-US" sz="1800" i="1">
                <a:solidFill>
                  <a:srgbClr val="000000"/>
                </a:solidFill>
                <a:effectLst/>
                <a:latin typeface="Times New Roman" panose="02020603050405020304" pitchFamily="18" charset="0"/>
                <a:ea typeface="Times New Roman" panose="02020603050405020304" pitchFamily="18" charset="0"/>
              </a:rPr>
              <a:t>- Thái độ của các loài vật:</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Con sáo: Hét thật to trêu chọc. "Ê gấu, chân vòng kiềng/ Giẫm phải đuôi à nhóc!".</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Cả đàn 5 con thỏ: Núp trong bụi hùa theo, hét thật to "Đến xấu!".</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Tất cả: đều chê bai "Gấu con chân vòng kiềng/ Đi dạo trong rừng nhỏ..."</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Số lượng động vật chê bai tăng dần: một con sáo → 5 con thỏ.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=&gt; </a:t>
            </a:r>
            <a:r>
              <a:rPr lang="en-US" sz="1800" i="1">
                <a:solidFill>
                  <a:srgbClr val="000000"/>
                </a:solidFill>
                <a:effectLst/>
                <a:latin typeface="Times New Roman" panose="02020603050405020304" pitchFamily="18" charset="0"/>
                <a:ea typeface="Times New Roman" panose="02020603050405020304" pitchFamily="18" charset="0"/>
              </a:rPr>
              <a:t>Điều đó cho thấy nếu như một người có suy nghĩ ác ý thì sau đó sẽ lan ra rất nhiều người. Sự ác ý xuất phát từ những điều nhỏ nhất.</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Nghệ thuật:</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Điệp ngữ: "</a:t>
            </a:r>
            <a:r>
              <a:rPr lang="en-US" sz="1800" i="1">
                <a:solidFill>
                  <a:srgbClr val="000000"/>
                </a:solidFill>
                <a:effectLst/>
                <a:latin typeface="Times New Roman" panose="02020603050405020304" pitchFamily="18" charset="0"/>
                <a:ea typeface="Times New Roman" panose="02020603050405020304" pitchFamily="18" charset="0"/>
              </a:rPr>
              <a:t>Gấu con chân vòng kiềng</a:t>
            </a:r>
            <a:r>
              <a:rPr lang="en-US" sz="1800">
                <a:solidFill>
                  <a:srgbClr val="000000"/>
                </a:solidFill>
                <a:effectLst/>
                <a:latin typeface="Times New Roman" panose="02020603050405020304" pitchFamily="18" charset="0"/>
                <a:ea typeface="Times New Roman" panose="02020603050405020304" pitchFamily="18" charset="0"/>
              </a:rPr>
              <a:t>" nhấn mạnh đặc điểm của gấu con là có đôi chân vòng kiềng.</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Dấu ba chấm cuối khổ thơ 5 tạo độ mở, dư âm của tiếng trêu đùa còn theo mãi cho đến khi gấu về nhà.</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a:t>
            </a:r>
            <a:r>
              <a:rPr lang="en-US" sz="1800" i="1">
                <a:solidFill>
                  <a:srgbClr val="000000"/>
                </a:solidFill>
                <a:effectLst/>
                <a:latin typeface="Times New Roman" panose="02020603050405020304" pitchFamily="18" charset="0"/>
                <a:ea typeface="Times New Roman" panose="02020603050405020304" pitchFamily="18" charset="0"/>
              </a:rPr>
              <a:t>Nhận xét chung:</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Hành vi hùa theo chê bai ngoại hình gấu con của các loài vật khác là hành động xấu xí, không nên làm.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Việc đem ngoại hình người khác ra châm chọc cốt để thoả mãn mình sẽ gây ảnh hưởng lớn đến tinh thần của người khác. </a:t>
            </a:r>
            <a:endParaRPr lang="en-US" sz="1800">
              <a:effectLst/>
              <a:latin typeface="Times New Roman" panose="02020603050405020304" pitchFamily="18" charset="0"/>
              <a:ea typeface="Times New Roman" panose="02020603050405020304" pitchFamily="18" charset="0"/>
            </a:endParaRPr>
          </a:p>
          <a:p>
            <a:r>
              <a:rPr lang="en-US" sz="1800" kern="0">
                <a:solidFill>
                  <a:srgbClr val="000000"/>
                </a:solidFill>
                <a:effectLst/>
                <a:latin typeface="Times New Roman" panose="02020603050405020304" pitchFamily="18" charset="0"/>
                <a:ea typeface="Calibri" panose="020F0502020204030204" pitchFamily="34" charset="0"/>
              </a:rPr>
              <a:t>- Nếu đã là bạn bè, cùng chung sống với nhau thì nên thấu hiểu, cảm thông cho những khiếm khuyết của nhau và tôn trọng sự khác biệt của mỗi người.</a:t>
            </a:r>
            <a:endParaRPr lang="en-US"/>
          </a:p>
        </p:txBody>
      </p:sp>
      <p:sp>
        <p:nvSpPr>
          <p:cNvPr id="4" name="Slide Number Placeholder 3"/>
          <p:cNvSpPr>
            <a:spLocks noGrp="1"/>
          </p:cNvSpPr>
          <p:nvPr>
            <p:ph type="sldNum" sz="quarter" idx="5"/>
          </p:nvPr>
        </p:nvSpPr>
        <p:spPr/>
        <p:txBody>
          <a:bodyPr/>
          <a:lstStyle/>
          <a:p>
            <a:fld id="{CD3B38FB-35C5-594E-B4E8-73D041666DB2}" type="slidenum">
              <a:rPr lang="en-VN" smtClean="0"/>
              <a:t>10</a:t>
            </a:fld>
            <a:endParaRPr lang="en-VN"/>
          </a:p>
        </p:txBody>
      </p:sp>
    </p:spTree>
    <p:extLst>
      <p:ext uri="{BB962C8B-B14F-4D97-AF65-F5344CB8AC3E}">
        <p14:creationId xmlns:p14="http://schemas.microsoft.com/office/powerpoint/2010/main" val="30301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00"/>
              </a:spcBef>
              <a:spcAft>
                <a:spcPts val="600"/>
              </a:spcAft>
            </a:pPr>
            <a:r>
              <a:rPr lang="en-US" sz="1800">
                <a:solidFill>
                  <a:srgbClr val="000000"/>
                </a:solidFill>
                <a:effectLst/>
                <a:latin typeface="Times New Roman" panose="02020603050405020304" pitchFamily="18" charset="0"/>
                <a:ea typeface="MS Mincho" panose="02020609040205080304" pitchFamily="49" charset="-128"/>
              </a:rPr>
              <a:t>GV giao nhiệm vụ và chia lớp làm 04 nhóm:</a:t>
            </a:r>
            <a:endParaRPr lang="en-US" sz="18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tabLst>
                <a:tab pos="1386840" algn="l"/>
              </a:tabLst>
            </a:pPr>
            <a:r>
              <a:rPr lang="en-US" sz="1800">
                <a:solidFill>
                  <a:srgbClr val="000000"/>
                </a:solidFill>
                <a:effectLst/>
                <a:latin typeface="Times New Roman" panose="02020603050405020304" pitchFamily="18" charset="0"/>
                <a:ea typeface="MS Mincho" panose="02020609040205080304" pitchFamily="49" charset="-128"/>
              </a:rPr>
              <a:t>1. Hoàn thành phiếu học tập số 02.</a:t>
            </a:r>
            <a:endParaRPr lang="en-US" sz="18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tabLst>
                <a:tab pos="1386840" algn="l"/>
              </a:tabLst>
            </a:pPr>
            <a:r>
              <a:rPr lang="en-US" sz="1800">
                <a:solidFill>
                  <a:srgbClr val="000000"/>
                </a:solidFill>
                <a:effectLst/>
                <a:latin typeface="Times New Roman" panose="02020603050405020304" pitchFamily="18" charset="0"/>
                <a:ea typeface="MS Mincho" panose="02020609040205080304" pitchFamily="49" charset="-128"/>
              </a:rPr>
              <a:t>2. Sau đó, thảo luận trả lời các câu hỏi: </a:t>
            </a:r>
            <a:endParaRPr lang="en-US" sz="1800">
              <a:solidFill>
                <a:srgbClr val="000000"/>
              </a:solidFill>
              <a:effectLst/>
              <a:latin typeface="Times New Roman" panose="02020603050405020304" pitchFamily="18" charset="0"/>
              <a:ea typeface="Calibri" panose="020F0502020204030204" pitchFamily="34" charset="0"/>
            </a:endParaRPr>
          </a:p>
          <a:p>
            <a:pPr algn="just">
              <a:spcBef>
                <a:spcPts val="600"/>
              </a:spcBef>
              <a:spcAft>
                <a:spcPts val="600"/>
              </a:spcAft>
              <a:tabLst>
                <a:tab pos="1386840" algn="l"/>
              </a:tabLst>
            </a:pPr>
            <a:r>
              <a:rPr lang="en-US" sz="1800" b="1">
                <a:solidFill>
                  <a:srgbClr val="000000"/>
                </a:solidFill>
                <a:effectLst/>
                <a:latin typeface="Times New Roman" panose="02020603050405020304" pitchFamily="18" charset="0"/>
                <a:ea typeface="MS Mincho" panose="02020609040205080304" pitchFamily="49" charset="-128"/>
              </a:rPr>
              <a:t>- </a:t>
            </a:r>
            <a:r>
              <a:rPr lang="en-US" sz="1800">
                <a:solidFill>
                  <a:srgbClr val="000000"/>
                </a:solidFill>
                <a:effectLst/>
                <a:latin typeface="Times New Roman" panose="02020603050405020304" pitchFamily="18" charset="0"/>
                <a:ea typeface="MS Mincho" panose="02020609040205080304" pitchFamily="49" charset="-128"/>
              </a:rPr>
              <a:t>G</a:t>
            </a:r>
            <a:r>
              <a:rPr lang="en-US" sz="1800">
                <a:solidFill>
                  <a:srgbClr val="000000"/>
                </a:solidFill>
                <a:effectLst/>
                <a:latin typeface="Times New Roman" panose="02020603050405020304" pitchFamily="18" charset="0"/>
                <a:ea typeface="Calibri" panose="020F0502020204030204" pitchFamily="34" charset="0"/>
              </a:rPr>
              <a:t>ấu mẹ nói với gấu con về chân của mình, chân của gấu bố và khẳng định:" Vòng kiềng giỏi nhất vùng/ Chính là ông nội đấy” nhằm mục đích gì?</a:t>
            </a:r>
          </a:p>
          <a:p>
            <a:pPr algn="just">
              <a:spcBef>
                <a:spcPts val="600"/>
              </a:spcBef>
              <a:spcAft>
                <a:spcPts val="600"/>
              </a:spcAft>
              <a:tabLst>
                <a:tab pos="1386840" algn="l"/>
              </a:tabLst>
            </a:pPr>
            <a:r>
              <a:rPr lang="en-US" sz="1800">
                <a:solidFill>
                  <a:srgbClr val="000000"/>
                </a:solidFill>
                <a:effectLst/>
                <a:latin typeface="Times New Roman" panose="02020603050405020304" pitchFamily="18" charset="0"/>
                <a:ea typeface="Calibri" panose="020F0502020204030204" pitchFamily="34" charset="0"/>
              </a:rPr>
              <a:t>- Tại sao ở cuối bài thơ,</a:t>
            </a:r>
            <a:r>
              <a:rPr lang="en-US" sz="1800" b="1">
                <a:solidFill>
                  <a:srgbClr val="000000"/>
                </a:solidFill>
                <a:effectLst/>
                <a:latin typeface="Times New Roman" panose="02020603050405020304" pitchFamily="18" charset="0"/>
                <a:ea typeface="Calibri" panose="020F0502020204030204" pitchFamily="34" charset="0"/>
              </a:rPr>
              <a:t> gấu con lại kiêu hãnh nhắc đến chân vòng kiềng của mình và tự tin vào rừng đi dạo?</a:t>
            </a:r>
            <a:endParaRPr lang="en-US" sz="1800">
              <a:solidFill>
                <a:srgbClr val="000000"/>
              </a:solidFill>
              <a:effectLst/>
              <a:latin typeface="Times New Roman" panose="02020603050405020304" pitchFamily="18" charset="0"/>
              <a:ea typeface="Calibri" panose="020F0502020204030204" pitchFamily="34" charset="0"/>
            </a:endParaRPr>
          </a:p>
          <a:p>
            <a:endParaRPr lang="en-US"/>
          </a:p>
          <a:p>
            <a:pPr algn="just"/>
            <a:r>
              <a:rPr lang="en-US" sz="1800" i="1">
                <a:solidFill>
                  <a:srgbClr val="000000"/>
                </a:solidFill>
                <a:effectLst/>
                <a:latin typeface="Times New Roman" panose="02020603050405020304" pitchFamily="18" charset="0"/>
                <a:ea typeface="Times New Roman" panose="02020603050405020304" pitchFamily="18" charset="0"/>
              </a:rPr>
              <a:t>- Khi vừa đi dạo:</a:t>
            </a:r>
            <a:r>
              <a:rPr lang="en-US" sz="1800">
                <a:solidFill>
                  <a:srgbClr val="000000"/>
                </a:solidFill>
                <a:effectLst/>
                <a:latin typeface="Times New Roman" panose="02020603050405020304" pitchFamily="18" charset="0"/>
                <a:ea typeface="Times New Roman" panose="02020603050405020304" pitchFamily="18" charset="0"/>
              </a:rPr>
              <a:t> rất vui vẻ, yêu đời "Hát líu lo, líu lo." → Từ láy, điệp từ thể hiện sự hồn nhiên, yêu đời của gấu con.</a:t>
            </a:r>
            <a:endParaRPr lang="en-US" sz="1800">
              <a:effectLst/>
              <a:latin typeface="Times New Roman" panose="02020603050405020304" pitchFamily="18" charset="0"/>
              <a:ea typeface="Times New Roman" panose="02020603050405020304" pitchFamily="18" charset="0"/>
            </a:endParaRPr>
          </a:p>
          <a:p>
            <a:pPr algn="just"/>
            <a:r>
              <a:rPr lang="en-US" sz="1800" i="1">
                <a:solidFill>
                  <a:srgbClr val="000000"/>
                </a:solidFill>
                <a:effectLst/>
                <a:latin typeface="Times New Roman" panose="02020603050405020304" pitchFamily="18" charset="0"/>
                <a:ea typeface="Times New Roman" panose="02020603050405020304" pitchFamily="18" charset="0"/>
              </a:rPr>
              <a:t>- Khi gặp tai nạn</a:t>
            </a:r>
            <a:r>
              <a:rPr lang="en-US" sz="1800">
                <a:solidFill>
                  <a:srgbClr val="000000"/>
                </a:solidFill>
                <a:effectLst/>
                <a:latin typeface="Times New Roman" panose="02020603050405020304" pitchFamily="18" charset="0"/>
                <a:ea typeface="Times New Roman" panose="02020603050405020304" pitchFamily="18" charset="0"/>
              </a:rPr>
              <a:t>: "luống cuống, vướng chân", "ngã nghe cái bộp" → Từ láy, câu cảm thán thể hiện sự luống cuống, bối rối của chú gấu.</a:t>
            </a:r>
            <a:endParaRPr lang="en-US" sz="1800">
              <a:effectLst/>
              <a:latin typeface="Times New Roman" panose="02020603050405020304" pitchFamily="18" charset="0"/>
              <a:ea typeface="Times New Roman" panose="02020603050405020304" pitchFamily="18" charset="0"/>
            </a:endParaRPr>
          </a:p>
          <a:p>
            <a:pPr algn="just"/>
            <a:r>
              <a:rPr lang="en-US" sz="1800" b="1" i="1">
                <a:solidFill>
                  <a:srgbClr val="000000"/>
                </a:solidFill>
                <a:effectLst/>
                <a:latin typeface="Times New Roman" panose="02020603050405020304" pitchFamily="18" charset="0"/>
                <a:ea typeface="Times New Roman" panose="02020603050405020304" pitchFamily="18" charset="0"/>
              </a:rPr>
              <a:t>- Khi bị trêu chọc về ngoại hình: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Chạy về mách mẹ "Vòng kiềng thật xấu hổ/ Con thà chết còn hơn" → Chạy về với tình thương yêu, với gia đình.</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Nấp sau cánh tủ, tủi thân khóc to "Cả khu rừng này chê/ Chân vòng kiềng xấu, xấu!"</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Sự tủi thân, uất ức, xấu hổ của gấu con về ngoại hình của mình.</a:t>
            </a:r>
            <a:endParaRPr lang="en-US" sz="1800">
              <a:effectLst/>
              <a:latin typeface="Times New Roman" panose="02020603050405020304" pitchFamily="18" charset="0"/>
              <a:ea typeface="Times New Roman" panose="02020603050405020304" pitchFamily="18" charset="0"/>
            </a:endParaRPr>
          </a:p>
          <a:p>
            <a:pPr algn="just"/>
            <a:r>
              <a:rPr lang="en-US" sz="1800" i="1">
                <a:solidFill>
                  <a:srgbClr val="000000"/>
                </a:solidFill>
                <a:effectLst/>
                <a:latin typeface="Times New Roman" panose="02020603050405020304" pitchFamily="18" charset="0"/>
                <a:ea typeface="Times New Roman" panose="02020603050405020304" pitchFamily="18" charset="0"/>
              </a:rPr>
              <a:t>- Sau khi nghe mẹ gấu khuyên nhủ: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Mẹ gấu khuyên nhủ: </a:t>
            </a:r>
            <a:endParaRPr lang="en-US" sz="180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Khen chân đẹp "Chân của con rất đẹp/ Mẹ luôn thấy tự hào!"</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Không chỉ có mình con chân vòng kiềng, đây là nét di truyền "Chân mẹ vòng kiềng nhé/ Cả chân bố cũng cong" và cả ông nội.</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Nhấn mạnh việc chân vòng kiềng không ảnh hưởng đến tài năng vì: Hoán dụ "Vòng kiềng giỏi nhất vùng/ Chính là ông nội đấy!"</a:t>
            </a:r>
          </a:p>
          <a:p>
            <a:pPr algn="just">
              <a:spcBef>
                <a:spcPts val="600"/>
              </a:spcBef>
              <a:spcAft>
                <a:spcPts val="600"/>
              </a:spcAft>
            </a:pPr>
            <a:r>
              <a:rPr lang="en-US" sz="1800">
                <a:solidFill>
                  <a:srgbClr val="000000"/>
                </a:solidFill>
                <a:effectLst/>
                <a:latin typeface="Times New Roman" panose="02020603050405020304" pitchFamily="18" charset="0"/>
                <a:ea typeface="Calibri" panose="020F0502020204030204" pitchFamily="34" charset="0"/>
              </a:rPr>
              <a:t>+ Mục đích lời khuyên nhủ của gấu mẹ:</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Để gấu con nhận ra chân vòng kiềng không phải là điểm yếu mà là điều đáng tự hào của gấu con.</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Để gấu con tự tin vào giá trị của bản thân và nhận ra ngoại hình không ảnh hưởng đến tài năng.</a:t>
            </a:r>
          </a:p>
          <a:p>
            <a:pPr algn="just"/>
            <a:r>
              <a:rPr lang="en-US" sz="1800">
                <a:solidFill>
                  <a:srgbClr val="000000"/>
                </a:solidFill>
                <a:effectLst/>
                <a:latin typeface="Times New Roman" panose="02020603050405020304" pitchFamily="18" charset="0"/>
                <a:ea typeface="Times New Roman" panose="02020603050405020304" pitchFamily="18" charset="0"/>
              </a:rPr>
              <a:t>+ Tâm trạng gấu con:</a:t>
            </a:r>
            <a:endParaRPr lang="en-US" sz="180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Bình tâm trở lại ngay.</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Ăn bánh mật.</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Kiêu hãnh bước ra hét to "Chân vòng kiềng là ta/ Ta vào rừng đi dạo!"</a:t>
            </a:r>
          </a:p>
          <a:p>
            <a:pPr algn="just"/>
            <a:r>
              <a:rPr lang="en-US" sz="1800" i="1">
                <a:solidFill>
                  <a:srgbClr val="000000"/>
                </a:solidFill>
                <a:effectLst/>
                <a:latin typeface="Times New Roman" panose="02020603050405020304" pitchFamily="18" charset="0"/>
                <a:ea typeface="Times New Roman" panose="02020603050405020304" pitchFamily="18" charset="0"/>
              </a:rPr>
              <a:t>→ Thái độ: tự hào, không quan tâm lời người khác phê bình về ngoại hình. Nhận thấy rằng vòng kiềng không có gì là xấu.</a:t>
            </a:r>
            <a:endParaRPr lang="en-US" sz="1800">
              <a:effectLst/>
              <a:latin typeface="Times New Roman" panose="02020603050405020304" pitchFamily="18" charset="0"/>
              <a:ea typeface="Times New Roman" panose="02020603050405020304" pitchFamily="18" charset="0"/>
            </a:endParaRPr>
          </a:p>
          <a:p>
            <a:r>
              <a:rPr lang="en-US" sz="1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kern="0">
                <a:solidFill>
                  <a:srgbClr val="000000"/>
                </a:solidFill>
                <a:effectLst/>
                <a:latin typeface="Times New Roman" panose="02020603050405020304" pitchFamily="18" charset="0"/>
                <a:ea typeface="Calibri" panose="020F0502020204030204" pitchFamily="34" charset="0"/>
              </a:rPr>
              <a:t> Nhận xét: </a:t>
            </a:r>
            <a:r>
              <a:rPr lang="en-US" sz="1800" i="1" kern="0">
                <a:solidFill>
                  <a:srgbClr val="000000"/>
                </a:solidFill>
                <a:effectLst/>
                <a:latin typeface="Times New Roman" panose="02020603050405020304" pitchFamily="18" charset="0"/>
                <a:ea typeface="Calibri" panose="020F0502020204030204" pitchFamily="34" charset="0"/>
              </a:rPr>
              <a:t>Bằng tình yêu thương con, gấu mẹ đã đem đến cho con niềm tin về ngoại hình của mình, giúp con nhận ra giá trị của bản thân và trân trọng nét khác biệt của chính mình.</a:t>
            </a:r>
            <a:endParaRPr lang="en-US"/>
          </a:p>
        </p:txBody>
      </p:sp>
      <p:sp>
        <p:nvSpPr>
          <p:cNvPr id="4" name="Slide Number Placeholder 3"/>
          <p:cNvSpPr>
            <a:spLocks noGrp="1"/>
          </p:cNvSpPr>
          <p:nvPr>
            <p:ph type="sldNum" sz="quarter" idx="5"/>
          </p:nvPr>
        </p:nvSpPr>
        <p:spPr/>
        <p:txBody>
          <a:bodyPr/>
          <a:lstStyle/>
          <a:p>
            <a:fld id="{CD3B38FB-35C5-594E-B4E8-73D041666DB2}" type="slidenum">
              <a:rPr lang="en-VN" smtClean="0"/>
              <a:t>12</a:t>
            </a:fld>
            <a:endParaRPr lang="en-VN"/>
          </a:p>
        </p:txBody>
      </p:sp>
    </p:spTree>
    <p:extLst>
      <p:ext uri="{BB962C8B-B14F-4D97-AF65-F5344CB8AC3E}">
        <p14:creationId xmlns:p14="http://schemas.microsoft.com/office/powerpoint/2010/main" val="464875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i="1">
                <a:solidFill>
                  <a:srgbClr val="000000"/>
                </a:solidFill>
                <a:effectLst/>
                <a:latin typeface="Times New Roman" panose="02020603050405020304" pitchFamily="18" charset="0"/>
                <a:ea typeface="Times New Roman" panose="02020603050405020304" pitchFamily="18" charset="0"/>
              </a:rPr>
              <a:t>- Khi vừa đi dạo:</a:t>
            </a:r>
            <a:r>
              <a:rPr lang="en-US" sz="1800">
                <a:solidFill>
                  <a:srgbClr val="000000"/>
                </a:solidFill>
                <a:effectLst/>
                <a:latin typeface="Times New Roman" panose="02020603050405020304" pitchFamily="18" charset="0"/>
                <a:ea typeface="Times New Roman" panose="02020603050405020304" pitchFamily="18" charset="0"/>
              </a:rPr>
              <a:t> rất vui vẻ, yêu đời "Hát líu lo, líu lo." → Từ láy, điệp từ thể hiện sự hồn nhiên, yêu đời của gấu con.</a:t>
            </a:r>
            <a:endParaRPr lang="en-US" sz="1800">
              <a:effectLst/>
              <a:latin typeface="Times New Roman" panose="02020603050405020304" pitchFamily="18" charset="0"/>
              <a:ea typeface="Times New Roman" panose="02020603050405020304" pitchFamily="18" charset="0"/>
            </a:endParaRPr>
          </a:p>
          <a:p>
            <a:pPr algn="just"/>
            <a:r>
              <a:rPr lang="en-US" sz="1800" i="1">
                <a:solidFill>
                  <a:srgbClr val="000000"/>
                </a:solidFill>
                <a:effectLst/>
                <a:latin typeface="Times New Roman" panose="02020603050405020304" pitchFamily="18" charset="0"/>
                <a:ea typeface="Times New Roman" panose="02020603050405020304" pitchFamily="18" charset="0"/>
              </a:rPr>
              <a:t>- Khi gặp tai nạn</a:t>
            </a:r>
            <a:r>
              <a:rPr lang="en-US" sz="1800">
                <a:solidFill>
                  <a:srgbClr val="000000"/>
                </a:solidFill>
                <a:effectLst/>
                <a:latin typeface="Times New Roman" panose="02020603050405020304" pitchFamily="18" charset="0"/>
                <a:ea typeface="Times New Roman" panose="02020603050405020304" pitchFamily="18" charset="0"/>
              </a:rPr>
              <a:t>: "luống cuống, vướng chân", "ngã nghe cái bộp" → Từ láy, câu cảm thán thể hiện sự luống cuống, bối rối của chú gấu.</a:t>
            </a:r>
            <a:endParaRPr lang="en-US" sz="1800">
              <a:effectLst/>
              <a:latin typeface="Times New Roman" panose="02020603050405020304" pitchFamily="18" charset="0"/>
              <a:ea typeface="Times New Roman" panose="02020603050405020304" pitchFamily="18" charset="0"/>
            </a:endParaRPr>
          </a:p>
          <a:p>
            <a:pPr algn="just"/>
            <a:r>
              <a:rPr lang="en-US" sz="1800" i="1">
                <a:solidFill>
                  <a:srgbClr val="000000"/>
                </a:solidFill>
                <a:effectLst/>
                <a:latin typeface="Times New Roman" panose="02020603050405020304" pitchFamily="18" charset="0"/>
                <a:ea typeface="Times New Roman" panose="02020603050405020304" pitchFamily="18" charset="0"/>
              </a:rPr>
              <a:t>- Khi bị trêu chọc về ngoại hình: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Chạy về mách mẹ "Vòng kiềng thật xấu hổ/ Con thà chết còn hơn" → Chạy về với tình thương yêu, với gia đình.</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Nấp sau cánh tủ, tủi thân khóc to "Cả khu rừng này chê/ Chân vòng kiềng xấu, xấu!"</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Sự tủi thân, uất ức, xấu hổ của gấu con về ngoại hình của mình.</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D3B38FB-35C5-594E-B4E8-73D041666DB2}" type="slidenum">
              <a:rPr lang="en-VN" smtClean="0"/>
              <a:t>13</a:t>
            </a:fld>
            <a:endParaRPr lang="en-VN"/>
          </a:p>
        </p:txBody>
      </p:sp>
    </p:spTree>
    <p:extLst>
      <p:ext uri="{BB962C8B-B14F-4D97-AF65-F5344CB8AC3E}">
        <p14:creationId xmlns:p14="http://schemas.microsoft.com/office/powerpoint/2010/main" val="2040732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i="1">
                <a:solidFill>
                  <a:srgbClr val="000000"/>
                </a:solidFill>
                <a:effectLst/>
                <a:latin typeface="Times New Roman" panose="02020603050405020304" pitchFamily="18" charset="0"/>
                <a:ea typeface="Times New Roman" panose="02020603050405020304" pitchFamily="18" charset="0"/>
              </a:rPr>
              <a:t>- Sau khi nghe mẹ gấu khuyên nhủ: </a:t>
            </a:r>
            <a:endParaRPr lang="en-US" sz="1800">
              <a:effectLst/>
              <a:latin typeface="Times New Roman" panose="02020603050405020304" pitchFamily="18" charset="0"/>
              <a:ea typeface="Times New Roman" panose="02020603050405020304" pitchFamily="18" charset="0"/>
            </a:endParaRPr>
          </a:p>
          <a:p>
            <a:pPr algn="just"/>
            <a:r>
              <a:rPr lang="en-US" sz="1800">
                <a:solidFill>
                  <a:srgbClr val="000000"/>
                </a:solidFill>
                <a:effectLst/>
                <a:latin typeface="Times New Roman" panose="02020603050405020304" pitchFamily="18" charset="0"/>
                <a:ea typeface="Times New Roman" panose="02020603050405020304" pitchFamily="18" charset="0"/>
              </a:rPr>
              <a:t>+ Mẹ gấu khuyên nhủ: </a:t>
            </a:r>
            <a:endParaRPr lang="en-US" sz="180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Khen chân đẹp "Chân của con rất đẹp/ Mẹ luôn thấy tự hào!"</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Không chỉ có mình con chân vòng kiềng, đây là nét di truyền "Chân mẹ vòng kiềng nhé/ Cả chân bố cũng cong" và cả ông nội.</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Nhấn mạnh việc chân vòng kiềng không ảnh hưởng đến tài năng vì: Hoán dụ "Vòng kiềng giỏi nhất vùng/ Chính là ông nội đấy!"</a:t>
            </a:r>
          </a:p>
          <a:p>
            <a:pPr algn="just">
              <a:spcBef>
                <a:spcPts val="600"/>
              </a:spcBef>
              <a:spcAft>
                <a:spcPts val="600"/>
              </a:spcAft>
            </a:pPr>
            <a:r>
              <a:rPr lang="en-US" sz="1800">
                <a:solidFill>
                  <a:srgbClr val="000000"/>
                </a:solidFill>
                <a:effectLst/>
                <a:latin typeface="Times New Roman" panose="02020603050405020304" pitchFamily="18" charset="0"/>
                <a:ea typeface="Calibri" panose="020F0502020204030204" pitchFamily="34" charset="0"/>
              </a:rPr>
              <a:t>+ Mục đích lời khuyên nhủ của gấu mẹ:</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Để gấu con nhận ra chân vòng kiềng không phải là điểm yếu mà là điều đáng tự hào của gấu con.</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Để gấu con tự tin vào giá trị của bản thân và nhận ra ngoại hình không ảnh hưởng đến tài năng.</a:t>
            </a:r>
          </a:p>
          <a:p>
            <a:pPr algn="just"/>
            <a:r>
              <a:rPr lang="en-US" sz="1800">
                <a:solidFill>
                  <a:srgbClr val="000000"/>
                </a:solidFill>
                <a:effectLst/>
                <a:latin typeface="Times New Roman" panose="02020603050405020304" pitchFamily="18" charset="0"/>
                <a:ea typeface="Times New Roman" panose="02020603050405020304" pitchFamily="18" charset="0"/>
              </a:rPr>
              <a:t>+ Tâm trạng gấu con:</a:t>
            </a:r>
            <a:endParaRPr lang="en-US" sz="180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Bình tâm trở lại ngay.</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Ăn bánh mật.</a:t>
            </a:r>
          </a:p>
          <a:p>
            <a:pPr algn="just">
              <a:spcBef>
                <a:spcPts val="600"/>
              </a:spcBef>
              <a:spcAft>
                <a:spcPts val="600"/>
              </a:spcAft>
            </a:pPr>
            <a:r>
              <a:rPr lang="vi-VN" sz="1800">
                <a:solidFill>
                  <a:srgbClr val="000000"/>
                </a:solidFill>
                <a:effectLst/>
                <a:latin typeface="Times New Roman" panose="02020603050405020304" pitchFamily="18" charset="0"/>
                <a:ea typeface="Calibri" panose="020F0502020204030204" pitchFamily="34" charset="0"/>
              </a:rPr>
              <a:t>. </a:t>
            </a:r>
            <a:r>
              <a:rPr lang="en-US" sz="1800">
                <a:solidFill>
                  <a:srgbClr val="000000"/>
                </a:solidFill>
                <a:effectLst/>
                <a:latin typeface="Times New Roman" panose="02020603050405020304" pitchFamily="18" charset="0"/>
                <a:ea typeface="Calibri" panose="020F0502020204030204" pitchFamily="34" charset="0"/>
              </a:rPr>
              <a:t>Kiêu hãnh bước ra hét to "Chân vòng kiềng là ta/ Ta vào rừng đi dạo!"</a:t>
            </a:r>
          </a:p>
          <a:p>
            <a:pPr algn="just"/>
            <a:r>
              <a:rPr lang="en-US" sz="1800" i="1">
                <a:solidFill>
                  <a:srgbClr val="000000"/>
                </a:solidFill>
                <a:effectLst/>
                <a:latin typeface="Times New Roman" panose="02020603050405020304" pitchFamily="18" charset="0"/>
                <a:ea typeface="Times New Roman" panose="02020603050405020304" pitchFamily="18" charset="0"/>
              </a:rPr>
              <a:t>→ Thái độ: tự hào, không quan tâm lời người khác phê bình về ngoại hình. Nhận thấy rằng vòng kiềng không có gì là xấu.</a:t>
            </a:r>
            <a:endParaRPr lang="en-US" sz="1800">
              <a:effectLst/>
              <a:latin typeface="Times New Roman" panose="02020603050405020304" pitchFamily="18" charset="0"/>
              <a:ea typeface="Times New Roman" panose="02020603050405020304" pitchFamily="18" charset="0"/>
            </a:endParaRPr>
          </a:p>
          <a:p>
            <a:r>
              <a:rPr lang="en-US" sz="18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800" kern="0">
                <a:solidFill>
                  <a:srgbClr val="000000"/>
                </a:solidFill>
                <a:effectLst/>
                <a:latin typeface="Times New Roman" panose="02020603050405020304" pitchFamily="18" charset="0"/>
                <a:ea typeface="Calibri" panose="020F0502020204030204" pitchFamily="34" charset="0"/>
              </a:rPr>
              <a:t> Nhận xét: </a:t>
            </a:r>
            <a:r>
              <a:rPr lang="en-US" sz="1800" i="1" kern="0">
                <a:solidFill>
                  <a:srgbClr val="000000"/>
                </a:solidFill>
                <a:effectLst/>
                <a:latin typeface="Times New Roman" panose="02020603050405020304" pitchFamily="18" charset="0"/>
                <a:ea typeface="Calibri" panose="020F0502020204030204" pitchFamily="34" charset="0"/>
              </a:rPr>
              <a:t>Bằng tình yêu thương con, gấu mẹ đã đem đến cho con niềm tin về ngoại hình của mình, giúp con nhận ra giá trị của bản thân và trân trọng nét khác biệt của chính mình.</a:t>
            </a:r>
            <a:endParaRPr lang="en-US"/>
          </a:p>
        </p:txBody>
      </p:sp>
      <p:sp>
        <p:nvSpPr>
          <p:cNvPr id="4" name="Slide Number Placeholder 3"/>
          <p:cNvSpPr>
            <a:spLocks noGrp="1"/>
          </p:cNvSpPr>
          <p:nvPr>
            <p:ph type="sldNum" sz="quarter" idx="5"/>
          </p:nvPr>
        </p:nvSpPr>
        <p:spPr/>
        <p:txBody>
          <a:bodyPr/>
          <a:lstStyle/>
          <a:p>
            <a:fld id="{CD3B38FB-35C5-594E-B4E8-73D041666DB2}" type="slidenum">
              <a:rPr lang="en-VN" smtClean="0"/>
              <a:t>14</a:t>
            </a:fld>
            <a:endParaRPr lang="en-VN"/>
          </a:p>
        </p:txBody>
      </p:sp>
    </p:spTree>
    <p:extLst>
      <p:ext uri="{BB962C8B-B14F-4D97-AF65-F5344CB8AC3E}">
        <p14:creationId xmlns:p14="http://schemas.microsoft.com/office/powerpoint/2010/main" val="43295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Thảo luận theo cặp đôi trong bàn: Rút ra bài học/thông điệp ý nghĩa nhất với em qua bài thơ ...</a:t>
            </a:r>
          </a:p>
          <a:p>
            <a:endParaRPr lang="en-US"/>
          </a:p>
        </p:txBody>
      </p:sp>
      <p:sp>
        <p:nvSpPr>
          <p:cNvPr id="4" name="Slide Number Placeholder 3"/>
          <p:cNvSpPr>
            <a:spLocks noGrp="1"/>
          </p:cNvSpPr>
          <p:nvPr>
            <p:ph type="sldNum" sz="quarter" idx="5"/>
          </p:nvPr>
        </p:nvSpPr>
        <p:spPr/>
        <p:txBody>
          <a:bodyPr/>
          <a:lstStyle/>
          <a:p>
            <a:fld id="{CD3B38FB-35C5-594E-B4E8-73D041666DB2}" type="slidenum">
              <a:rPr lang="en-VN" smtClean="0"/>
              <a:t>15</a:t>
            </a:fld>
            <a:endParaRPr lang="en-VN"/>
          </a:p>
        </p:txBody>
      </p:sp>
    </p:spTree>
    <p:extLst>
      <p:ext uri="{BB962C8B-B14F-4D97-AF65-F5344CB8AC3E}">
        <p14:creationId xmlns:p14="http://schemas.microsoft.com/office/powerpoint/2010/main" val="225139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4/16/2024</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2836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4/16/2024</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342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4/16/2024</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677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8636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4/16/2024</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857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4/16/2024</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31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4/16/2024</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8589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4/16/2024</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4498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4/16/2024</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404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4/16/2024</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151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4/16/2024</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71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4/16/2024</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3978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4/16/2024</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0467538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cs typeface="Times New Roman" panose="02020603050405020304" pitchFamily="18" charset="0"/>
            </a:endParaRPr>
          </a:p>
        </p:txBody>
      </p:sp>
      <p:pic>
        <p:nvPicPr>
          <p:cNvPr id="4" name="Video 3">
            <a:extLst>
              <a:ext uri="{FF2B5EF4-FFF2-40B4-BE49-F238E27FC236}">
                <a16:creationId xmlns:a16="http://schemas.microsoft.com/office/drawing/2014/main" id="{F8508F54-169E-4790-ABCD-96D04F7E3B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 name="Subtitle 2">
            <a:extLst>
              <a:ext uri="{FF2B5EF4-FFF2-40B4-BE49-F238E27FC236}">
                <a16:creationId xmlns:a16="http://schemas.microsoft.com/office/drawing/2014/main" id="{563CF210-C39A-C645-ADE2-1724F362FA82}"/>
              </a:ext>
            </a:extLst>
          </p:cNvPr>
          <p:cNvSpPr>
            <a:spLocks noGrp="1"/>
          </p:cNvSpPr>
          <p:nvPr>
            <p:ph type="subTitle" idx="1"/>
          </p:nvPr>
        </p:nvSpPr>
        <p:spPr>
          <a:xfrm>
            <a:off x="689968" y="4397348"/>
            <a:ext cx="4545148" cy="920783"/>
          </a:xfrm>
        </p:spPr>
        <p:txBody>
          <a:bodyPr>
            <a:normAutofit/>
          </a:bodyPr>
          <a:lstStyle/>
          <a:p>
            <a:endParaRPr lang="en-VN" sz="2000" b="1" dirty="0">
              <a:solidFill>
                <a:srgbClr val="002060"/>
              </a:solidFill>
              <a:latin typeface="Times New Roman" panose="02020603050405020304" pitchFamily="18" charset="0"/>
              <a:cs typeface="Times New Roman" panose="02020603050405020304" pitchFamily="18" charset="0"/>
            </a:endParaRPr>
          </a:p>
        </p:txBody>
      </p:sp>
      <p:sp>
        <p:nvSpPr>
          <p:cNvPr id="22"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latin typeface="Times New Roman" panose="02020603050405020304" pitchFamily="18" charset="0"/>
              <a:cs typeface="Times New Roman" panose="02020603050405020304" pitchFamily="18" charset="0"/>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B657790-B4EB-A34B-BF56-6986359A1AF4}"/>
              </a:ext>
            </a:extLst>
          </p:cNvPr>
          <p:cNvSpPr txBox="1"/>
          <p:nvPr/>
        </p:nvSpPr>
        <p:spPr>
          <a:xfrm>
            <a:off x="513703" y="1238717"/>
            <a:ext cx="5079151" cy="3093154"/>
          </a:xfrm>
          <a:prstGeom prst="rect">
            <a:avLst/>
          </a:prstGeom>
          <a:noFill/>
        </p:spPr>
        <p:txBody>
          <a:bodyPr wrap="square" rtlCol="0">
            <a:spAutoFit/>
          </a:bodyPr>
          <a:lstStyle/>
          <a:p>
            <a:pPr algn="ctr"/>
            <a:r>
              <a:rPr lang="en-VN" sz="6500" b="1" i="1" dirty="0">
                <a:solidFill>
                  <a:srgbClr val="00B0F0"/>
                </a:solidFill>
                <a:latin typeface="Times New Roman" panose="02020603050405020304" pitchFamily="18" charset="0"/>
                <a:cs typeface="Times New Roman" panose="02020603050405020304" pitchFamily="18" charset="0"/>
              </a:rPr>
              <a:t>Chào mừng các em học sinh yêu quý !</a:t>
            </a:r>
          </a:p>
        </p:txBody>
      </p:sp>
      <p:cxnSp>
        <p:nvCxnSpPr>
          <p:cNvPr id="10" name="Straight Connector 9">
            <a:extLst>
              <a:ext uri="{FF2B5EF4-FFF2-40B4-BE49-F238E27FC236}">
                <a16:creationId xmlns:a16="http://schemas.microsoft.com/office/drawing/2014/main" id="{8F150EA5-B61C-E44F-9381-A3FFB933E778}"/>
              </a:ext>
            </a:extLst>
          </p:cNvPr>
          <p:cNvCxnSpPr/>
          <p:nvPr/>
        </p:nvCxnSpPr>
        <p:spPr>
          <a:xfrm>
            <a:off x="1608370" y="4346385"/>
            <a:ext cx="270834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729269"/>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CAC60-D9EE-AD03-AC30-15670766B429}"/>
            </a:ext>
          </a:extLst>
        </p:cNvPr>
        <p:cNvGrpSpPr/>
        <p:nvPr/>
      </p:nvGrpSpPr>
      <p:grpSpPr>
        <a:xfrm>
          <a:off x="0" y="0"/>
          <a:ext cx="0" cy="0"/>
          <a:chOff x="0" y="0"/>
          <a:chExt cx="0" cy="0"/>
        </a:xfrm>
      </p:grpSpPr>
      <p:pic>
        <p:nvPicPr>
          <p:cNvPr id="75" name="Picture 74" descr="A close-up of tape on a white surface&#10;&#10;Description automatically generated">
            <a:extLst>
              <a:ext uri="{FF2B5EF4-FFF2-40B4-BE49-F238E27FC236}">
                <a16:creationId xmlns:a16="http://schemas.microsoft.com/office/drawing/2014/main" id="{AB86358B-AAD4-817E-C54B-ED85F9EC7FD2}"/>
              </a:ext>
            </a:extLst>
          </p:cNvPr>
          <p:cNvPicPr>
            <a:picLocks noChangeAspect="1"/>
          </p:cNvPicPr>
          <p:nvPr/>
        </p:nvPicPr>
        <p:blipFill>
          <a:blip r:embed="rId3"/>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A6F1250-0A1B-132F-3905-92C381A4DF27}"/>
              </a:ext>
            </a:extLst>
          </p:cNvPr>
          <p:cNvSpPr txBox="1"/>
          <p:nvPr/>
        </p:nvSpPr>
        <p:spPr>
          <a:xfrm>
            <a:off x="803236" y="232463"/>
            <a:ext cx="11388764" cy="584775"/>
          </a:xfrm>
          <a:prstGeom prst="rect">
            <a:avLst/>
          </a:prstGeom>
          <a:noFill/>
        </p:spPr>
        <p:txBody>
          <a:bodyPr wrap="square">
            <a:spAutoFit/>
          </a:bodyPr>
          <a:lstStyle/>
          <a:p>
            <a:pPr algn="just"/>
            <a:r>
              <a:rPr lang="en-US" sz="3200" b="1" spc="-30">
                <a:solidFill>
                  <a:srgbClr val="C00000"/>
                </a:solidFill>
                <a:latin typeface="Times New Roman" panose="02020603050405020304" pitchFamily="18" charset="0"/>
                <a:ea typeface="ArialMT"/>
              </a:rPr>
              <a:t>1.</a:t>
            </a:r>
            <a:r>
              <a:rPr lang="vi-VN" sz="3200" b="1" spc="-30">
                <a:solidFill>
                  <a:srgbClr val="C00000"/>
                </a:solidFill>
                <a:latin typeface="Times New Roman" panose="02020603050405020304" pitchFamily="18" charset="0"/>
                <a:ea typeface="ArialMT"/>
              </a:rPr>
              <a:t> Cách đối xử của các loài vật khác với gấu con chân vòng kiềng</a:t>
            </a:r>
            <a:endParaRPr lang="en-VN" sz="3200">
              <a:solidFill>
                <a:srgbClr val="C00000"/>
              </a:solidFill>
              <a:latin typeface="Times New Roman" panose="02020603050405020304" pitchFamily="18" charset="0"/>
              <a:ea typeface="Calibri" panose="020F0502020204030204" pitchFamily="34" charset="0"/>
            </a:endParaRPr>
          </a:p>
        </p:txBody>
      </p:sp>
      <p:pic>
        <p:nvPicPr>
          <p:cNvPr id="76" name="Picture 75">
            <a:extLst>
              <a:ext uri="{FF2B5EF4-FFF2-40B4-BE49-F238E27FC236}">
                <a16:creationId xmlns:a16="http://schemas.microsoft.com/office/drawing/2014/main" id="{3F6A37EB-CEEE-7153-400B-C3A33B91285A}"/>
              </a:ext>
            </a:extLst>
          </p:cNvPr>
          <p:cNvPicPr>
            <a:picLocks noChangeAspect="1"/>
          </p:cNvPicPr>
          <p:nvPr/>
        </p:nvPicPr>
        <p:blipFill rotWithShape="1">
          <a:blip r:embed="rId4"/>
          <a:srcRect t="4201" b="43518"/>
          <a:stretch/>
        </p:blipFill>
        <p:spPr>
          <a:xfrm>
            <a:off x="86165" y="1306302"/>
            <a:ext cx="12019670" cy="4774168"/>
          </a:xfrm>
          <a:prstGeom prst="rect">
            <a:avLst/>
          </a:prstGeom>
        </p:spPr>
      </p:pic>
    </p:spTree>
    <p:extLst>
      <p:ext uri="{BB962C8B-B14F-4D97-AF65-F5344CB8AC3E}">
        <p14:creationId xmlns:p14="http://schemas.microsoft.com/office/powerpoint/2010/main" val="702189675"/>
      </p:ext>
    </p:extLst>
  </p:cSld>
  <p:clrMapOvr>
    <a:masterClrMapping/>
  </p:clrMapOvr>
  <p:transition spd="slow" advClick="0">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descr="A close-up of tape on a white surface&#10;&#10;Description automatically generated">
            <a:extLst>
              <a:ext uri="{FF2B5EF4-FFF2-40B4-BE49-F238E27FC236}">
                <a16:creationId xmlns:a16="http://schemas.microsoft.com/office/drawing/2014/main" id="{35640896-76C4-2B66-A5CF-DE979BA9C259}"/>
              </a:ext>
            </a:extLst>
          </p:cNvPr>
          <p:cNvPicPr>
            <a:picLocks noChangeAspect="1"/>
          </p:cNvPicPr>
          <p:nvPr/>
        </p:nvPicPr>
        <p:blipFill>
          <a:blip r:embed="rId2"/>
          <a:stretch>
            <a:fillRect/>
          </a:stretch>
        </p:blipFill>
        <p:spPr>
          <a:xfrm>
            <a:off x="1" y="0"/>
            <a:ext cx="12192000" cy="6858000"/>
          </a:xfrm>
          <a:prstGeom prst="rect">
            <a:avLst/>
          </a:prstGeom>
        </p:spPr>
      </p:pic>
      <p:grpSp>
        <p:nvGrpSpPr>
          <p:cNvPr id="4" name="Google Shape;7977;p50">
            <a:extLst>
              <a:ext uri="{FF2B5EF4-FFF2-40B4-BE49-F238E27FC236}">
                <a16:creationId xmlns:a16="http://schemas.microsoft.com/office/drawing/2014/main" id="{D9DF3B50-8F7E-5643-A064-38A9D102532B}"/>
              </a:ext>
            </a:extLst>
          </p:cNvPr>
          <p:cNvGrpSpPr/>
          <p:nvPr/>
        </p:nvGrpSpPr>
        <p:grpSpPr>
          <a:xfrm>
            <a:off x="189517" y="3429000"/>
            <a:ext cx="3676076" cy="3221955"/>
            <a:chOff x="1858450" y="2571750"/>
            <a:chExt cx="2409240" cy="2028443"/>
          </a:xfrm>
        </p:grpSpPr>
        <p:sp>
          <p:nvSpPr>
            <p:cNvPr id="5" name="Google Shape;7978;p50">
              <a:extLst>
                <a:ext uri="{FF2B5EF4-FFF2-40B4-BE49-F238E27FC236}">
                  <a16:creationId xmlns:a16="http://schemas.microsoft.com/office/drawing/2014/main" id="{14B90F5C-51C7-234B-A84B-A042C34B0EF6}"/>
                </a:ext>
              </a:extLst>
            </p:cNvPr>
            <p:cNvSpPr/>
            <p:nvPr/>
          </p:nvSpPr>
          <p:spPr>
            <a:xfrm>
              <a:off x="3753480" y="3922887"/>
              <a:ext cx="514210" cy="384369"/>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79;p50">
              <a:extLst>
                <a:ext uri="{FF2B5EF4-FFF2-40B4-BE49-F238E27FC236}">
                  <a16:creationId xmlns:a16="http://schemas.microsoft.com/office/drawing/2014/main" id="{B1FC939B-242A-404A-AA62-96AAC51538D8}"/>
                </a:ext>
              </a:extLst>
            </p:cNvPr>
            <p:cNvSpPr/>
            <p:nvPr/>
          </p:nvSpPr>
          <p:spPr>
            <a:xfrm>
              <a:off x="3746049" y="3946891"/>
              <a:ext cx="497638" cy="413068"/>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80;p50">
              <a:extLst>
                <a:ext uri="{FF2B5EF4-FFF2-40B4-BE49-F238E27FC236}">
                  <a16:creationId xmlns:a16="http://schemas.microsoft.com/office/drawing/2014/main" id="{25F7E5CB-C7BB-D045-A56D-9F2097A3938D}"/>
                </a:ext>
              </a:extLst>
            </p:cNvPr>
            <p:cNvSpPr/>
            <p:nvPr/>
          </p:nvSpPr>
          <p:spPr>
            <a:xfrm>
              <a:off x="3905455" y="4039439"/>
              <a:ext cx="188537" cy="12343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81;p50">
              <a:extLst>
                <a:ext uri="{FF2B5EF4-FFF2-40B4-BE49-F238E27FC236}">
                  <a16:creationId xmlns:a16="http://schemas.microsoft.com/office/drawing/2014/main" id="{AD3E1FFE-DFC6-304D-996E-7AFFE323A1AE}"/>
                </a:ext>
              </a:extLst>
            </p:cNvPr>
            <p:cNvSpPr/>
            <p:nvPr/>
          </p:nvSpPr>
          <p:spPr>
            <a:xfrm>
              <a:off x="3817466" y="4062873"/>
              <a:ext cx="185688" cy="185688"/>
            </a:xfrm>
            <a:custGeom>
              <a:avLst/>
              <a:gdLst/>
              <a:ahLst/>
              <a:cxnLst/>
              <a:rect l="l" t="t" r="r" b="b"/>
              <a:pathLst>
                <a:path w="8146" h="8146" extrusionOk="0">
                  <a:moveTo>
                    <a:pt x="1053" y="0"/>
                  </a:moveTo>
                  <a:lnTo>
                    <a:pt x="1053" y="1053"/>
                  </a:lnTo>
                  <a:lnTo>
                    <a:pt x="1053" y="1579"/>
                  </a:lnTo>
                  <a:lnTo>
                    <a:pt x="1053" y="2005"/>
                  </a:lnTo>
                  <a:lnTo>
                    <a:pt x="1053" y="2506"/>
                  </a:lnTo>
                  <a:lnTo>
                    <a:pt x="953" y="3033"/>
                  </a:lnTo>
                  <a:lnTo>
                    <a:pt x="953" y="4085"/>
                  </a:lnTo>
                  <a:cubicBezTo>
                    <a:pt x="953" y="4186"/>
                    <a:pt x="953" y="4386"/>
                    <a:pt x="853" y="4612"/>
                  </a:cubicBezTo>
                  <a:lnTo>
                    <a:pt x="853" y="5013"/>
                  </a:lnTo>
                  <a:lnTo>
                    <a:pt x="727" y="5539"/>
                  </a:lnTo>
                  <a:lnTo>
                    <a:pt x="627" y="6065"/>
                  </a:lnTo>
                  <a:cubicBezTo>
                    <a:pt x="627" y="6266"/>
                    <a:pt x="527" y="6391"/>
                    <a:pt x="527" y="6592"/>
                  </a:cubicBezTo>
                  <a:cubicBezTo>
                    <a:pt x="527" y="6692"/>
                    <a:pt x="427" y="6892"/>
                    <a:pt x="427" y="7018"/>
                  </a:cubicBezTo>
                  <a:cubicBezTo>
                    <a:pt x="326" y="7218"/>
                    <a:pt x="326" y="7318"/>
                    <a:pt x="226" y="7519"/>
                  </a:cubicBezTo>
                  <a:lnTo>
                    <a:pt x="1" y="7945"/>
                  </a:lnTo>
                  <a:lnTo>
                    <a:pt x="1" y="8045"/>
                  </a:lnTo>
                  <a:cubicBezTo>
                    <a:pt x="1" y="8145"/>
                    <a:pt x="101" y="8145"/>
                    <a:pt x="226" y="8145"/>
                  </a:cubicBezTo>
                  <a:cubicBezTo>
                    <a:pt x="527" y="8045"/>
                    <a:pt x="853" y="7945"/>
                    <a:pt x="1153" y="7845"/>
                  </a:cubicBezTo>
                  <a:cubicBezTo>
                    <a:pt x="1479" y="7744"/>
                    <a:pt x="1780" y="7644"/>
                    <a:pt x="2106" y="7519"/>
                  </a:cubicBezTo>
                  <a:lnTo>
                    <a:pt x="2607" y="7419"/>
                  </a:lnTo>
                  <a:cubicBezTo>
                    <a:pt x="2732" y="7419"/>
                    <a:pt x="2933" y="7419"/>
                    <a:pt x="3033" y="7318"/>
                  </a:cubicBezTo>
                  <a:cubicBezTo>
                    <a:pt x="3234" y="7318"/>
                    <a:pt x="3459" y="7318"/>
                    <a:pt x="3559" y="7218"/>
                  </a:cubicBezTo>
                  <a:cubicBezTo>
                    <a:pt x="3760" y="7218"/>
                    <a:pt x="3860" y="7218"/>
                    <a:pt x="4086" y="7118"/>
                  </a:cubicBezTo>
                  <a:lnTo>
                    <a:pt x="5113" y="7118"/>
                  </a:lnTo>
                  <a:cubicBezTo>
                    <a:pt x="5239" y="7018"/>
                    <a:pt x="5439" y="7018"/>
                    <a:pt x="5539" y="7018"/>
                  </a:cubicBezTo>
                  <a:lnTo>
                    <a:pt x="6066" y="7018"/>
                  </a:lnTo>
                  <a:lnTo>
                    <a:pt x="6592" y="7118"/>
                  </a:lnTo>
                  <a:lnTo>
                    <a:pt x="7319" y="7118"/>
                  </a:lnTo>
                  <a:cubicBezTo>
                    <a:pt x="7419" y="7118"/>
                    <a:pt x="7519" y="7118"/>
                    <a:pt x="7620" y="7218"/>
                  </a:cubicBezTo>
                  <a:lnTo>
                    <a:pt x="8146" y="7218"/>
                  </a:lnTo>
                  <a:lnTo>
                    <a:pt x="7620" y="7018"/>
                  </a:lnTo>
                  <a:lnTo>
                    <a:pt x="7319" y="7018"/>
                  </a:lnTo>
                  <a:lnTo>
                    <a:pt x="7118" y="6892"/>
                  </a:lnTo>
                  <a:lnTo>
                    <a:pt x="6592" y="6892"/>
                  </a:lnTo>
                  <a:lnTo>
                    <a:pt x="6066" y="6792"/>
                  </a:lnTo>
                  <a:lnTo>
                    <a:pt x="4086" y="6792"/>
                  </a:lnTo>
                  <a:cubicBezTo>
                    <a:pt x="3860" y="6792"/>
                    <a:pt x="3660" y="6892"/>
                    <a:pt x="3559" y="6892"/>
                  </a:cubicBezTo>
                  <a:cubicBezTo>
                    <a:pt x="3359" y="6892"/>
                    <a:pt x="3133" y="6892"/>
                    <a:pt x="3033" y="7018"/>
                  </a:cubicBezTo>
                  <a:cubicBezTo>
                    <a:pt x="2833" y="7018"/>
                    <a:pt x="2732" y="7018"/>
                    <a:pt x="2507" y="7118"/>
                  </a:cubicBezTo>
                  <a:cubicBezTo>
                    <a:pt x="2306" y="7118"/>
                    <a:pt x="2206" y="7118"/>
                    <a:pt x="1981" y="7218"/>
                  </a:cubicBezTo>
                  <a:cubicBezTo>
                    <a:pt x="1880" y="7218"/>
                    <a:pt x="1680" y="7318"/>
                    <a:pt x="1479" y="7318"/>
                  </a:cubicBezTo>
                  <a:cubicBezTo>
                    <a:pt x="1354" y="7419"/>
                    <a:pt x="1153" y="7419"/>
                    <a:pt x="1053" y="7519"/>
                  </a:cubicBezTo>
                  <a:cubicBezTo>
                    <a:pt x="818" y="7609"/>
                    <a:pt x="596" y="7687"/>
                    <a:pt x="369" y="7760"/>
                  </a:cubicBezTo>
                  <a:lnTo>
                    <a:pt x="369" y="7760"/>
                  </a:lnTo>
                  <a:lnTo>
                    <a:pt x="427" y="7644"/>
                  </a:lnTo>
                  <a:cubicBezTo>
                    <a:pt x="527" y="7419"/>
                    <a:pt x="627" y="7318"/>
                    <a:pt x="627" y="7118"/>
                  </a:cubicBezTo>
                  <a:cubicBezTo>
                    <a:pt x="727" y="7018"/>
                    <a:pt x="727" y="6792"/>
                    <a:pt x="727" y="6592"/>
                  </a:cubicBezTo>
                  <a:cubicBezTo>
                    <a:pt x="853" y="6491"/>
                    <a:pt x="853" y="6266"/>
                    <a:pt x="953" y="6166"/>
                  </a:cubicBezTo>
                  <a:lnTo>
                    <a:pt x="1053" y="5639"/>
                  </a:lnTo>
                  <a:lnTo>
                    <a:pt x="1053" y="5138"/>
                  </a:lnTo>
                  <a:cubicBezTo>
                    <a:pt x="1153" y="4912"/>
                    <a:pt x="1153" y="4812"/>
                    <a:pt x="1153" y="4612"/>
                  </a:cubicBezTo>
                  <a:cubicBezTo>
                    <a:pt x="1153" y="4386"/>
                    <a:pt x="1254" y="4286"/>
                    <a:pt x="1254" y="4085"/>
                  </a:cubicBezTo>
                  <a:lnTo>
                    <a:pt x="1254" y="3559"/>
                  </a:lnTo>
                  <a:lnTo>
                    <a:pt x="1354" y="3033"/>
                  </a:lnTo>
                  <a:lnTo>
                    <a:pt x="1354" y="2005"/>
                  </a:lnTo>
                  <a:cubicBezTo>
                    <a:pt x="1354" y="1679"/>
                    <a:pt x="1354" y="1379"/>
                    <a:pt x="1254" y="1053"/>
                  </a:cubicBezTo>
                  <a:cubicBezTo>
                    <a:pt x="1254" y="627"/>
                    <a:pt x="1254" y="326"/>
                    <a:pt x="1153"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82;p50">
              <a:extLst>
                <a:ext uri="{FF2B5EF4-FFF2-40B4-BE49-F238E27FC236}">
                  <a16:creationId xmlns:a16="http://schemas.microsoft.com/office/drawing/2014/main" id="{C02DCB39-4C97-6843-81F1-61FCDD52BABA}"/>
                </a:ext>
              </a:extLst>
            </p:cNvPr>
            <p:cNvSpPr/>
            <p:nvPr/>
          </p:nvSpPr>
          <p:spPr>
            <a:xfrm>
              <a:off x="3465531" y="2811122"/>
              <a:ext cx="40028" cy="68431"/>
            </a:xfrm>
            <a:custGeom>
              <a:avLst/>
              <a:gdLst/>
              <a:ahLst/>
              <a:cxnLst/>
              <a:rect l="l" t="t" r="r" b="b"/>
              <a:pathLst>
                <a:path w="1756" h="3002" extrusionOk="0">
                  <a:moveTo>
                    <a:pt x="1755" y="0"/>
                  </a:moveTo>
                  <a:cubicBezTo>
                    <a:pt x="1655" y="0"/>
                    <a:pt x="1555" y="0"/>
                    <a:pt x="1555" y="101"/>
                  </a:cubicBezTo>
                  <a:cubicBezTo>
                    <a:pt x="1555" y="101"/>
                    <a:pt x="1455" y="101"/>
                    <a:pt x="1455" y="201"/>
                  </a:cubicBezTo>
                  <a:cubicBezTo>
                    <a:pt x="1455" y="301"/>
                    <a:pt x="1354" y="301"/>
                    <a:pt x="1254" y="527"/>
                  </a:cubicBezTo>
                  <a:cubicBezTo>
                    <a:pt x="1129" y="727"/>
                    <a:pt x="928" y="1028"/>
                    <a:pt x="728" y="1354"/>
                  </a:cubicBezTo>
                  <a:cubicBezTo>
                    <a:pt x="502" y="1780"/>
                    <a:pt x="302" y="2081"/>
                    <a:pt x="201" y="2281"/>
                  </a:cubicBezTo>
                  <a:cubicBezTo>
                    <a:pt x="101" y="2607"/>
                    <a:pt x="1" y="2808"/>
                    <a:pt x="1" y="2808"/>
                  </a:cubicBezTo>
                  <a:lnTo>
                    <a:pt x="1" y="2908"/>
                  </a:lnTo>
                  <a:cubicBezTo>
                    <a:pt x="1" y="2970"/>
                    <a:pt x="26" y="3002"/>
                    <a:pt x="64" y="3002"/>
                  </a:cubicBezTo>
                  <a:cubicBezTo>
                    <a:pt x="101" y="3002"/>
                    <a:pt x="151" y="2970"/>
                    <a:pt x="201" y="2908"/>
                  </a:cubicBezTo>
                  <a:cubicBezTo>
                    <a:pt x="201" y="2908"/>
                    <a:pt x="402" y="2808"/>
                    <a:pt x="627" y="2607"/>
                  </a:cubicBezTo>
                  <a:cubicBezTo>
                    <a:pt x="728" y="2407"/>
                    <a:pt x="1028" y="2081"/>
                    <a:pt x="1254" y="1655"/>
                  </a:cubicBezTo>
                  <a:cubicBezTo>
                    <a:pt x="1455" y="1354"/>
                    <a:pt x="1555" y="928"/>
                    <a:pt x="1655" y="627"/>
                  </a:cubicBezTo>
                  <a:cubicBezTo>
                    <a:pt x="1755" y="401"/>
                    <a:pt x="1755" y="201"/>
                    <a:pt x="1755" y="201"/>
                  </a:cubicBezTo>
                  <a:lnTo>
                    <a:pt x="1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83;p50">
              <a:extLst>
                <a:ext uri="{FF2B5EF4-FFF2-40B4-BE49-F238E27FC236}">
                  <a16:creationId xmlns:a16="http://schemas.microsoft.com/office/drawing/2014/main" id="{F8F0657E-53E9-D744-999E-02416CC64942}"/>
                </a:ext>
              </a:extLst>
            </p:cNvPr>
            <p:cNvSpPr/>
            <p:nvPr/>
          </p:nvSpPr>
          <p:spPr>
            <a:xfrm>
              <a:off x="3494117" y="2850421"/>
              <a:ext cx="37726" cy="66995"/>
            </a:xfrm>
            <a:custGeom>
              <a:avLst/>
              <a:gdLst/>
              <a:ahLst/>
              <a:cxnLst/>
              <a:rect l="l" t="t" r="r" b="b"/>
              <a:pathLst>
                <a:path w="1655" h="2939" extrusionOk="0">
                  <a:moveTo>
                    <a:pt x="1558" y="0"/>
                  </a:moveTo>
                  <a:cubicBezTo>
                    <a:pt x="1498" y="0"/>
                    <a:pt x="1454" y="56"/>
                    <a:pt x="1454" y="56"/>
                  </a:cubicBezTo>
                  <a:cubicBezTo>
                    <a:pt x="1454" y="56"/>
                    <a:pt x="1353" y="156"/>
                    <a:pt x="1353" y="256"/>
                  </a:cubicBezTo>
                  <a:lnTo>
                    <a:pt x="1128" y="457"/>
                  </a:lnTo>
                  <a:cubicBezTo>
                    <a:pt x="1028" y="783"/>
                    <a:pt x="827" y="1084"/>
                    <a:pt x="727" y="1409"/>
                  </a:cubicBezTo>
                  <a:cubicBezTo>
                    <a:pt x="501" y="1710"/>
                    <a:pt x="301" y="2036"/>
                    <a:pt x="201" y="2236"/>
                  </a:cubicBezTo>
                  <a:cubicBezTo>
                    <a:pt x="100" y="2562"/>
                    <a:pt x="0" y="2763"/>
                    <a:pt x="0" y="2763"/>
                  </a:cubicBezTo>
                  <a:lnTo>
                    <a:pt x="0" y="2863"/>
                  </a:lnTo>
                  <a:cubicBezTo>
                    <a:pt x="50" y="2913"/>
                    <a:pt x="100" y="2938"/>
                    <a:pt x="138" y="2938"/>
                  </a:cubicBezTo>
                  <a:cubicBezTo>
                    <a:pt x="175" y="2938"/>
                    <a:pt x="201" y="2913"/>
                    <a:pt x="201" y="2863"/>
                  </a:cubicBezTo>
                  <a:cubicBezTo>
                    <a:pt x="201" y="2863"/>
                    <a:pt x="401" y="2763"/>
                    <a:pt x="627" y="2562"/>
                  </a:cubicBezTo>
                  <a:cubicBezTo>
                    <a:pt x="727" y="2337"/>
                    <a:pt x="1028" y="2036"/>
                    <a:pt x="1128" y="1610"/>
                  </a:cubicBezTo>
                  <a:cubicBezTo>
                    <a:pt x="1353" y="1309"/>
                    <a:pt x="1554" y="983"/>
                    <a:pt x="1654" y="683"/>
                  </a:cubicBezTo>
                  <a:lnTo>
                    <a:pt x="1654" y="156"/>
                  </a:lnTo>
                  <a:lnTo>
                    <a:pt x="1654" y="56"/>
                  </a:lnTo>
                  <a:cubicBezTo>
                    <a:pt x="1621" y="14"/>
                    <a:pt x="1587" y="0"/>
                    <a:pt x="1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84;p50">
              <a:extLst>
                <a:ext uri="{FF2B5EF4-FFF2-40B4-BE49-F238E27FC236}">
                  <a16:creationId xmlns:a16="http://schemas.microsoft.com/office/drawing/2014/main" id="{2161DB23-FD76-674D-AE96-8C3C487B294C}"/>
                </a:ext>
              </a:extLst>
            </p:cNvPr>
            <p:cNvSpPr/>
            <p:nvPr/>
          </p:nvSpPr>
          <p:spPr>
            <a:xfrm>
              <a:off x="3527238" y="2884819"/>
              <a:ext cx="52588" cy="75429"/>
            </a:xfrm>
            <a:custGeom>
              <a:avLst/>
              <a:gdLst/>
              <a:ahLst/>
              <a:cxnLst/>
              <a:rect l="l" t="t" r="r" b="b"/>
              <a:pathLst>
                <a:path w="2307" h="3309" extrusionOk="0">
                  <a:moveTo>
                    <a:pt x="2181" y="1"/>
                  </a:moveTo>
                  <a:cubicBezTo>
                    <a:pt x="2181" y="1"/>
                    <a:pt x="2081" y="1"/>
                    <a:pt x="1981" y="101"/>
                  </a:cubicBezTo>
                  <a:lnTo>
                    <a:pt x="1981" y="201"/>
                  </a:lnTo>
                  <a:cubicBezTo>
                    <a:pt x="1981" y="301"/>
                    <a:pt x="1880" y="301"/>
                    <a:pt x="1880" y="427"/>
                  </a:cubicBezTo>
                  <a:lnTo>
                    <a:pt x="1780" y="527"/>
                  </a:lnTo>
                  <a:cubicBezTo>
                    <a:pt x="1555" y="828"/>
                    <a:pt x="1354" y="1254"/>
                    <a:pt x="1053" y="1554"/>
                  </a:cubicBezTo>
                  <a:cubicBezTo>
                    <a:pt x="828" y="1981"/>
                    <a:pt x="527" y="2306"/>
                    <a:pt x="301" y="2607"/>
                  </a:cubicBezTo>
                  <a:cubicBezTo>
                    <a:pt x="101" y="2933"/>
                    <a:pt x="1" y="3133"/>
                    <a:pt x="1" y="3133"/>
                  </a:cubicBezTo>
                  <a:lnTo>
                    <a:pt x="1" y="3234"/>
                  </a:lnTo>
                  <a:cubicBezTo>
                    <a:pt x="51" y="3284"/>
                    <a:pt x="101" y="3309"/>
                    <a:pt x="139" y="3309"/>
                  </a:cubicBezTo>
                  <a:cubicBezTo>
                    <a:pt x="176" y="3309"/>
                    <a:pt x="201" y="3284"/>
                    <a:pt x="201" y="3234"/>
                  </a:cubicBezTo>
                  <a:cubicBezTo>
                    <a:pt x="201" y="3234"/>
                    <a:pt x="427" y="3133"/>
                    <a:pt x="727" y="2933"/>
                  </a:cubicBezTo>
                  <a:cubicBezTo>
                    <a:pt x="928" y="2607"/>
                    <a:pt x="1254" y="2306"/>
                    <a:pt x="1555" y="1880"/>
                  </a:cubicBezTo>
                  <a:cubicBezTo>
                    <a:pt x="1780" y="1554"/>
                    <a:pt x="2081" y="1153"/>
                    <a:pt x="2181" y="727"/>
                  </a:cubicBezTo>
                  <a:lnTo>
                    <a:pt x="2181" y="527"/>
                  </a:lnTo>
                  <a:cubicBezTo>
                    <a:pt x="2306" y="427"/>
                    <a:pt x="2306" y="427"/>
                    <a:pt x="2306" y="301"/>
                  </a:cubicBezTo>
                  <a:lnTo>
                    <a:pt x="2306" y="201"/>
                  </a:lnTo>
                  <a:cubicBezTo>
                    <a:pt x="2306" y="101"/>
                    <a:pt x="2306" y="1"/>
                    <a:pt x="2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85;p50">
              <a:extLst>
                <a:ext uri="{FF2B5EF4-FFF2-40B4-BE49-F238E27FC236}">
                  <a16:creationId xmlns:a16="http://schemas.microsoft.com/office/drawing/2014/main" id="{AB0C75A3-9FD4-C942-860B-38892FF91B0A}"/>
                </a:ext>
              </a:extLst>
            </p:cNvPr>
            <p:cNvSpPr/>
            <p:nvPr/>
          </p:nvSpPr>
          <p:spPr>
            <a:xfrm>
              <a:off x="3553521" y="2923092"/>
              <a:ext cx="52018" cy="73149"/>
            </a:xfrm>
            <a:custGeom>
              <a:avLst/>
              <a:gdLst/>
              <a:ahLst/>
              <a:cxnLst/>
              <a:rect l="l" t="t" r="r" b="b"/>
              <a:pathLst>
                <a:path w="2282" h="3209" extrusionOk="0">
                  <a:moveTo>
                    <a:pt x="2281" y="1"/>
                  </a:moveTo>
                  <a:cubicBezTo>
                    <a:pt x="2181" y="1"/>
                    <a:pt x="2081" y="1"/>
                    <a:pt x="2081" y="101"/>
                  </a:cubicBezTo>
                  <a:lnTo>
                    <a:pt x="1981" y="101"/>
                  </a:lnTo>
                  <a:lnTo>
                    <a:pt x="1981" y="201"/>
                  </a:lnTo>
                  <a:cubicBezTo>
                    <a:pt x="1880" y="302"/>
                    <a:pt x="1780" y="402"/>
                    <a:pt x="1655" y="502"/>
                  </a:cubicBezTo>
                  <a:cubicBezTo>
                    <a:pt x="1554" y="728"/>
                    <a:pt x="1254" y="1129"/>
                    <a:pt x="1028" y="1454"/>
                  </a:cubicBezTo>
                  <a:cubicBezTo>
                    <a:pt x="727" y="1881"/>
                    <a:pt x="527" y="2181"/>
                    <a:pt x="301" y="2507"/>
                  </a:cubicBezTo>
                  <a:cubicBezTo>
                    <a:pt x="201" y="2708"/>
                    <a:pt x="101" y="2908"/>
                    <a:pt x="101" y="2908"/>
                  </a:cubicBezTo>
                  <a:cubicBezTo>
                    <a:pt x="1" y="3008"/>
                    <a:pt x="1" y="3134"/>
                    <a:pt x="101" y="3134"/>
                  </a:cubicBezTo>
                  <a:cubicBezTo>
                    <a:pt x="101" y="3184"/>
                    <a:pt x="126" y="3209"/>
                    <a:pt x="163" y="3209"/>
                  </a:cubicBezTo>
                  <a:cubicBezTo>
                    <a:pt x="201" y="3209"/>
                    <a:pt x="251" y="3184"/>
                    <a:pt x="301" y="3134"/>
                  </a:cubicBezTo>
                  <a:cubicBezTo>
                    <a:pt x="301" y="3134"/>
                    <a:pt x="527" y="3008"/>
                    <a:pt x="727" y="2708"/>
                  </a:cubicBezTo>
                  <a:cubicBezTo>
                    <a:pt x="928" y="2507"/>
                    <a:pt x="1254" y="2181"/>
                    <a:pt x="1454" y="1755"/>
                  </a:cubicBezTo>
                  <a:cubicBezTo>
                    <a:pt x="1780" y="1454"/>
                    <a:pt x="1981" y="1028"/>
                    <a:pt x="2081" y="728"/>
                  </a:cubicBezTo>
                  <a:cubicBezTo>
                    <a:pt x="2281" y="402"/>
                    <a:pt x="2281" y="201"/>
                    <a:pt x="2281" y="201"/>
                  </a:cubicBezTo>
                  <a:lnTo>
                    <a:pt x="22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86;p50">
              <a:extLst>
                <a:ext uri="{FF2B5EF4-FFF2-40B4-BE49-F238E27FC236}">
                  <a16:creationId xmlns:a16="http://schemas.microsoft.com/office/drawing/2014/main" id="{3F2F0F21-65DF-0942-AE39-EE0F5F7B4201}"/>
                </a:ext>
              </a:extLst>
            </p:cNvPr>
            <p:cNvSpPr/>
            <p:nvPr/>
          </p:nvSpPr>
          <p:spPr>
            <a:xfrm>
              <a:off x="3584363" y="2948805"/>
              <a:ext cx="59449" cy="78871"/>
            </a:xfrm>
            <a:custGeom>
              <a:avLst/>
              <a:gdLst/>
              <a:ahLst/>
              <a:cxnLst/>
              <a:rect l="l" t="t" r="r" b="b"/>
              <a:pathLst>
                <a:path w="2608" h="3460" extrusionOk="0">
                  <a:moveTo>
                    <a:pt x="2607" y="1"/>
                  </a:moveTo>
                  <a:cubicBezTo>
                    <a:pt x="2507" y="1"/>
                    <a:pt x="2407" y="1"/>
                    <a:pt x="2407" y="126"/>
                  </a:cubicBezTo>
                  <a:lnTo>
                    <a:pt x="2307" y="126"/>
                  </a:lnTo>
                  <a:lnTo>
                    <a:pt x="2307" y="226"/>
                  </a:lnTo>
                  <a:cubicBezTo>
                    <a:pt x="2181" y="326"/>
                    <a:pt x="2181" y="427"/>
                    <a:pt x="2081" y="527"/>
                  </a:cubicBezTo>
                  <a:cubicBezTo>
                    <a:pt x="1881" y="853"/>
                    <a:pt x="1555" y="1254"/>
                    <a:pt x="1254" y="1580"/>
                  </a:cubicBezTo>
                  <a:cubicBezTo>
                    <a:pt x="928" y="2006"/>
                    <a:pt x="628" y="2407"/>
                    <a:pt x="427" y="2732"/>
                  </a:cubicBezTo>
                  <a:cubicBezTo>
                    <a:pt x="201" y="3033"/>
                    <a:pt x="1" y="3259"/>
                    <a:pt x="1" y="3259"/>
                  </a:cubicBezTo>
                  <a:lnTo>
                    <a:pt x="1" y="3359"/>
                  </a:lnTo>
                  <a:cubicBezTo>
                    <a:pt x="101" y="3459"/>
                    <a:pt x="201" y="3459"/>
                    <a:pt x="201" y="3459"/>
                  </a:cubicBezTo>
                  <a:cubicBezTo>
                    <a:pt x="201" y="3459"/>
                    <a:pt x="427" y="3259"/>
                    <a:pt x="728" y="3033"/>
                  </a:cubicBezTo>
                  <a:cubicBezTo>
                    <a:pt x="1054" y="2732"/>
                    <a:pt x="1354" y="2407"/>
                    <a:pt x="1680" y="2006"/>
                  </a:cubicBezTo>
                  <a:cubicBezTo>
                    <a:pt x="1981" y="1580"/>
                    <a:pt x="2307" y="1154"/>
                    <a:pt x="2407" y="853"/>
                  </a:cubicBezTo>
                  <a:cubicBezTo>
                    <a:pt x="2507" y="627"/>
                    <a:pt x="2607" y="427"/>
                    <a:pt x="2607" y="326"/>
                  </a:cubicBezTo>
                  <a:lnTo>
                    <a:pt x="2607" y="226"/>
                  </a:lnTo>
                  <a:lnTo>
                    <a:pt x="2607" y="126"/>
                  </a:lnTo>
                  <a:lnTo>
                    <a:pt x="26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87;p50">
              <a:extLst>
                <a:ext uri="{FF2B5EF4-FFF2-40B4-BE49-F238E27FC236}">
                  <a16:creationId xmlns:a16="http://schemas.microsoft.com/office/drawing/2014/main" id="{09EF47FE-8F4E-A141-AE6E-A23C3CFCD280}"/>
                </a:ext>
              </a:extLst>
            </p:cNvPr>
            <p:cNvSpPr/>
            <p:nvPr/>
          </p:nvSpPr>
          <p:spPr>
            <a:xfrm>
              <a:off x="3098757" y="2984434"/>
              <a:ext cx="152567" cy="226628"/>
            </a:xfrm>
            <a:custGeom>
              <a:avLst/>
              <a:gdLst/>
              <a:ahLst/>
              <a:cxnLst/>
              <a:rect l="l" t="t" r="r" b="b"/>
              <a:pathLst>
                <a:path w="6693" h="9942" extrusionOk="0">
                  <a:moveTo>
                    <a:pt x="569" y="1"/>
                  </a:moveTo>
                  <a:cubicBezTo>
                    <a:pt x="382" y="1"/>
                    <a:pt x="192" y="6"/>
                    <a:pt x="1" y="17"/>
                  </a:cubicBezTo>
                  <a:cubicBezTo>
                    <a:pt x="201" y="217"/>
                    <a:pt x="4061" y="4403"/>
                    <a:pt x="4286" y="9941"/>
                  </a:cubicBezTo>
                  <a:cubicBezTo>
                    <a:pt x="4600" y="9891"/>
                    <a:pt x="4913" y="9866"/>
                    <a:pt x="5239" y="9866"/>
                  </a:cubicBezTo>
                  <a:cubicBezTo>
                    <a:pt x="5565" y="9866"/>
                    <a:pt x="5903" y="9891"/>
                    <a:pt x="6266" y="9941"/>
                  </a:cubicBezTo>
                  <a:cubicBezTo>
                    <a:pt x="6692" y="4703"/>
                    <a:pt x="4913" y="543"/>
                    <a:pt x="4913" y="543"/>
                  </a:cubicBezTo>
                  <a:cubicBezTo>
                    <a:pt x="3504" y="342"/>
                    <a:pt x="2115"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88;p50">
              <a:extLst>
                <a:ext uri="{FF2B5EF4-FFF2-40B4-BE49-F238E27FC236}">
                  <a16:creationId xmlns:a16="http://schemas.microsoft.com/office/drawing/2014/main" id="{61BDCD6E-5CB4-AB41-9E04-4A591084C1C5}"/>
                </a:ext>
              </a:extLst>
            </p:cNvPr>
            <p:cNvSpPr/>
            <p:nvPr/>
          </p:nvSpPr>
          <p:spPr>
            <a:xfrm>
              <a:off x="3346130" y="2841964"/>
              <a:ext cx="269118" cy="342814"/>
            </a:xfrm>
            <a:custGeom>
              <a:avLst/>
              <a:gdLst/>
              <a:ahLst/>
              <a:cxnLst/>
              <a:rect l="l" t="t" r="r" b="b"/>
              <a:pathLst>
                <a:path w="11806" h="15039" extrusionOk="0">
                  <a:moveTo>
                    <a:pt x="5239" y="1"/>
                  </a:moveTo>
                  <a:cubicBezTo>
                    <a:pt x="5239" y="1"/>
                    <a:pt x="3986" y="3434"/>
                    <a:pt x="1" y="5640"/>
                  </a:cubicBezTo>
                  <a:cubicBezTo>
                    <a:pt x="1" y="5640"/>
                    <a:pt x="4913" y="11179"/>
                    <a:pt x="6367" y="15039"/>
                  </a:cubicBezTo>
                  <a:cubicBezTo>
                    <a:pt x="10878" y="12833"/>
                    <a:pt x="11805" y="8447"/>
                    <a:pt x="11805" y="8447"/>
                  </a:cubicBezTo>
                  <a:lnTo>
                    <a:pt x="5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89;p50">
              <a:extLst>
                <a:ext uri="{FF2B5EF4-FFF2-40B4-BE49-F238E27FC236}">
                  <a16:creationId xmlns:a16="http://schemas.microsoft.com/office/drawing/2014/main" id="{CF801D7C-E455-4548-8209-3B7159A95166}"/>
                </a:ext>
              </a:extLst>
            </p:cNvPr>
            <p:cNvSpPr/>
            <p:nvPr/>
          </p:nvSpPr>
          <p:spPr>
            <a:xfrm>
              <a:off x="2917650" y="2984798"/>
              <a:ext cx="278828" cy="328522"/>
            </a:xfrm>
            <a:custGeom>
              <a:avLst/>
              <a:gdLst/>
              <a:ahLst/>
              <a:cxnLst/>
              <a:rect l="l" t="t" r="r" b="b"/>
              <a:pathLst>
                <a:path w="12232" h="14412" extrusionOk="0">
                  <a:moveTo>
                    <a:pt x="7946" y="1"/>
                  </a:moveTo>
                  <a:cubicBezTo>
                    <a:pt x="7219" y="101"/>
                    <a:pt x="6266" y="201"/>
                    <a:pt x="5339" y="627"/>
                  </a:cubicBezTo>
                  <a:cubicBezTo>
                    <a:pt x="2507" y="1780"/>
                    <a:pt x="853" y="4061"/>
                    <a:pt x="1" y="5840"/>
                  </a:cubicBezTo>
                  <a:cubicBezTo>
                    <a:pt x="1" y="5840"/>
                    <a:pt x="5113" y="9499"/>
                    <a:pt x="7118" y="14412"/>
                  </a:cubicBezTo>
                  <a:cubicBezTo>
                    <a:pt x="7620" y="13159"/>
                    <a:pt x="8372" y="12006"/>
                    <a:pt x="9825" y="10953"/>
                  </a:cubicBezTo>
                  <a:cubicBezTo>
                    <a:pt x="10552" y="10452"/>
                    <a:pt x="11279" y="10126"/>
                    <a:pt x="12231" y="9925"/>
                  </a:cubicBezTo>
                  <a:cubicBezTo>
                    <a:pt x="12006" y="4387"/>
                    <a:pt x="8146" y="201"/>
                    <a:pt x="79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90;p50">
              <a:extLst>
                <a:ext uri="{FF2B5EF4-FFF2-40B4-BE49-F238E27FC236}">
                  <a16:creationId xmlns:a16="http://schemas.microsoft.com/office/drawing/2014/main" id="{A1E8FE5C-CD16-9D43-8EBF-3085F62F8CA6}"/>
                </a:ext>
              </a:extLst>
            </p:cNvPr>
            <p:cNvSpPr/>
            <p:nvPr/>
          </p:nvSpPr>
          <p:spPr>
            <a:xfrm>
              <a:off x="3210727" y="2970529"/>
              <a:ext cx="280538" cy="245023"/>
            </a:xfrm>
            <a:custGeom>
              <a:avLst/>
              <a:gdLst/>
              <a:ahLst/>
              <a:cxnLst/>
              <a:rect l="l" t="t" r="r" b="b"/>
              <a:pathLst>
                <a:path w="12307" h="10749" extrusionOk="0">
                  <a:moveTo>
                    <a:pt x="5941" y="0"/>
                  </a:moveTo>
                  <a:cubicBezTo>
                    <a:pt x="5640" y="201"/>
                    <a:pt x="5214" y="426"/>
                    <a:pt x="4788" y="526"/>
                  </a:cubicBezTo>
                  <a:cubicBezTo>
                    <a:pt x="3528" y="1081"/>
                    <a:pt x="2460" y="1263"/>
                    <a:pt x="1455" y="1263"/>
                  </a:cubicBezTo>
                  <a:cubicBezTo>
                    <a:pt x="960" y="1263"/>
                    <a:pt x="480" y="1219"/>
                    <a:pt x="1" y="1153"/>
                  </a:cubicBezTo>
                  <a:lnTo>
                    <a:pt x="1" y="1153"/>
                  </a:lnTo>
                  <a:cubicBezTo>
                    <a:pt x="1" y="1153"/>
                    <a:pt x="1780" y="5313"/>
                    <a:pt x="1354" y="10551"/>
                  </a:cubicBezTo>
                  <a:cubicBezTo>
                    <a:pt x="2618" y="10597"/>
                    <a:pt x="4014" y="10748"/>
                    <a:pt x="5549" y="10748"/>
                  </a:cubicBezTo>
                  <a:cubicBezTo>
                    <a:pt x="7423" y="10748"/>
                    <a:pt x="9505" y="10522"/>
                    <a:pt x="11805" y="9599"/>
                  </a:cubicBezTo>
                  <a:cubicBezTo>
                    <a:pt x="12006" y="9499"/>
                    <a:pt x="12106" y="9499"/>
                    <a:pt x="12307" y="9399"/>
                  </a:cubicBezTo>
                  <a:cubicBezTo>
                    <a:pt x="10853" y="5539"/>
                    <a:pt x="5941" y="0"/>
                    <a:pt x="5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91;p50">
              <a:extLst>
                <a:ext uri="{FF2B5EF4-FFF2-40B4-BE49-F238E27FC236}">
                  <a16:creationId xmlns:a16="http://schemas.microsoft.com/office/drawing/2014/main" id="{EB173F75-3BF2-A949-A7FD-52392864CCF1}"/>
                </a:ext>
              </a:extLst>
            </p:cNvPr>
            <p:cNvSpPr/>
            <p:nvPr/>
          </p:nvSpPr>
          <p:spPr>
            <a:xfrm>
              <a:off x="2882226" y="3117922"/>
              <a:ext cx="197701" cy="387925"/>
            </a:xfrm>
            <a:custGeom>
              <a:avLst/>
              <a:gdLst/>
              <a:ahLst/>
              <a:cxnLst/>
              <a:rect l="l" t="t" r="r" b="b"/>
              <a:pathLst>
                <a:path w="8673" h="17018" extrusionOk="0">
                  <a:moveTo>
                    <a:pt x="1555" y="0"/>
                  </a:moveTo>
                  <a:cubicBezTo>
                    <a:pt x="928" y="1354"/>
                    <a:pt x="728" y="2406"/>
                    <a:pt x="728" y="2406"/>
                  </a:cubicBezTo>
                  <a:cubicBezTo>
                    <a:pt x="728" y="4286"/>
                    <a:pt x="402" y="6065"/>
                    <a:pt x="1" y="7519"/>
                  </a:cubicBezTo>
                  <a:lnTo>
                    <a:pt x="201" y="7519"/>
                  </a:lnTo>
                  <a:cubicBezTo>
                    <a:pt x="226" y="7518"/>
                    <a:pt x="250" y="7518"/>
                    <a:pt x="274" y="7518"/>
                  </a:cubicBezTo>
                  <a:cubicBezTo>
                    <a:pt x="3439" y="7518"/>
                    <a:pt x="3755" y="14033"/>
                    <a:pt x="3033" y="17018"/>
                  </a:cubicBezTo>
                  <a:cubicBezTo>
                    <a:pt x="7921" y="16091"/>
                    <a:pt x="6993" y="12231"/>
                    <a:pt x="8672" y="8572"/>
                  </a:cubicBezTo>
                  <a:cubicBezTo>
                    <a:pt x="6667" y="3659"/>
                    <a:pt x="1555" y="0"/>
                    <a:pt x="1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92;p50">
              <a:extLst>
                <a:ext uri="{FF2B5EF4-FFF2-40B4-BE49-F238E27FC236}">
                  <a16:creationId xmlns:a16="http://schemas.microsoft.com/office/drawing/2014/main" id="{605A478F-E773-7247-8636-62479A0A9710}"/>
                </a:ext>
              </a:extLst>
            </p:cNvPr>
            <p:cNvSpPr/>
            <p:nvPr/>
          </p:nvSpPr>
          <p:spPr>
            <a:xfrm>
              <a:off x="2710829" y="3289273"/>
              <a:ext cx="256991" cy="319426"/>
            </a:xfrm>
            <a:custGeom>
              <a:avLst/>
              <a:gdLst/>
              <a:ahLst/>
              <a:cxnLst/>
              <a:rect l="l" t="t" r="r" b="b"/>
              <a:pathLst>
                <a:path w="11274" h="14013" extrusionOk="0">
                  <a:moveTo>
                    <a:pt x="7793" y="1"/>
                  </a:moveTo>
                  <a:cubicBezTo>
                    <a:pt x="7769" y="1"/>
                    <a:pt x="7745" y="1"/>
                    <a:pt x="7720" y="2"/>
                  </a:cubicBezTo>
                  <a:lnTo>
                    <a:pt x="7520" y="2"/>
                  </a:lnTo>
                  <a:cubicBezTo>
                    <a:pt x="7094" y="1155"/>
                    <a:pt x="6668" y="2107"/>
                    <a:pt x="6267" y="2609"/>
                  </a:cubicBezTo>
                  <a:cubicBezTo>
                    <a:pt x="4913" y="2934"/>
                    <a:pt x="2808" y="3360"/>
                    <a:pt x="1" y="3661"/>
                  </a:cubicBezTo>
                  <a:cubicBezTo>
                    <a:pt x="1" y="3661"/>
                    <a:pt x="1154" y="10027"/>
                    <a:pt x="628" y="14012"/>
                  </a:cubicBezTo>
                  <a:cubicBezTo>
                    <a:pt x="6166" y="13260"/>
                    <a:pt x="8973" y="12007"/>
                    <a:pt x="10026" y="10754"/>
                  </a:cubicBezTo>
                  <a:cubicBezTo>
                    <a:pt x="10227" y="10453"/>
                    <a:pt x="10327" y="10027"/>
                    <a:pt x="10552" y="9501"/>
                  </a:cubicBezTo>
                  <a:cubicBezTo>
                    <a:pt x="11274" y="6516"/>
                    <a:pt x="1095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93;p50">
              <a:extLst>
                <a:ext uri="{FF2B5EF4-FFF2-40B4-BE49-F238E27FC236}">
                  <a16:creationId xmlns:a16="http://schemas.microsoft.com/office/drawing/2014/main" id="{D975C125-7AA1-6746-9500-3752ADE68AC9}"/>
                </a:ext>
              </a:extLst>
            </p:cNvPr>
            <p:cNvSpPr/>
            <p:nvPr/>
          </p:nvSpPr>
          <p:spPr>
            <a:xfrm>
              <a:off x="2520011" y="3372726"/>
              <a:ext cx="217122" cy="252523"/>
            </a:xfrm>
            <a:custGeom>
              <a:avLst/>
              <a:gdLst/>
              <a:ahLst/>
              <a:cxnLst/>
              <a:rect l="l" t="t" r="r" b="b"/>
              <a:pathLst>
                <a:path w="9525" h="11078" extrusionOk="0">
                  <a:moveTo>
                    <a:pt x="8372" y="0"/>
                  </a:moveTo>
                  <a:cubicBezTo>
                    <a:pt x="6066" y="201"/>
                    <a:pt x="3359" y="527"/>
                    <a:pt x="1" y="627"/>
                  </a:cubicBezTo>
                  <a:cubicBezTo>
                    <a:pt x="1" y="627"/>
                    <a:pt x="628" y="6692"/>
                    <a:pt x="753" y="11078"/>
                  </a:cubicBezTo>
                  <a:cubicBezTo>
                    <a:pt x="3660" y="10978"/>
                    <a:pt x="6166" y="10752"/>
                    <a:pt x="8272" y="10451"/>
                  </a:cubicBezTo>
                  <a:cubicBezTo>
                    <a:pt x="8572" y="10451"/>
                    <a:pt x="8773" y="10351"/>
                    <a:pt x="8999" y="10351"/>
                  </a:cubicBezTo>
                  <a:cubicBezTo>
                    <a:pt x="9525" y="6366"/>
                    <a:pt x="8372" y="0"/>
                    <a:pt x="8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94;p50">
              <a:extLst>
                <a:ext uri="{FF2B5EF4-FFF2-40B4-BE49-F238E27FC236}">
                  <a16:creationId xmlns:a16="http://schemas.microsoft.com/office/drawing/2014/main" id="{FBA85D10-60A0-FE44-983B-B1581C759352}"/>
                </a:ext>
              </a:extLst>
            </p:cNvPr>
            <p:cNvSpPr/>
            <p:nvPr/>
          </p:nvSpPr>
          <p:spPr>
            <a:xfrm>
              <a:off x="2232085" y="3389298"/>
              <a:ext cx="69137" cy="235951"/>
            </a:xfrm>
            <a:custGeom>
              <a:avLst/>
              <a:gdLst/>
              <a:ahLst/>
              <a:cxnLst/>
              <a:rect l="l" t="t" r="r" b="b"/>
              <a:pathLst>
                <a:path w="3033" h="10351" extrusionOk="0">
                  <a:moveTo>
                    <a:pt x="426" y="0"/>
                  </a:moveTo>
                  <a:cubicBezTo>
                    <a:pt x="426" y="0"/>
                    <a:pt x="0" y="8145"/>
                    <a:pt x="326" y="10251"/>
                  </a:cubicBezTo>
                  <a:cubicBezTo>
                    <a:pt x="1253" y="10251"/>
                    <a:pt x="2106" y="10351"/>
                    <a:pt x="3033" y="10351"/>
                  </a:cubicBezTo>
                  <a:cubicBezTo>
                    <a:pt x="2507" y="6592"/>
                    <a:pt x="2933" y="100"/>
                    <a:pt x="2933" y="100"/>
                  </a:cubicBezTo>
                  <a:cubicBezTo>
                    <a:pt x="2106" y="100"/>
                    <a:pt x="1253"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95;p50">
              <a:extLst>
                <a:ext uri="{FF2B5EF4-FFF2-40B4-BE49-F238E27FC236}">
                  <a16:creationId xmlns:a16="http://schemas.microsoft.com/office/drawing/2014/main" id="{F0E955B4-2CE6-3A49-A082-648C4C58A288}"/>
                </a:ext>
              </a:extLst>
            </p:cNvPr>
            <p:cNvSpPr/>
            <p:nvPr/>
          </p:nvSpPr>
          <p:spPr>
            <a:xfrm>
              <a:off x="2034406" y="3368144"/>
              <a:ext cx="207412" cy="254825"/>
            </a:xfrm>
            <a:custGeom>
              <a:avLst/>
              <a:gdLst/>
              <a:ahLst/>
              <a:cxnLst/>
              <a:rect l="l" t="t" r="r" b="b"/>
              <a:pathLst>
                <a:path w="9099" h="11179" extrusionOk="0">
                  <a:moveTo>
                    <a:pt x="953" y="1"/>
                  </a:moveTo>
                  <a:cubicBezTo>
                    <a:pt x="953" y="1"/>
                    <a:pt x="1" y="7720"/>
                    <a:pt x="853" y="10126"/>
                  </a:cubicBezTo>
                  <a:cubicBezTo>
                    <a:pt x="2833" y="10552"/>
                    <a:pt x="5239" y="10853"/>
                    <a:pt x="7945" y="11053"/>
                  </a:cubicBezTo>
                  <a:cubicBezTo>
                    <a:pt x="8372" y="11053"/>
                    <a:pt x="8672" y="11179"/>
                    <a:pt x="8998" y="11179"/>
                  </a:cubicBezTo>
                  <a:cubicBezTo>
                    <a:pt x="8672" y="9073"/>
                    <a:pt x="9098" y="928"/>
                    <a:pt x="9098" y="928"/>
                  </a:cubicBezTo>
                  <a:cubicBezTo>
                    <a:pt x="5640" y="728"/>
                    <a:pt x="2933" y="402"/>
                    <a:pt x="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96;p50">
              <a:extLst>
                <a:ext uri="{FF2B5EF4-FFF2-40B4-BE49-F238E27FC236}">
                  <a16:creationId xmlns:a16="http://schemas.microsoft.com/office/drawing/2014/main" id="{0A538611-A6E1-1A4D-9C36-F05E8BF2443E}"/>
                </a:ext>
              </a:extLst>
            </p:cNvPr>
            <p:cNvSpPr/>
            <p:nvPr/>
          </p:nvSpPr>
          <p:spPr>
            <a:xfrm>
              <a:off x="2289210" y="3386996"/>
              <a:ext cx="247964" cy="241490"/>
            </a:xfrm>
            <a:custGeom>
              <a:avLst/>
              <a:gdLst/>
              <a:ahLst/>
              <a:cxnLst/>
              <a:rect l="l" t="t" r="r" b="b"/>
              <a:pathLst>
                <a:path w="10878" h="10594" extrusionOk="0">
                  <a:moveTo>
                    <a:pt x="10126" y="1"/>
                  </a:moveTo>
                  <a:cubicBezTo>
                    <a:pt x="9098" y="101"/>
                    <a:pt x="7845" y="101"/>
                    <a:pt x="6692" y="201"/>
                  </a:cubicBezTo>
                  <a:lnTo>
                    <a:pt x="427" y="201"/>
                  </a:lnTo>
                  <a:cubicBezTo>
                    <a:pt x="427" y="201"/>
                    <a:pt x="1" y="6693"/>
                    <a:pt x="527" y="10452"/>
                  </a:cubicBezTo>
                  <a:cubicBezTo>
                    <a:pt x="1998" y="10523"/>
                    <a:pt x="3632" y="10594"/>
                    <a:pt x="5313" y="10594"/>
                  </a:cubicBezTo>
                  <a:cubicBezTo>
                    <a:pt x="6010" y="10594"/>
                    <a:pt x="6714" y="10582"/>
                    <a:pt x="7419" y="10552"/>
                  </a:cubicBezTo>
                  <a:cubicBezTo>
                    <a:pt x="8672" y="10552"/>
                    <a:pt x="9825" y="10452"/>
                    <a:pt x="10878" y="10452"/>
                  </a:cubicBezTo>
                  <a:cubicBezTo>
                    <a:pt x="10753" y="6066"/>
                    <a:pt x="10126" y="1"/>
                    <a:pt x="10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97;p50">
              <a:extLst>
                <a:ext uri="{FF2B5EF4-FFF2-40B4-BE49-F238E27FC236}">
                  <a16:creationId xmlns:a16="http://schemas.microsoft.com/office/drawing/2014/main" id="{C99AD6FD-239B-0244-9BAF-7F222D6A3C2D}"/>
                </a:ext>
              </a:extLst>
            </p:cNvPr>
            <p:cNvSpPr/>
            <p:nvPr/>
          </p:nvSpPr>
          <p:spPr>
            <a:xfrm>
              <a:off x="1901282" y="3305868"/>
              <a:ext cx="154846" cy="293121"/>
            </a:xfrm>
            <a:custGeom>
              <a:avLst/>
              <a:gdLst/>
              <a:ahLst/>
              <a:cxnLst/>
              <a:rect l="l" t="t" r="r" b="b"/>
              <a:pathLst>
                <a:path w="6793" h="12859" extrusionOk="0">
                  <a:moveTo>
                    <a:pt x="3660" y="1"/>
                  </a:moveTo>
                  <a:cubicBezTo>
                    <a:pt x="3660" y="1"/>
                    <a:pt x="1680" y="327"/>
                    <a:pt x="1354" y="2006"/>
                  </a:cubicBezTo>
                  <a:cubicBezTo>
                    <a:pt x="1054" y="3660"/>
                    <a:pt x="1" y="9399"/>
                    <a:pt x="828" y="10778"/>
                  </a:cubicBezTo>
                  <a:cubicBezTo>
                    <a:pt x="1054" y="11079"/>
                    <a:pt x="1680" y="11404"/>
                    <a:pt x="2708" y="11805"/>
                  </a:cubicBezTo>
                  <a:cubicBezTo>
                    <a:pt x="3760" y="12131"/>
                    <a:pt x="5114" y="12532"/>
                    <a:pt x="6693" y="12858"/>
                  </a:cubicBezTo>
                  <a:cubicBezTo>
                    <a:pt x="5841" y="10452"/>
                    <a:pt x="6793" y="2733"/>
                    <a:pt x="6793" y="2733"/>
                  </a:cubicBezTo>
                  <a:cubicBezTo>
                    <a:pt x="5966" y="2632"/>
                    <a:pt x="5214" y="2407"/>
                    <a:pt x="4587" y="2307"/>
                  </a:cubicBezTo>
                  <a:cubicBezTo>
                    <a:pt x="4587" y="2307"/>
                    <a:pt x="4186" y="1480"/>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98;p50">
              <a:extLst>
                <a:ext uri="{FF2B5EF4-FFF2-40B4-BE49-F238E27FC236}">
                  <a16:creationId xmlns:a16="http://schemas.microsoft.com/office/drawing/2014/main" id="{95F7A39B-5B6E-5E44-B37F-D5FD7EDE2A71}"/>
                </a:ext>
              </a:extLst>
            </p:cNvPr>
            <p:cNvSpPr/>
            <p:nvPr/>
          </p:nvSpPr>
          <p:spPr>
            <a:xfrm>
              <a:off x="2158389" y="3610958"/>
              <a:ext cx="585604" cy="637827"/>
            </a:xfrm>
            <a:custGeom>
              <a:avLst/>
              <a:gdLst/>
              <a:ahLst/>
              <a:cxnLst/>
              <a:rect l="l" t="t" r="r" b="b"/>
              <a:pathLst>
                <a:path w="25690" h="27981" extrusionOk="0">
                  <a:moveTo>
                    <a:pt x="24136" y="0"/>
                  </a:moveTo>
                  <a:cubicBezTo>
                    <a:pt x="22030" y="301"/>
                    <a:pt x="19524" y="527"/>
                    <a:pt x="16617" y="627"/>
                  </a:cubicBezTo>
                  <a:cubicBezTo>
                    <a:pt x="15564" y="627"/>
                    <a:pt x="14411" y="727"/>
                    <a:pt x="13158" y="727"/>
                  </a:cubicBezTo>
                  <a:cubicBezTo>
                    <a:pt x="12453" y="757"/>
                    <a:pt x="11749" y="769"/>
                    <a:pt x="11052" y="769"/>
                  </a:cubicBezTo>
                  <a:cubicBezTo>
                    <a:pt x="9371" y="769"/>
                    <a:pt x="7737" y="698"/>
                    <a:pt x="6266" y="627"/>
                  </a:cubicBezTo>
                  <a:cubicBezTo>
                    <a:pt x="5339" y="627"/>
                    <a:pt x="4486" y="527"/>
                    <a:pt x="3559" y="527"/>
                  </a:cubicBezTo>
                  <a:cubicBezTo>
                    <a:pt x="3233" y="527"/>
                    <a:pt x="2933" y="401"/>
                    <a:pt x="2506" y="401"/>
                  </a:cubicBezTo>
                  <a:cubicBezTo>
                    <a:pt x="2506" y="401"/>
                    <a:pt x="3559" y="6266"/>
                    <a:pt x="6166" y="10026"/>
                  </a:cubicBezTo>
                  <a:cubicBezTo>
                    <a:pt x="7945" y="12532"/>
                    <a:pt x="5539" y="12732"/>
                    <a:pt x="5539" y="12732"/>
                  </a:cubicBezTo>
                  <a:cubicBezTo>
                    <a:pt x="5539" y="12732"/>
                    <a:pt x="7845" y="15439"/>
                    <a:pt x="6065" y="17018"/>
                  </a:cubicBezTo>
                  <a:cubicBezTo>
                    <a:pt x="5018" y="17898"/>
                    <a:pt x="3165" y="18550"/>
                    <a:pt x="1179" y="18550"/>
                  </a:cubicBezTo>
                  <a:cubicBezTo>
                    <a:pt x="790" y="18550"/>
                    <a:pt x="395" y="18525"/>
                    <a:pt x="0" y="18472"/>
                  </a:cubicBezTo>
                  <a:lnTo>
                    <a:pt x="0" y="18472"/>
                  </a:lnTo>
                  <a:cubicBezTo>
                    <a:pt x="1412" y="24267"/>
                    <a:pt x="6089" y="27980"/>
                    <a:pt x="13548" y="27980"/>
                  </a:cubicBezTo>
                  <a:cubicBezTo>
                    <a:pt x="13766" y="27980"/>
                    <a:pt x="13987" y="27977"/>
                    <a:pt x="14211" y="27970"/>
                  </a:cubicBezTo>
                  <a:cubicBezTo>
                    <a:pt x="21003" y="27870"/>
                    <a:pt x="24236" y="23484"/>
                    <a:pt x="25690" y="19524"/>
                  </a:cubicBezTo>
                  <a:cubicBezTo>
                    <a:pt x="23609" y="19424"/>
                    <a:pt x="21730" y="18697"/>
                    <a:pt x="20777" y="17745"/>
                  </a:cubicBezTo>
                  <a:cubicBezTo>
                    <a:pt x="19123" y="16066"/>
                    <a:pt x="21404" y="13459"/>
                    <a:pt x="21404" y="13459"/>
                  </a:cubicBezTo>
                  <a:cubicBezTo>
                    <a:pt x="21404" y="13459"/>
                    <a:pt x="19324" y="13359"/>
                    <a:pt x="20878" y="10752"/>
                  </a:cubicBezTo>
                  <a:cubicBezTo>
                    <a:pt x="22883" y="7620"/>
                    <a:pt x="24136" y="1"/>
                    <a:pt x="2413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99;p50">
              <a:extLst>
                <a:ext uri="{FF2B5EF4-FFF2-40B4-BE49-F238E27FC236}">
                  <a16:creationId xmlns:a16="http://schemas.microsoft.com/office/drawing/2014/main" id="{E1A89463-743C-7A4A-92D5-2EB557A86641}"/>
                </a:ext>
              </a:extLst>
            </p:cNvPr>
            <p:cNvSpPr/>
            <p:nvPr/>
          </p:nvSpPr>
          <p:spPr>
            <a:xfrm>
              <a:off x="2605721" y="2675650"/>
              <a:ext cx="189746" cy="149786"/>
            </a:xfrm>
            <a:custGeom>
              <a:avLst/>
              <a:gdLst/>
              <a:ahLst/>
              <a:cxnLst/>
              <a:rect l="l" t="t" r="r" b="b"/>
              <a:pathLst>
                <a:path w="8324" h="6571" extrusionOk="0">
                  <a:moveTo>
                    <a:pt x="3956" y="0"/>
                  </a:moveTo>
                  <a:cubicBezTo>
                    <a:pt x="3733" y="0"/>
                    <a:pt x="3501" y="26"/>
                    <a:pt x="3259" y="79"/>
                  </a:cubicBezTo>
                  <a:cubicBezTo>
                    <a:pt x="0" y="705"/>
                    <a:pt x="1053" y="4590"/>
                    <a:pt x="1053" y="4590"/>
                  </a:cubicBezTo>
                  <a:lnTo>
                    <a:pt x="1053" y="4690"/>
                  </a:lnTo>
                  <a:cubicBezTo>
                    <a:pt x="2306" y="5091"/>
                    <a:pt x="3559" y="5718"/>
                    <a:pt x="4712" y="6570"/>
                  </a:cubicBezTo>
                  <a:cubicBezTo>
                    <a:pt x="8323" y="5304"/>
                    <a:pt x="7196" y="0"/>
                    <a:pt x="395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00;p50">
              <a:extLst>
                <a:ext uri="{FF2B5EF4-FFF2-40B4-BE49-F238E27FC236}">
                  <a16:creationId xmlns:a16="http://schemas.microsoft.com/office/drawing/2014/main" id="{F339388C-B71A-3B42-BA61-A7110DB2237C}"/>
                </a:ext>
              </a:extLst>
            </p:cNvPr>
            <p:cNvSpPr/>
            <p:nvPr/>
          </p:nvSpPr>
          <p:spPr>
            <a:xfrm>
              <a:off x="2031511" y="2711006"/>
              <a:ext cx="177163" cy="152134"/>
            </a:xfrm>
            <a:custGeom>
              <a:avLst/>
              <a:gdLst/>
              <a:ahLst/>
              <a:cxnLst/>
              <a:rect l="l" t="t" r="r" b="b"/>
              <a:pathLst>
                <a:path w="7772" h="6674" extrusionOk="0">
                  <a:moveTo>
                    <a:pt x="4304" y="0"/>
                  </a:moveTo>
                  <a:cubicBezTo>
                    <a:pt x="533" y="0"/>
                    <a:pt x="0" y="5959"/>
                    <a:pt x="4012" y="6673"/>
                  </a:cubicBezTo>
                  <a:cubicBezTo>
                    <a:pt x="5040" y="5646"/>
                    <a:pt x="6193" y="4919"/>
                    <a:pt x="7346" y="4167"/>
                  </a:cubicBezTo>
                  <a:cubicBezTo>
                    <a:pt x="7346" y="4167"/>
                    <a:pt x="7772" y="207"/>
                    <a:pt x="4514" y="6"/>
                  </a:cubicBezTo>
                  <a:cubicBezTo>
                    <a:pt x="4443" y="2"/>
                    <a:pt x="4373" y="0"/>
                    <a:pt x="4304"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01;p50">
              <a:extLst>
                <a:ext uri="{FF2B5EF4-FFF2-40B4-BE49-F238E27FC236}">
                  <a16:creationId xmlns:a16="http://schemas.microsoft.com/office/drawing/2014/main" id="{1D6B4C61-D266-B641-8AA6-BB785DCC7538}"/>
                </a:ext>
              </a:extLst>
            </p:cNvPr>
            <p:cNvSpPr/>
            <p:nvPr/>
          </p:nvSpPr>
          <p:spPr>
            <a:xfrm>
              <a:off x="1858450" y="3534390"/>
              <a:ext cx="1228331" cy="1065803"/>
            </a:xfrm>
            <a:custGeom>
              <a:avLst/>
              <a:gdLst/>
              <a:ahLst/>
              <a:cxnLst/>
              <a:rect l="l" t="t" r="r" b="b"/>
              <a:pathLst>
                <a:path w="53886" h="46756" extrusionOk="0">
                  <a:moveTo>
                    <a:pt x="47419" y="1"/>
                  </a:moveTo>
                  <a:cubicBezTo>
                    <a:pt x="46366" y="1254"/>
                    <a:pt x="43559" y="2507"/>
                    <a:pt x="38021" y="3259"/>
                  </a:cubicBezTo>
                  <a:cubicBezTo>
                    <a:pt x="37795" y="3259"/>
                    <a:pt x="37594" y="3359"/>
                    <a:pt x="37294" y="3359"/>
                  </a:cubicBezTo>
                  <a:cubicBezTo>
                    <a:pt x="37294" y="3359"/>
                    <a:pt x="36041" y="10978"/>
                    <a:pt x="34036" y="14111"/>
                  </a:cubicBezTo>
                  <a:cubicBezTo>
                    <a:pt x="32482" y="16718"/>
                    <a:pt x="34562" y="16818"/>
                    <a:pt x="34562" y="16818"/>
                  </a:cubicBezTo>
                  <a:cubicBezTo>
                    <a:pt x="34562" y="16818"/>
                    <a:pt x="32281" y="19425"/>
                    <a:pt x="33935" y="21104"/>
                  </a:cubicBezTo>
                  <a:cubicBezTo>
                    <a:pt x="34888" y="22056"/>
                    <a:pt x="36767" y="22783"/>
                    <a:pt x="38848" y="22883"/>
                  </a:cubicBezTo>
                  <a:cubicBezTo>
                    <a:pt x="37394" y="26843"/>
                    <a:pt x="34161" y="31229"/>
                    <a:pt x="27369" y="31329"/>
                  </a:cubicBezTo>
                  <a:cubicBezTo>
                    <a:pt x="27145" y="31336"/>
                    <a:pt x="26924" y="31339"/>
                    <a:pt x="26706" y="31339"/>
                  </a:cubicBezTo>
                  <a:cubicBezTo>
                    <a:pt x="19247" y="31339"/>
                    <a:pt x="14570" y="27626"/>
                    <a:pt x="13158" y="21831"/>
                  </a:cubicBezTo>
                  <a:lnTo>
                    <a:pt x="13158" y="21831"/>
                  </a:lnTo>
                  <a:cubicBezTo>
                    <a:pt x="13553" y="21884"/>
                    <a:pt x="13948" y="21909"/>
                    <a:pt x="14337" y="21909"/>
                  </a:cubicBezTo>
                  <a:cubicBezTo>
                    <a:pt x="16323" y="21909"/>
                    <a:pt x="18176" y="21257"/>
                    <a:pt x="19223" y="20377"/>
                  </a:cubicBezTo>
                  <a:cubicBezTo>
                    <a:pt x="21003" y="18798"/>
                    <a:pt x="18697" y="16091"/>
                    <a:pt x="18697" y="16091"/>
                  </a:cubicBezTo>
                  <a:cubicBezTo>
                    <a:pt x="18697" y="16091"/>
                    <a:pt x="21103" y="15891"/>
                    <a:pt x="19324" y="13385"/>
                  </a:cubicBezTo>
                  <a:cubicBezTo>
                    <a:pt x="16717" y="9625"/>
                    <a:pt x="15664" y="3760"/>
                    <a:pt x="15664" y="3760"/>
                  </a:cubicBezTo>
                  <a:cubicBezTo>
                    <a:pt x="12958" y="3560"/>
                    <a:pt x="10552" y="3259"/>
                    <a:pt x="8572" y="2833"/>
                  </a:cubicBezTo>
                  <a:cubicBezTo>
                    <a:pt x="6993" y="2507"/>
                    <a:pt x="5639" y="2106"/>
                    <a:pt x="4587" y="1780"/>
                  </a:cubicBezTo>
                  <a:cubicBezTo>
                    <a:pt x="4587" y="1780"/>
                    <a:pt x="4286" y="3460"/>
                    <a:pt x="3659" y="5966"/>
                  </a:cubicBezTo>
                  <a:cubicBezTo>
                    <a:pt x="2306" y="12532"/>
                    <a:pt x="0" y="25189"/>
                    <a:pt x="1253" y="32081"/>
                  </a:cubicBezTo>
                  <a:cubicBezTo>
                    <a:pt x="3033" y="41680"/>
                    <a:pt x="5840" y="44187"/>
                    <a:pt x="8045" y="45340"/>
                  </a:cubicBezTo>
                  <a:cubicBezTo>
                    <a:pt x="9432" y="46073"/>
                    <a:pt x="12857" y="46755"/>
                    <a:pt x="15462" y="46755"/>
                  </a:cubicBezTo>
                  <a:cubicBezTo>
                    <a:pt x="16954" y="46755"/>
                    <a:pt x="18177" y="46532"/>
                    <a:pt x="18597" y="45966"/>
                  </a:cubicBezTo>
                  <a:cubicBezTo>
                    <a:pt x="19750" y="44487"/>
                    <a:pt x="17243" y="42106"/>
                    <a:pt x="17243" y="42106"/>
                  </a:cubicBezTo>
                  <a:cubicBezTo>
                    <a:pt x="17243" y="42106"/>
                    <a:pt x="16744" y="36756"/>
                    <a:pt x="18061" y="36756"/>
                  </a:cubicBezTo>
                  <a:cubicBezTo>
                    <a:pt x="18097" y="36756"/>
                    <a:pt x="18133" y="36760"/>
                    <a:pt x="18171" y="36768"/>
                  </a:cubicBezTo>
                  <a:cubicBezTo>
                    <a:pt x="22265" y="37447"/>
                    <a:pt x="25224" y="37699"/>
                    <a:pt x="27500" y="37699"/>
                  </a:cubicBezTo>
                  <a:cubicBezTo>
                    <a:pt x="30101" y="37699"/>
                    <a:pt x="31812" y="37370"/>
                    <a:pt x="33309" y="36969"/>
                  </a:cubicBezTo>
                  <a:cubicBezTo>
                    <a:pt x="33348" y="36958"/>
                    <a:pt x="33385" y="36953"/>
                    <a:pt x="33422" y="36953"/>
                  </a:cubicBezTo>
                  <a:cubicBezTo>
                    <a:pt x="34455" y="36953"/>
                    <a:pt x="34361" y="40954"/>
                    <a:pt x="34361" y="40954"/>
                  </a:cubicBezTo>
                  <a:cubicBezTo>
                    <a:pt x="34361" y="40954"/>
                    <a:pt x="32782" y="41881"/>
                    <a:pt x="33008" y="44187"/>
                  </a:cubicBezTo>
                  <a:cubicBezTo>
                    <a:pt x="33155" y="45366"/>
                    <a:pt x="36317" y="45967"/>
                    <a:pt x="39676" y="45967"/>
                  </a:cubicBezTo>
                  <a:cubicBezTo>
                    <a:pt x="43171" y="45967"/>
                    <a:pt x="46878" y="45316"/>
                    <a:pt x="47620" y="43986"/>
                  </a:cubicBezTo>
                  <a:cubicBezTo>
                    <a:pt x="49399" y="41054"/>
                    <a:pt x="53885" y="23309"/>
                    <a:pt x="49925" y="7219"/>
                  </a:cubicBezTo>
                  <a:cubicBezTo>
                    <a:pt x="49299" y="4713"/>
                    <a:pt x="48447" y="2307"/>
                    <a:pt x="47419"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02;p50">
              <a:extLst>
                <a:ext uri="{FF2B5EF4-FFF2-40B4-BE49-F238E27FC236}">
                  <a16:creationId xmlns:a16="http://schemas.microsoft.com/office/drawing/2014/main" id="{817BB3AF-70A5-5F48-BB75-1420DAC2D090}"/>
                </a:ext>
              </a:extLst>
            </p:cNvPr>
            <p:cNvSpPr/>
            <p:nvPr/>
          </p:nvSpPr>
          <p:spPr>
            <a:xfrm>
              <a:off x="2544014" y="2571750"/>
              <a:ext cx="311950" cy="272537"/>
            </a:xfrm>
            <a:custGeom>
              <a:avLst/>
              <a:gdLst/>
              <a:ahLst/>
              <a:cxnLst/>
              <a:rect l="l" t="t" r="r" b="b"/>
              <a:pathLst>
                <a:path w="13685" h="11956" extrusionOk="0">
                  <a:moveTo>
                    <a:pt x="7233" y="0"/>
                  </a:moveTo>
                  <a:cubicBezTo>
                    <a:pt x="5927" y="0"/>
                    <a:pt x="4522" y="399"/>
                    <a:pt x="3133" y="1303"/>
                  </a:cubicBezTo>
                  <a:cubicBezTo>
                    <a:pt x="1" y="3384"/>
                    <a:pt x="1454" y="8396"/>
                    <a:pt x="1454" y="8396"/>
                  </a:cubicBezTo>
                  <a:lnTo>
                    <a:pt x="1454" y="8522"/>
                  </a:lnTo>
                  <a:cubicBezTo>
                    <a:pt x="2206" y="8722"/>
                    <a:pt x="2933" y="8923"/>
                    <a:pt x="3760" y="9248"/>
                  </a:cubicBezTo>
                  <a:lnTo>
                    <a:pt x="3760" y="9148"/>
                  </a:lnTo>
                  <a:cubicBezTo>
                    <a:pt x="3760" y="9148"/>
                    <a:pt x="2707" y="5263"/>
                    <a:pt x="5966" y="4637"/>
                  </a:cubicBezTo>
                  <a:cubicBezTo>
                    <a:pt x="6208" y="4584"/>
                    <a:pt x="6440" y="4558"/>
                    <a:pt x="6663" y="4558"/>
                  </a:cubicBezTo>
                  <a:cubicBezTo>
                    <a:pt x="9903" y="4558"/>
                    <a:pt x="11030" y="9862"/>
                    <a:pt x="7419" y="11128"/>
                  </a:cubicBezTo>
                  <a:cubicBezTo>
                    <a:pt x="7845" y="11329"/>
                    <a:pt x="8246" y="11654"/>
                    <a:pt x="8672" y="11955"/>
                  </a:cubicBezTo>
                  <a:cubicBezTo>
                    <a:pt x="9499" y="11755"/>
                    <a:pt x="13685" y="10276"/>
                    <a:pt x="13359" y="5689"/>
                  </a:cubicBezTo>
                  <a:cubicBezTo>
                    <a:pt x="13074" y="2426"/>
                    <a:pt x="10454" y="0"/>
                    <a:pt x="723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03;p50">
              <a:extLst>
                <a:ext uri="{FF2B5EF4-FFF2-40B4-BE49-F238E27FC236}">
                  <a16:creationId xmlns:a16="http://schemas.microsoft.com/office/drawing/2014/main" id="{625C8A17-06D0-534D-9909-9ECA600660F7}"/>
                </a:ext>
              </a:extLst>
            </p:cNvPr>
            <p:cNvSpPr/>
            <p:nvPr/>
          </p:nvSpPr>
          <p:spPr>
            <a:xfrm>
              <a:off x="1964607" y="2610365"/>
              <a:ext cx="298341" cy="276754"/>
            </a:xfrm>
            <a:custGeom>
              <a:avLst/>
              <a:gdLst/>
              <a:ahLst/>
              <a:cxnLst/>
              <a:rect l="l" t="t" r="r" b="b"/>
              <a:pathLst>
                <a:path w="13088" h="12141" extrusionOk="0">
                  <a:moveTo>
                    <a:pt x="6467" y="0"/>
                  </a:moveTo>
                  <a:cubicBezTo>
                    <a:pt x="2761" y="0"/>
                    <a:pt x="1" y="3018"/>
                    <a:pt x="256" y="6602"/>
                  </a:cubicBezTo>
                  <a:cubicBezTo>
                    <a:pt x="556" y="11840"/>
                    <a:pt x="5995" y="12141"/>
                    <a:pt x="5995" y="12141"/>
                  </a:cubicBezTo>
                  <a:cubicBezTo>
                    <a:pt x="6321" y="11840"/>
                    <a:pt x="6622" y="11414"/>
                    <a:pt x="6947" y="11088"/>
                  </a:cubicBezTo>
                  <a:cubicBezTo>
                    <a:pt x="2935" y="10374"/>
                    <a:pt x="3468" y="4415"/>
                    <a:pt x="7239" y="4415"/>
                  </a:cubicBezTo>
                  <a:cubicBezTo>
                    <a:pt x="7308" y="4415"/>
                    <a:pt x="7378" y="4417"/>
                    <a:pt x="7449" y="4421"/>
                  </a:cubicBezTo>
                  <a:cubicBezTo>
                    <a:pt x="10707" y="4622"/>
                    <a:pt x="10281" y="8582"/>
                    <a:pt x="10281" y="8582"/>
                  </a:cubicBezTo>
                  <a:cubicBezTo>
                    <a:pt x="10907" y="8181"/>
                    <a:pt x="11634" y="7855"/>
                    <a:pt x="12361" y="7554"/>
                  </a:cubicBezTo>
                  <a:cubicBezTo>
                    <a:pt x="12361" y="7554"/>
                    <a:pt x="13088" y="2442"/>
                    <a:pt x="9754" y="762"/>
                  </a:cubicBezTo>
                  <a:cubicBezTo>
                    <a:pt x="8615" y="236"/>
                    <a:pt x="7504" y="0"/>
                    <a:pt x="6467"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04;p50">
              <a:extLst>
                <a:ext uri="{FF2B5EF4-FFF2-40B4-BE49-F238E27FC236}">
                  <a16:creationId xmlns:a16="http://schemas.microsoft.com/office/drawing/2014/main" id="{CBA17401-6E5C-314C-AEB7-001F39273499}"/>
                </a:ext>
              </a:extLst>
            </p:cNvPr>
            <p:cNvSpPr/>
            <p:nvPr/>
          </p:nvSpPr>
          <p:spPr>
            <a:xfrm>
              <a:off x="1953848" y="2739158"/>
              <a:ext cx="947246" cy="652438"/>
            </a:xfrm>
            <a:custGeom>
              <a:avLst/>
              <a:gdLst/>
              <a:ahLst/>
              <a:cxnLst/>
              <a:rect l="l" t="t" r="r" b="b"/>
              <a:pathLst>
                <a:path w="41555" h="28622" extrusionOk="0">
                  <a:moveTo>
                    <a:pt x="21548" y="0"/>
                  </a:moveTo>
                  <a:cubicBezTo>
                    <a:pt x="21205" y="0"/>
                    <a:pt x="20880" y="8"/>
                    <a:pt x="20577" y="25"/>
                  </a:cubicBezTo>
                  <a:cubicBezTo>
                    <a:pt x="18272" y="25"/>
                    <a:pt x="15139" y="325"/>
                    <a:pt x="12006" y="1579"/>
                  </a:cubicBezTo>
                  <a:cubicBezTo>
                    <a:pt x="11279" y="1904"/>
                    <a:pt x="10552" y="2305"/>
                    <a:pt x="9800" y="2731"/>
                  </a:cubicBezTo>
                  <a:cubicBezTo>
                    <a:pt x="8672" y="3358"/>
                    <a:pt x="7620" y="4185"/>
                    <a:pt x="6567" y="5238"/>
                  </a:cubicBezTo>
                  <a:cubicBezTo>
                    <a:pt x="6266" y="5564"/>
                    <a:pt x="5840" y="5864"/>
                    <a:pt x="5540" y="6290"/>
                  </a:cubicBezTo>
                  <a:cubicBezTo>
                    <a:pt x="4788" y="7117"/>
                    <a:pt x="4161" y="8170"/>
                    <a:pt x="3535" y="9323"/>
                  </a:cubicBezTo>
                  <a:cubicBezTo>
                    <a:pt x="1" y="15789"/>
                    <a:pt x="728" y="21629"/>
                    <a:pt x="1454" y="24862"/>
                  </a:cubicBezTo>
                  <a:cubicBezTo>
                    <a:pt x="1880" y="26341"/>
                    <a:pt x="2281" y="27168"/>
                    <a:pt x="2281" y="27168"/>
                  </a:cubicBezTo>
                  <a:cubicBezTo>
                    <a:pt x="2908" y="27268"/>
                    <a:pt x="3660" y="27493"/>
                    <a:pt x="4487" y="27594"/>
                  </a:cubicBezTo>
                  <a:cubicBezTo>
                    <a:pt x="6467" y="27995"/>
                    <a:pt x="9174" y="28321"/>
                    <a:pt x="12632" y="28521"/>
                  </a:cubicBezTo>
                  <a:cubicBezTo>
                    <a:pt x="13459" y="28521"/>
                    <a:pt x="14312" y="28621"/>
                    <a:pt x="15139" y="28621"/>
                  </a:cubicBezTo>
                  <a:lnTo>
                    <a:pt x="21404" y="28621"/>
                  </a:lnTo>
                  <a:cubicBezTo>
                    <a:pt x="22557" y="28521"/>
                    <a:pt x="23810" y="28521"/>
                    <a:pt x="24838" y="28421"/>
                  </a:cubicBezTo>
                  <a:cubicBezTo>
                    <a:pt x="28196" y="28321"/>
                    <a:pt x="30903" y="27995"/>
                    <a:pt x="33209" y="27794"/>
                  </a:cubicBezTo>
                  <a:cubicBezTo>
                    <a:pt x="36016" y="27493"/>
                    <a:pt x="38121" y="27067"/>
                    <a:pt x="39475" y="26742"/>
                  </a:cubicBezTo>
                  <a:cubicBezTo>
                    <a:pt x="39876" y="26240"/>
                    <a:pt x="40302" y="25288"/>
                    <a:pt x="40728" y="24135"/>
                  </a:cubicBezTo>
                  <a:cubicBezTo>
                    <a:pt x="41129" y="22681"/>
                    <a:pt x="41455" y="20902"/>
                    <a:pt x="41455" y="19022"/>
                  </a:cubicBezTo>
                  <a:cubicBezTo>
                    <a:pt x="41555" y="15889"/>
                    <a:pt x="40928" y="12330"/>
                    <a:pt x="39149" y="9097"/>
                  </a:cubicBezTo>
                  <a:cubicBezTo>
                    <a:pt x="38121" y="7117"/>
                    <a:pt x="36643" y="5438"/>
                    <a:pt x="35189" y="4310"/>
                  </a:cubicBezTo>
                  <a:cubicBezTo>
                    <a:pt x="34763" y="3985"/>
                    <a:pt x="34362" y="3684"/>
                    <a:pt x="33936" y="3358"/>
                  </a:cubicBezTo>
                  <a:cubicBezTo>
                    <a:pt x="32783" y="2631"/>
                    <a:pt x="31530" y="2005"/>
                    <a:pt x="30176" y="1478"/>
                  </a:cubicBezTo>
                  <a:cubicBezTo>
                    <a:pt x="29450" y="1178"/>
                    <a:pt x="28723" y="952"/>
                    <a:pt x="27971" y="751"/>
                  </a:cubicBezTo>
                  <a:cubicBezTo>
                    <a:pt x="25616" y="226"/>
                    <a:pt x="23333" y="0"/>
                    <a:pt x="21548"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05;p50">
              <a:extLst>
                <a:ext uri="{FF2B5EF4-FFF2-40B4-BE49-F238E27FC236}">
                  <a16:creationId xmlns:a16="http://schemas.microsoft.com/office/drawing/2014/main" id="{331EFC9F-4CBB-FE41-8233-EBE450F0053A}"/>
                </a:ext>
              </a:extLst>
            </p:cNvPr>
            <p:cNvSpPr/>
            <p:nvPr/>
          </p:nvSpPr>
          <p:spPr>
            <a:xfrm>
              <a:off x="1960709" y="3336026"/>
              <a:ext cx="944967" cy="60703"/>
            </a:xfrm>
            <a:custGeom>
              <a:avLst/>
              <a:gdLst/>
              <a:ahLst/>
              <a:cxnLst/>
              <a:rect l="l" t="t" r="r" b="b"/>
              <a:pathLst>
                <a:path w="41455" h="2663" extrusionOk="0">
                  <a:moveTo>
                    <a:pt x="41380" y="1"/>
                  </a:moveTo>
                  <a:cubicBezTo>
                    <a:pt x="41365" y="1"/>
                    <a:pt x="41354" y="15"/>
                    <a:pt x="41354" y="56"/>
                  </a:cubicBezTo>
                  <a:cubicBezTo>
                    <a:pt x="41354" y="56"/>
                    <a:pt x="40728" y="157"/>
                    <a:pt x="39575" y="357"/>
                  </a:cubicBezTo>
                  <a:cubicBezTo>
                    <a:pt x="38547" y="683"/>
                    <a:pt x="36868" y="883"/>
                    <a:pt x="34988" y="1184"/>
                  </a:cubicBezTo>
                  <a:cubicBezTo>
                    <a:pt x="33008" y="1410"/>
                    <a:pt x="30803" y="1610"/>
                    <a:pt x="28296" y="1811"/>
                  </a:cubicBezTo>
                  <a:cubicBezTo>
                    <a:pt x="27169" y="1936"/>
                    <a:pt x="25915" y="2036"/>
                    <a:pt x="24537" y="2036"/>
                  </a:cubicBezTo>
                  <a:cubicBezTo>
                    <a:pt x="23284" y="2137"/>
                    <a:pt x="22031" y="2137"/>
                    <a:pt x="20677" y="2237"/>
                  </a:cubicBezTo>
                  <a:lnTo>
                    <a:pt x="13058" y="2237"/>
                  </a:lnTo>
                  <a:cubicBezTo>
                    <a:pt x="11805" y="2137"/>
                    <a:pt x="10652" y="2036"/>
                    <a:pt x="9625" y="1936"/>
                  </a:cubicBezTo>
                  <a:cubicBezTo>
                    <a:pt x="8472" y="1936"/>
                    <a:pt x="7419" y="1710"/>
                    <a:pt x="6492" y="1610"/>
                  </a:cubicBezTo>
                  <a:cubicBezTo>
                    <a:pt x="5439" y="1510"/>
                    <a:pt x="4612" y="1410"/>
                    <a:pt x="3760" y="1184"/>
                  </a:cubicBezTo>
                  <a:cubicBezTo>
                    <a:pt x="3033" y="1084"/>
                    <a:pt x="2306" y="984"/>
                    <a:pt x="1780" y="883"/>
                  </a:cubicBezTo>
                  <a:cubicBezTo>
                    <a:pt x="727" y="558"/>
                    <a:pt x="101" y="357"/>
                    <a:pt x="101" y="357"/>
                  </a:cubicBezTo>
                  <a:cubicBezTo>
                    <a:pt x="0" y="357"/>
                    <a:pt x="0" y="357"/>
                    <a:pt x="0" y="457"/>
                  </a:cubicBezTo>
                  <a:lnTo>
                    <a:pt x="0" y="558"/>
                  </a:lnTo>
                  <a:cubicBezTo>
                    <a:pt x="0" y="558"/>
                    <a:pt x="627" y="783"/>
                    <a:pt x="1780" y="1084"/>
                  </a:cubicBezTo>
                  <a:cubicBezTo>
                    <a:pt x="2306" y="1184"/>
                    <a:pt x="3033" y="1309"/>
                    <a:pt x="3760" y="1510"/>
                  </a:cubicBezTo>
                  <a:cubicBezTo>
                    <a:pt x="4487" y="1610"/>
                    <a:pt x="5439" y="1811"/>
                    <a:pt x="6366" y="1936"/>
                  </a:cubicBezTo>
                  <a:cubicBezTo>
                    <a:pt x="7319" y="2036"/>
                    <a:pt x="8472" y="2237"/>
                    <a:pt x="9499" y="2337"/>
                  </a:cubicBezTo>
                  <a:cubicBezTo>
                    <a:pt x="10652" y="2437"/>
                    <a:pt x="11805" y="2437"/>
                    <a:pt x="13058" y="2563"/>
                  </a:cubicBezTo>
                  <a:cubicBezTo>
                    <a:pt x="13685" y="2563"/>
                    <a:pt x="14311" y="2563"/>
                    <a:pt x="14938" y="2663"/>
                  </a:cubicBezTo>
                  <a:lnTo>
                    <a:pt x="20677" y="2663"/>
                  </a:lnTo>
                  <a:cubicBezTo>
                    <a:pt x="22031" y="2563"/>
                    <a:pt x="23284" y="2563"/>
                    <a:pt x="24662" y="2437"/>
                  </a:cubicBezTo>
                  <a:cubicBezTo>
                    <a:pt x="25915" y="2437"/>
                    <a:pt x="27169" y="2337"/>
                    <a:pt x="28422" y="2237"/>
                  </a:cubicBezTo>
                  <a:cubicBezTo>
                    <a:pt x="30803" y="2036"/>
                    <a:pt x="33108" y="1710"/>
                    <a:pt x="34988" y="1510"/>
                  </a:cubicBezTo>
                  <a:cubicBezTo>
                    <a:pt x="36968" y="1184"/>
                    <a:pt x="38547" y="883"/>
                    <a:pt x="39700" y="558"/>
                  </a:cubicBezTo>
                  <a:cubicBezTo>
                    <a:pt x="40728" y="357"/>
                    <a:pt x="41354" y="157"/>
                    <a:pt x="41354" y="157"/>
                  </a:cubicBezTo>
                  <a:cubicBezTo>
                    <a:pt x="41454" y="157"/>
                    <a:pt x="41454" y="56"/>
                    <a:pt x="41454" y="56"/>
                  </a:cubicBezTo>
                  <a:cubicBezTo>
                    <a:pt x="41454" y="56"/>
                    <a:pt x="41410" y="1"/>
                    <a:pt x="41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06;p50">
              <a:extLst>
                <a:ext uri="{FF2B5EF4-FFF2-40B4-BE49-F238E27FC236}">
                  <a16:creationId xmlns:a16="http://schemas.microsoft.com/office/drawing/2014/main" id="{0CF947EF-54D8-034D-94AC-BA579325A4BB}"/>
                </a:ext>
              </a:extLst>
            </p:cNvPr>
            <p:cNvSpPr/>
            <p:nvPr/>
          </p:nvSpPr>
          <p:spPr>
            <a:xfrm>
              <a:off x="1965861" y="3617820"/>
              <a:ext cx="354212" cy="423919"/>
            </a:xfrm>
            <a:custGeom>
              <a:avLst/>
              <a:gdLst/>
              <a:ahLst/>
              <a:cxnLst/>
              <a:rect l="l" t="t" r="r" b="b"/>
              <a:pathLst>
                <a:path w="15539" h="18597" extrusionOk="0">
                  <a:moveTo>
                    <a:pt x="10952" y="0"/>
                  </a:moveTo>
                  <a:cubicBezTo>
                    <a:pt x="10852" y="0"/>
                    <a:pt x="10852" y="100"/>
                    <a:pt x="10852" y="100"/>
                  </a:cubicBezTo>
                  <a:cubicBezTo>
                    <a:pt x="11053" y="1253"/>
                    <a:pt x="11379" y="2406"/>
                    <a:pt x="11679" y="3559"/>
                  </a:cubicBezTo>
                  <a:cubicBezTo>
                    <a:pt x="12005" y="4712"/>
                    <a:pt x="12306" y="5740"/>
                    <a:pt x="12832" y="6892"/>
                  </a:cubicBezTo>
                  <a:cubicBezTo>
                    <a:pt x="13033" y="7419"/>
                    <a:pt x="13258" y="7945"/>
                    <a:pt x="13559" y="8471"/>
                  </a:cubicBezTo>
                  <a:cubicBezTo>
                    <a:pt x="13785" y="8672"/>
                    <a:pt x="13885" y="8998"/>
                    <a:pt x="13985" y="9198"/>
                  </a:cubicBezTo>
                  <a:lnTo>
                    <a:pt x="14511" y="9925"/>
                  </a:lnTo>
                  <a:lnTo>
                    <a:pt x="14712" y="10351"/>
                  </a:lnTo>
                  <a:lnTo>
                    <a:pt x="14912" y="10652"/>
                  </a:lnTo>
                  <a:cubicBezTo>
                    <a:pt x="14912" y="10978"/>
                    <a:pt x="15038" y="11178"/>
                    <a:pt x="15038" y="11379"/>
                  </a:cubicBezTo>
                  <a:cubicBezTo>
                    <a:pt x="14912" y="11604"/>
                    <a:pt x="14812" y="11805"/>
                    <a:pt x="14612" y="11905"/>
                  </a:cubicBezTo>
                  <a:cubicBezTo>
                    <a:pt x="14511" y="12005"/>
                    <a:pt x="14186" y="12131"/>
                    <a:pt x="13985" y="12131"/>
                  </a:cubicBezTo>
                  <a:cubicBezTo>
                    <a:pt x="13885" y="12131"/>
                    <a:pt x="13885" y="12231"/>
                    <a:pt x="13785" y="12231"/>
                  </a:cubicBezTo>
                  <a:cubicBezTo>
                    <a:pt x="13659" y="12331"/>
                    <a:pt x="13659" y="12532"/>
                    <a:pt x="13785" y="12632"/>
                  </a:cubicBezTo>
                  <a:cubicBezTo>
                    <a:pt x="14186" y="13058"/>
                    <a:pt x="14511" y="13684"/>
                    <a:pt x="14712" y="14211"/>
                  </a:cubicBezTo>
                  <a:cubicBezTo>
                    <a:pt x="14812" y="14512"/>
                    <a:pt x="14812" y="14737"/>
                    <a:pt x="14912" y="15038"/>
                  </a:cubicBezTo>
                  <a:cubicBezTo>
                    <a:pt x="14912" y="15364"/>
                    <a:pt x="14812" y="15564"/>
                    <a:pt x="14712" y="15890"/>
                  </a:cubicBezTo>
                  <a:cubicBezTo>
                    <a:pt x="14712" y="15990"/>
                    <a:pt x="14612" y="16090"/>
                    <a:pt x="14511" y="16191"/>
                  </a:cubicBezTo>
                  <a:cubicBezTo>
                    <a:pt x="14411" y="16291"/>
                    <a:pt x="14411" y="16391"/>
                    <a:pt x="14286" y="16517"/>
                  </a:cubicBezTo>
                  <a:lnTo>
                    <a:pt x="14085" y="16617"/>
                  </a:lnTo>
                  <a:lnTo>
                    <a:pt x="13885" y="16817"/>
                  </a:lnTo>
                  <a:cubicBezTo>
                    <a:pt x="13785" y="16817"/>
                    <a:pt x="13659" y="16918"/>
                    <a:pt x="13459" y="17018"/>
                  </a:cubicBezTo>
                  <a:cubicBezTo>
                    <a:pt x="12932" y="17344"/>
                    <a:pt x="12406" y="17544"/>
                    <a:pt x="11780" y="17644"/>
                  </a:cubicBezTo>
                  <a:cubicBezTo>
                    <a:pt x="11153" y="17870"/>
                    <a:pt x="10526" y="17970"/>
                    <a:pt x="10025" y="17970"/>
                  </a:cubicBezTo>
                  <a:cubicBezTo>
                    <a:pt x="9399" y="17970"/>
                    <a:pt x="8772" y="17970"/>
                    <a:pt x="8145" y="17870"/>
                  </a:cubicBezTo>
                  <a:cubicBezTo>
                    <a:pt x="7519" y="17770"/>
                    <a:pt x="6892" y="17544"/>
                    <a:pt x="6366" y="17344"/>
                  </a:cubicBezTo>
                  <a:cubicBezTo>
                    <a:pt x="5739" y="17143"/>
                    <a:pt x="5213" y="16817"/>
                    <a:pt x="4787" y="16391"/>
                  </a:cubicBezTo>
                  <a:cubicBezTo>
                    <a:pt x="4261" y="16090"/>
                    <a:pt x="3860" y="15664"/>
                    <a:pt x="3434" y="15138"/>
                  </a:cubicBezTo>
                  <a:cubicBezTo>
                    <a:pt x="3133" y="14637"/>
                    <a:pt x="2807" y="14110"/>
                    <a:pt x="2506" y="13484"/>
                  </a:cubicBezTo>
                  <a:cubicBezTo>
                    <a:pt x="2281" y="12958"/>
                    <a:pt x="1980" y="12331"/>
                    <a:pt x="1754" y="11805"/>
                  </a:cubicBezTo>
                  <a:lnTo>
                    <a:pt x="1454" y="10877"/>
                  </a:lnTo>
                  <a:lnTo>
                    <a:pt x="1253" y="9925"/>
                  </a:lnTo>
                  <a:lnTo>
                    <a:pt x="927" y="9098"/>
                  </a:lnTo>
                  <a:lnTo>
                    <a:pt x="827" y="8146"/>
                  </a:lnTo>
                  <a:cubicBezTo>
                    <a:pt x="727" y="7519"/>
                    <a:pt x="501" y="6892"/>
                    <a:pt x="501" y="6266"/>
                  </a:cubicBezTo>
                  <a:cubicBezTo>
                    <a:pt x="301" y="5013"/>
                    <a:pt x="301" y="3659"/>
                    <a:pt x="301" y="2406"/>
                  </a:cubicBezTo>
                  <a:cubicBezTo>
                    <a:pt x="301" y="2306"/>
                    <a:pt x="301" y="2306"/>
                    <a:pt x="201" y="2306"/>
                  </a:cubicBezTo>
                  <a:cubicBezTo>
                    <a:pt x="167" y="2273"/>
                    <a:pt x="145" y="2261"/>
                    <a:pt x="130" y="2261"/>
                  </a:cubicBezTo>
                  <a:cubicBezTo>
                    <a:pt x="100" y="2261"/>
                    <a:pt x="100" y="2306"/>
                    <a:pt x="100" y="2306"/>
                  </a:cubicBezTo>
                  <a:lnTo>
                    <a:pt x="100" y="2406"/>
                  </a:lnTo>
                  <a:cubicBezTo>
                    <a:pt x="0" y="3659"/>
                    <a:pt x="0" y="5013"/>
                    <a:pt x="100" y="6266"/>
                  </a:cubicBezTo>
                  <a:cubicBezTo>
                    <a:pt x="201" y="6892"/>
                    <a:pt x="201" y="7519"/>
                    <a:pt x="301" y="8146"/>
                  </a:cubicBezTo>
                  <a:lnTo>
                    <a:pt x="501" y="9198"/>
                  </a:lnTo>
                  <a:lnTo>
                    <a:pt x="727" y="10126"/>
                  </a:lnTo>
                  <a:lnTo>
                    <a:pt x="1028" y="11078"/>
                  </a:lnTo>
                  <a:cubicBezTo>
                    <a:pt x="1128" y="11379"/>
                    <a:pt x="1253" y="11604"/>
                    <a:pt x="1353" y="11905"/>
                  </a:cubicBezTo>
                  <a:lnTo>
                    <a:pt x="1980" y="13785"/>
                  </a:lnTo>
                  <a:cubicBezTo>
                    <a:pt x="2281" y="14311"/>
                    <a:pt x="2607" y="14938"/>
                    <a:pt x="3008" y="15464"/>
                  </a:cubicBezTo>
                  <a:cubicBezTo>
                    <a:pt x="3434" y="15990"/>
                    <a:pt x="3860" y="16517"/>
                    <a:pt x="4386" y="16918"/>
                  </a:cubicBezTo>
                  <a:cubicBezTo>
                    <a:pt x="4887" y="17344"/>
                    <a:pt x="5514" y="17644"/>
                    <a:pt x="6140" y="17870"/>
                  </a:cubicBezTo>
                  <a:cubicBezTo>
                    <a:pt x="6667" y="18171"/>
                    <a:pt x="7394" y="18396"/>
                    <a:pt x="8020" y="18496"/>
                  </a:cubicBezTo>
                  <a:cubicBezTo>
                    <a:pt x="8647" y="18597"/>
                    <a:pt x="9399" y="18597"/>
                    <a:pt x="10025" y="18597"/>
                  </a:cubicBezTo>
                  <a:cubicBezTo>
                    <a:pt x="10652" y="18496"/>
                    <a:pt x="11278" y="18396"/>
                    <a:pt x="12005" y="18271"/>
                  </a:cubicBezTo>
                  <a:cubicBezTo>
                    <a:pt x="12632" y="18070"/>
                    <a:pt x="13258" y="17870"/>
                    <a:pt x="13785" y="17544"/>
                  </a:cubicBezTo>
                  <a:cubicBezTo>
                    <a:pt x="13985" y="17444"/>
                    <a:pt x="14085" y="17344"/>
                    <a:pt x="14186" y="17243"/>
                  </a:cubicBezTo>
                  <a:cubicBezTo>
                    <a:pt x="14411" y="17143"/>
                    <a:pt x="14511" y="17018"/>
                    <a:pt x="14612" y="16918"/>
                  </a:cubicBezTo>
                  <a:cubicBezTo>
                    <a:pt x="14812" y="16817"/>
                    <a:pt x="14912" y="16717"/>
                    <a:pt x="15038" y="16617"/>
                  </a:cubicBezTo>
                  <a:cubicBezTo>
                    <a:pt x="15138" y="16391"/>
                    <a:pt x="15238" y="16291"/>
                    <a:pt x="15338" y="16090"/>
                  </a:cubicBezTo>
                  <a:cubicBezTo>
                    <a:pt x="15439" y="15765"/>
                    <a:pt x="15439" y="15364"/>
                    <a:pt x="15439" y="15038"/>
                  </a:cubicBezTo>
                  <a:cubicBezTo>
                    <a:pt x="15439" y="14637"/>
                    <a:pt x="15338" y="14311"/>
                    <a:pt x="15238" y="14010"/>
                  </a:cubicBezTo>
                  <a:cubicBezTo>
                    <a:pt x="15083" y="13526"/>
                    <a:pt x="14794" y="13043"/>
                    <a:pt x="14474" y="12605"/>
                  </a:cubicBezTo>
                  <a:lnTo>
                    <a:pt x="14474" y="12605"/>
                  </a:lnTo>
                  <a:cubicBezTo>
                    <a:pt x="14655" y="12544"/>
                    <a:pt x="14800" y="12488"/>
                    <a:pt x="14912" y="12431"/>
                  </a:cubicBezTo>
                  <a:cubicBezTo>
                    <a:pt x="15238" y="12231"/>
                    <a:pt x="15539" y="11805"/>
                    <a:pt x="15539" y="11504"/>
                  </a:cubicBezTo>
                  <a:cubicBezTo>
                    <a:pt x="15539" y="11078"/>
                    <a:pt x="15439" y="10752"/>
                    <a:pt x="15338" y="10451"/>
                  </a:cubicBezTo>
                  <a:cubicBezTo>
                    <a:pt x="15338" y="10351"/>
                    <a:pt x="15238" y="10251"/>
                    <a:pt x="15138" y="10025"/>
                  </a:cubicBezTo>
                  <a:lnTo>
                    <a:pt x="14912" y="9725"/>
                  </a:lnTo>
                  <a:lnTo>
                    <a:pt x="14411" y="8998"/>
                  </a:lnTo>
                  <a:cubicBezTo>
                    <a:pt x="14286" y="8772"/>
                    <a:pt x="14186" y="8471"/>
                    <a:pt x="13985" y="8246"/>
                  </a:cubicBezTo>
                  <a:cubicBezTo>
                    <a:pt x="13785" y="7745"/>
                    <a:pt x="13459" y="7218"/>
                    <a:pt x="13258" y="6692"/>
                  </a:cubicBezTo>
                  <a:cubicBezTo>
                    <a:pt x="12732" y="5639"/>
                    <a:pt x="12306" y="4612"/>
                    <a:pt x="12005" y="3459"/>
                  </a:cubicBezTo>
                  <a:cubicBezTo>
                    <a:pt x="11679" y="2306"/>
                    <a:pt x="11379" y="1253"/>
                    <a:pt x="11153" y="100"/>
                  </a:cubicBezTo>
                  <a:cubicBezTo>
                    <a:pt x="11053" y="0"/>
                    <a:pt x="11053" y="0"/>
                    <a:pt x="10952"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007;p50">
              <a:extLst>
                <a:ext uri="{FF2B5EF4-FFF2-40B4-BE49-F238E27FC236}">
                  <a16:creationId xmlns:a16="http://schemas.microsoft.com/office/drawing/2014/main" id="{0587CD47-1CD9-EB48-B603-7DEF989BFB00}"/>
                </a:ext>
              </a:extLst>
            </p:cNvPr>
            <p:cNvSpPr/>
            <p:nvPr/>
          </p:nvSpPr>
          <p:spPr>
            <a:xfrm>
              <a:off x="2610850" y="3608679"/>
              <a:ext cx="363945" cy="454213"/>
            </a:xfrm>
            <a:custGeom>
              <a:avLst/>
              <a:gdLst/>
              <a:ahLst/>
              <a:cxnLst/>
              <a:rect l="l" t="t" r="r" b="b"/>
              <a:pathLst>
                <a:path w="15966" h="19926" extrusionOk="0">
                  <a:moveTo>
                    <a:pt x="4287" y="0"/>
                  </a:moveTo>
                  <a:cubicBezTo>
                    <a:pt x="4287" y="0"/>
                    <a:pt x="4161" y="0"/>
                    <a:pt x="4161" y="100"/>
                  </a:cubicBezTo>
                  <a:cubicBezTo>
                    <a:pt x="3961" y="1253"/>
                    <a:pt x="3660" y="2506"/>
                    <a:pt x="3334" y="3634"/>
                  </a:cubicBezTo>
                  <a:cubicBezTo>
                    <a:pt x="3234" y="4261"/>
                    <a:pt x="3034" y="4887"/>
                    <a:pt x="2908" y="5414"/>
                  </a:cubicBezTo>
                  <a:cubicBezTo>
                    <a:pt x="2708" y="6040"/>
                    <a:pt x="2607" y="6667"/>
                    <a:pt x="2407" y="7193"/>
                  </a:cubicBezTo>
                  <a:cubicBezTo>
                    <a:pt x="2181" y="7820"/>
                    <a:pt x="1981" y="8346"/>
                    <a:pt x="1780" y="8973"/>
                  </a:cubicBezTo>
                  <a:cubicBezTo>
                    <a:pt x="1655" y="9173"/>
                    <a:pt x="1455" y="9499"/>
                    <a:pt x="1354" y="9800"/>
                  </a:cubicBezTo>
                  <a:cubicBezTo>
                    <a:pt x="1254" y="10025"/>
                    <a:pt x="1029" y="10326"/>
                    <a:pt x="928" y="10527"/>
                  </a:cubicBezTo>
                  <a:cubicBezTo>
                    <a:pt x="828" y="10852"/>
                    <a:pt x="628" y="11053"/>
                    <a:pt x="527" y="11379"/>
                  </a:cubicBezTo>
                  <a:cubicBezTo>
                    <a:pt x="302" y="11679"/>
                    <a:pt x="201" y="12005"/>
                    <a:pt x="201" y="12406"/>
                  </a:cubicBezTo>
                  <a:cubicBezTo>
                    <a:pt x="201" y="12732"/>
                    <a:pt x="302" y="13158"/>
                    <a:pt x="628" y="13459"/>
                  </a:cubicBezTo>
                  <a:cubicBezTo>
                    <a:pt x="728" y="13623"/>
                    <a:pt x="886" y="13729"/>
                    <a:pt x="1056" y="13795"/>
                  </a:cubicBezTo>
                  <a:lnTo>
                    <a:pt x="1056" y="13795"/>
                  </a:lnTo>
                  <a:cubicBezTo>
                    <a:pt x="747" y="14184"/>
                    <a:pt x="473" y="14661"/>
                    <a:pt x="302" y="15138"/>
                  </a:cubicBezTo>
                  <a:cubicBezTo>
                    <a:pt x="201" y="15439"/>
                    <a:pt x="101" y="15765"/>
                    <a:pt x="1" y="16065"/>
                  </a:cubicBezTo>
                  <a:cubicBezTo>
                    <a:pt x="1" y="16491"/>
                    <a:pt x="1" y="16792"/>
                    <a:pt x="101" y="17218"/>
                  </a:cubicBezTo>
                  <a:cubicBezTo>
                    <a:pt x="201" y="17319"/>
                    <a:pt x="302" y="17544"/>
                    <a:pt x="402" y="17644"/>
                  </a:cubicBezTo>
                  <a:cubicBezTo>
                    <a:pt x="527" y="17845"/>
                    <a:pt x="628" y="17945"/>
                    <a:pt x="728" y="18045"/>
                  </a:cubicBezTo>
                  <a:cubicBezTo>
                    <a:pt x="828" y="18171"/>
                    <a:pt x="1029" y="18271"/>
                    <a:pt x="1154" y="18371"/>
                  </a:cubicBezTo>
                  <a:cubicBezTo>
                    <a:pt x="1254" y="18471"/>
                    <a:pt x="1455" y="18572"/>
                    <a:pt x="1555" y="18672"/>
                  </a:cubicBezTo>
                  <a:cubicBezTo>
                    <a:pt x="2181" y="19098"/>
                    <a:pt x="2708" y="19298"/>
                    <a:pt x="3435" y="19524"/>
                  </a:cubicBezTo>
                  <a:cubicBezTo>
                    <a:pt x="4061" y="19725"/>
                    <a:pt x="4688" y="19825"/>
                    <a:pt x="5314" y="19925"/>
                  </a:cubicBezTo>
                  <a:lnTo>
                    <a:pt x="7294" y="19925"/>
                  </a:lnTo>
                  <a:cubicBezTo>
                    <a:pt x="8673" y="19725"/>
                    <a:pt x="9926" y="19298"/>
                    <a:pt x="11054" y="18471"/>
                  </a:cubicBezTo>
                  <a:cubicBezTo>
                    <a:pt x="11580" y="18045"/>
                    <a:pt x="12006" y="17644"/>
                    <a:pt x="12432" y="17118"/>
                  </a:cubicBezTo>
                  <a:cubicBezTo>
                    <a:pt x="12532" y="17018"/>
                    <a:pt x="12633" y="16792"/>
                    <a:pt x="12733" y="16692"/>
                  </a:cubicBezTo>
                  <a:cubicBezTo>
                    <a:pt x="12833" y="16592"/>
                    <a:pt x="12933" y="16491"/>
                    <a:pt x="13059" y="16291"/>
                  </a:cubicBezTo>
                  <a:lnTo>
                    <a:pt x="13259" y="15865"/>
                  </a:lnTo>
                  <a:lnTo>
                    <a:pt x="13460" y="15439"/>
                  </a:lnTo>
                  <a:cubicBezTo>
                    <a:pt x="13785" y="14913"/>
                    <a:pt x="14086" y="14286"/>
                    <a:pt x="14312" y="13659"/>
                  </a:cubicBezTo>
                  <a:lnTo>
                    <a:pt x="14613" y="12732"/>
                  </a:lnTo>
                  <a:lnTo>
                    <a:pt x="14938" y="11780"/>
                  </a:lnTo>
                  <a:cubicBezTo>
                    <a:pt x="15139" y="11153"/>
                    <a:pt x="15339" y="10527"/>
                    <a:pt x="15440" y="9900"/>
                  </a:cubicBezTo>
                  <a:cubicBezTo>
                    <a:pt x="15565" y="9273"/>
                    <a:pt x="15665" y="8647"/>
                    <a:pt x="15765" y="8020"/>
                  </a:cubicBezTo>
                  <a:cubicBezTo>
                    <a:pt x="15966" y="6767"/>
                    <a:pt x="15966" y="5414"/>
                    <a:pt x="15966" y="4161"/>
                  </a:cubicBezTo>
                  <a:cubicBezTo>
                    <a:pt x="15966" y="4060"/>
                    <a:pt x="15966" y="4060"/>
                    <a:pt x="15866" y="4060"/>
                  </a:cubicBezTo>
                  <a:cubicBezTo>
                    <a:pt x="15765" y="4060"/>
                    <a:pt x="15765" y="4060"/>
                    <a:pt x="15765" y="4161"/>
                  </a:cubicBezTo>
                  <a:cubicBezTo>
                    <a:pt x="15765" y="5414"/>
                    <a:pt x="15565" y="6667"/>
                    <a:pt x="15339" y="7920"/>
                  </a:cubicBezTo>
                  <a:cubicBezTo>
                    <a:pt x="15139" y="9173"/>
                    <a:pt x="14938" y="10426"/>
                    <a:pt x="14512" y="11679"/>
                  </a:cubicBezTo>
                  <a:lnTo>
                    <a:pt x="14186" y="12632"/>
                  </a:lnTo>
                  <a:lnTo>
                    <a:pt x="13886" y="13459"/>
                  </a:lnTo>
                  <a:cubicBezTo>
                    <a:pt x="13560" y="14085"/>
                    <a:pt x="13359" y="14612"/>
                    <a:pt x="13059" y="15138"/>
                  </a:cubicBezTo>
                  <a:lnTo>
                    <a:pt x="12833" y="15664"/>
                  </a:lnTo>
                  <a:lnTo>
                    <a:pt x="12532" y="15965"/>
                  </a:lnTo>
                  <a:cubicBezTo>
                    <a:pt x="12532" y="16166"/>
                    <a:pt x="12432" y="16291"/>
                    <a:pt x="12307" y="16391"/>
                  </a:cubicBezTo>
                  <a:lnTo>
                    <a:pt x="12006" y="16692"/>
                  </a:lnTo>
                  <a:cubicBezTo>
                    <a:pt x="11580" y="17218"/>
                    <a:pt x="11179" y="17644"/>
                    <a:pt x="10653" y="17945"/>
                  </a:cubicBezTo>
                  <a:cubicBezTo>
                    <a:pt x="9700" y="18672"/>
                    <a:pt x="8447" y="19098"/>
                    <a:pt x="7194" y="19298"/>
                  </a:cubicBezTo>
                  <a:lnTo>
                    <a:pt x="5415" y="19298"/>
                  </a:lnTo>
                  <a:cubicBezTo>
                    <a:pt x="4788" y="19198"/>
                    <a:pt x="4161" y="19098"/>
                    <a:pt x="3535" y="18897"/>
                  </a:cubicBezTo>
                  <a:cubicBezTo>
                    <a:pt x="3034" y="18797"/>
                    <a:pt x="2407" y="18471"/>
                    <a:pt x="1881" y="18171"/>
                  </a:cubicBezTo>
                  <a:cubicBezTo>
                    <a:pt x="1780" y="18045"/>
                    <a:pt x="1655" y="18045"/>
                    <a:pt x="1555" y="17945"/>
                  </a:cubicBezTo>
                  <a:cubicBezTo>
                    <a:pt x="1354" y="17845"/>
                    <a:pt x="1254" y="17745"/>
                    <a:pt x="1154" y="17644"/>
                  </a:cubicBezTo>
                  <a:cubicBezTo>
                    <a:pt x="1029" y="17544"/>
                    <a:pt x="928" y="17419"/>
                    <a:pt x="928" y="17319"/>
                  </a:cubicBezTo>
                  <a:cubicBezTo>
                    <a:pt x="828" y="17218"/>
                    <a:pt x="728" y="17118"/>
                    <a:pt x="728" y="17018"/>
                  </a:cubicBezTo>
                  <a:cubicBezTo>
                    <a:pt x="628" y="16692"/>
                    <a:pt x="628" y="16491"/>
                    <a:pt x="628" y="16166"/>
                  </a:cubicBezTo>
                  <a:cubicBezTo>
                    <a:pt x="628" y="15865"/>
                    <a:pt x="728" y="15664"/>
                    <a:pt x="828" y="15339"/>
                  </a:cubicBezTo>
                  <a:cubicBezTo>
                    <a:pt x="1029" y="14812"/>
                    <a:pt x="1455" y="14286"/>
                    <a:pt x="1780" y="13785"/>
                  </a:cubicBezTo>
                  <a:cubicBezTo>
                    <a:pt x="1881" y="13785"/>
                    <a:pt x="1881" y="13659"/>
                    <a:pt x="1881" y="13659"/>
                  </a:cubicBezTo>
                  <a:cubicBezTo>
                    <a:pt x="1881" y="13459"/>
                    <a:pt x="1780" y="13359"/>
                    <a:pt x="1655" y="13359"/>
                  </a:cubicBezTo>
                  <a:cubicBezTo>
                    <a:pt x="1354" y="13258"/>
                    <a:pt x="1154" y="13158"/>
                    <a:pt x="928" y="13033"/>
                  </a:cubicBezTo>
                  <a:cubicBezTo>
                    <a:pt x="828" y="12933"/>
                    <a:pt x="728" y="12632"/>
                    <a:pt x="728" y="12406"/>
                  </a:cubicBezTo>
                  <a:cubicBezTo>
                    <a:pt x="728" y="12206"/>
                    <a:pt x="828" y="11905"/>
                    <a:pt x="928" y="11679"/>
                  </a:cubicBezTo>
                  <a:cubicBezTo>
                    <a:pt x="1029" y="11379"/>
                    <a:pt x="1254" y="11053"/>
                    <a:pt x="1354" y="10852"/>
                  </a:cubicBezTo>
                  <a:cubicBezTo>
                    <a:pt x="1555" y="10527"/>
                    <a:pt x="1655" y="10326"/>
                    <a:pt x="1881" y="10025"/>
                  </a:cubicBezTo>
                  <a:cubicBezTo>
                    <a:pt x="1981" y="9699"/>
                    <a:pt x="2081" y="9399"/>
                    <a:pt x="2181" y="9173"/>
                  </a:cubicBezTo>
                  <a:cubicBezTo>
                    <a:pt x="2407" y="8547"/>
                    <a:pt x="2607" y="7920"/>
                    <a:pt x="2808" y="7394"/>
                  </a:cubicBezTo>
                  <a:cubicBezTo>
                    <a:pt x="3034" y="6767"/>
                    <a:pt x="3134" y="6141"/>
                    <a:pt x="3334" y="5514"/>
                  </a:cubicBezTo>
                  <a:cubicBezTo>
                    <a:pt x="3435" y="5013"/>
                    <a:pt x="3660" y="4386"/>
                    <a:pt x="3760" y="3760"/>
                  </a:cubicBezTo>
                  <a:cubicBezTo>
                    <a:pt x="3961" y="2607"/>
                    <a:pt x="4287" y="1354"/>
                    <a:pt x="4387" y="100"/>
                  </a:cubicBezTo>
                  <a:cubicBezTo>
                    <a:pt x="4487" y="100"/>
                    <a:pt x="4387" y="0"/>
                    <a:pt x="4287"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008;p50">
              <a:extLst>
                <a:ext uri="{FF2B5EF4-FFF2-40B4-BE49-F238E27FC236}">
                  <a16:creationId xmlns:a16="http://schemas.microsoft.com/office/drawing/2014/main" id="{179D0AAB-E26E-A044-8E2C-83B198B6E2AE}"/>
                </a:ext>
              </a:extLst>
            </p:cNvPr>
            <p:cNvSpPr/>
            <p:nvPr/>
          </p:nvSpPr>
          <p:spPr>
            <a:xfrm>
              <a:off x="2210932" y="3046505"/>
              <a:ext cx="49739" cy="50582"/>
            </a:xfrm>
            <a:custGeom>
              <a:avLst/>
              <a:gdLst/>
              <a:ahLst/>
              <a:cxnLst/>
              <a:rect l="l" t="t" r="r" b="b"/>
              <a:pathLst>
                <a:path w="2182" h="2219" extrusionOk="0">
                  <a:moveTo>
                    <a:pt x="1154" y="0"/>
                  </a:moveTo>
                  <a:cubicBezTo>
                    <a:pt x="527" y="0"/>
                    <a:pt x="1" y="426"/>
                    <a:pt x="1" y="1053"/>
                  </a:cubicBezTo>
                  <a:cubicBezTo>
                    <a:pt x="1" y="1680"/>
                    <a:pt x="402" y="2206"/>
                    <a:pt x="1029" y="2206"/>
                  </a:cubicBezTo>
                  <a:cubicBezTo>
                    <a:pt x="1080" y="2214"/>
                    <a:pt x="1132" y="2218"/>
                    <a:pt x="1182" y="2218"/>
                  </a:cubicBezTo>
                  <a:cubicBezTo>
                    <a:pt x="1739" y="2218"/>
                    <a:pt x="2181" y="1728"/>
                    <a:pt x="2181" y="1153"/>
                  </a:cubicBezTo>
                  <a:cubicBezTo>
                    <a:pt x="2181" y="627"/>
                    <a:pt x="1780" y="101"/>
                    <a:pt x="1154"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009;p50">
              <a:extLst>
                <a:ext uri="{FF2B5EF4-FFF2-40B4-BE49-F238E27FC236}">
                  <a16:creationId xmlns:a16="http://schemas.microsoft.com/office/drawing/2014/main" id="{CF9001BE-8073-D64E-B8ED-D94AE188B69D}"/>
                </a:ext>
              </a:extLst>
            </p:cNvPr>
            <p:cNvSpPr/>
            <p:nvPr/>
          </p:nvSpPr>
          <p:spPr>
            <a:xfrm>
              <a:off x="2584590" y="3034515"/>
              <a:ext cx="52565" cy="50559"/>
            </a:xfrm>
            <a:custGeom>
              <a:avLst/>
              <a:gdLst/>
              <a:ahLst/>
              <a:cxnLst/>
              <a:rect l="l" t="t" r="r" b="b"/>
              <a:pathLst>
                <a:path w="2306" h="2218" extrusionOk="0">
                  <a:moveTo>
                    <a:pt x="1253" y="0"/>
                  </a:moveTo>
                  <a:cubicBezTo>
                    <a:pt x="627" y="0"/>
                    <a:pt x="100" y="426"/>
                    <a:pt x="100" y="1053"/>
                  </a:cubicBezTo>
                  <a:cubicBezTo>
                    <a:pt x="0" y="1679"/>
                    <a:pt x="526" y="2206"/>
                    <a:pt x="1053" y="2206"/>
                  </a:cubicBezTo>
                  <a:cubicBezTo>
                    <a:pt x="1105" y="2214"/>
                    <a:pt x="1156" y="2218"/>
                    <a:pt x="1206" y="2218"/>
                  </a:cubicBezTo>
                  <a:cubicBezTo>
                    <a:pt x="1759" y="2218"/>
                    <a:pt x="2181" y="1728"/>
                    <a:pt x="2181" y="1153"/>
                  </a:cubicBezTo>
                  <a:cubicBezTo>
                    <a:pt x="2306" y="627"/>
                    <a:pt x="1780" y="125"/>
                    <a:pt x="1253"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10;p50">
              <a:extLst>
                <a:ext uri="{FF2B5EF4-FFF2-40B4-BE49-F238E27FC236}">
                  <a16:creationId xmlns:a16="http://schemas.microsoft.com/office/drawing/2014/main" id="{20FB6DDA-324A-6145-9724-ED513421D74F}"/>
                </a:ext>
              </a:extLst>
            </p:cNvPr>
            <p:cNvSpPr/>
            <p:nvPr/>
          </p:nvSpPr>
          <p:spPr>
            <a:xfrm>
              <a:off x="2262927" y="3013155"/>
              <a:ext cx="321683" cy="302626"/>
            </a:xfrm>
            <a:custGeom>
              <a:avLst/>
              <a:gdLst/>
              <a:ahLst/>
              <a:cxnLst/>
              <a:rect l="l" t="t" r="r" b="b"/>
              <a:pathLst>
                <a:path w="14112" h="13276" extrusionOk="0">
                  <a:moveTo>
                    <a:pt x="7248" y="1"/>
                  </a:moveTo>
                  <a:cubicBezTo>
                    <a:pt x="7130" y="1"/>
                    <a:pt x="7011" y="4"/>
                    <a:pt x="6893" y="10"/>
                  </a:cubicBezTo>
                  <a:cubicBezTo>
                    <a:pt x="4086" y="10"/>
                    <a:pt x="1680" y="1363"/>
                    <a:pt x="853" y="4922"/>
                  </a:cubicBezTo>
                  <a:cubicBezTo>
                    <a:pt x="1" y="8456"/>
                    <a:pt x="226" y="11488"/>
                    <a:pt x="3134" y="12541"/>
                  </a:cubicBezTo>
                  <a:cubicBezTo>
                    <a:pt x="4466" y="13010"/>
                    <a:pt x="5942" y="13276"/>
                    <a:pt x="7345" y="13276"/>
                  </a:cubicBezTo>
                  <a:cubicBezTo>
                    <a:pt x="9690" y="13276"/>
                    <a:pt x="11832" y="12534"/>
                    <a:pt x="12758" y="10762"/>
                  </a:cubicBezTo>
                  <a:cubicBezTo>
                    <a:pt x="14111" y="8456"/>
                    <a:pt x="13484" y="5323"/>
                    <a:pt x="12131" y="2942"/>
                  </a:cubicBezTo>
                  <a:cubicBezTo>
                    <a:pt x="10952" y="772"/>
                    <a:pt x="9129" y="1"/>
                    <a:pt x="7248" y="1"/>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011;p50">
              <a:extLst>
                <a:ext uri="{FF2B5EF4-FFF2-40B4-BE49-F238E27FC236}">
                  <a16:creationId xmlns:a16="http://schemas.microsoft.com/office/drawing/2014/main" id="{7293D2AB-DD2F-8A44-A309-A51F94DB48FB}"/>
                </a:ext>
              </a:extLst>
            </p:cNvPr>
            <p:cNvSpPr/>
            <p:nvPr/>
          </p:nvSpPr>
          <p:spPr>
            <a:xfrm>
              <a:off x="2413193" y="3144205"/>
              <a:ext cx="12013" cy="85709"/>
            </a:xfrm>
            <a:custGeom>
              <a:avLst/>
              <a:gdLst/>
              <a:ahLst/>
              <a:cxnLst/>
              <a:rect l="l" t="t" r="r" b="b"/>
              <a:pathLst>
                <a:path w="527" h="3760" extrusionOk="0">
                  <a:moveTo>
                    <a:pt x="301" y="0"/>
                  </a:moveTo>
                  <a:cubicBezTo>
                    <a:pt x="201" y="0"/>
                    <a:pt x="100" y="100"/>
                    <a:pt x="100" y="201"/>
                  </a:cubicBezTo>
                  <a:lnTo>
                    <a:pt x="0" y="3559"/>
                  </a:lnTo>
                  <a:cubicBezTo>
                    <a:pt x="0" y="3659"/>
                    <a:pt x="100" y="3760"/>
                    <a:pt x="201" y="3760"/>
                  </a:cubicBezTo>
                  <a:cubicBezTo>
                    <a:pt x="301" y="3760"/>
                    <a:pt x="426" y="3659"/>
                    <a:pt x="426" y="3559"/>
                  </a:cubicBezTo>
                  <a:lnTo>
                    <a:pt x="527" y="201"/>
                  </a:lnTo>
                  <a:cubicBezTo>
                    <a:pt x="527" y="100"/>
                    <a:pt x="426" y="0"/>
                    <a:pt x="301"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12;p50">
              <a:extLst>
                <a:ext uri="{FF2B5EF4-FFF2-40B4-BE49-F238E27FC236}">
                  <a16:creationId xmlns:a16="http://schemas.microsoft.com/office/drawing/2014/main" id="{0FA44AE2-5D02-7743-BFE3-D3124BB20E5A}"/>
                </a:ext>
              </a:extLst>
            </p:cNvPr>
            <p:cNvSpPr/>
            <p:nvPr/>
          </p:nvSpPr>
          <p:spPr>
            <a:xfrm>
              <a:off x="2298921" y="3167182"/>
              <a:ext cx="240556" cy="67291"/>
            </a:xfrm>
            <a:custGeom>
              <a:avLst/>
              <a:gdLst/>
              <a:ahLst/>
              <a:cxnLst/>
              <a:rect l="l" t="t" r="r" b="b"/>
              <a:pathLst>
                <a:path w="10553" h="2952" extrusionOk="0">
                  <a:moveTo>
                    <a:pt x="10334" y="0"/>
                  </a:moveTo>
                  <a:cubicBezTo>
                    <a:pt x="10260" y="0"/>
                    <a:pt x="10193" y="45"/>
                    <a:pt x="10126" y="45"/>
                  </a:cubicBezTo>
                  <a:lnTo>
                    <a:pt x="10126" y="145"/>
                  </a:lnTo>
                  <a:lnTo>
                    <a:pt x="10026" y="245"/>
                  </a:lnTo>
                  <a:cubicBezTo>
                    <a:pt x="10026" y="245"/>
                    <a:pt x="9926" y="345"/>
                    <a:pt x="9926" y="446"/>
                  </a:cubicBezTo>
                  <a:cubicBezTo>
                    <a:pt x="9825" y="571"/>
                    <a:pt x="9700" y="772"/>
                    <a:pt x="9499" y="872"/>
                  </a:cubicBezTo>
                  <a:lnTo>
                    <a:pt x="9299" y="1072"/>
                  </a:lnTo>
                  <a:cubicBezTo>
                    <a:pt x="9199" y="1198"/>
                    <a:pt x="9073" y="1198"/>
                    <a:pt x="8973" y="1298"/>
                  </a:cubicBezTo>
                  <a:cubicBezTo>
                    <a:pt x="8773" y="1398"/>
                    <a:pt x="8572" y="1498"/>
                    <a:pt x="8246" y="1599"/>
                  </a:cubicBezTo>
                  <a:cubicBezTo>
                    <a:pt x="8146" y="1699"/>
                    <a:pt x="8046" y="1699"/>
                    <a:pt x="7820" y="1824"/>
                  </a:cubicBezTo>
                  <a:cubicBezTo>
                    <a:pt x="7720" y="1824"/>
                    <a:pt x="7519" y="1924"/>
                    <a:pt x="7419" y="1924"/>
                  </a:cubicBezTo>
                  <a:cubicBezTo>
                    <a:pt x="7194" y="1924"/>
                    <a:pt x="7093" y="2025"/>
                    <a:pt x="6893" y="2025"/>
                  </a:cubicBezTo>
                  <a:cubicBezTo>
                    <a:pt x="6793" y="2025"/>
                    <a:pt x="6567" y="2025"/>
                    <a:pt x="6467" y="2125"/>
                  </a:cubicBezTo>
                  <a:lnTo>
                    <a:pt x="4913" y="2125"/>
                  </a:lnTo>
                  <a:cubicBezTo>
                    <a:pt x="4687" y="2125"/>
                    <a:pt x="4587" y="2125"/>
                    <a:pt x="4387" y="2025"/>
                  </a:cubicBezTo>
                  <a:cubicBezTo>
                    <a:pt x="4061" y="2025"/>
                    <a:pt x="3760" y="2025"/>
                    <a:pt x="3434" y="1924"/>
                  </a:cubicBezTo>
                  <a:cubicBezTo>
                    <a:pt x="3234" y="1924"/>
                    <a:pt x="3134" y="1824"/>
                    <a:pt x="2933" y="1824"/>
                  </a:cubicBezTo>
                  <a:cubicBezTo>
                    <a:pt x="2808" y="1824"/>
                    <a:pt x="2607" y="1699"/>
                    <a:pt x="2507" y="1699"/>
                  </a:cubicBezTo>
                  <a:cubicBezTo>
                    <a:pt x="2407" y="1599"/>
                    <a:pt x="2306" y="1599"/>
                    <a:pt x="2081" y="1498"/>
                  </a:cubicBezTo>
                  <a:cubicBezTo>
                    <a:pt x="1981" y="1498"/>
                    <a:pt x="1880" y="1398"/>
                    <a:pt x="1780" y="1398"/>
                  </a:cubicBezTo>
                  <a:cubicBezTo>
                    <a:pt x="1555" y="1298"/>
                    <a:pt x="1354" y="1198"/>
                    <a:pt x="1154" y="1072"/>
                  </a:cubicBezTo>
                  <a:cubicBezTo>
                    <a:pt x="928" y="972"/>
                    <a:pt x="828" y="872"/>
                    <a:pt x="727" y="772"/>
                  </a:cubicBezTo>
                  <a:cubicBezTo>
                    <a:pt x="627" y="671"/>
                    <a:pt x="527" y="571"/>
                    <a:pt x="527" y="446"/>
                  </a:cubicBezTo>
                  <a:lnTo>
                    <a:pt x="427" y="446"/>
                  </a:lnTo>
                  <a:cubicBezTo>
                    <a:pt x="301" y="345"/>
                    <a:pt x="201" y="345"/>
                    <a:pt x="101" y="345"/>
                  </a:cubicBezTo>
                  <a:cubicBezTo>
                    <a:pt x="1" y="446"/>
                    <a:pt x="1" y="571"/>
                    <a:pt x="1" y="671"/>
                  </a:cubicBezTo>
                  <a:cubicBezTo>
                    <a:pt x="1" y="671"/>
                    <a:pt x="101" y="671"/>
                    <a:pt x="101" y="772"/>
                  </a:cubicBezTo>
                  <a:cubicBezTo>
                    <a:pt x="201" y="872"/>
                    <a:pt x="201" y="972"/>
                    <a:pt x="427" y="1072"/>
                  </a:cubicBezTo>
                  <a:cubicBezTo>
                    <a:pt x="627" y="1298"/>
                    <a:pt x="928" y="1699"/>
                    <a:pt x="1454" y="1924"/>
                  </a:cubicBezTo>
                  <a:cubicBezTo>
                    <a:pt x="1555" y="2025"/>
                    <a:pt x="1680" y="2125"/>
                    <a:pt x="1880" y="2125"/>
                  </a:cubicBezTo>
                  <a:cubicBezTo>
                    <a:pt x="1981" y="2225"/>
                    <a:pt x="2081" y="2325"/>
                    <a:pt x="2306" y="2325"/>
                  </a:cubicBezTo>
                  <a:cubicBezTo>
                    <a:pt x="2407" y="2451"/>
                    <a:pt x="2607" y="2451"/>
                    <a:pt x="2707" y="2551"/>
                  </a:cubicBezTo>
                  <a:cubicBezTo>
                    <a:pt x="2933" y="2551"/>
                    <a:pt x="3033" y="2651"/>
                    <a:pt x="3234" y="2651"/>
                  </a:cubicBezTo>
                  <a:cubicBezTo>
                    <a:pt x="3560" y="2752"/>
                    <a:pt x="3961" y="2852"/>
                    <a:pt x="4286" y="2852"/>
                  </a:cubicBezTo>
                  <a:cubicBezTo>
                    <a:pt x="4487" y="2852"/>
                    <a:pt x="4687" y="2952"/>
                    <a:pt x="4813" y="2952"/>
                  </a:cubicBezTo>
                  <a:lnTo>
                    <a:pt x="5941" y="2952"/>
                  </a:lnTo>
                  <a:cubicBezTo>
                    <a:pt x="6166" y="2952"/>
                    <a:pt x="6367" y="2952"/>
                    <a:pt x="6567" y="2852"/>
                  </a:cubicBezTo>
                  <a:lnTo>
                    <a:pt x="7093" y="2852"/>
                  </a:lnTo>
                  <a:cubicBezTo>
                    <a:pt x="7319" y="2752"/>
                    <a:pt x="7419" y="2752"/>
                    <a:pt x="7620" y="2651"/>
                  </a:cubicBezTo>
                  <a:cubicBezTo>
                    <a:pt x="7946" y="2551"/>
                    <a:pt x="8246" y="2451"/>
                    <a:pt x="8572" y="2325"/>
                  </a:cubicBezTo>
                  <a:cubicBezTo>
                    <a:pt x="8873" y="2125"/>
                    <a:pt x="9073" y="2025"/>
                    <a:pt x="9399" y="1824"/>
                  </a:cubicBezTo>
                  <a:cubicBezTo>
                    <a:pt x="9600" y="1599"/>
                    <a:pt x="9825" y="1398"/>
                    <a:pt x="9926" y="1298"/>
                  </a:cubicBezTo>
                  <a:cubicBezTo>
                    <a:pt x="10126" y="1072"/>
                    <a:pt x="10226" y="872"/>
                    <a:pt x="10327" y="772"/>
                  </a:cubicBezTo>
                  <a:cubicBezTo>
                    <a:pt x="10327" y="671"/>
                    <a:pt x="10452" y="446"/>
                    <a:pt x="10452" y="446"/>
                  </a:cubicBezTo>
                  <a:cubicBezTo>
                    <a:pt x="10552" y="345"/>
                    <a:pt x="10552" y="245"/>
                    <a:pt x="10552" y="245"/>
                  </a:cubicBezTo>
                  <a:cubicBezTo>
                    <a:pt x="10552" y="145"/>
                    <a:pt x="10552" y="45"/>
                    <a:pt x="10452" y="45"/>
                  </a:cubicBezTo>
                  <a:cubicBezTo>
                    <a:pt x="10410" y="11"/>
                    <a:pt x="10371" y="0"/>
                    <a:pt x="10334"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3;p50">
              <a:extLst>
                <a:ext uri="{FF2B5EF4-FFF2-40B4-BE49-F238E27FC236}">
                  <a16:creationId xmlns:a16="http://schemas.microsoft.com/office/drawing/2014/main" id="{2FC3E57D-311A-944C-BD78-B1997EBF98A8}"/>
                </a:ext>
              </a:extLst>
            </p:cNvPr>
            <p:cNvSpPr/>
            <p:nvPr/>
          </p:nvSpPr>
          <p:spPr>
            <a:xfrm>
              <a:off x="2039558" y="3117808"/>
              <a:ext cx="194829" cy="188537"/>
            </a:xfrm>
            <a:custGeom>
              <a:avLst/>
              <a:gdLst/>
              <a:ahLst/>
              <a:cxnLst/>
              <a:rect l="l" t="t" r="r" b="b"/>
              <a:pathLst>
                <a:path w="8547" h="8271" extrusionOk="0">
                  <a:moveTo>
                    <a:pt x="4391" y="1"/>
                  </a:moveTo>
                  <a:cubicBezTo>
                    <a:pt x="2170" y="1"/>
                    <a:pt x="298" y="1649"/>
                    <a:pt x="201" y="3865"/>
                  </a:cubicBezTo>
                  <a:cubicBezTo>
                    <a:pt x="0" y="6171"/>
                    <a:pt x="1780" y="8151"/>
                    <a:pt x="4060" y="8251"/>
                  </a:cubicBezTo>
                  <a:cubicBezTo>
                    <a:pt x="4193" y="8264"/>
                    <a:pt x="4324" y="8270"/>
                    <a:pt x="4454" y="8270"/>
                  </a:cubicBezTo>
                  <a:cubicBezTo>
                    <a:pt x="6587" y="8270"/>
                    <a:pt x="8352" y="6564"/>
                    <a:pt x="8446" y="4391"/>
                  </a:cubicBezTo>
                  <a:cubicBezTo>
                    <a:pt x="8547" y="2110"/>
                    <a:pt x="6892" y="105"/>
                    <a:pt x="4587" y="5"/>
                  </a:cubicBezTo>
                  <a:cubicBezTo>
                    <a:pt x="4521" y="2"/>
                    <a:pt x="4456" y="1"/>
                    <a:pt x="4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14;p50">
              <a:extLst>
                <a:ext uri="{FF2B5EF4-FFF2-40B4-BE49-F238E27FC236}">
                  <a16:creationId xmlns:a16="http://schemas.microsoft.com/office/drawing/2014/main" id="{0DEFCBE3-6E05-804C-8505-D90E5C447346}"/>
                </a:ext>
              </a:extLst>
            </p:cNvPr>
            <p:cNvSpPr/>
            <p:nvPr/>
          </p:nvSpPr>
          <p:spPr>
            <a:xfrm>
              <a:off x="2637133" y="3115278"/>
              <a:ext cx="194852" cy="188423"/>
            </a:xfrm>
            <a:custGeom>
              <a:avLst/>
              <a:gdLst/>
              <a:ahLst/>
              <a:cxnLst/>
              <a:rect l="l" t="t" r="r" b="b"/>
              <a:pathLst>
                <a:path w="8548" h="8266" extrusionOk="0">
                  <a:moveTo>
                    <a:pt x="4133" y="1"/>
                  </a:moveTo>
                  <a:cubicBezTo>
                    <a:pt x="1982" y="1"/>
                    <a:pt x="196" y="1713"/>
                    <a:pt x="101" y="3876"/>
                  </a:cubicBezTo>
                  <a:cubicBezTo>
                    <a:pt x="1" y="6181"/>
                    <a:pt x="1655" y="8061"/>
                    <a:pt x="3961" y="8262"/>
                  </a:cubicBezTo>
                  <a:cubicBezTo>
                    <a:pt x="4027" y="8265"/>
                    <a:pt x="4093" y="8266"/>
                    <a:pt x="4159" y="8266"/>
                  </a:cubicBezTo>
                  <a:cubicBezTo>
                    <a:pt x="6379" y="8266"/>
                    <a:pt x="8249" y="6641"/>
                    <a:pt x="8347" y="4402"/>
                  </a:cubicBezTo>
                  <a:cubicBezTo>
                    <a:pt x="8547" y="2096"/>
                    <a:pt x="6768" y="116"/>
                    <a:pt x="4487" y="16"/>
                  </a:cubicBezTo>
                  <a:cubicBezTo>
                    <a:pt x="4368" y="6"/>
                    <a:pt x="4250" y="1"/>
                    <a:pt x="4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15;p50">
              <a:extLst>
                <a:ext uri="{FF2B5EF4-FFF2-40B4-BE49-F238E27FC236}">
                  <a16:creationId xmlns:a16="http://schemas.microsoft.com/office/drawing/2014/main" id="{E884A170-D76C-0142-B452-50A671081F3A}"/>
                </a:ext>
              </a:extLst>
            </p:cNvPr>
            <p:cNvSpPr/>
            <p:nvPr/>
          </p:nvSpPr>
          <p:spPr>
            <a:xfrm>
              <a:off x="2337194" y="3063943"/>
              <a:ext cx="156510" cy="85504"/>
            </a:xfrm>
            <a:custGeom>
              <a:avLst/>
              <a:gdLst/>
              <a:ahLst/>
              <a:cxnLst/>
              <a:rect l="l" t="t" r="r" b="b"/>
              <a:pathLst>
                <a:path w="6866" h="3751" extrusionOk="0">
                  <a:moveTo>
                    <a:pt x="3247" y="1"/>
                  </a:moveTo>
                  <a:cubicBezTo>
                    <a:pt x="2064" y="1"/>
                    <a:pt x="925" y="381"/>
                    <a:pt x="502" y="1215"/>
                  </a:cubicBezTo>
                  <a:cubicBezTo>
                    <a:pt x="1" y="2368"/>
                    <a:pt x="1655" y="3421"/>
                    <a:pt x="3334" y="3722"/>
                  </a:cubicBezTo>
                  <a:cubicBezTo>
                    <a:pt x="3478" y="3741"/>
                    <a:pt x="3623" y="3750"/>
                    <a:pt x="3768" y="3750"/>
                  </a:cubicBezTo>
                  <a:cubicBezTo>
                    <a:pt x="5319" y="3750"/>
                    <a:pt x="6865" y="2696"/>
                    <a:pt x="6567" y="1641"/>
                  </a:cubicBezTo>
                  <a:cubicBezTo>
                    <a:pt x="6275" y="596"/>
                    <a:pt x="4727" y="1"/>
                    <a:pt x="3247" y="1"/>
                  </a:cubicBezTo>
                  <a:close/>
                </a:path>
              </a:pathLst>
            </a:custGeom>
            <a:solidFill>
              <a:srgbClr val="2A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16;p50">
              <a:extLst>
                <a:ext uri="{FF2B5EF4-FFF2-40B4-BE49-F238E27FC236}">
                  <a16:creationId xmlns:a16="http://schemas.microsoft.com/office/drawing/2014/main" id="{B1CF9BDF-155C-154A-A374-08B68CA8D99B}"/>
                </a:ext>
              </a:extLst>
            </p:cNvPr>
            <p:cNvSpPr/>
            <p:nvPr/>
          </p:nvSpPr>
          <p:spPr>
            <a:xfrm>
              <a:off x="2213234" y="4534185"/>
              <a:ext cx="30864" cy="59313"/>
            </a:xfrm>
            <a:custGeom>
              <a:avLst/>
              <a:gdLst/>
              <a:ahLst/>
              <a:cxnLst/>
              <a:rect l="l" t="t" r="r" b="b"/>
              <a:pathLst>
                <a:path w="1354" h="2602" extrusionOk="0">
                  <a:moveTo>
                    <a:pt x="100" y="1"/>
                  </a:moveTo>
                  <a:cubicBezTo>
                    <a:pt x="100" y="1"/>
                    <a:pt x="0" y="126"/>
                    <a:pt x="0" y="226"/>
                  </a:cubicBezTo>
                  <a:cubicBezTo>
                    <a:pt x="0" y="226"/>
                    <a:pt x="100" y="327"/>
                    <a:pt x="201" y="527"/>
                  </a:cubicBezTo>
                  <a:cubicBezTo>
                    <a:pt x="201" y="627"/>
                    <a:pt x="301" y="853"/>
                    <a:pt x="426" y="953"/>
                  </a:cubicBezTo>
                  <a:cubicBezTo>
                    <a:pt x="426" y="1054"/>
                    <a:pt x="527" y="1254"/>
                    <a:pt x="527" y="1379"/>
                  </a:cubicBezTo>
                  <a:cubicBezTo>
                    <a:pt x="627" y="1480"/>
                    <a:pt x="727" y="1580"/>
                    <a:pt x="727" y="1780"/>
                  </a:cubicBezTo>
                  <a:cubicBezTo>
                    <a:pt x="727" y="1881"/>
                    <a:pt x="827" y="2006"/>
                    <a:pt x="827" y="2106"/>
                  </a:cubicBezTo>
                  <a:lnTo>
                    <a:pt x="827" y="2206"/>
                  </a:lnTo>
                  <a:lnTo>
                    <a:pt x="827" y="2307"/>
                  </a:lnTo>
                  <a:lnTo>
                    <a:pt x="827" y="2407"/>
                  </a:lnTo>
                  <a:lnTo>
                    <a:pt x="827" y="2507"/>
                  </a:lnTo>
                  <a:lnTo>
                    <a:pt x="928" y="2507"/>
                  </a:lnTo>
                  <a:cubicBezTo>
                    <a:pt x="928" y="2570"/>
                    <a:pt x="959" y="2601"/>
                    <a:pt x="990" y="2601"/>
                  </a:cubicBezTo>
                  <a:cubicBezTo>
                    <a:pt x="1022" y="2601"/>
                    <a:pt x="1053" y="2570"/>
                    <a:pt x="1053" y="2507"/>
                  </a:cubicBezTo>
                  <a:cubicBezTo>
                    <a:pt x="1053" y="2507"/>
                    <a:pt x="1153" y="2507"/>
                    <a:pt x="1153" y="2407"/>
                  </a:cubicBezTo>
                  <a:cubicBezTo>
                    <a:pt x="1153" y="2407"/>
                    <a:pt x="1253" y="2407"/>
                    <a:pt x="1253" y="2307"/>
                  </a:cubicBezTo>
                  <a:lnTo>
                    <a:pt x="1253" y="2106"/>
                  </a:lnTo>
                  <a:cubicBezTo>
                    <a:pt x="1354" y="2006"/>
                    <a:pt x="1354" y="1780"/>
                    <a:pt x="1253" y="1580"/>
                  </a:cubicBezTo>
                  <a:cubicBezTo>
                    <a:pt x="1253" y="1480"/>
                    <a:pt x="1253" y="1254"/>
                    <a:pt x="1153" y="1054"/>
                  </a:cubicBezTo>
                  <a:cubicBezTo>
                    <a:pt x="1053" y="753"/>
                    <a:pt x="727" y="527"/>
                    <a:pt x="627" y="327"/>
                  </a:cubicBezTo>
                  <a:cubicBezTo>
                    <a:pt x="426" y="126"/>
                    <a:pt x="201" y="1"/>
                    <a:pt x="201"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7;p50">
              <a:extLst>
                <a:ext uri="{FF2B5EF4-FFF2-40B4-BE49-F238E27FC236}">
                  <a16:creationId xmlns:a16="http://schemas.microsoft.com/office/drawing/2014/main" id="{7223D6C7-1071-ED4C-A17A-2497A250B49A}"/>
                </a:ext>
              </a:extLst>
            </p:cNvPr>
            <p:cNvSpPr/>
            <p:nvPr/>
          </p:nvSpPr>
          <p:spPr>
            <a:xfrm>
              <a:off x="2244076" y="4519915"/>
              <a:ext cx="36016" cy="64578"/>
            </a:xfrm>
            <a:custGeom>
              <a:avLst/>
              <a:gdLst/>
              <a:ahLst/>
              <a:cxnLst/>
              <a:rect l="l" t="t" r="r" b="b"/>
              <a:pathLst>
                <a:path w="1580" h="2833" extrusionOk="0">
                  <a:moveTo>
                    <a:pt x="201" y="0"/>
                  </a:moveTo>
                  <a:cubicBezTo>
                    <a:pt x="201" y="0"/>
                    <a:pt x="101" y="0"/>
                    <a:pt x="101" y="126"/>
                  </a:cubicBezTo>
                  <a:cubicBezTo>
                    <a:pt x="1" y="126"/>
                    <a:pt x="1" y="226"/>
                    <a:pt x="101" y="226"/>
                  </a:cubicBezTo>
                  <a:cubicBezTo>
                    <a:pt x="101" y="226"/>
                    <a:pt x="201" y="426"/>
                    <a:pt x="326" y="627"/>
                  </a:cubicBezTo>
                  <a:cubicBezTo>
                    <a:pt x="427" y="752"/>
                    <a:pt x="527" y="852"/>
                    <a:pt x="527" y="953"/>
                  </a:cubicBezTo>
                  <a:cubicBezTo>
                    <a:pt x="627" y="1153"/>
                    <a:pt x="727" y="1253"/>
                    <a:pt x="727" y="1379"/>
                  </a:cubicBezTo>
                  <a:cubicBezTo>
                    <a:pt x="828" y="1579"/>
                    <a:pt x="828" y="1680"/>
                    <a:pt x="953" y="1880"/>
                  </a:cubicBezTo>
                  <a:lnTo>
                    <a:pt x="953" y="2106"/>
                  </a:lnTo>
                  <a:cubicBezTo>
                    <a:pt x="953" y="2106"/>
                    <a:pt x="953" y="2206"/>
                    <a:pt x="1053" y="2306"/>
                  </a:cubicBezTo>
                  <a:lnTo>
                    <a:pt x="1053" y="2632"/>
                  </a:lnTo>
                  <a:lnTo>
                    <a:pt x="1154" y="2732"/>
                  </a:lnTo>
                  <a:lnTo>
                    <a:pt x="1154" y="2832"/>
                  </a:lnTo>
                  <a:cubicBezTo>
                    <a:pt x="1254" y="2832"/>
                    <a:pt x="1354" y="2832"/>
                    <a:pt x="1354" y="2732"/>
                  </a:cubicBezTo>
                  <a:lnTo>
                    <a:pt x="1354" y="2632"/>
                  </a:lnTo>
                  <a:cubicBezTo>
                    <a:pt x="1454" y="2507"/>
                    <a:pt x="1454" y="2406"/>
                    <a:pt x="1454" y="2306"/>
                  </a:cubicBezTo>
                  <a:cubicBezTo>
                    <a:pt x="1580" y="2005"/>
                    <a:pt x="1454" y="1579"/>
                    <a:pt x="1354" y="1153"/>
                  </a:cubicBezTo>
                  <a:cubicBezTo>
                    <a:pt x="1154" y="752"/>
                    <a:pt x="953" y="426"/>
                    <a:pt x="627" y="326"/>
                  </a:cubicBezTo>
                  <a:cubicBezTo>
                    <a:pt x="427" y="126"/>
                    <a:pt x="201" y="0"/>
                    <a:pt x="201"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18;p50">
              <a:extLst>
                <a:ext uri="{FF2B5EF4-FFF2-40B4-BE49-F238E27FC236}">
                  <a16:creationId xmlns:a16="http://schemas.microsoft.com/office/drawing/2014/main" id="{08E6B115-837F-6F42-B68F-1199A719C2C4}"/>
                </a:ext>
              </a:extLst>
            </p:cNvPr>
            <p:cNvSpPr/>
            <p:nvPr/>
          </p:nvSpPr>
          <p:spPr>
            <a:xfrm>
              <a:off x="2629724" y="4494203"/>
              <a:ext cx="33144" cy="66288"/>
            </a:xfrm>
            <a:custGeom>
              <a:avLst/>
              <a:gdLst/>
              <a:ahLst/>
              <a:cxnLst/>
              <a:rect l="l" t="t" r="r" b="b"/>
              <a:pathLst>
                <a:path w="1454" h="2908" extrusionOk="0">
                  <a:moveTo>
                    <a:pt x="1353" y="0"/>
                  </a:moveTo>
                  <a:cubicBezTo>
                    <a:pt x="1353" y="0"/>
                    <a:pt x="1153" y="101"/>
                    <a:pt x="952" y="301"/>
                  </a:cubicBezTo>
                  <a:cubicBezTo>
                    <a:pt x="627" y="502"/>
                    <a:pt x="426" y="828"/>
                    <a:pt x="201" y="1128"/>
                  </a:cubicBezTo>
                  <a:cubicBezTo>
                    <a:pt x="100" y="1354"/>
                    <a:pt x="0" y="1554"/>
                    <a:pt x="0" y="1755"/>
                  </a:cubicBezTo>
                  <a:lnTo>
                    <a:pt x="0" y="2281"/>
                  </a:lnTo>
                  <a:cubicBezTo>
                    <a:pt x="0" y="2507"/>
                    <a:pt x="0" y="2607"/>
                    <a:pt x="100" y="2707"/>
                  </a:cubicBezTo>
                  <a:lnTo>
                    <a:pt x="100" y="2808"/>
                  </a:lnTo>
                  <a:lnTo>
                    <a:pt x="201" y="2908"/>
                  </a:lnTo>
                  <a:cubicBezTo>
                    <a:pt x="326" y="2908"/>
                    <a:pt x="326" y="2808"/>
                    <a:pt x="326" y="2808"/>
                  </a:cubicBezTo>
                  <a:lnTo>
                    <a:pt x="326" y="2707"/>
                  </a:lnTo>
                  <a:cubicBezTo>
                    <a:pt x="326" y="2707"/>
                    <a:pt x="426" y="2707"/>
                    <a:pt x="426" y="2607"/>
                  </a:cubicBezTo>
                  <a:lnTo>
                    <a:pt x="426" y="2281"/>
                  </a:lnTo>
                  <a:cubicBezTo>
                    <a:pt x="526" y="2181"/>
                    <a:pt x="526" y="2081"/>
                    <a:pt x="526" y="1880"/>
                  </a:cubicBezTo>
                  <a:cubicBezTo>
                    <a:pt x="627" y="1880"/>
                    <a:pt x="627" y="1755"/>
                    <a:pt x="627" y="1655"/>
                  </a:cubicBezTo>
                  <a:cubicBezTo>
                    <a:pt x="727" y="1554"/>
                    <a:pt x="727" y="1554"/>
                    <a:pt x="727" y="1454"/>
                  </a:cubicBezTo>
                  <a:cubicBezTo>
                    <a:pt x="827" y="1254"/>
                    <a:pt x="952" y="1128"/>
                    <a:pt x="1053" y="1028"/>
                  </a:cubicBezTo>
                  <a:cubicBezTo>
                    <a:pt x="1153" y="828"/>
                    <a:pt x="1153" y="727"/>
                    <a:pt x="1253" y="627"/>
                  </a:cubicBezTo>
                  <a:cubicBezTo>
                    <a:pt x="1353" y="301"/>
                    <a:pt x="1454" y="201"/>
                    <a:pt x="1454" y="201"/>
                  </a:cubicBezTo>
                  <a:lnTo>
                    <a:pt x="1454" y="101"/>
                  </a:lnTo>
                  <a:cubicBezTo>
                    <a:pt x="1454" y="0"/>
                    <a:pt x="1353" y="0"/>
                    <a:pt x="1353"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9;p50">
              <a:extLst>
                <a:ext uri="{FF2B5EF4-FFF2-40B4-BE49-F238E27FC236}">
                  <a16:creationId xmlns:a16="http://schemas.microsoft.com/office/drawing/2014/main" id="{69C8BC5C-7000-5945-9186-89DD3A77C0E5}"/>
                </a:ext>
              </a:extLst>
            </p:cNvPr>
            <p:cNvSpPr/>
            <p:nvPr/>
          </p:nvSpPr>
          <p:spPr>
            <a:xfrm>
              <a:off x="2667997" y="4505623"/>
              <a:ext cx="28585" cy="64578"/>
            </a:xfrm>
            <a:custGeom>
              <a:avLst/>
              <a:gdLst/>
              <a:ahLst/>
              <a:cxnLst/>
              <a:rect l="l" t="t" r="r" b="b"/>
              <a:pathLst>
                <a:path w="1254" h="2833" extrusionOk="0">
                  <a:moveTo>
                    <a:pt x="1028" y="1"/>
                  </a:moveTo>
                  <a:cubicBezTo>
                    <a:pt x="1028" y="1"/>
                    <a:pt x="928" y="126"/>
                    <a:pt x="727" y="327"/>
                  </a:cubicBezTo>
                  <a:cubicBezTo>
                    <a:pt x="627" y="427"/>
                    <a:pt x="527" y="527"/>
                    <a:pt x="401" y="753"/>
                  </a:cubicBezTo>
                  <a:cubicBezTo>
                    <a:pt x="301" y="853"/>
                    <a:pt x="201" y="1053"/>
                    <a:pt x="100" y="1254"/>
                  </a:cubicBezTo>
                  <a:cubicBezTo>
                    <a:pt x="100" y="1379"/>
                    <a:pt x="0" y="1580"/>
                    <a:pt x="0" y="1780"/>
                  </a:cubicBezTo>
                  <a:lnTo>
                    <a:pt x="0" y="2106"/>
                  </a:lnTo>
                  <a:lnTo>
                    <a:pt x="0" y="2307"/>
                  </a:lnTo>
                  <a:cubicBezTo>
                    <a:pt x="0" y="2407"/>
                    <a:pt x="0" y="2507"/>
                    <a:pt x="100" y="2632"/>
                  </a:cubicBezTo>
                  <a:lnTo>
                    <a:pt x="100" y="2733"/>
                  </a:lnTo>
                  <a:lnTo>
                    <a:pt x="201" y="2833"/>
                  </a:lnTo>
                  <a:cubicBezTo>
                    <a:pt x="301" y="2833"/>
                    <a:pt x="301" y="2833"/>
                    <a:pt x="301" y="2733"/>
                  </a:cubicBezTo>
                  <a:cubicBezTo>
                    <a:pt x="301" y="2733"/>
                    <a:pt x="401" y="2733"/>
                    <a:pt x="401" y="2632"/>
                  </a:cubicBezTo>
                  <a:lnTo>
                    <a:pt x="401" y="2307"/>
                  </a:lnTo>
                  <a:cubicBezTo>
                    <a:pt x="527" y="2206"/>
                    <a:pt x="527" y="2006"/>
                    <a:pt x="527" y="1880"/>
                  </a:cubicBezTo>
                  <a:cubicBezTo>
                    <a:pt x="627" y="1780"/>
                    <a:pt x="627" y="1780"/>
                    <a:pt x="627" y="1680"/>
                  </a:cubicBezTo>
                  <a:cubicBezTo>
                    <a:pt x="627" y="1580"/>
                    <a:pt x="727" y="1479"/>
                    <a:pt x="727" y="1479"/>
                  </a:cubicBezTo>
                  <a:cubicBezTo>
                    <a:pt x="827" y="1154"/>
                    <a:pt x="928" y="853"/>
                    <a:pt x="1028" y="627"/>
                  </a:cubicBezTo>
                  <a:cubicBezTo>
                    <a:pt x="1253" y="327"/>
                    <a:pt x="1253" y="226"/>
                    <a:pt x="1253" y="226"/>
                  </a:cubicBezTo>
                  <a:lnTo>
                    <a:pt x="1253" y="126"/>
                  </a:lnTo>
                  <a:cubicBezTo>
                    <a:pt x="1253" y="1"/>
                    <a:pt x="1153" y="1"/>
                    <a:pt x="1028"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20;p50">
              <a:extLst>
                <a:ext uri="{FF2B5EF4-FFF2-40B4-BE49-F238E27FC236}">
                  <a16:creationId xmlns:a16="http://schemas.microsoft.com/office/drawing/2014/main" id="{2D4B81DA-D5C0-4441-A53C-EEA3274CA9CA}"/>
                </a:ext>
              </a:extLst>
            </p:cNvPr>
            <p:cNvSpPr/>
            <p:nvPr/>
          </p:nvSpPr>
          <p:spPr>
            <a:xfrm>
              <a:off x="1977281" y="4384512"/>
              <a:ext cx="31434" cy="59427"/>
            </a:xfrm>
            <a:custGeom>
              <a:avLst/>
              <a:gdLst/>
              <a:ahLst/>
              <a:cxnLst/>
              <a:rect l="l" t="t" r="r" b="b"/>
              <a:pathLst>
                <a:path w="1379" h="2607" extrusionOk="0">
                  <a:moveTo>
                    <a:pt x="126" y="0"/>
                  </a:moveTo>
                  <a:lnTo>
                    <a:pt x="0" y="101"/>
                  </a:lnTo>
                  <a:cubicBezTo>
                    <a:pt x="126" y="827"/>
                    <a:pt x="226" y="1554"/>
                    <a:pt x="326" y="2306"/>
                  </a:cubicBezTo>
                  <a:cubicBezTo>
                    <a:pt x="426" y="2507"/>
                    <a:pt x="527" y="2607"/>
                    <a:pt x="752" y="2607"/>
                  </a:cubicBezTo>
                  <a:cubicBezTo>
                    <a:pt x="1053" y="2607"/>
                    <a:pt x="1379" y="2306"/>
                    <a:pt x="1153" y="1980"/>
                  </a:cubicBezTo>
                  <a:cubicBezTo>
                    <a:pt x="852" y="1354"/>
                    <a:pt x="426" y="827"/>
                    <a:pt x="226" y="101"/>
                  </a:cubicBezTo>
                  <a:cubicBezTo>
                    <a:pt x="226" y="0"/>
                    <a:pt x="226" y="0"/>
                    <a:pt x="126"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1;p50">
              <a:extLst>
                <a:ext uri="{FF2B5EF4-FFF2-40B4-BE49-F238E27FC236}">
                  <a16:creationId xmlns:a16="http://schemas.microsoft.com/office/drawing/2014/main" id="{B8FEF27A-79B5-7049-87BB-D7999CEC447B}"/>
                </a:ext>
              </a:extLst>
            </p:cNvPr>
            <p:cNvSpPr/>
            <p:nvPr/>
          </p:nvSpPr>
          <p:spPr>
            <a:xfrm>
              <a:off x="2005843" y="4405643"/>
              <a:ext cx="33737" cy="36016"/>
            </a:xfrm>
            <a:custGeom>
              <a:avLst/>
              <a:gdLst/>
              <a:ahLst/>
              <a:cxnLst/>
              <a:rect l="l" t="t" r="r" b="b"/>
              <a:pathLst>
                <a:path w="1480" h="1580" extrusionOk="0">
                  <a:moveTo>
                    <a:pt x="326" y="1"/>
                  </a:moveTo>
                  <a:cubicBezTo>
                    <a:pt x="126" y="1"/>
                    <a:pt x="0" y="226"/>
                    <a:pt x="0" y="327"/>
                  </a:cubicBezTo>
                  <a:cubicBezTo>
                    <a:pt x="0" y="527"/>
                    <a:pt x="126" y="627"/>
                    <a:pt x="126" y="853"/>
                  </a:cubicBezTo>
                  <a:cubicBezTo>
                    <a:pt x="226" y="953"/>
                    <a:pt x="226" y="1053"/>
                    <a:pt x="326" y="1154"/>
                  </a:cubicBezTo>
                  <a:cubicBezTo>
                    <a:pt x="427" y="1379"/>
                    <a:pt x="627" y="1580"/>
                    <a:pt x="853" y="1580"/>
                  </a:cubicBezTo>
                  <a:cubicBezTo>
                    <a:pt x="853" y="1580"/>
                    <a:pt x="953" y="1580"/>
                    <a:pt x="1053" y="1479"/>
                  </a:cubicBezTo>
                  <a:cubicBezTo>
                    <a:pt x="1254" y="1379"/>
                    <a:pt x="1479" y="1053"/>
                    <a:pt x="1254" y="853"/>
                  </a:cubicBezTo>
                  <a:cubicBezTo>
                    <a:pt x="1153" y="627"/>
                    <a:pt x="1053" y="427"/>
                    <a:pt x="853" y="327"/>
                  </a:cubicBezTo>
                  <a:cubicBezTo>
                    <a:pt x="752" y="226"/>
                    <a:pt x="527" y="126"/>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22;p50">
              <a:extLst>
                <a:ext uri="{FF2B5EF4-FFF2-40B4-BE49-F238E27FC236}">
                  <a16:creationId xmlns:a16="http://schemas.microsoft.com/office/drawing/2014/main" id="{61102A1A-7EE3-CF40-8C7B-6AD3CE3C4919}"/>
                </a:ext>
              </a:extLst>
            </p:cNvPr>
            <p:cNvSpPr/>
            <p:nvPr/>
          </p:nvSpPr>
          <p:spPr>
            <a:xfrm>
              <a:off x="1951568" y="4267961"/>
              <a:ext cx="30864" cy="45157"/>
            </a:xfrm>
            <a:custGeom>
              <a:avLst/>
              <a:gdLst/>
              <a:ahLst/>
              <a:cxnLst/>
              <a:rect l="l" t="t" r="r" b="b"/>
              <a:pathLst>
                <a:path w="1354" h="1981" extrusionOk="0">
                  <a:moveTo>
                    <a:pt x="201" y="1"/>
                  </a:moveTo>
                  <a:cubicBezTo>
                    <a:pt x="0" y="201"/>
                    <a:pt x="101" y="627"/>
                    <a:pt x="201" y="928"/>
                  </a:cubicBezTo>
                  <a:cubicBezTo>
                    <a:pt x="301" y="1354"/>
                    <a:pt x="301" y="1880"/>
                    <a:pt x="727" y="1981"/>
                  </a:cubicBezTo>
                  <a:lnTo>
                    <a:pt x="828" y="1981"/>
                  </a:lnTo>
                  <a:cubicBezTo>
                    <a:pt x="928" y="1981"/>
                    <a:pt x="1128" y="1880"/>
                    <a:pt x="1128" y="1780"/>
                  </a:cubicBezTo>
                  <a:cubicBezTo>
                    <a:pt x="1354" y="1354"/>
                    <a:pt x="1028" y="1153"/>
                    <a:pt x="828" y="727"/>
                  </a:cubicBezTo>
                  <a:cubicBezTo>
                    <a:pt x="727" y="527"/>
                    <a:pt x="627" y="101"/>
                    <a:pt x="301"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23;p50">
              <a:extLst>
                <a:ext uri="{FF2B5EF4-FFF2-40B4-BE49-F238E27FC236}">
                  <a16:creationId xmlns:a16="http://schemas.microsoft.com/office/drawing/2014/main" id="{6F1A3E42-1710-394C-9CE5-DBD83AADE0A6}"/>
                </a:ext>
              </a:extLst>
            </p:cNvPr>
            <p:cNvSpPr/>
            <p:nvPr/>
          </p:nvSpPr>
          <p:spPr>
            <a:xfrm>
              <a:off x="2948514" y="4096564"/>
              <a:ext cx="26283" cy="69160"/>
            </a:xfrm>
            <a:custGeom>
              <a:avLst/>
              <a:gdLst/>
              <a:ahLst/>
              <a:cxnLst/>
              <a:rect l="l" t="t" r="r" b="b"/>
              <a:pathLst>
                <a:path w="1153" h="3034" extrusionOk="0">
                  <a:moveTo>
                    <a:pt x="326" y="1"/>
                  </a:moveTo>
                  <a:cubicBezTo>
                    <a:pt x="125" y="527"/>
                    <a:pt x="125" y="928"/>
                    <a:pt x="125" y="1454"/>
                  </a:cubicBezTo>
                  <a:cubicBezTo>
                    <a:pt x="125" y="1981"/>
                    <a:pt x="0" y="2507"/>
                    <a:pt x="326" y="2908"/>
                  </a:cubicBezTo>
                  <a:cubicBezTo>
                    <a:pt x="426" y="2908"/>
                    <a:pt x="526" y="3033"/>
                    <a:pt x="526" y="3033"/>
                  </a:cubicBezTo>
                  <a:cubicBezTo>
                    <a:pt x="627" y="3033"/>
                    <a:pt x="752" y="2908"/>
                    <a:pt x="752" y="2908"/>
                  </a:cubicBezTo>
                  <a:cubicBezTo>
                    <a:pt x="1153" y="2607"/>
                    <a:pt x="1053" y="2081"/>
                    <a:pt x="952" y="1655"/>
                  </a:cubicBezTo>
                  <a:cubicBezTo>
                    <a:pt x="852" y="1154"/>
                    <a:pt x="752" y="527"/>
                    <a:pt x="5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24;p50">
              <a:extLst>
                <a:ext uri="{FF2B5EF4-FFF2-40B4-BE49-F238E27FC236}">
                  <a16:creationId xmlns:a16="http://schemas.microsoft.com/office/drawing/2014/main" id="{12EB4EE8-B78D-4646-B9F0-06D7D6CD68C9}"/>
                </a:ext>
              </a:extLst>
            </p:cNvPr>
            <p:cNvSpPr/>
            <p:nvPr/>
          </p:nvSpPr>
          <p:spPr>
            <a:xfrm>
              <a:off x="2970215" y="4070281"/>
              <a:ext cx="30864" cy="49739"/>
            </a:xfrm>
            <a:custGeom>
              <a:avLst/>
              <a:gdLst/>
              <a:ahLst/>
              <a:cxnLst/>
              <a:rect l="l" t="t" r="r" b="b"/>
              <a:pathLst>
                <a:path w="1354" h="2182" extrusionOk="0">
                  <a:moveTo>
                    <a:pt x="727" y="1"/>
                  </a:moveTo>
                  <a:cubicBezTo>
                    <a:pt x="727" y="1"/>
                    <a:pt x="627" y="1"/>
                    <a:pt x="627" y="101"/>
                  </a:cubicBezTo>
                  <a:cubicBezTo>
                    <a:pt x="427" y="627"/>
                    <a:pt x="0" y="1455"/>
                    <a:pt x="427" y="1981"/>
                  </a:cubicBezTo>
                  <a:cubicBezTo>
                    <a:pt x="527" y="2181"/>
                    <a:pt x="727" y="2181"/>
                    <a:pt x="828" y="2181"/>
                  </a:cubicBezTo>
                  <a:cubicBezTo>
                    <a:pt x="1053" y="2181"/>
                    <a:pt x="1254" y="2081"/>
                    <a:pt x="1254" y="1881"/>
                  </a:cubicBezTo>
                  <a:cubicBezTo>
                    <a:pt x="1354" y="1354"/>
                    <a:pt x="928" y="627"/>
                    <a:pt x="828" y="101"/>
                  </a:cubicBezTo>
                  <a:cubicBezTo>
                    <a:pt x="828" y="1"/>
                    <a:pt x="727" y="1"/>
                    <a:pt x="7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5;p50">
              <a:extLst>
                <a:ext uri="{FF2B5EF4-FFF2-40B4-BE49-F238E27FC236}">
                  <a16:creationId xmlns:a16="http://schemas.microsoft.com/office/drawing/2014/main" id="{0A6F03AC-8C33-A64C-BC03-0FE4C1A2F3E8}"/>
                </a:ext>
              </a:extLst>
            </p:cNvPr>
            <p:cNvSpPr/>
            <p:nvPr/>
          </p:nvSpPr>
          <p:spPr>
            <a:xfrm>
              <a:off x="2953643" y="4196543"/>
              <a:ext cx="21154" cy="54868"/>
            </a:xfrm>
            <a:custGeom>
              <a:avLst/>
              <a:gdLst/>
              <a:ahLst/>
              <a:cxnLst/>
              <a:rect l="l" t="t" r="r" b="b"/>
              <a:pathLst>
                <a:path w="928" h="2407" extrusionOk="0">
                  <a:moveTo>
                    <a:pt x="627" y="1"/>
                  </a:moveTo>
                  <a:cubicBezTo>
                    <a:pt x="527" y="1"/>
                    <a:pt x="402" y="1"/>
                    <a:pt x="301" y="101"/>
                  </a:cubicBezTo>
                  <a:cubicBezTo>
                    <a:pt x="201" y="527"/>
                    <a:pt x="101" y="828"/>
                    <a:pt x="101" y="1254"/>
                  </a:cubicBezTo>
                  <a:cubicBezTo>
                    <a:pt x="1" y="1655"/>
                    <a:pt x="1" y="1981"/>
                    <a:pt x="301" y="2281"/>
                  </a:cubicBezTo>
                  <a:cubicBezTo>
                    <a:pt x="301" y="2281"/>
                    <a:pt x="402" y="2407"/>
                    <a:pt x="527" y="2407"/>
                  </a:cubicBezTo>
                  <a:lnTo>
                    <a:pt x="627" y="2281"/>
                  </a:lnTo>
                  <a:cubicBezTo>
                    <a:pt x="928" y="1981"/>
                    <a:pt x="928" y="1780"/>
                    <a:pt x="928" y="1454"/>
                  </a:cubicBezTo>
                  <a:cubicBezTo>
                    <a:pt x="828" y="1028"/>
                    <a:pt x="828" y="728"/>
                    <a:pt x="928" y="302"/>
                  </a:cubicBezTo>
                  <a:cubicBezTo>
                    <a:pt x="928" y="101"/>
                    <a:pt x="727"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26;p50">
              <a:extLst>
                <a:ext uri="{FF2B5EF4-FFF2-40B4-BE49-F238E27FC236}">
                  <a16:creationId xmlns:a16="http://schemas.microsoft.com/office/drawing/2014/main" id="{5FBCF96C-1DDA-7F4E-8DE7-265DE9A8967B}"/>
                </a:ext>
              </a:extLst>
            </p:cNvPr>
            <p:cNvSpPr/>
            <p:nvPr/>
          </p:nvSpPr>
          <p:spPr>
            <a:xfrm>
              <a:off x="2005843" y="3758352"/>
              <a:ext cx="31434" cy="66858"/>
            </a:xfrm>
            <a:custGeom>
              <a:avLst/>
              <a:gdLst/>
              <a:ahLst/>
              <a:cxnLst/>
              <a:rect l="l" t="t" r="r" b="b"/>
              <a:pathLst>
                <a:path w="1379" h="2933" extrusionOk="0">
                  <a:moveTo>
                    <a:pt x="427" y="1"/>
                  </a:moveTo>
                  <a:cubicBezTo>
                    <a:pt x="0" y="201"/>
                    <a:pt x="126" y="1153"/>
                    <a:pt x="126" y="1580"/>
                  </a:cubicBezTo>
                  <a:cubicBezTo>
                    <a:pt x="226" y="2081"/>
                    <a:pt x="326" y="2707"/>
                    <a:pt x="953" y="2933"/>
                  </a:cubicBezTo>
                  <a:cubicBezTo>
                    <a:pt x="1153" y="2933"/>
                    <a:pt x="1254" y="2833"/>
                    <a:pt x="1254" y="2707"/>
                  </a:cubicBezTo>
                  <a:cubicBezTo>
                    <a:pt x="1379" y="2206"/>
                    <a:pt x="1153" y="1580"/>
                    <a:pt x="1053" y="953"/>
                  </a:cubicBezTo>
                  <a:cubicBezTo>
                    <a:pt x="953" y="727"/>
                    <a:pt x="953"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27;p50">
              <a:extLst>
                <a:ext uri="{FF2B5EF4-FFF2-40B4-BE49-F238E27FC236}">
                  <a16:creationId xmlns:a16="http://schemas.microsoft.com/office/drawing/2014/main" id="{314FEEB1-965B-9D43-8EFA-5FDB33E63790}"/>
                </a:ext>
              </a:extLst>
            </p:cNvPr>
            <p:cNvSpPr/>
            <p:nvPr/>
          </p:nvSpPr>
          <p:spPr>
            <a:xfrm>
              <a:off x="2022985" y="3708659"/>
              <a:ext cx="25736" cy="57147"/>
            </a:xfrm>
            <a:custGeom>
              <a:avLst/>
              <a:gdLst/>
              <a:ahLst/>
              <a:cxnLst/>
              <a:rect l="l" t="t" r="r" b="b"/>
              <a:pathLst>
                <a:path w="1129" h="2507" extrusionOk="0">
                  <a:moveTo>
                    <a:pt x="301" y="0"/>
                  </a:moveTo>
                  <a:cubicBezTo>
                    <a:pt x="0" y="301"/>
                    <a:pt x="0" y="927"/>
                    <a:pt x="0" y="1354"/>
                  </a:cubicBezTo>
                  <a:cubicBezTo>
                    <a:pt x="0" y="1755"/>
                    <a:pt x="101" y="2506"/>
                    <a:pt x="627" y="2506"/>
                  </a:cubicBezTo>
                  <a:cubicBezTo>
                    <a:pt x="1128" y="2506"/>
                    <a:pt x="1128" y="1880"/>
                    <a:pt x="928" y="1554"/>
                  </a:cubicBezTo>
                  <a:cubicBezTo>
                    <a:pt x="827" y="1028"/>
                    <a:pt x="727" y="501"/>
                    <a:pt x="502"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28;p50">
              <a:extLst>
                <a:ext uri="{FF2B5EF4-FFF2-40B4-BE49-F238E27FC236}">
                  <a16:creationId xmlns:a16="http://schemas.microsoft.com/office/drawing/2014/main" id="{2CAAA437-2366-8049-9473-3B18790B7602}"/>
                </a:ext>
              </a:extLst>
            </p:cNvPr>
            <p:cNvSpPr/>
            <p:nvPr/>
          </p:nvSpPr>
          <p:spPr>
            <a:xfrm>
              <a:off x="2058409" y="3796625"/>
              <a:ext cx="30864" cy="54868"/>
            </a:xfrm>
            <a:custGeom>
              <a:avLst/>
              <a:gdLst/>
              <a:ahLst/>
              <a:cxnLst/>
              <a:rect l="l" t="t" r="r" b="b"/>
              <a:pathLst>
                <a:path w="1354" h="2407" extrusionOk="0">
                  <a:moveTo>
                    <a:pt x="326" y="1"/>
                  </a:moveTo>
                  <a:lnTo>
                    <a:pt x="201" y="101"/>
                  </a:lnTo>
                  <a:cubicBezTo>
                    <a:pt x="0" y="402"/>
                    <a:pt x="100" y="828"/>
                    <a:pt x="201" y="1254"/>
                  </a:cubicBezTo>
                  <a:cubicBezTo>
                    <a:pt x="326" y="1655"/>
                    <a:pt x="326" y="2081"/>
                    <a:pt x="727" y="2407"/>
                  </a:cubicBezTo>
                  <a:lnTo>
                    <a:pt x="953" y="2407"/>
                  </a:lnTo>
                  <a:cubicBezTo>
                    <a:pt x="1053" y="2407"/>
                    <a:pt x="1153" y="2282"/>
                    <a:pt x="1253" y="2181"/>
                  </a:cubicBezTo>
                  <a:cubicBezTo>
                    <a:pt x="1354" y="1780"/>
                    <a:pt x="1153" y="1454"/>
                    <a:pt x="953" y="1154"/>
                  </a:cubicBezTo>
                  <a:cubicBezTo>
                    <a:pt x="727" y="728"/>
                    <a:pt x="627" y="402"/>
                    <a:pt x="426" y="101"/>
                  </a:cubicBezTo>
                  <a:cubicBezTo>
                    <a:pt x="426" y="1"/>
                    <a:pt x="426" y="1"/>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29;p50">
              <a:extLst>
                <a:ext uri="{FF2B5EF4-FFF2-40B4-BE49-F238E27FC236}">
                  <a16:creationId xmlns:a16="http://schemas.microsoft.com/office/drawing/2014/main" id="{30E6BD06-D647-6B49-86C3-C391BD5531E5}"/>
                </a:ext>
              </a:extLst>
            </p:cNvPr>
            <p:cNvSpPr/>
            <p:nvPr/>
          </p:nvSpPr>
          <p:spPr>
            <a:xfrm>
              <a:off x="2848535" y="3805766"/>
              <a:ext cx="36016" cy="76591"/>
            </a:xfrm>
            <a:custGeom>
              <a:avLst/>
              <a:gdLst/>
              <a:ahLst/>
              <a:cxnLst/>
              <a:rect l="l" t="t" r="r" b="b"/>
              <a:pathLst>
                <a:path w="1580" h="3360" extrusionOk="0">
                  <a:moveTo>
                    <a:pt x="1053" y="1"/>
                  </a:moveTo>
                  <a:cubicBezTo>
                    <a:pt x="1053" y="1"/>
                    <a:pt x="952" y="1"/>
                    <a:pt x="952" y="126"/>
                  </a:cubicBezTo>
                  <a:cubicBezTo>
                    <a:pt x="426" y="327"/>
                    <a:pt x="426" y="1053"/>
                    <a:pt x="326" y="1480"/>
                  </a:cubicBezTo>
                  <a:cubicBezTo>
                    <a:pt x="226" y="2006"/>
                    <a:pt x="0" y="2632"/>
                    <a:pt x="226" y="3033"/>
                  </a:cubicBezTo>
                  <a:cubicBezTo>
                    <a:pt x="226" y="3259"/>
                    <a:pt x="326" y="3359"/>
                    <a:pt x="526" y="3359"/>
                  </a:cubicBezTo>
                  <a:cubicBezTo>
                    <a:pt x="627" y="3359"/>
                    <a:pt x="752" y="3259"/>
                    <a:pt x="852" y="3033"/>
                  </a:cubicBezTo>
                  <a:cubicBezTo>
                    <a:pt x="952" y="2632"/>
                    <a:pt x="1053" y="2106"/>
                    <a:pt x="1253" y="1580"/>
                  </a:cubicBezTo>
                  <a:cubicBezTo>
                    <a:pt x="1379" y="1154"/>
                    <a:pt x="1579" y="527"/>
                    <a:pt x="1253" y="126"/>
                  </a:cubicBezTo>
                  <a:cubicBezTo>
                    <a:pt x="1253" y="126"/>
                    <a:pt x="1153" y="1"/>
                    <a:pt x="1053"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30;p50">
              <a:extLst>
                <a:ext uri="{FF2B5EF4-FFF2-40B4-BE49-F238E27FC236}">
                  <a16:creationId xmlns:a16="http://schemas.microsoft.com/office/drawing/2014/main" id="{38DC10E2-0F8A-A848-86B2-3181015FB2AE}"/>
                </a:ext>
              </a:extLst>
            </p:cNvPr>
            <p:cNvSpPr/>
            <p:nvPr/>
          </p:nvSpPr>
          <p:spPr>
            <a:xfrm>
              <a:off x="2884528" y="3768063"/>
              <a:ext cx="30864" cy="71440"/>
            </a:xfrm>
            <a:custGeom>
              <a:avLst/>
              <a:gdLst/>
              <a:ahLst/>
              <a:cxnLst/>
              <a:rect l="l" t="t" r="r" b="b"/>
              <a:pathLst>
                <a:path w="1354" h="3134" extrusionOk="0">
                  <a:moveTo>
                    <a:pt x="827" y="1"/>
                  </a:moveTo>
                  <a:cubicBezTo>
                    <a:pt x="627" y="1"/>
                    <a:pt x="426" y="101"/>
                    <a:pt x="301" y="301"/>
                  </a:cubicBezTo>
                  <a:cubicBezTo>
                    <a:pt x="100" y="1154"/>
                    <a:pt x="0" y="2407"/>
                    <a:pt x="526" y="3134"/>
                  </a:cubicBezTo>
                  <a:lnTo>
                    <a:pt x="627" y="3134"/>
                  </a:lnTo>
                  <a:cubicBezTo>
                    <a:pt x="827" y="2707"/>
                    <a:pt x="927" y="2281"/>
                    <a:pt x="1053" y="1880"/>
                  </a:cubicBezTo>
                  <a:cubicBezTo>
                    <a:pt x="1153" y="1354"/>
                    <a:pt x="1253" y="928"/>
                    <a:pt x="1353" y="402"/>
                  </a:cubicBezTo>
                  <a:cubicBezTo>
                    <a:pt x="1353" y="201"/>
                    <a:pt x="1153" y="1"/>
                    <a:pt x="8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31;p50">
              <a:extLst>
                <a:ext uri="{FF2B5EF4-FFF2-40B4-BE49-F238E27FC236}">
                  <a16:creationId xmlns:a16="http://schemas.microsoft.com/office/drawing/2014/main" id="{DC919CB0-190D-0F4F-894A-F8BC8D79F26F}"/>
                </a:ext>
              </a:extLst>
            </p:cNvPr>
            <p:cNvSpPr/>
            <p:nvPr/>
          </p:nvSpPr>
          <p:spPr>
            <a:xfrm>
              <a:off x="3334140" y="3449751"/>
              <a:ext cx="490776" cy="437163"/>
            </a:xfrm>
            <a:custGeom>
              <a:avLst/>
              <a:gdLst/>
              <a:ahLst/>
              <a:cxnLst/>
              <a:rect l="l" t="t" r="r" b="b"/>
              <a:pathLst>
                <a:path w="21530" h="19178" extrusionOk="0">
                  <a:moveTo>
                    <a:pt x="6225" y="1"/>
                  </a:moveTo>
                  <a:cubicBezTo>
                    <a:pt x="5936" y="1"/>
                    <a:pt x="5704" y="28"/>
                    <a:pt x="5539" y="80"/>
                  </a:cubicBezTo>
                  <a:cubicBezTo>
                    <a:pt x="3885" y="581"/>
                    <a:pt x="0" y="9052"/>
                    <a:pt x="1579" y="19077"/>
                  </a:cubicBezTo>
                  <a:lnTo>
                    <a:pt x="1579" y="19178"/>
                  </a:lnTo>
                  <a:cubicBezTo>
                    <a:pt x="3033" y="18977"/>
                    <a:pt x="6266" y="18451"/>
                    <a:pt x="12031" y="15945"/>
                  </a:cubicBezTo>
                  <a:cubicBezTo>
                    <a:pt x="17870" y="13438"/>
                    <a:pt x="20477" y="10732"/>
                    <a:pt x="21529" y="9879"/>
                  </a:cubicBezTo>
                  <a:lnTo>
                    <a:pt x="21304" y="9679"/>
                  </a:lnTo>
                  <a:cubicBezTo>
                    <a:pt x="16421" y="2332"/>
                    <a:pt x="8887" y="1"/>
                    <a:pt x="6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32;p50">
              <a:extLst>
                <a:ext uri="{FF2B5EF4-FFF2-40B4-BE49-F238E27FC236}">
                  <a16:creationId xmlns:a16="http://schemas.microsoft.com/office/drawing/2014/main" id="{828506FE-4133-794C-A35B-955AEA06CC97}"/>
                </a:ext>
              </a:extLst>
            </p:cNvPr>
            <p:cNvSpPr/>
            <p:nvPr/>
          </p:nvSpPr>
          <p:spPr>
            <a:xfrm>
              <a:off x="3346130" y="3670317"/>
              <a:ext cx="554762" cy="360662"/>
            </a:xfrm>
            <a:custGeom>
              <a:avLst/>
              <a:gdLst/>
              <a:ahLst/>
              <a:cxnLst/>
              <a:rect l="l" t="t" r="r" b="b"/>
              <a:pathLst>
                <a:path w="24337" h="15822" extrusionOk="0">
                  <a:moveTo>
                    <a:pt x="21327" y="1"/>
                  </a:moveTo>
                  <a:cubicBezTo>
                    <a:pt x="21319" y="1"/>
                    <a:pt x="21311" y="2"/>
                    <a:pt x="21304" y="3"/>
                  </a:cubicBezTo>
                  <a:cubicBezTo>
                    <a:pt x="21204" y="103"/>
                    <a:pt x="21104" y="103"/>
                    <a:pt x="21003" y="203"/>
                  </a:cubicBezTo>
                  <a:cubicBezTo>
                    <a:pt x="19951" y="1056"/>
                    <a:pt x="17344" y="3762"/>
                    <a:pt x="11505" y="6269"/>
                  </a:cubicBezTo>
                  <a:cubicBezTo>
                    <a:pt x="5740" y="8775"/>
                    <a:pt x="2507" y="9301"/>
                    <a:pt x="1053" y="9502"/>
                  </a:cubicBezTo>
                  <a:cubicBezTo>
                    <a:pt x="527" y="9602"/>
                    <a:pt x="226" y="9702"/>
                    <a:pt x="226" y="9828"/>
                  </a:cubicBezTo>
                  <a:cubicBezTo>
                    <a:pt x="1" y="10855"/>
                    <a:pt x="853" y="15141"/>
                    <a:pt x="2307" y="15767"/>
                  </a:cubicBezTo>
                  <a:cubicBezTo>
                    <a:pt x="2387" y="15803"/>
                    <a:pt x="2544" y="15821"/>
                    <a:pt x="2767" y="15821"/>
                  </a:cubicBezTo>
                  <a:cubicBezTo>
                    <a:pt x="4557" y="15821"/>
                    <a:pt x="10581" y="14663"/>
                    <a:pt x="15038" y="12434"/>
                  </a:cubicBezTo>
                  <a:cubicBezTo>
                    <a:pt x="21304" y="9401"/>
                    <a:pt x="24337" y="5542"/>
                    <a:pt x="24136" y="4489"/>
                  </a:cubicBezTo>
                  <a:cubicBezTo>
                    <a:pt x="23815" y="3451"/>
                    <a:pt x="21885" y="1"/>
                    <a:pt x="21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33;p50">
              <a:extLst>
                <a:ext uri="{FF2B5EF4-FFF2-40B4-BE49-F238E27FC236}">
                  <a16:creationId xmlns:a16="http://schemas.microsoft.com/office/drawing/2014/main" id="{1603DA1D-5AAC-034A-A0F3-D7FDA53DD82C}"/>
                </a:ext>
              </a:extLst>
            </p:cNvPr>
            <p:cNvSpPr/>
            <p:nvPr/>
          </p:nvSpPr>
          <p:spPr>
            <a:xfrm>
              <a:off x="3391265" y="3891476"/>
              <a:ext cx="42877" cy="131413"/>
            </a:xfrm>
            <a:custGeom>
              <a:avLst/>
              <a:gdLst/>
              <a:ahLst/>
              <a:cxnLst/>
              <a:rect l="l" t="t" r="r" b="b"/>
              <a:pathLst>
                <a:path w="1881" h="5765" extrusionOk="0">
                  <a:moveTo>
                    <a:pt x="126" y="0"/>
                  </a:moveTo>
                  <a:cubicBezTo>
                    <a:pt x="1" y="0"/>
                    <a:pt x="1" y="0"/>
                    <a:pt x="1" y="126"/>
                  </a:cubicBezTo>
                  <a:lnTo>
                    <a:pt x="1" y="326"/>
                  </a:lnTo>
                  <a:cubicBezTo>
                    <a:pt x="1" y="527"/>
                    <a:pt x="1" y="752"/>
                    <a:pt x="126" y="953"/>
                  </a:cubicBezTo>
                  <a:cubicBezTo>
                    <a:pt x="126" y="1253"/>
                    <a:pt x="226" y="1579"/>
                    <a:pt x="226" y="1880"/>
                  </a:cubicBezTo>
                  <a:cubicBezTo>
                    <a:pt x="327" y="2306"/>
                    <a:pt x="427" y="2632"/>
                    <a:pt x="527" y="3033"/>
                  </a:cubicBezTo>
                  <a:cubicBezTo>
                    <a:pt x="627" y="3359"/>
                    <a:pt x="753" y="3659"/>
                    <a:pt x="853" y="3985"/>
                  </a:cubicBezTo>
                  <a:cubicBezTo>
                    <a:pt x="953" y="4386"/>
                    <a:pt x="1053" y="4712"/>
                    <a:pt x="1254" y="4913"/>
                  </a:cubicBezTo>
                  <a:cubicBezTo>
                    <a:pt x="1254" y="5013"/>
                    <a:pt x="1379" y="5138"/>
                    <a:pt x="1379" y="5238"/>
                  </a:cubicBezTo>
                  <a:cubicBezTo>
                    <a:pt x="1479" y="5339"/>
                    <a:pt x="1479" y="5439"/>
                    <a:pt x="1580" y="5539"/>
                  </a:cubicBezTo>
                  <a:cubicBezTo>
                    <a:pt x="1680" y="5639"/>
                    <a:pt x="1780" y="5639"/>
                    <a:pt x="1780" y="5639"/>
                  </a:cubicBezTo>
                  <a:lnTo>
                    <a:pt x="1780" y="5765"/>
                  </a:lnTo>
                  <a:lnTo>
                    <a:pt x="1880" y="5639"/>
                  </a:lnTo>
                  <a:cubicBezTo>
                    <a:pt x="1880" y="5639"/>
                    <a:pt x="1780" y="5539"/>
                    <a:pt x="1780" y="5339"/>
                  </a:cubicBezTo>
                  <a:cubicBezTo>
                    <a:pt x="1680" y="5339"/>
                    <a:pt x="1680" y="5238"/>
                    <a:pt x="1680" y="5138"/>
                  </a:cubicBezTo>
                  <a:cubicBezTo>
                    <a:pt x="1580" y="5013"/>
                    <a:pt x="1580" y="4913"/>
                    <a:pt x="1479" y="4812"/>
                  </a:cubicBezTo>
                  <a:cubicBezTo>
                    <a:pt x="1254" y="4286"/>
                    <a:pt x="1053" y="3559"/>
                    <a:pt x="953" y="2832"/>
                  </a:cubicBezTo>
                  <a:cubicBezTo>
                    <a:pt x="753" y="2206"/>
                    <a:pt x="527" y="1479"/>
                    <a:pt x="427" y="953"/>
                  </a:cubicBezTo>
                  <a:cubicBezTo>
                    <a:pt x="327" y="627"/>
                    <a:pt x="226" y="426"/>
                    <a:pt x="226" y="326"/>
                  </a:cubicBezTo>
                  <a:cubicBezTo>
                    <a:pt x="226" y="126"/>
                    <a:pt x="126"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34;p50">
              <a:extLst>
                <a:ext uri="{FF2B5EF4-FFF2-40B4-BE49-F238E27FC236}">
                  <a16:creationId xmlns:a16="http://schemas.microsoft.com/office/drawing/2014/main" id="{93DF85B4-5F1C-BB4A-B2FC-53EF440DEBB5}"/>
                </a:ext>
              </a:extLst>
            </p:cNvPr>
            <p:cNvSpPr/>
            <p:nvPr/>
          </p:nvSpPr>
          <p:spPr>
            <a:xfrm>
              <a:off x="3434120" y="3891476"/>
              <a:ext cx="48006" cy="123982"/>
            </a:xfrm>
            <a:custGeom>
              <a:avLst/>
              <a:gdLst/>
              <a:ahLst/>
              <a:cxnLst/>
              <a:rect l="l" t="t" r="r" b="b"/>
              <a:pathLst>
                <a:path w="2106" h="5439" extrusionOk="0">
                  <a:moveTo>
                    <a:pt x="126" y="0"/>
                  </a:moveTo>
                  <a:cubicBezTo>
                    <a:pt x="126" y="0"/>
                    <a:pt x="0" y="0"/>
                    <a:pt x="0" y="126"/>
                  </a:cubicBezTo>
                  <a:cubicBezTo>
                    <a:pt x="0" y="126"/>
                    <a:pt x="126" y="426"/>
                    <a:pt x="226" y="953"/>
                  </a:cubicBezTo>
                  <a:cubicBezTo>
                    <a:pt x="426" y="1479"/>
                    <a:pt x="527" y="2105"/>
                    <a:pt x="853" y="2832"/>
                  </a:cubicBezTo>
                  <a:cubicBezTo>
                    <a:pt x="1053" y="3459"/>
                    <a:pt x="1254" y="4085"/>
                    <a:pt x="1479" y="4612"/>
                  </a:cubicBezTo>
                  <a:cubicBezTo>
                    <a:pt x="1579" y="4812"/>
                    <a:pt x="1680" y="5013"/>
                    <a:pt x="1780" y="5138"/>
                  </a:cubicBezTo>
                  <a:cubicBezTo>
                    <a:pt x="1880" y="5339"/>
                    <a:pt x="2005" y="5339"/>
                    <a:pt x="2005" y="5339"/>
                  </a:cubicBezTo>
                  <a:lnTo>
                    <a:pt x="2005" y="5439"/>
                  </a:lnTo>
                  <a:lnTo>
                    <a:pt x="2106" y="5339"/>
                  </a:lnTo>
                  <a:cubicBezTo>
                    <a:pt x="2106" y="5339"/>
                    <a:pt x="2005" y="5238"/>
                    <a:pt x="2005" y="5138"/>
                  </a:cubicBezTo>
                  <a:cubicBezTo>
                    <a:pt x="1880" y="4913"/>
                    <a:pt x="1880" y="4712"/>
                    <a:pt x="1780" y="4512"/>
                  </a:cubicBezTo>
                  <a:cubicBezTo>
                    <a:pt x="1680" y="3985"/>
                    <a:pt x="1379" y="3359"/>
                    <a:pt x="1153" y="2632"/>
                  </a:cubicBezTo>
                  <a:cubicBezTo>
                    <a:pt x="953" y="2005"/>
                    <a:pt x="752" y="1379"/>
                    <a:pt x="527" y="852"/>
                  </a:cubicBezTo>
                  <a:cubicBezTo>
                    <a:pt x="326" y="326"/>
                    <a:pt x="22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35;p50">
              <a:extLst>
                <a:ext uri="{FF2B5EF4-FFF2-40B4-BE49-F238E27FC236}">
                  <a16:creationId xmlns:a16="http://schemas.microsoft.com/office/drawing/2014/main" id="{1562561A-76E4-9F41-A20B-3A3F9F6CBD3F}"/>
                </a:ext>
              </a:extLst>
            </p:cNvPr>
            <p:cNvSpPr/>
            <p:nvPr/>
          </p:nvSpPr>
          <p:spPr>
            <a:xfrm>
              <a:off x="3488965" y="3872624"/>
              <a:ext cx="50286" cy="121703"/>
            </a:xfrm>
            <a:custGeom>
              <a:avLst/>
              <a:gdLst/>
              <a:ahLst/>
              <a:cxnLst/>
              <a:rect l="l" t="t" r="r" b="b"/>
              <a:pathLst>
                <a:path w="2206" h="5339" extrusionOk="0">
                  <a:moveTo>
                    <a:pt x="101" y="0"/>
                  </a:moveTo>
                  <a:lnTo>
                    <a:pt x="0" y="100"/>
                  </a:lnTo>
                  <a:cubicBezTo>
                    <a:pt x="0" y="100"/>
                    <a:pt x="101" y="526"/>
                    <a:pt x="226" y="953"/>
                  </a:cubicBezTo>
                  <a:cubicBezTo>
                    <a:pt x="326" y="1454"/>
                    <a:pt x="527" y="2206"/>
                    <a:pt x="727" y="2832"/>
                  </a:cubicBezTo>
                  <a:cubicBezTo>
                    <a:pt x="1053" y="3459"/>
                    <a:pt x="1254" y="4085"/>
                    <a:pt x="1579" y="4587"/>
                  </a:cubicBezTo>
                  <a:cubicBezTo>
                    <a:pt x="1680" y="4812"/>
                    <a:pt x="1880" y="5013"/>
                    <a:pt x="1880" y="5113"/>
                  </a:cubicBezTo>
                  <a:cubicBezTo>
                    <a:pt x="1980" y="5213"/>
                    <a:pt x="2106" y="5213"/>
                    <a:pt x="2106" y="5213"/>
                  </a:cubicBezTo>
                  <a:lnTo>
                    <a:pt x="2206" y="5339"/>
                  </a:lnTo>
                  <a:lnTo>
                    <a:pt x="2206" y="5213"/>
                  </a:lnTo>
                  <a:lnTo>
                    <a:pt x="2206" y="5113"/>
                  </a:lnTo>
                  <a:lnTo>
                    <a:pt x="2106" y="5013"/>
                  </a:lnTo>
                  <a:cubicBezTo>
                    <a:pt x="2106" y="4912"/>
                    <a:pt x="1980" y="4812"/>
                    <a:pt x="1980" y="4712"/>
                  </a:cubicBezTo>
                  <a:cubicBezTo>
                    <a:pt x="1980" y="4587"/>
                    <a:pt x="1880" y="4486"/>
                    <a:pt x="1880" y="4386"/>
                  </a:cubicBezTo>
                  <a:cubicBezTo>
                    <a:pt x="1680" y="3960"/>
                    <a:pt x="1354" y="3334"/>
                    <a:pt x="1153" y="2607"/>
                  </a:cubicBezTo>
                  <a:cubicBezTo>
                    <a:pt x="953" y="1980"/>
                    <a:pt x="727" y="1354"/>
                    <a:pt x="527" y="827"/>
                  </a:cubicBezTo>
                  <a:cubicBezTo>
                    <a:pt x="326" y="426"/>
                    <a:pt x="226" y="100"/>
                    <a:pt x="226" y="100"/>
                  </a:cubicBezTo>
                  <a:cubicBezTo>
                    <a:pt x="226"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36;p50">
              <a:extLst>
                <a:ext uri="{FF2B5EF4-FFF2-40B4-BE49-F238E27FC236}">
                  <a16:creationId xmlns:a16="http://schemas.microsoft.com/office/drawing/2014/main" id="{29FCD0BB-DBCB-F34E-B7AC-CF9DC1F0EE50}"/>
                </a:ext>
              </a:extLst>
            </p:cNvPr>
            <p:cNvSpPr/>
            <p:nvPr/>
          </p:nvSpPr>
          <p:spPr>
            <a:xfrm>
              <a:off x="3548369" y="3858332"/>
              <a:ext cx="45727" cy="118853"/>
            </a:xfrm>
            <a:custGeom>
              <a:avLst/>
              <a:gdLst/>
              <a:ahLst/>
              <a:cxnLst/>
              <a:rect l="l" t="t" r="r" b="b"/>
              <a:pathLst>
                <a:path w="2006" h="5214" extrusionOk="0">
                  <a:moveTo>
                    <a:pt x="126" y="1"/>
                  </a:moveTo>
                  <a:cubicBezTo>
                    <a:pt x="126" y="1"/>
                    <a:pt x="1" y="1"/>
                    <a:pt x="1" y="101"/>
                  </a:cubicBezTo>
                  <a:cubicBezTo>
                    <a:pt x="1" y="101"/>
                    <a:pt x="126" y="427"/>
                    <a:pt x="227" y="953"/>
                  </a:cubicBezTo>
                  <a:cubicBezTo>
                    <a:pt x="327" y="1354"/>
                    <a:pt x="527" y="2081"/>
                    <a:pt x="753" y="2707"/>
                  </a:cubicBezTo>
                  <a:cubicBezTo>
                    <a:pt x="953" y="3334"/>
                    <a:pt x="1154" y="3961"/>
                    <a:pt x="1379" y="4387"/>
                  </a:cubicBezTo>
                  <a:cubicBezTo>
                    <a:pt x="1480" y="4712"/>
                    <a:pt x="1580" y="4813"/>
                    <a:pt x="1680" y="5013"/>
                  </a:cubicBezTo>
                  <a:lnTo>
                    <a:pt x="1780" y="5113"/>
                  </a:lnTo>
                  <a:lnTo>
                    <a:pt x="1881" y="5214"/>
                  </a:lnTo>
                  <a:lnTo>
                    <a:pt x="2006" y="5113"/>
                  </a:lnTo>
                  <a:cubicBezTo>
                    <a:pt x="2006" y="5113"/>
                    <a:pt x="1881" y="5013"/>
                    <a:pt x="1881" y="4913"/>
                  </a:cubicBezTo>
                  <a:cubicBezTo>
                    <a:pt x="1780" y="4712"/>
                    <a:pt x="1780" y="4487"/>
                    <a:pt x="1680" y="4286"/>
                  </a:cubicBezTo>
                  <a:cubicBezTo>
                    <a:pt x="1480" y="3860"/>
                    <a:pt x="1254" y="3234"/>
                    <a:pt x="1054" y="2607"/>
                  </a:cubicBezTo>
                  <a:cubicBezTo>
                    <a:pt x="853" y="1880"/>
                    <a:pt x="628" y="1254"/>
                    <a:pt x="527" y="828"/>
                  </a:cubicBezTo>
                  <a:cubicBezTo>
                    <a:pt x="327" y="326"/>
                    <a:pt x="22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37;p50">
              <a:extLst>
                <a:ext uri="{FF2B5EF4-FFF2-40B4-BE49-F238E27FC236}">
                  <a16:creationId xmlns:a16="http://schemas.microsoft.com/office/drawing/2014/main" id="{40556564-B4B4-CB41-8B0A-2130BC1986C8}"/>
                </a:ext>
              </a:extLst>
            </p:cNvPr>
            <p:cNvSpPr/>
            <p:nvPr/>
          </p:nvSpPr>
          <p:spPr>
            <a:xfrm>
              <a:off x="3596376" y="3837200"/>
              <a:ext cx="47436" cy="121133"/>
            </a:xfrm>
            <a:custGeom>
              <a:avLst/>
              <a:gdLst/>
              <a:ahLst/>
              <a:cxnLst/>
              <a:rect l="l" t="t" r="r" b="b"/>
              <a:pathLst>
                <a:path w="2081" h="5314" extrusionOk="0">
                  <a:moveTo>
                    <a:pt x="101" y="0"/>
                  </a:moveTo>
                  <a:cubicBezTo>
                    <a:pt x="0" y="0"/>
                    <a:pt x="0" y="101"/>
                    <a:pt x="0" y="101"/>
                  </a:cubicBezTo>
                  <a:cubicBezTo>
                    <a:pt x="0" y="101"/>
                    <a:pt x="101" y="401"/>
                    <a:pt x="201" y="928"/>
                  </a:cubicBezTo>
                  <a:cubicBezTo>
                    <a:pt x="301" y="1454"/>
                    <a:pt x="527" y="2080"/>
                    <a:pt x="727" y="2807"/>
                  </a:cubicBezTo>
                  <a:cubicBezTo>
                    <a:pt x="928" y="3434"/>
                    <a:pt x="1253" y="4060"/>
                    <a:pt x="1454" y="4486"/>
                  </a:cubicBezTo>
                  <a:cubicBezTo>
                    <a:pt x="1554" y="4787"/>
                    <a:pt x="1654" y="5013"/>
                    <a:pt x="1780" y="5113"/>
                  </a:cubicBezTo>
                  <a:lnTo>
                    <a:pt x="1880" y="5213"/>
                  </a:lnTo>
                  <a:lnTo>
                    <a:pt x="1980" y="5314"/>
                  </a:lnTo>
                  <a:cubicBezTo>
                    <a:pt x="2080" y="5314"/>
                    <a:pt x="2080" y="5213"/>
                    <a:pt x="2080" y="5213"/>
                  </a:cubicBezTo>
                  <a:cubicBezTo>
                    <a:pt x="2080" y="5213"/>
                    <a:pt x="1980" y="5113"/>
                    <a:pt x="1980" y="5013"/>
                  </a:cubicBezTo>
                  <a:cubicBezTo>
                    <a:pt x="1880" y="4888"/>
                    <a:pt x="1880" y="4687"/>
                    <a:pt x="1780" y="4386"/>
                  </a:cubicBezTo>
                  <a:cubicBezTo>
                    <a:pt x="1554" y="3960"/>
                    <a:pt x="1354" y="3334"/>
                    <a:pt x="1153" y="2607"/>
                  </a:cubicBezTo>
                  <a:cubicBezTo>
                    <a:pt x="928" y="1980"/>
                    <a:pt x="627" y="1354"/>
                    <a:pt x="527" y="827"/>
                  </a:cubicBezTo>
                  <a:cubicBezTo>
                    <a:pt x="301" y="401"/>
                    <a:pt x="101" y="101"/>
                    <a:pt x="101" y="101"/>
                  </a:cubicBezTo>
                  <a:lnTo>
                    <a:pt x="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038;p50">
              <a:extLst>
                <a:ext uri="{FF2B5EF4-FFF2-40B4-BE49-F238E27FC236}">
                  <a16:creationId xmlns:a16="http://schemas.microsoft.com/office/drawing/2014/main" id="{7CD029C1-9F45-3341-98B2-A384C967F9E5}"/>
                </a:ext>
              </a:extLst>
            </p:cNvPr>
            <p:cNvSpPr/>
            <p:nvPr/>
          </p:nvSpPr>
          <p:spPr>
            <a:xfrm>
              <a:off x="3651221" y="3810918"/>
              <a:ext cx="45157" cy="123412"/>
            </a:xfrm>
            <a:custGeom>
              <a:avLst/>
              <a:gdLst/>
              <a:ahLst/>
              <a:cxnLst/>
              <a:rect l="l" t="t" r="r" b="b"/>
              <a:pathLst>
                <a:path w="1981" h="5414" extrusionOk="0">
                  <a:moveTo>
                    <a:pt x="101" y="0"/>
                  </a:moveTo>
                  <a:lnTo>
                    <a:pt x="0" y="101"/>
                  </a:lnTo>
                  <a:cubicBezTo>
                    <a:pt x="0" y="101"/>
                    <a:pt x="101" y="527"/>
                    <a:pt x="201" y="928"/>
                  </a:cubicBezTo>
                  <a:cubicBezTo>
                    <a:pt x="401" y="1454"/>
                    <a:pt x="627" y="2181"/>
                    <a:pt x="827" y="2807"/>
                  </a:cubicBezTo>
                  <a:cubicBezTo>
                    <a:pt x="1028" y="3434"/>
                    <a:pt x="1253" y="4061"/>
                    <a:pt x="1454" y="4587"/>
                  </a:cubicBezTo>
                  <a:cubicBezTo>
                    <a:pt x="1654" y="5113"/>
                    <a:pt x="1755" y="5414"/>
                    <a:pt x="1755" y="5414"/>
                  </a:cubicBezTo>
                  <a:lnTo>
                    <a:pt x="1880" y="5414"/>
                  </a:lnTo>
                  <a:cubicBezTo>
                    <a:pt x="1980" y="5414"/>
                    <a:pt x="1980" y="5414"/>
                    <a:pt x="1980" y="5314"/>
                  </a:cubicBezTo>
                  <a:cubicBezTo>
                    <a:pt x="1980" y="5314"/>
                    <a:pt x="1880" y="5013"/>
                    <a:pt x="1755" y="4487"/>
                  </a:cubicBezTo>
                  <a:cubicBezTo>
                    <a:pt x="1654" y="3960"/>
                    <a:pt x="1454" y="3334"/>
                    <a:pt x="1253" y="2707"/>
                  </a:cubicBezTo>
                  <a:cubicBezTo>
                    <a:pt x="928" y="1980"/>
                    <a:pt x="727" y="1354"/>
                    <a:pt x="502" y="827"/>
                  </a:cubicBezTo>
                  <a:cubicBezTo>
                    <a:pt x="301" y="401"/>
                    <a:pt x="201" y="101"/>
                    <a:pt x="201" y="101"/>
                  </a:cubicBezTo>
                  <a:cubicBezTo>
                    <a:pt x="201"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039;p50">
              <a:extLst>
                <a:ext uri="{FF2B5EF4-FFF2-40B4-BE49-F238E27FC236}">
                  <a16:creationId xmlns:a16="http://schemas.microsoft.com/office/drawing/2014/main" id="{1CA653A2-7732-8843-B909-8BE45D3881FA}"/>
                </a:ext>
              </a:extLst>
            </p:cNvPr>
            <p:cNvSpPr/>
            <p:nvPr/>
          </p:nvSpPr>
          <p:spPr>
            <a:xfrm>
              <a:off x="3703217" y="3780053"/>
              <a:ext cx="52565" cy="114294"/>
            </a:xfrm>
            <a:custGeom>
              <a:avLst/>
              <a:gdLst/>
              <a:ahLst/>
              <a:cxnLst/>
              <a:rect l="l" t="t" r="r" b="b"/>
              <a:pathLst>
                <a:path w="2306" h="5014" extrusionOk="0">
                  <a:moveTo>
                    <a:pt x="0" y="1"/>
                  </a:moveTo>
                  <a:lnTo>
                    <a:pt x="0" y="101"/>
                  </a:lnTo>
                  <a:cubicBezTo>
                    <a:pt x="0" y="101"/>
                    <a:pt x="100" y="402"/>
                    <a:pt x="326" y="928"/>
                  </a:cubicBezTo>
                  <a:cubicBezTo>
                    <a:pt x="526" y="1354"/>
                    <a:pt x="727" y="1981"/>
                    <a:pt x="1053" y="2608"/>
                  </a:cubicBezTo>
                  <a:cubicBezTo>
                    <a:pt x="1253" y="3234"/>
                    <a:pt x="1579" y="3760"/>
                    <a:pt x="1779" y="4262"/>
                  </a:cubicBezTo>
                  <a:cubicBezTo>
                    <a:pt x="1880" y="4487"/>
                    <a:pt x="1980" y="4587"/>
                    <a:pt x="2105" y="4788"/>
                  </a:cubicBezTo>
                  <a:lnTo>
                    <a:pt x="2105" y="5014"/>
                  </a:lnTo>
                  <a:lnTo>
                    <a:pt x="2206" y="5014"/>
                  </a:lnTo>
                  <a:cubicBezTo>
                    <a:pt x="2306" y="5014"/>
                    <a:pt x="2306" y="5014"/>
                    <a:pt x="2306" y="4888"/>
                  </a:cubicBezTo>
                  <a:cubicBezTo>
                    <a:pt x="2306" y="4888"/>
                    <a:pt x="2206" y="4587"/>
                    <a:pt x="2105" y="4061"/>
                  </a:cubicBezTo>
                  <a:cubicBezTo>
                    <a:pt x="1880" y="3635"/>
                    <a:pt x="1679" y="3009"/>
                    <a:pt x="1353" y="2382"/>
                  </a:cubicBezTo>
                  <a:cubicBezTo>
                    <a:pt x="1153" y="1755"/>
                    <a:pt x="852" y="1254"/>
                    <a:pt x="526" y="8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040;p50">
              <a:extLst>
                <a:ext uri="{FF2B5EF4-FFF2-40B4-BE49-F238E27FC236}">
                  <a16:creationId xmlns:a16="http://schemas.microsoft.com/office/drawing/2014/main" id="{5F0CAB29-BD6A-AD4D-AF0A-18D334858A56}"/>
                </a:ext>
              </a:extLst>
            </p:cNvPr>
            <p:cNvSpPr/>
            <p:nvPr/>
          </p:nvSpPr>
          <p:spPr>
            <a:xfrm>
              <a:off x="3758062" y="3751491"/>
              <a:ext cx="54868" cy="102304"/>
            </a:xfrm>
            <a:custGeom>
              <a:avLst/>
              <a:gdLst/>
              <a:ahLst/>
              <a:cxnLst/>
              <a:rect l="l" t="t" r="r" b="b"/>
              <a:pathLst>
                <a:path w="2407" h="4488" extrusionOk="0">
                  <a:moveTo>
                    <a:pt x="0" y="1"/>
                  </a:moveTo>
                  <a:lnTo>
                    <a:pt x="0" y="101"/>
                  </a:lnTo>
                  <a:cubicBezTo>
                    <a:pt x="0" y="101"/>
                    <a:pt x="100" y="402"/>
                    <a:pt x="326" y="828"/>
                  </a:cubicBezTo>
                  <a:cubicBezTo>
                    <a:pt x="526" y="1254"/>
                    <a:pt x="727" y="1755"/>
                    <a:pt x="1053" y="2282"/>
                  </a:cubicBezTo>
                  <a:cubicBezTo>
                    <a:pt x="1353" y="2908"/>
                    <a:pt x="1679" y="3434"/>
                    <a:pt x="1880" y="3760"/>
                  </a:cubicBezTo>
                  <a:cubicBezTo>
                    <a:pt x="2080" y="4161"/>
                    <a:pt x="2306" y="4387"/>
                    <a:pt x="2306" y="4387"/>
                  </a:cubicBezTo>
                  <a:lnTo>
                    <a:pt x="2406" y="4487"/>
                  </a:lnTo>
                  <a:lnTo>
                    <a:pt x="2406" y="4387"/>
                  </a:lnTo>
                  <a:cubicBezTo>
                    <a:pt x="2406" y="4387"/>
                    <a:pt x="2306" y="4061"/>
                    <a:pt x="2206" y="3635"/>
                  </a:cubicBezTo>
                  <a:cubicBezTo>
                    <a:pt x="1980" y="3234"/>
                    <a:pt x="1679" y="2708"/>
                    <a:pt x="1353" y="2181"/>
                  </a:cubicBezTo>
                  <a:cubicBezTo>
                    <a:pt x="1153" y="1555"/>
                    <a:pt x="827" y="1028"/>
                    <a:pt x="526" y="7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041;p50">
              <a:extLst>
                <a:ext uri="{FF2B5EF4-FFF2-40B4-BE49-F238E27FC236}">
                  <a16:creationId xmlns:a16="http://schemas.microsoft.com/office/drawing/2014/main" id="{A4E5A8E9-199F-F24B-A51D-432E4C812BB5}"/>
                </a:ext>
              </a:extLst>
            </p:cNvPr>
            <p:cNvSpPr/>
            <p:nvPr/>
          </p:nvSpPr>
          <p:spPr>
            <a:xfrm>
              <a:off x="3800894" y="3717799"/>
              <a:ext cx="50309" cy="97699"/>
            </a:xfrm>
            <a:custGeom>
              <a:avLst/>
              <a:gdLst/>
              <a:ahLst/>
              <a:cxnLst/>
              <a:rect l="l" t="t" r="r" b="b"/>
              <a:pathLst>
                <a:path w="2207" h="4286" extrusionOk="0">
                  <a:moveTo>
                    <a:pt x="1" y="0"/>
                  </a:moveTo>
                  <a:lnTo>
                    <a:pt x="1" y="100"/>
                  </a:lnTo>
                  <a:lnTo>
                    <a:pt x="327" y="727"/>
                  </a:lnTo>
                  <a:cubicBezTo>
                    <a:pt x="527" y="1153"/>
                    <a:pt x="728" y="1679"/>
                    <a:pt x="1053" y="2206"/>
                  </a:cubicBezTo>
                  <a:cubicBezTo>
                    <a:pt x="1354" y="2732"/>
                    <a:pt x="1580" y="3133"/>
                    <a:pt x="1780" y="3559"/>
                  </a:cubicBezTo>
                  <a:cubicBezTo>
                    <a:pt x="1880" y="3760"/>
                    <a:pt x="1981" y="3860"/>
                    <a:pt x="1981" y="3985"/>
                  </a:cubicBezTo>
                  <a:lnTo>
                    <a:pt x="2081" y="4186"/>
                  </a:lnTo>
                  <a:lnTo>
                    <a:pt x="2206" y="4286"/>
                  </a:lnTo>
                  <a:lnTo>
                    <a:pt x="2206" y="4186"/>
                  </a:lnTo>
                  <a:cubicBezTo>
                    <a:pt x="2206" y="4186"/>
                    <a:pt x="2206" y="3860"/>
                    <a:pt x="2081" y="3459"/>
                  </a:cubicBezTo>
                  <a:cubicBezTo>
                    <a:pt x="1880" y="3033"/>
                    <a:pt x="1680" y="2506"/>
                    <a:pt x="1354" y="1980"/>
                  </a:cubicBezTo>
                  <a:cubicBezTo>
                    <a:pt x="1154" y="1479"/>
                    <a:pt x="828" y="953"/>
                    <a:pt x="527" y="627"/>
                  </a:cubicBezTo>
                  <a:cubicBezTo>
                    <a:pt x="327" y="226"/>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042;p50">
              <a:extLst>
                <a:ext uri="{FF2B5EF4-FFF2-40B4-BE49-F238E27FC236}">
                  <a16:creationId xmlns:a16="http://schemas.microsoft.com/office/drawing/2014/main" id="{C9542413-F399-904F-8A9C-C0F61F54EFB2}"/>
                </a:ext>
              </a:extLst>
            </p:cNvPr>
            <p:cNvSpPr/>
            <p:nvPr/>
          </p:nvSpPr>
          <p:spPr>
            <a:xfrm>
              <a:off x="3379844" y="3383714"/>
              <a:ext cx="157126" cy="132348"/>
            </a:xfrm>
            <a:custGeom>
              <a:avLst/>
              <a:gdLst/>
              <a:ahLst/>
              <a:cxnLst/>
              <a:rect l="l" t="t" r="r" b="b"/>
              <a:pathLst>
                <a:path w="6893" h="5806" extrusionOk="0">
                  <a:moveTo>
                    <a:pt x="4786" y="0"/>
                  </a:moveTo>
                  <a:cubicBezTo>
                    <a:pt x="4089" y="0"/>
                    <a:pt x="3760" y="1298"/>
                    <a:pt x="3760" y="1298"/>
                  </a:cubicBezTo>
                  <a:cubicBezTo>
                    <a:pt x="3760" y="1298"/>
                    <a:pt x="3484" y="322"/>
                    <a:pt x="2796" y="322"/>
                  </a:cubicBezTo>
                  <a:cubicBezTo>
                    <a:pt x="2736" y="322"/>
                    <a:pt x="2673" y="329"/>
                    <a:pt x="2607" y="345"/>
                  </a:cubicBezTo>
                  <a:cubicBezTo>
                    <a:pt x="1755" y="571"/>
                    <a:pt x="2607" y="1724"/>
                    <a:pt x="2607" y="1724"/>
                  </a:cubicBezTo>
                  <a:cubicBezTo>
                    <a:pt x="2607" y="1724"/>
                    <a:pt x="1600" y="1137"/>
                    <a:pt x="977" y="1137"/>
                  </a:cubicBezTo>
                  <a:cubicBezTo>
                    <a:pt x="726" y="1137"/>
                    <a:pt x="538" y="1232"/>
                    <a:pt x="502" y="1498"/>
                  </a:cubicBezTo>
                  <a:cubicBezTo>
                    <a:pt x="401" y="2451"/>
                    <a:pt x="1755" y="2852"/>
                    <a:pt x="1755" y="2852"/>
                  </a:cubicBezTo>
                  <a:cubicBezTo>
                    <a:pt x="1755" y="2852"/>
                    <a:pt x="0" y="3077"/>
                    <a:pt x="201" y="3804"/>
                  </a:cubicBezTo>
                  <a:cubicBezTo>
                    <a:pt x="313" y="4038"/>
                    <a:pt x="558" y="4111"/>
                    <a:pt x="821" y="4111"/>
                  </a:cubicBezTo>
                  <a:cubicBezTo>
                    <a:pt x="1262" y="4111"/>
                    <a:pt x="1755" y="3904"/>
                    <a:pt x="1755" y="3904"/>
                  </a:cubicBezTo>
                  <a:lnTo>
                    <a:pt x="1755" y="3904"/>
                  </a:lnTo>
                  <a:cubicBezTo>
                    <a:pt x="1755" y="3904"/>
                    <a:pt x="1554" y="5583"/>
                    <a:pt x="2081" y="5784"/>
                  </a:cubicBezTo>
                  <a:cubicBezTo>
                    <a:pt x="2120" y="5799"/>
                    <a:pt x="2160" y="5806"/>
                    <a:pt x="2201" y="5806"/>
                  </a:cubicBezTo>
                  <a:cubicBezTo>
                    <a:pt x="2711" y="5806"/>
                    <a:pt x="3334" y="4731"/>
                    <a:pt x="3334" y="4731"/>
                  </a:cubicBezTo>
                  <a:cubicBezTo>
                    <a:pt x="3334" y="4731"/>
                    <a:pt x="3808" y="5300"/>
                    <a:pt x="4277" y="5300"/>
                  </a:cubicBezTo>
                  <a:cubicBezTo>
                    <a:pt x="4348" y="5300"/>
                    <a:pt x="4418" y="5287"/>
                    <a:pt x="4487" y="5258"/>
                  </a:cubicBezTo>
                  <a:cubicBezTo>
                    <a:pt x="4888" y="5057"/>
                    <a:pt x="4487" y="4230"/>
                    <a:pt x="4487" y="4230"/>
                  </a:cubicBezTo>
                  <a:lnTo>
                    <a:pt x="4487" y="4230"/>
                  </a:lnTo>
                  <a:cubicBezTo>
                    <a:pt x="4487" y="4230"/>
                    <a:pt x="5133" y="4598"/>
                    <a:pt x="5660" y="4598"/>
                  </a:cubicBezTo>
                  <a:cubicBezTo>
                    <a:pt x="5924" y="4598"/>
                    <a:pt x="6158" y="4506"/>
                    <a:pt x="6266" y="4230"/>
                  </a:cubicBezTo>
                  <a:cubicBezTo>
                    <a:pt x="6567" y="3378"/>
                    <a:pt x="5214" y="2852"/>
                    <a:pt x="5214" y="2852"/>
                  </a:cubicBezTo>
                  <a:cubicBezTo>
                    <a:pt x="5214" y="2852"/>
                    <a:pt x="6893" y="2651"/>
                    <a:pt x="6667" y="2024"/>
                  </a:cubicBezTo>
                  <a:cubicBezTo>
                    <a:pt x="6569" y="1717"/>
                    <a:pt x="6218" y="1639"/>
                    <a:pt x="5885" y="1639"/>
                  </a:cubicBezTo>
                  <a:cubicBezTo>
                    <a:pt x="5539" y="1639"/>
                    <a:pt x="5214" y="1724"/>
                    <a:pt x="5214" y="1724"/>
                  </a:cubicBezTo>
                  <a:cubicBezTo>
                    <a:pt x="5214" y="1724"/>
                    <a:pt x="5840" y="471"/>
                    <a:pt x="5013" y="45"/>
                  </a:cubicBezTo>
                  <a:cubicBezTo>
                    <a:pt x="4933" y="14"/>
                    <a:pt x="4858" y="0"/>
                    <a:pt x="4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043;p50">
              <a:extLst>
                <a:ext uri="{FF2B5EF4-FFF2-40B4-BE49-F238E27FC236}">
                  <a16:creationId xmlns:a16="http://schemas.microsoft.com/office/drawing/2014/main" id="{57E533CF-9C84-9B4E-ABE9-C899D986D2DE}"/>
                </a:ext>
              </a:extLst>
            </p:cNvPr>
            <p:cNvSpPr/>
            <p:nvPr/>
          </p:nvSpPr>
          <p:spPr>
            <a:xfrm>
              <a:off x="3419827" y="3525249"/>
              <a:ext cx="40598" cy="309100"/>
            </a:xfrm>
            <a:custGeom>
              <a:avLst/>
              <a:gdLst/>
              <a:ahLst/>
              <a:cxnLst/>
              <a:rect l="l" t="t" r="r" b="b"/>
              <a:pathLst>
                <a:path w="1781" h="13560" extrusionOk="0">
                  <a:moveTo>
                    <a:pt x="1" y="1"/>
                  </a:moveTo>
                  <a:lnTo>
                    <a:pt x="1" y="13560"/>
                  </a:lnTo>
                  <a:lnTo>
                    <a:pt x="1780" y="13560"/>
                  </a:lnTo>
                  <a:lnTo>
                    <a:pt x="17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044;p50">
              <a:extLst>
                <a:ext uri="{FF2B5EF4-FFF2-40B4-BE49-F238E27FC236}">
                  <a16:creationId xmlns:a16="http://schemas.microsoft.com/office/drawing/2014/main" id="{018593AC-0E08-DB40-9524-58976188DDC6}"/>
                </a:ext>
              </a:extLst>
            </p:cNvPr>
            <p:cNvSpPr/>
            <p:nvPr/>
          </p:nvSpPr>
          <p:spPr>
            <a:xfrm>
              <a:off x="3479824" y="3525249"/>
              <a:ext cx="114271" cy="266268"/>
            </a:xfrm>
            <a:custGeom>
              <a:avLst/>
              <a:gdLst/>
              <a:ahLst/>
              <a:cxnLst/>
              <a:rect l="l" t="t" r="r" b="b"/>
              <a:pathLst>
                <a:path w="5013" h="11681" extrusionOk="0">
                  <a:moveTo>
                    <a:pt x="101" y="1"/>
                  </a:moveTo>
                  <a:lnTo>
                    <a:pt x="0" y="101"/>
                  </a:lnTo>
                  <a:cubicBezTo>
                    <a:pt x="0" y="1655"/>
                    <a:pt x="1354" y="3535"/>
                    <a:pt x="1980" y="4913"/>
                  </a:cubicBezTo>
                  <a:cubicBezTo>
                    <a:pt x="2807" y="6993"/>
                    <a:pt x="4261" y="9299"/>
                    <a:pt x="4487" y="11480"/>
                  </a:cubicBezTo>
                  <a:cubicBezTo>
                    <a:pt x="4487" y="11580"/>
                    <a:pt x="4587" y="11680"/>
                    <a:pt x="4687" y="11680"/>
                  </a:cubicBezTo>
                  <a:cubicBezTo>
                    <a:pt x="4787" y="11680"/>
                    <a:pt x="4888" y="11580"/>
                    <a:pt x="4888" y="11480"/>
                  </a:cubicBezTo>
                  <a:cubicBezTo>
                    <a:pt x="5013" y="9600"/>
                    <a:pt x="3534" y="7520"/>
                    <a:pt x="2908" y="5740"/>
                  </a:cubicBezTo>
                  <a:cubicBezTo>
                    <a:pt x="2181" y="3660"/>
                    <a:pt x="1128" y="1981"/>
                    <a:pt x="201" y="101"/>
                  </a:cubicBezTo>
                  <a:lnTo>
                    <a:pt x="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045;p50">
              <a:extLst>
                <a:ext uri="{FF2B5EF4-FFF2-40B4-BE49-F238E27FC236}">
                  <a16:creationId xmlns:a16="http://schemas.microsoft.com/office/drawing/2014/main" id="{C802C4BE-5516-044F-B448-069B3073F631}"/>
                </a:ext>
              </a:extLst>
            </p:cNvPr>
            <p:cNvSpPr/>
            <p:nvPr/>
          </p:nvSpPr>
          <p:spPr>
            <a:xfrm>
              <a:off x="3529518" y="3508699"/>
              <a:ext cx="214273" cy="194829"/>
            </a:xfrm>
            <a:custGeom>
              <a:avLst/>
              <a:gdLst/>
              <a:ahLst/>
              <a:cxnLst/>
              <a:rect l="l" t="t" r="r" b="b"/>
              <a:pathLst>
                <a:path w="9400" h="8547" extrusionOk="0">
                  <a:moveTo>
                    <a:pt x="101" y="0"/>
                  </a:moveTo>
                  <a:cubicBezTo>
                    <a:pt x="1" y="0"/>
                    <a:pt x="1" y="100"/>
                    <a:pt x="1" y="201"/>
                  </a:cubicBezTo>
                  <a:cubicBezTo>
                    <a:pt x="527" y="727"/>
                    <a:pt x="1154" y="1028"/>
                    <a:pt x="1780" y="1454"/>
                  </a:cubicBezTo>
                  <a:cubicBezTo>
                    <a:pt x="2833" y="2181"/>
                    <a:pt x="3760" y="3008"/>
                    <a:pt x="4713" y="3860"/>
                  </a:cubicBezTo>
                  <a:cubicBezTo>
                    <a:pt x="6267" y="5313"/>
                    <a:pt x="7319" y="7193"/>
                    <a:pt x="8973" y="8446"/>
                  </a:cubicBezTo>
                  <a:cubicBezTo>
                    <a:pt x="8973" y="8547"/>
                    <a:pt x="9099" y="8547"/>
                    <a:pt x="9099" y="8547"/>
                  </a:cubicBezTo>
                  <a:cubicBezTo>
                    <a:pt x="9299" y="8547"/>
                    <a:pt x="9399" y="8246"/>
                    <a:pt x="9299" y="8146"/>
                  </a:cubicBezTo>
                  <a:cubicBezTo>
                    <a:pt x="8347" y="6141"/>
                    <a:pt x="6467" y="4687"/>
                    <a:pt x="4913" y="3334"/>
                  </a:cubicBezTo>
                  <a:cubicBezTo>
                    <a:pt x="3460" y="1980"/>
                    <a:pt x="1881" y="1028"/>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Rectangle 72">
            <a:extLst>
              <a:ext uri="{FF2B5EF4-FFF2-40B4-BE49-F238E27FC236}">
                <a16:creationId xmlns:a16="http://schemas.microsoft.com/office/drawing/2014/main" id="{31704594-26EB-8F45-90B9-E2621F91C0EC}"/>
              </a:ext>
            </a:extLst>
          </p:cNvPr>
          <p:cNvSpPr/>
          <p:nvPr/>
        </p:nvSpPr>
        <p:spPr>
          <a:xfrm>
            <a:off x="1035955" y="862575"/>
            <a:ext cx="10727718" cy="2677656"/>
          </a:xfrm>
          <a:prstGeom prst="rect">
            <a:avLst/>
          </a:prstGeom>
        </p:spPr>
        <p:txBody>
          <a:bodyPr wrap="square">
            <a:spAutoFit/>
          </a:bodyPr>
          <a:lstStyle/>
          <a:p>
            <a:pPr algn="just"/>
            <a:r>
              <a:rPr lang="vi-VN" sz="2400" b="1" i="1" spc="-30">
                <a:solidFill>
                  <a:srgbClr val="000000"/>
                </a:solidFill>
                <a:latin typeface="Times New Roman" panose="02020603050405020304" pitchFamily="18" charset="0"/>
                <a:ea typeface="ArialMT"/>
              </a:rPr>
              <a:t>- </a:t>
            </a:r>
            <a:r>
              <a:rPr lang="en-US" sz="2400" b="1" i="1" spc="-30">
                <a:solidFill>
                  <a:srgbClr val="000000"/>
                </a:solidFill>
                <a:latin typeface="Times New Roman" panose="02020603050405020304" pitchFamily="18" charset="0"/>
                <a:ea typeface="ArialMT"/>
              </a:rPr>
              <a:t>Tình huống </a:t>
            </a:r>
            <a:r>
              <a:rPr lang="vi-VN" sz="2400" b="1" i="1" spc="-30">
                <a:solidFill>
                  <a:srgbClr val="000000"/>
                </a:solidFill>
                <a:latin typeface="Times New Roman" panose="02020603050405020304" pitchFamily="18" charset="0"/>
                <a:ea typeface="ArialMT"/>
              </a:rPr>
              <a:t>gặp gỡ: </a:t>
            </a:r>
            <a:endParaRPr lang="en-VN" sz="2400" b="1" i="1">
              <a:solidFill>
                <a:srgbClr val="000000"/>
              </a:solidFill>
              <a:latin typeface="Times New Roman" panose="02020603050405020304" pitchFamily="18" charset="0"/>
              <a:ea typeface="Calibri" panose="020F0502020204030204" pitchFamily="34" charset="0"/>
            </a:endParaRPr>
          </a:p>
          <a:p>
            <a:pPr algn="just"/>
            <a:r>
              <a:rPr lang="vi-VN" sz="2400" spc="-30">
                <a:solidFill>
                  <a:srgbClr val="000000"/>
                </a:solidFill>
                <a:latin typeface="Times New Roman" panose="02020603050405020304" pitchFamily="18" charset="0"/>
                <a:ea typeface="ArialMT"/>
              </a:rPr>
              <a:t>+ Gấu con đi dạo trong rừng nhỏ, nhặt những quả thông.</a:t>
            </a:r>
            <a:endParaRPr lang="en-VN" sz="2400">
              <a:solidFill>
                <a:srgbClr val="000000"/>
              </a:solidFill>
              <a:latin typeface="Times New Roman" panose="02020603050405020304" pitchFamily="18" charset="0"/>
              <a:ea typeface="Calibri" panose="020F0502020204030204" pitchFamily="34" charset="0"/>
            </a:endParaRPr>
          </a:p>
          <a:p>
            <a:pPr algn="just"/>
            <a:r>
              <a:rPr lang="vi-VN" sz="2400" spc="-30">
                <a:solidFill>
                  <a:srgbClr val="000000"/>
                </a:solidFill>
                <a:latin typeface="Times New Roman" panose="02020603050405020304" pitchFamily="18" charset="0"/>
                <a:ea typeface="ArialMT"/>
              </a:rPr>
              <a:t>+ Đột nhiên bị một quả thông rụng vào đầu, vấp chân ngã.</a:t>
            </a:r>
            <a:endParaRPr lang="en-VN" sz="2400">
              <a:solidFill>
                <a:srgbClr val="000000"/>
              </a:solidFill>
              <a:latin typeface="Times New Roman" panose="02020603050405020304" pitchFamily="18" charset="0"/>
              <a:ea typeface="Calibri" panose="020F0502020204030204" pitchFamily="34" charset="0"/>
            </a:endParaRPr>
          </a:p>
          <a:p>
            <a:pPr algn="just"/>
            <a:r>
              <a:rPr lang="vi-VN" sz="2400" b="1" i="1" spc="-30">
                <a:solidFill>
                  <a:srgbClr val="000000"/>
                </a:solidFill>
                <a:latin typeface="Times New Roman" panose="02020603050405020304" pitchFamily="18" charset="0"/>
                <a:ea typeface="ArialMT"/>
              </a:rPr>
              <a:t>- Thái độ của các loài vật:</a:t>
            </a:r>
            <a:endParaRPr lang="en-VN" sz="2400" b="1" i="1">
              <a:solidFill>
                <a:srgbClr val="000000"/>
              </a:solidFill>
              <a:latin typeface="Times New Roman" panose="02020603050405020304" pitchFamily="18" charset="0"/>
              <a:ea typeface="Calibri" panose="020F0502020204030204" pitchFamily="34" charset="0"/>
            </a:endParaRPr>
          </a:p>
          <a:p>
            <a:pPr algn="just"/>
            <a:r>
              <a:rPr lang="vi-VN" sz="2400" spc="-30">
                <a:solidFill>
                  <a:srgbClr val="000000"/>
                </a:solidFill>
                <a:latin typeface="Times New Roman" panose="02020603050405020304" pitchFamily="18" charset="0"/>
                <a:ea typeface="ArialMT"/>
              </a:rPr>
              <a:t>+ Con sáo: hét thật to trêu chọc “Ê gấu, chân vòng kiềng / Giẫm phải đuôi à nhóc!”. </a:t>
            </a:r>
            <a:endParaRPr lang="en-VN" sz="2400">
              <a:solidFill>
                <a:srgbClr val="000000"/>
              </a:solidFill>
              <a:latin typeface="Times New Roman" panose="02020603050405020304" pitchFamily="18" charset="0"/>
              <a:ea typeface="Calibri" panose="020F0502020204030204" pitchFamily="34" charset="0"/>
            </a:endParaRPr>
          </a:p>
          <a:p>
            <a:pPr algn="just"/>
            <a:r>
              <a:rPr lang="vi-VN" sz="2400" spc="-30">
                <a:solidFill>
                  <a:srgbClr val="000000"/>
                </a:solidFill>
                <a:latin typeface="Times New Roman" panose="02020603050405020304" pitchFamily="18" charset="0"/>
                <a:ea typeface="ArialMT"/>
              </a:rPr>
              <a:t>+ Cả đàn 5 con thỏ: núp trong bụi hùa theo, hét thật to “Đến xấu!”. </a:t>
            </a:r>
            <a:endParaRPr lang="en-VN" sz="2400">
              <a:solidFill>
                <a:srgbClr val="000000"/>
              </a:solidFill>
              <a:latin typeface="Times New Roman" panose="02020603050405020304" pitchFamily="18" charset="0"/>
              <a:ea typeface="Calibri" panose="020F0502020204030204" pitchFamily="34" charset="0"/>
            </a:endParaRPr>
          </a:p>
          <a:p>
            <a:pPr algn="just"/>
            <a:r>
              <a:rPr lang="vi-VN" sz="2400" spc="-30">
                <a:solidFill>
                  <a:srgbClr val="000000"/>
                </a:solidFill>
                <a:latin typeface="Times New Roman" panose="02020603050405020304" pitchFamily="18" charset="0"/>
                <a:ea typeface="ArialMT"/>
              </a:rPr>
              <a:t>+ Tất cả đều chê bai gấu con.</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74" name="Rectangle 73">
            <a:extLst>
              <a:ext uri="{FF2B5EF4-FFF2-40B4-BE49-F238E27FC236}">
                <a16:creationId xmlns:a16="http://schemas.microsoft.com/office/drawing/2014/main" id="{AA07F39D-B413-0045-852E-A1BEE44F59F3}"/>
              </a:ext>
            </a:extLst>
          </p:cNvPr>
          <p:cNvSpPr/>
          <p:nvPr/>
        </p:nvSpPr>
        <p:spPr>
          <a:xfrm>
            <a:off x="3865593" y="3429000"/>
            <a:ext cx="8046274" cy="3046988"/>
          </a:xfrm>
          <a:prstGeom prst="rect">
            <a:avLst/>
          </a:prstGeom>
        </p:spPr>
        <p:txBody>
          <a:bodyPr wrap="square">
            <a:spAutoFit/>
          </a:bodyPr>
          <a:lstStyle/>
          <a:p>
            <a:pPr algn="just"/>
            <a:r>
              <a:rPr lang="vi-VN" sz="2400" dirty="0">
                <a:solidFill>
                  <a:srgbClr val="000000"/>
                </a:solidFill>
                <a:latin typeface="Times New Roman" panose="02020603050405020304" pitchFamily="18" charset="0"/>
                <a:ea typeface="Calibri" panose="020F0502020204030204" pitchFamily="34" charset="0"/>
              </a:rPr>
              <a:t>→ Số lượng động vật chê bai tăng dần: 1 con sáo → 5 </a:t>
            </a:r>
            <a:r>
              <a:rPr lang="vi-VN" sz="2400">
                <a:solidFill>
                  <a:srgbClr val="000000"/>
                </a:solidFill>
                <a:latin typeface="Times New Roman" panose="02020603050405020304" pitchFamily="18" charset="0"/>
                <a:ea typeface="Calibri" panose="020F0502020204030204" pitchFamily="34" charset="0"/>
              </a:rPr>
              <a:t>con thỏ</a:t>
            </a:r>
            <a:r>
              <a:rPr lang="en-US" sz="2400">
                <a:solidFill>
                  <a:srgbClr val="000000"/>
                </a:solidFill>
                <a:latin typeface="Times New Roman" panose="02020603050405020304" pitchFamily="18" charset="0"/>
                <a:ea typeface="Calibri" panose="020F0502020204030204" pitchFamily="34" charset="0"/>
              </a:rPr>
              <a:t>.</a:t>
            </a:r>
          </a:p>
          <a:p>
            <a:pPr algn="just"/>
            <a:r>
              <a:rPr lang="vi-VN" sz="2400" spc="-30">
                <a:solidFill>
                  <a:srgbClr val="000000"/>
                </a:solidFill>
                <a:latin typeface="Times New Roman" panose="02020603050405020304" pitchFamily="18" charset="0"/>
                <a:ea typeface="ArialMT"/>
              </a:rPr>
              <a:t>=&gt; Nếu như 1 người có suy nghĩ ác ý thì sau đó sẽ lan ra rất nhiều người. Sự ác ý xuất phát từ những điều rất nhỏ.</a:t>
            </a:r>
            <a:r>
              <a:rPr lang="en-VN" sz="2400"/>
              <a:t> </a:t>
            </a:r>
            <a:endParaRPr lang="en-US" sz="2400">
              <a:solidFill>
                <a:srgbClr val="000000"/>
              </a:solidFill>
              <a:latin typeface="Times New Roman" panose="02020603050405020304" pitchFamily="18" charset="0"/>
              <a:ea typeface="Calibri" panose="020F0502020204030204" pitchFamily="34" charset="0"/>
            </a:endParaRPr>
          </a:p>
          <a:p>
            <a:pPr algn="just"/>
            <a:r>
              <a:rPr lang="en-US" sz="2400" b="1" i="1">
                <a:solidFill>
                  <a:srgbClr val="000000"/>
                </a:solidFill>
                <a:latin typeface="Times New Roman" panose="02020603050405020304" pitchFamily="18" charset="0"/>
                <a:ea typeface="Calibri" panose="020F0502020204030204" pitchFamily="34" charset="0"/>
              </a:rPr>
              <a:t>- Nghệ thuật:</a:t>
            </a:r>
            <a:endParaRPr lang="en-VN" sz="2400" b="1" i="1" dirty="0">
              <a:solidFill>
                <a:srgbClr val="000000"/>
              </a:solidFill>
              <a:latin typeface="Times New Roman" panose="02020603050405020304" pitchFamily="18" charset="0"/>
              <a:ea typeface="Calibri" panose="020F0502020204030204" pitchFamily="34" charset="0"/>
            </a:endParaRPr>
          </a:p>
          <a:p>
            <a:pPr algn="just"/>
            <a:r>
              <a:rPr lang="en-US" sz="2400" dirty="0">
                <a:solidFill>
                  <a:srgbClr val="000000"/>
                </a:solidFill>
                <a:latin typeface="Times New Roman" panose="02020603050405020304" pitchFamily="18" charset="0"/>
                <a:ea typeface="Calibri" panose="020F0502020204030204" pitchFamily="34" charset="0"/>
              </a:rPr>
              <a:t>+</a:t>
            </a:r>
            <a:r>
              <a:rPr lang="vi-VN" sz="240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latin typeface="Times New Roman" panose="02020603050405020304" pitchFamily="18" charset="0"/>
                <a:ea typeface="Calibri" panose="020F0502020204030204" pitchFamily="34" charset="0"/>
              </a:rPr>
              <a:t>Điệp ngữ “Gấu con chân vòng kiềng</a:t>
            </a:r>
            <a:r>
              <a:rPr lang="vi-VN" sz="2400">
                <a:solidFill>
                  <a:srgbClr val="000000"/>
                </a:solidFill>
                <a:latin typeface="Times New Roman" panose="02020603050405020304" pitchFamily="18" charset="0"/>
                <a:ea typeface="Calibri" panose="020F0502020204030204" pitchFamily="34" charset="0"/>
              </a:rPr>
              <a:t>” </a:t>
            </a:r>
            <a:r>
              <a:rPr lang="en-US" sz="2400">
                <a:solidFill>
                  <a:srgbClr val="000000"/>
                </a:solidFill>
                <a:latin typeface="Times New Roman" panose="02020603050405020304" pitchFamily="18" charset="0"/>
                <a:ea typeface="Calibri" panose="020F0502020204030204" pitchFamily="34" charset="0"/>
              </a:rPr>
              <a:t>=&gt; </a:t>
            </a:r>
            <a:r>
              <a:rPr lang="vi-VN" sz="2400">
                <a:solidFill>
                  <a:srgbClr val="000000"/>
                </a:solidFill>
                <a:latin typeface="Times New Roman" panose="02020603050405020304" pitchFamily="18" charset="0"/>
                <a:ea typeface="Calibri" panose="020F0502020204030204" pitchFamily="34" charset="0"/>
              </a:rPr>
              <a:t>nhấn </a:t>
            </a:r>
            <a:r>
              <a:rPr lang="vi-VN" sz="2400" dirty="0">
                <a:solidFill>
                  <a:srgbClr val="000000"/>
                </a:solidFill>
                <a:latin typeface="Times New Roman" panose="02020603050405020304" pitchFamily="18" charset="0"/>
                <a:ea typeface="Calibri" panose="020F0502020204030204" pitchFamily="34" charset="0"/>
              </a:rPr>
              <a:t>mạnh đặc điểm chân vòng kiềng của gấu con. </a:t>
            </a:r>
            <a:endParaRPr lang="en-VN" sz="2400" dirty="0">
              <a:solidFill>
                <a:srgbClr val="000000"/>
              </a:solidFill>
              <a:latin typeface="Times New Roman" panose="02020603050405020304" pitchFamily="18" charset="0"/>
              <a:ea typeface="Calibri" panose="020F0502020204030204" pitchFamily="34" charset="0"/>
            </a:endParaRPr>
          </a:p>
          <a:p>
            <a:pPr algn="just"/>
            <a:r>
              <a:rPr lang="en-US" sz="2400" dirty="0">
                <a:solidFill>
                  <a:srgbClr val="000000"/>
                </a:solidFill>
                <a:latin typeface="Times New Roman" panose="02020603050405020304" pitchFamily="18" charset="0"/>
                <a:ea typeface="Calibri" panose="020F0502020204030204" pitchFamily="34" charset="0"/>
              </a:rPr>
              <a:t>+</a:t>
            </a:r>
            <a:r>
              <a:rPr lang="vi-VN" sz="2400">
                <a:solidFill>
                  <a:srgbClr val="000000"/>
                </a:solidFill>
                <a:latin typeface="Times New Roman" panose="02020603050405020304" pitchFamily="18" charset="0"/>
                <a:ea typeface="Calibri" panose="020F0502020204030204" pitchFamily="34" charset="0"/>
              </a:rPr>
              <a:t> </a:t>
            </a:r>
            <a:r>
              <a:rPr lang="vi-VN" sz="2400" dirty="0">
                <a:solidFill>
                  <a:srgbClr val="000000"/>
                </a:solidFill>
                <a:latin typeface="Times New Roman" panose="02020603050405020304" pitchFamily="18" charset="0"/>
                <a:ea typeface="Calibri" panose="020F0502020204030204" pitchFamily="34" charset="0"/>
              </a:rPr>
              <a:t>Dấu ba chấm cuối </a:t>
            </a:r>
            <a:r>
              <a:rPr lang="vi-VN" sz="2400">
                <a:solidFill>
                  <a:srgbClr val="000000"/>
                </a:solidFill>
                <a:latin typeface="Times New Roman" panose="02020603050405020304" pitchFamily="18" charset="0"/>
                <a:ea typeface="Calibri" panose="020F0502020204030204" pitchFamily="34" charset="0"/>
              </a:rPr>
              <a:t>câu </a:t>
            </a:r>
            <a:r>
              <a:rPr lang="en-US" sz="2400">
                <a:solidFill>
                  <a:srgbClr val="000000"/>
                </a:solidFill>
                <a:latin typeface="Times New Roman" panose="02020603050405020304" pitchFamily="18" charset="0"/>
                <a:ea typeface="Calibri" panose="020F0502020204030204" pitchFamily="34" charset="0"/>
              </a:rPr>
              <a:t>=&gt; </a:t>
            </a:r>
            <a:r>
              <a:rPr lang="vi-VN" sz="2400">
                <a:solidFill>
                  <a:srgbClr val="000000"/>
                </a:solidFill>
                <a:latin typeface="Times New Roman" panose="02020603050405020304" pitchFamily="18" charset="0"/>
                <a:ea typeface="Calibri" panose="020F0502020204030204" pitchFamily="34" charset="0"/>
              </a:rPr>
              <a:t>tạo </a:t>
            </a:r>
            <a:r>
              <a:rPr lang="vi-VN" sz="2400" dirty="0">
                <a:solidFill>
                  <a:srgbClr val="000000"/>
                </a:solidFill>
                <a:latin typeface="Times New Roman" panose="02020603050405020304" pitchFamily="18" charset="0"/>
                <a:ea typeface="Calibri" panose="020F0502020204030204" pitchFamily="34" charset="0"/>
              </a:rPr>
              <a:t>độ mở, dư âm của tiếng trêu đùa còn mãi cho đến khi gấu con về nhà</a:t>
            </a:r>
            <a:r>
              <a:rPr lang="vi-VN" sz="2400">
                <a:solidFill>
                  <a:srgbClr val="000000"/>
                </a:solidFill>
                <a:latin typeface="Times New Roman" panose="02020603050405020304" pitchFamily="18" charset="0"/>
                <a:ea typeface="Calibri" panose="020F0502020204030204" pitchFamily="34" charset="0"/>
              </a:rPr>
              <a:t>. </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DCE3BB0F-386A-245A-154E-1BE73241BB92}"/>
              </a:ext>
            </a:extLst>
          </p:cNvPr>
          <p:cNvSpPr txBox="1"/>
          <p:nvPr/>
        </p:nvSpPr>
        <p:spPr>
          <a:xfrm>
            <a:off x="803236" y="232463"/>
            <a:ext cx="11388764" cy="584775"/>
          </a:xfrm>
          <a:prstGeom prst="rect">
            <a:avLst/>
          </a:prstGeom>
          <a:noFill/>
        </p:spPr>
        <p:txBody>
          <a:bodyPr wrap="square">
            <a:spAutoFit/>
          </a:bodyPr>
          <a:lstStyle/>
          <a:p>
            <a:pPr algn="just"/>
            <a:r>
              <a:rPr lang="en-US" sz="3200" b="1" spc="-30">
                <a:solidFill>
                  <a:srgbClr val="C00000"/>
                </a:solidFill>
                <a:latin typeface="Times New Roman" panose="02020603050405020304" pitchFamily="18" charset="0"/>
                <a:ea typeface="ArialMT"/>
              </a:rPr>
              <a:t>1.</a:t>
            </a:r>
            <a:r>
              <a:rPr lang="vi-VN" sz="3200" b="1" spc="-30">
                <a:solidFill>
                  <a:srgbClr val="C00000"/>
                </a:solidFill>
                <a:latin typeface="Times New Roman" panose="02020603050405020304" pitchFamily="18" charset="0"/>
                <a:ea typeface="ArialMT"/>
              </a:rPr>
              <a:t> Cách đối xử của các loài vật khác với gấu con chân vòng kiềng</a:t>
            </a:r>
            <a:endParaRPr lang="en-VN" sz="3200">
              <a:solidFill>
                <a:srgbClr val="C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5837884"/>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barn(inVertical)">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 calcmode="lin" valueType="num">
                                      <p:cBhvr additive="base">
                                        <p:cTn id="12" dur="500" fill="hold"/>
                                        <p:tgtEl>
                                          <p:spTgt spid="7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3">
                                            <p:txEl>
                                              <p:pRg st="2" end="2"/>
                                            </p:txEl>
                                          </p:spTgt>
                                        </p:tgtEl>
                                        <p:attrNameLst>
                                          <p:attrName>style.visibility</p:attrName>
                                        </p:attrNameLst>
                                      </p:cBhvr>
                                      <p:to>
                                        <p:strVal val="visible"/>
                                      </p:to>
                                    </p:set>
                                    <p:anim calcmode="lin" valueType="num">
                                      <p:cBhvr additive="base">
                                        <p:cTn id="16" dur="500" fill="hold"/>
                                        <p:tgtEl>
                                          <p:spTgt spid="7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7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xEl>
                                              <p:pRg st="3" end="3"/>
                                            </p:txEl>
                                          </p:spTgt>
                                        </p:tgtEl>
                                        <p:attrNameLst>
                                          <p:attrName>style.visibility</p:attrName>
                                        </p:attrNameLst>
                                      </p:cBhvr>
                                      <p:to>
                                        <p:strVal val="visible"/>
                                      </p:to>
                                    </p:set>
                                    <p:animEffect transition="in" filter="barn(inVertical)">
                                      <p:cBhvr>
                                        <p:cTn id="22" dur="500"/>
                                        <p:tgtEl>
                                          <p:spTgt spid="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3">
                                            <p:txEl>
                                              <p:pRg st="4" end="4"/>
                                            </p:txEl>
                                          </p:spTgt>
                                        </p:tgtEl>
                                        <p:attrNameLst>
                                          <p:attrName>style.visibility</p:attrName>
                                        </p:attrNameLst>
                                      </p:cBhvr>
                                      <p:to>
                                        <p:strVal val="visible"/>
                                      </p:to>
                                    </p:set>
                                    <p:anim calcmode="lin" valueType="num">
                                      <p:cBhvr additive="base">
                                        <p:cTn id="27" dur="500" fill="hold"/>
                                        <p:tgtEl>
                                          <p:spTgt spid="7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3">
                                            <p:txEl>
                                              <p:pRg st="5" end="5"/>
                                            </p:txEl>
                                          </p:spTgt>
                                        </p:tgtEl>
                                        <p:attrNameLst>
                                          <p:attrName>style.visibility</p:attrName>
                                        </p:attrNameLst>
                                      </p:cBhvr>
                                      <p:to>
                                        <p:strVal val="visible"/>
                                      </p:to>
                                    </p:set>
                                    <p:anim calcmode="lin" valueType="num">
                                      <p:cBhvr additive="base">
                                        <p:cTn id="31" dur="500" fill="hold"/>
                                        <p:tgtEl>
                                          <p:spTgt spid="7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3">
                                            <p:txEl>
                                              <p:pRg st="6" end="6"/>
                                            </p:txEl>
                                          </p:spTgt>
                                        </p:tgtEl>
                                        <p:attrNameLst>
                                          <p:attrName>style.visibility</p:attrName>
                                        </p:attrNameLst>
                                      </p:cBhvr>
                                      <p:to>
                                        <p:strVal val="visible"/>
                                      </p:to>
                                    </p:set>
                                    <p:anim calcmode="lin" valueType="num">
                                      <p:cBhvr additive="base">
                                        <p:cTn id="35" dur="500" fill="hold"/>
                                        <p:tgtEl>
                                          <p:spTgt spid="7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4">
                                            <p:txEl>
                                              <p:pRg st="0" end="0"/>
                                            </p:txEl>
                                          </p:spTgt>
                                        </p:tgtEl>
                                        <p:attrNameLst>
                                          <p:attrName>style.visibility</p:attrName>
                                        </p:attrNameLst>
                                      </p:cBhvr>
                                      <p:to>
                                        <p:strVal val="visible"/>
                                      </p:to>
                                    </p:set>
                                    <p:anim calcmode="lin" valueType="num">
                                      <p:cBhvr additive="base">
                                        <p:cTn id="41" dur="500" fill="hold"/>
                                        <p:tgtEl>
                                          <p:spTgt spid="7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4">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4">
                                            <p:txEl>
                                              <p:pRg st="1" end="1"/>
                                            </p:txEl>
                                          </p:spTgt>
                                        </p:tgtEl>
                                        <p:attrNameLst>
                                          <p:attrName>style.visibility</p:attrName>
                                        </p:attrNameLst>
                                      </p:cBhvr>
                                      <p:to>
                                        <p:strVal val="visible"/>
                                      </p:to>
                                    </p:set>
                                    <p:anim calcmode="lin" valueType="num">
                                      <p:cBhvr additive="base">
                                        <p:cTn id="45" dur="500" fill="hold"/>
                                        <p:tgtEl>
                                          <p:spTgt spid="74">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4">
                                            <p:txEl>
                                              <p:pRg st="2" end="2"/>
                                            </p:txEl>
                                          </p:spTgt>
                                        </p:tgtEl>
                                        <p:attrNameLst>
                                          <p:attrName>style.visibility</p:attrName>
                                        </p:attrNameLst>
                                      </p:cBhvr>
                                      <p:to>
                                        <p:strVal val="visible"/>
                                      </p:to>
                                    </p:set>
                                    <p:animEffect transition="in" filter="wipe(down)">
                                      <p:cBhvr>
                                        <p:cTn id="51" dur="500"/>
                                        <p:tgtEl>
                                          <p:spTgt spid="74">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4">
                                            <p:txEl>
                                              <p:pRg st="3" end="3"/>
                                            </p:txEl>
                                          </p:spTgt>
                                        </p:tgtEl>
                                        <p:attrNameLst>
                                          <p:attrName>style.visibility</p:attrName>
                                        </p:attrNameLst>
                                      </p:cBhvr>
                                      <p:to>
                                        <p:strVal val="visible"/>
                                      </p:to>
                                    </p:set>
                                    <p:anim calcmode="lin" valueType="num">
                                      <p:cBhvr additive="base">
                                        <p:cTn id="56" dur="500" fill="hold"/>
                                        <p:tgtEl>
                                          <p:spTgt spid="74">
                                            <p:txEl>
                                              <p:pRg st="3" end="3"/>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4">
                                            <p:txEl>
                                              <p:pRg st="3" end="3"/>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74">
                                            <p:txEl>
                                              <p:pRg st="4" end="4"/>
                                            </p:txEl>
                                          </p:spTgt>
                                        </p:tgtEl>
                                        <p:attrNameLst>
                                          <p:attrName>style.visibility</p:attrName>
                                        </p:attrNameLst>
                                      </p:cBhvr>
                                      <p:to>
                                        <p:strVal val="visible"/>
                                      </p:to>
                                    </p:set>
                                    <p:anim calcmode="lin" valueType="num">
                                      <p:cBhvr additive="base">
                                        <p:cTn id="60" dur="500" fill="hold"/>
                                        <p:tgtEl>
                                          <p:spTgt spid="74">
                                            <p:txEl>
                                              <p:pRg st="4" end="4"/>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7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B8D7F-EC46-D5A6-9D46-3F71EA7DDD97}"/>
            </a:ext>
          </a:extLst>
        </p:cNvPr>
        <p:cNvGrpSpPr/>
        <p:nvPr/>
      </p:nvGrpSpPr>
      <p:grpSpPr>
        <a:xfrm>
          <a:off x="0" y="0"/>
          <a:ext cx="0" cy="0"/>
          <a:chOff x="0" y="0"/>
          <a:chExt cx="0" cy="0"/>
        </a:xfrm>
      </p:grpSpPr>
      <p:pic>
        <p:nvPicPr>
          <p:cNvPr id="126" name="Picture 125" descr="A close-up of tape on a white surface&#10;&#10;Description automatically generated">
            <a:extLst>
              <a:ext uri="{FF2B5EF4-FFF2-40B4-BE49-F238E27FC236}">
                <a16:creationId xmlns:a16="http://schemas.microsoft.com/office/drawing/2014/main" id="{CD8D2CEB-3A65-F27C-659E-6020C13A2B79}"/>
              </a:ext>
            </a:extLst>
          </p:cNvPr>
          <p:cNvPicPr>
            <a:picLocks noChangeAspect="1"/>
          </p:cNvPicPr>
          <p:nvPr/>
        </p:nvPicPr>
        <p:blipFill>
          <a:blip r:embed="rId3"/>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C491F646-90AC-2E86-017B-B67859EF13B8}"/>
              </a:ext>
            </a:extLst>
          </p:cNvPr>
          <p:cNvSpPr txBox="1"/>
          <p:nvPr/>
        </p:nvSpPr>
        <p:spPr>
          <a:xfrm>
            <a:off x="2173095" y="257471"/>
            <a:ext cx="8986317" cy="584775"/>
          </a:xfrm>
          <a:prstGeom prst="rect">
            <a:avLst/>
          </a:prstGeom>
          <a:noFill/>
        </p:spPr>
        <p:txBody>
          <a:bodyPr wrap="square">
            <a:spAutoFit/>
          </a:bodyPr>
          <a:lstStyle/>
          <a:p>
            <a:pPr algn="just"/>
            <a:r>
              <a:rPr lang="it-IT" sz="3200" b="1" spc="-30">
                <a:solidFill>
                  <a:srgbClr val="C00000"/>
                </a:solidFill>
                <a:latin typeface="Times New Roman" panose="02020603050405020304" pitchFamily="18" charset="0"/>
                <a:ea typeface="ArialMT"/>
              </a:rPr>
              <a:t>2.</a:t>
            </a:r>
            <a:r>
              <a:rPr lang="vi-VN" sz="3200" b="1" spc="-30">
                <a:solidFill>
                  <a:srgbClr val="C00000"/>
                </a:solidFill>
                <a:latin typeface="Times New Roman" panose="02020603050405020304" pitchFamily="18" charset="0"/>
                <a:ea typeface="ArialMT"/>
              </a:rPr>
              <a:t> Diễn biến tâm trạng của gấu con chân vòng kiềng</a:t>
            </a:r>
            <a:endParaRPr lang="en-VN" sz="3200" dirty="0">
              <a:solidFill>
                <a:srgbClr val="C00000"/>
              </a:solidFill>
              <a:latin typeface="Times New Roman" panose="02020603050405020304" pitchFamily="18" charset="0"/>
              <a:ea typeface="Calibri" panose="020F0502020204030204" pitchFamily="34" charset="0"/>
            </a:endParaRPr>
          </a:p>
        </p:txBody>
      </p:sp>
      <p:pic>
        <p:nvPicPr>
          <p:cNvPr id="127" name="Picture 126">
            <a:extLst>
              <a:ext uri="{FF2B5EF4-FFF2-40B4-BE49-F238E27FC236}">
                <a16:creationId xmlns:a16="http://schemas.microsoft.com/office/drawing/2014/main" id="{DDC83125-0374-3A2D-58D7-6E6DCFF73067}"/>
              </a:ext>
            </a:extLst>
          </p:cNvPr>
          <p:cNvPicPr>
            <a:picLocks noChangeAspect="1"/>
          </p:cNvPicPr>
          <p:nvPr/>
        </p:nvPicPr>
        <p:blipFill rotWithShape="1">
          <a:blip r:embed="rId4"/>
          <a:srcRect t="56545"/>
          <a:stretch/>
        </p:blipFill>
        <p:spPr>
          <a:xfrm>
            <a:off x="83650" y="1470115"/>
            <a:ext cx="12024700" cy="3969874"/>
          </a:xfrm>
          <a:prstGeom prst="rect">
            <a:avLst/>
          </a:prstGeom>
        </p:spPr>
      </p:pic>
      <p:sp>
        <p:nvSpPr>
          <p:cNvPr id="125" name="TextBox 124">
            <a:extLst>
              <a:ext uri="{FF2B5EF4-FFF2-40B4-BE49-F238E27FC236}">
                <a16:creationId xmlns:a16="http://schemas.microsoft.com/office/drawing/2014/main" id="{C0CEA8CB-BAD8-8389-BC61-F5CCAA08E9A1}"/>
              </a:ext>
            </a:extLst>
          </p:cNvPr>
          <p:cNvSpPr txBox="1"/>
          <p:nvPr/>
        </p:nvSpPr>
        <p:spPr>
          <a:xfrm>
            <a:off x="2910348" y="6488668"/>
            <a:ext cx="6096000" cy="369332"/>
          </a:xfrm>
          <a:prstGeom prst="rect">
            <a:avLst/>
          </a:prstGeom>
          <a:noFill/>
        </p:spPr>
        <p:txBody>
          <a:bodyPr wrap="square">
            <a:spAutoFit/>
          </a:bodyPr>
          <a:lstStyle/>
          <a:p>
            <a:endParaRPr lang="en-US"/>
          </a:p>
        </p:txBody>
      </p:sp>
      <p:sp>
        <p:nvSpPr>
          <p:cNvPr id="129" name="TextBox 128">
            <a:extLst>
              <a:ext uri="{FF2B5EF4-FFF2-40B4-BE49-F238E27FC236}">
                <a16:creationId xmlns:a16="http://schemas.microsoft.com/office/drawing/2014/main" id="{A09252C5-FB78-6D8A-7BFB-64A1FA899926}"/>
              </a:ext>
            </a:extLst>
          </p:cNvPr>
          <p:cNvSpPr txBox="1"/>
          <p:nvPr/>
        </p:nvSpPr>
        <p:spPr>
          <a:xfrm>
            <a:off x="3008671" y="3005902"/>
            <a:ext cx="6174658"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2394350810"/>
      </p:ext>
    </p:extLst>
  </p:cSld>
  <p:clrMapOvr>
    <a:masterClrMapping/>
  </p:clrMapOvr>
  <p:transition spd="slow" advClick="0">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descr="A close-up of tape on a white surface&#10;&#10;Description automatically generated">
            <a:extLst>
              <a:ext uri="{FF2B5EF4-FFF2-40B4-BE49-F238E27FC236}">
                <a16:creationId xmlns:a16="http://schemas.microsoft.com/office/drawing/2014/main" id="{50BD3DC2-619A-D317-12B5-7891A80D5D97}"/>
              </a:ext>
            </a:extLst>
          </p:cNvPr>
          <p:cNvPicPr>
            <a:picLocks noChangeAspect="1"/>
          </p:cNvPicPr>
          <p:nvPr/>
        </p:nvPicPr>
        <p:blipFill>
          <a:blip r:embed="rId3"/>
          <a:stretch>
            <a:fillRect/>
          </a:stretch>
        </p:blipFill>
        <p:spPr>
          <a:xfrm>
            <a:off x="1" y="0"/>
            <a:ext cx="12192000" cy="6858000"/>
          </a:xfrm>
          <a:prstGeom prst="rect">
            <a:avLst/>
          </a:prstGeom>
        </p:spPr>
      </p:pic>
      <p:grpSp>
        <p:nvGrpSpPr>
          <p:cNvPr id="4" name="Google Shape;8165;p51">
            <a:extLst>
              <a:ext uri="{FF2B5EF4-FFF2-40B4-BE49-F238E27FC236}">
                <a16:creationId xmlns:a16="http://schemas.microsoft.com/office/drawing/2014/main" id="{4A3EA3C5-DCBD-0542-9E63-F0C922DD9790}"/>
              </a:ext>
            </a:extLst>
          </p:cNvPr>
          <p:cNvGrpSpPr/>
          <p:nvPr/>
        </p:nvGrpSpPr>
        <p:grpSpPr>
          <a:xfrm>
            <a:off x="214604" y="3942535"/>
            <a:ext cx="3125755" cy="2744390"/>
            <a:chOff x="4930983" y="928808"/>
            <a:chExt cx="2830841" cy="1883947"/>
          </a:xfrm>
        </p:grpSpPr>
        <p:sp>
          <p:nvSpPr>
            <p:cNvPr id="5" name="Google Shape;8166;p51">
              <a:extLst>
                <a:ext uri="{FF2B5EF4-FFF2-40B4-BE49-F238E27FC236}">
                  <a16:creationId xmlns:a16="http://schemas.microsoft.com/office/drawing/2014/main" id="{756944C1-D3EC-A048-94C5-8543429AB89E}"/>
                </a:ext>
              </a:extLst>
            </p:cNvPr>
            <p:cNvSpPr/>
            <p:nvPr/>
          </p:nvSpPr>
          <p:spPr>
            <a:xfrm>
              <a:off x="6059315" y="1828177"/>
              <a:ext cx="156026" cy="37371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67;p51">
              <a:extLst>
                <a:ext uri="{FF2B5EF4-FFF2-40B4-BE49-F238E27FC236}">
                  <a16:creationId xmlns:a16="http://schemas.microsoft.com/office/drawing/2014/main" id="{729B35B2-DBD3-0D45-A873-E5F0E2C200EB}"/>
                </a:ext>
              </a:extLst>
            </p:cNvPr>
            <p:cNvSpPr/>
            <p:nvPr/>
          </p:nvSpPr>
          <p:spPr>
            <a:xfrm>
              <a:off x="6099708" y="2079901"/>
              <a:ext cx="234579" cy="227287"/>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68;p51">
              <a:extLst>
                <a:ext uri="{FF2B5EF4-FFF2-40B4-BE49-F238E27FC236}">
                  <a16:creationId xmlns:a16="http://schemas.microsoft.com/office/drawing/2014/main" id="{B6F2C2A3-868B-7D4B-B235-0FA1C236A4D2}"/>
                </a:ext>
              </a:extLst>
            </p:cNvPr>
            <p:cNvSpPr/>
            <p:nvPr/>
          </p:nvSpPr>
          <p:spPr>
            <a:xfrm>
              <a:off x="5959265" y="2271583"/>
              <a:ext cx="236057" cy="291782"/>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69;p51">
              <a:extLst>
                <a:ext uri="{FF2B5EF4-FFF2-40B4-BE49-F238E27FC236}">
                  <a16:creationId xmlns:a16="http://schemas.microsoft.com/office/drawing/2014/main" id="{05C0E544-70F3-A641-B3F4-F78F8941B0F3}"/>
                </a:ext>
              </a:extLst>
            </p:cNvPr>
            <p:cNvSpPr/>
            <p:nvPr/>
          </p:nvSpPr>
          <p:spPr>
            <a:xfrm>
              <a:off x="5750649" y="1684084"/>
              <a:ext cx="191584" cy="195069"/>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70;p51">
              <a:extLst>
                <a:ext uri="{FF2B5EF4-FFF2-40B4-BE49-F238E27FC236}">
                  <a16:creationId xmlns:a16="http://schemas.microsoft.com/office/drawing/2014/main" id="{1D4B5C0D-6D25-544C-8210-A2DBFC6086CE}"/>
                </a:ext>
              </a:extLst>
            </p:cNvPr>
            <p:cNvSpPr/>
            <p:nvPr/>
          </p:nvSpPr>
          <p:spPr>
            <a:xfrm>
              <a:off x="5506829" y="1829139"/>
              <a:ext cx="237536" cy="167777"/>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71;p51">
              <a:extLst>
                <a:ext uri="{FF2B5EF4-FFF2-40B4-BE49-F238E27FC236}">
                  <a16:creationId xmlns:a16="http://schemas.microsoft.com/office/drawing/2014/main" id="{732702BD-A933-F842-8E63-3531D7E5447C}"/>
                </a:ext>
              </a:extLst>
            </p:cNvPr>
            <p:cNvSpPr/>
            <p:nvPr/>
          </p:nvSpPr>
          <p:spPr>
            <a:xfrm>
              <a:off x="5344519" y="928808"/>
              <a:ext cx="199376" cy="156416"/>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72;p51">
              <a:extLst>
                <a:ext uri="{FF2B5EF4-FFF2-40B4-BE49-F238E27FC236}">
                  <a16:creationId xmlns:a16="http://schemas.microsoft.com/office/drawing/2014/main" id="{58C06667-2D3D-3F49-AE39-9F0D8E757C8F}"/>
                </a:ext>
              </a:extLst>
            </p:cNvPr>
            <p:cNvSpPr/>
            <p:nvPr/>
          </p:nvSpPr>
          <p:spPr>
            <a:xfrm>
              <a:off x="4930983" y="1009915"/>
              <a:ext cx="1215061" cy="1595489"/>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73;p51">
              <a:extLst>
                <a:ext uri="{FF2B5EF4-FFF2-40B4-BE49-F238E27FC236}">
                  <a16:creationId xmlns:a16="http://schemas.microsoft.com/office/drawing/2014/main" id="{7B9E8870-AC74-904F-B4AE-1B1FF434C6D6}"/>
                </a:ext>
              </a:extLst>
            </p:cNvPr>
            <p:cNvSpPr/>
            <p:nvPr/>
          </p:nvSpPr>
          <p:spPr>
            <a:xfrm>
              <a:off x="5418637" y="1412567"/>
              <a:ext cx="367599" cy="24210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74;p51">
              <a:extLst>
                <a:ext uri="{FF2B5EF4-FFF2-40B4-BE49-F238E27FC236}">
                  <a16:creationId xmlns:a16="http://schemas.microsoft.com/office/drawing/2014/main" id="{9E06A8B5-7D4F-B144-8E6F-5BF08BD11C28}"/>
                </a:ext>
              </a:extLst>
            </p:cNvPr>
            <p:cNvSpPr/>
            <p:nvPr/>
          </p:nvSpPr>
          <p:spPr>
            <a:xfrm>
              <a:off x="5329335" y="2079753"/>
              <a:ext cx="859689" cy="231517"/>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75;p51">
              <a:extLst>
                <a:ext uri="{FF2B5EF4-FFF2-40B4-BE49-F238E27FC236}">
                  <a16:creationId xmlns:a16="http://schemas.microsoft.com/office/drawing/2014/main" id="{686246CC-7E2C-5E4F-BF80-1B1747F2E2B2}"/>
                </a:ext>
              </a:extLst>
            </p:cNvPr>
            <p:cNvSpPr/>
            <p:nvPr/>
          </p:nvSpPr>
          <p:spPr>
            <a:xfrm>
              <a:off x="5207048" y="1840869"/>
              <a:ext cx="327576" cy="158975"/>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76;p51">
              <a:extLst>
                <a:ext uri="{FF2B5EF4-FFF2-40B4-BE49-F238E27FC236}">
                  <a16:creationId xmlns:a16="http://schemas.microsoft.com/office/drawing/2014/main" id="{3BE2D98E-0BD0-3340-B434-20DD980DA440}"/>
                </a:ext>
              </a:extLst>
            </p:cNvPr>
            <p:cNvSpPr/>
            <p:nvPr/>
          </p:nvSpPr>
          <p:spPr>
            <a:xfrm>
              <a:off x="5358595" y="1705089"/>
              <a:ext cx="219025" cy="127911"/>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77;p51">
              <a:extLst>
                <a:ext uri="{FF2B5EF4-FFF2-40B4-BE49-F238E27FC236}">
                  <a16:creationId xmlns:a16="http://schemas.microsoft.com/office/drawing/2014/main" id="{F03912E6-3F60-DB4B-A367-951B57D6FF06}"/>
                </a:ext>
              </a:extLst>
            </p:cNvPr>
            <p:cNvSpPr/>
            <p:nvPr/>
          </p:nvSpPr>
          <p:spPr>
            <a:xfrm>
              <a:off x="5773994" y="1452980"/>
              <a:ext cx="180466" cy="284001"/>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8;p51">
              <a:extLst>
                <a:ext uri="{FF2B5EF4-FFF2-40B4-BE49-F238E27FC236}">
                  <a16:creationId xmlns:a16="http://schemas.microsoft.com/office/drawing/2014/main" id="{0B389F97-0D97-FA40-84EC-8AEB0C5EAF9B}"/>
                </a:ext>
              </a:extLst>
            </p:cNvPr>
            <p:cNvSpPr/>
            <p:nvPr/>
          </p:nvSpPr>
          <p:spPr>
            <a:xfrm>
              <a:off x="5783249" y="1542327"/>
              <a:ext cx="15214" cy="175247"/>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79;p51">
              <a:extLst>
                <a:ext uri="{FF2B5EF4-FFF2-40B4-BE49-F238E27FC236}">
                  <a16:creationId xmlns:a16="http://schemas.microsoft.com/office/drawing/2014/main" id="{6D4887D5-BED3-5847-8110-C198F77E4AAF}"/>
                </a:ext>
              </a:extLst>
            </p:cNvPr>
            <p:cNvSpPr/>
            <p:nvPr/>
          </p:nvSpPr>
          <p:spPr>
            <a:xfrm>
              <a:off x="6081182" y="2370574"/>
              <a:ext cx="92658" cy="25961"/>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80;p51">
              <a:extLst>
                <a:ext uri="{FF2B5EF4-FFF2-40B4-BE49-F238E27FC236}">
                  <a16:creationId xmlns:a16="http://schemas.microsoft.com/office/drawing/2014/main" id="{04565AD1-231A-6942-8E22-4A593B50A56F}"/>
                </a:ext>
              </a:extLst>
            </p:cNvPr>
            <p:cNvSpPr/>
            <p:nvPr/>
          </p:nvSpPr>
          <p:spPr>
            <a:xfrm>
              <a:off x="6090437" y="2310132"/>
              <a:ext cx="97108" cy="29970"/>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81;p51">
              <a:extLst>
                <a:ext uri="{FF2B5EF4-FFF2-40B4-BE49-F238E27FC236}">
                  <a16:creationId xmlns:a16="http://schemas.microsoft.com/office/drawing/2014/main" id="{4E12EF46-B502-474E-A25A-5C9E978E332E}"/>
                </a:ext>
              </a:extLst>
            </p:cNvPr>
            <p:cNvSpPr/>
            <p:nvPr/>
          </p:nvSpPr>
          <p:spPr>
            <a:xfrm>
              <a:off x="5642452" y="1923826"/>
              <a:ext cx="57440" cy="32632"/>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82;p51">
              <a:extLst>
                <a:ext uri="{FF2B5EF4-FFF2-40B4-BE49-F238E27FC236}">
                  <a16:creationId xmlns:a16="http://schemas.microsoft.com/office/drawing/2014/main" id="{30D162E9-C01E-7144-8D61-DA7F9A064185}"/>
                </a:ext>
              </a:extLst>
            </p:cNvPr>
            <p:cNvSpPr/>
            <p:nvPr/>
          </p:nvSpPr>
          <p:spPr>
            <a:xfrm>
              <a:off x="5668754" y="1890084"/>
              <a:ext cx="55592" cy="40058"/>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83;p51">
              <a:extLst>
                <a:ext uri="{FF2B5EF4-FFF2-40B4-BE49-F238E27FC236}">
                  <a16:creationId xmlns:a16="http://schemas.microsoft.com/office/drawing/2014/main" id="{D9759A71-2839-C944-827F-664CD0C0EC0E}"/>
                </a:ext>
              </a:extLst>
            </p:cNvPr>
            <p:cNvSpPr/>
            <p:nvPr/>
          </p:nvSpPr>
          <p:spPr>
            <a:xfrm>
              <a:off x="5838841" y="1809642"/>
              <a:ext cx="18540" cy="58208"/>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84;p51">
              <a:extLst>
                <a:ext uri="{FF2B5EF4-FFF2-40B4-BE49-F238E27FC236}">
                  <a16:creationId xmlns:a16="http://schemas.microsoft.com/office/drawing/2014/main" id="{4DEE6438-63A2-0344-878A-2BFDE0AB0324}"/>
                </a:ext>
              </a:extLst>
            </p:cNvPr>
            <p:cNvSpPr/>
            <p:nvPr/>
          </p:nvSpPr>
          <p:spPr>
            <a:xfrm>
              <a:off x="5803268" y="1821876"/>
              <a:ext cx="22991" cy="58593"/>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85;p51">
              <a:extLst>
                <a:ext uri="{FF2B5EF4-FFF2-40B4-BE49-F238E27FC236}">
                  <a16:creationId xmlns:a16="http://schemas.microsoft.com/office/drawing/2014/main" id="{C4D60C3C-8A40-3249-B6D1-AD7E168BFC16}"/>
                </a:ext>
              </a:extLst>
            </p:cNvPr>
            <p:cNvSpPr/>
            <p:nvPr/>
          </p:nvSpPr>
          <p:spPr>
            <a:xfrm>
              <a:off x="5386390" y="1374018"/>
              <a:ext cx="42995" cy="43386"/>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86;p51">
              <a:extLst>
                <a:ext uri="{FF2B5EF4-FFF2-40B4-BE49-F238E27FC236}">
                  <a16:creationId xmlns:a16="http://schemas.microsoft.com/office/drawing/2014/main" id="{577C1A96-EB16-5F4D-93C8-5B2D308CA821}"/>
                </a:ext>
              </a:extLst>
            </p:cNvPr>
            <p:cNvSpPr/>
            <p:nvPr/>
          </p:nvSpPr>
          <p:spPr>
            <a:xfrm>
              <a:off x="5608727" y="1261314"/>
              <a:ext cx="42995" cy="43386"/>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87;p51">
              <a:extLst>
                <a:ext uri="{FF2B5EF4-FFF2-40B4-BE49-F238E27FC236}">
                  <a16:creationId xmlns:a16="http://schemas.microsoft.com/office/drawing/2014/main" id="{22B28040-EBF1-DF49-B094-ACAC7C1F08B7}"/>
                </a:ext>
              </a:extLst>
            </p:cNvPr>
            <p:cNvSpPr/>
            <p:nvPr/>
          </p:nvSpPr>
          <p:spPr>
            <a:xfrm>
              <a:off x="5463465" y="1317437"/>
              <a:ext cx="237920" cy="215275"/>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88;p51">
              <a:extLst>
                <a:ext uri="{FF2B5EF4-FFF2-40B4-BE49-F238E27FC236}">
                  <a16:creationId xmlns:a16="http://schemas.microsoft.com/office/drawing/2014/main" id="{268B13FA-B71B-FB47-8B5A-34ACA42BB308}"/>
                </a:ext>
              </a:extLst>
            </p:cNvPr>
            <p:cNvSpPr/>
            <p:nvPr/>
          </p:nvSpPr>
          <p:spPr>
            <a:xfrm>
              <a:off x="5566856" y="1388101"/>
              <a:ext cx="26317" cy="53771"/>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89;p51">
              <a:extLst>
                <a:ext uri="{FF2B5EF4-FFF2-40B4-BE49-F238E27FC236}">
                  <a16:creationId xmlns:a16="http://schemas.microsoft.com/office/drawing/2014/main" id="{E2871566-2B25-F745-9232-5CB4F2ED3187}"/>
                </a:ext>
              </a:extLst>
            </p:cNvPr>
            <p:cNvSpPr/>
            <p:nvPr/>
          </p:nvSpPr>
          <p:spPr>
            <a:xfrm>
              <a:off x="5343041" y="1440377"/>
              <a:ext cx="128230" cy="126801"/>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90;p51">
              <a:extLst>
                <a:ext uri="{FF2B5EF4-FFF2-40B4-BE49-F238E27FC236}">
                  <a16:creationId xmlns:a16="http://schemas.microsoft.com/office/drawing/2014/main" id="{0A2C94F2-A561-1F46-B71C-3F49E5CE57A0}"/>
                </a:ext>
              </a:extLst>
            </p:cNvPr>
            <p:cNvSpPr/>
            <p:nvPr/>
          </p:nvSpPr>
          <p:spPr>
            <a:xfrm>
              <a:off x="5656527" y="1296905"/>
              <a:ext cx="120439" cy="120500"/>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91;p51">
              <a:extLst>
                <a:ext uri="{FF2B5EF4-FFF2-40B4-BE49-F238E27FC236}">
                  <a16:creationId xmlns:a16="http://schemas.microsoft.com/office/drawing/2014/main" id="{B38E8CD6-197D-6544-AF29-B31229AAC56B}"/>
                </a:ext>
              </a:extLst>
            </p:cNvPr>
            <p:cNvSpPr/>
            <p:nvPr/>
          </p:nvSpPr>
          <p:spPr>
            <a:xfrm>
              <a:off x="6227923" y="2164810"/>
              <a:ext cx="69312" cy="43386"/>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92;p51">
              <a:extLst>
                <a:ext uri="{FF2B5EF4-FFF2-40B4-BE49-F238E27FC236}">
                  <a16:creationId xmlns:a16="http://schemas.microsoft.com/office/drawing/2014/main" id="{6C7AD19D-C958-7044-AD90-BEA44A2B253D}"/>
                </a:ext>
              </a:extLst>
            </p:cNvPr>
            <p:cNvSpPr/>
            <p:nvPr/>
          </p:nvSpPr>
          <p:spPr>
            <a:xfrm>
              <a:off x="6250899" y="2111054"/>
              <a:ext cx="64862" cy="37085"/>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3;p51">
              <a:extLst>
                <a:ext uri="{FF2B5EF4-FFF2-40B4-BE49-F238E27FC236}">
                  <a16:creationId xmlns:a16="http://schemas.microsoft.com/office/drawing/2014/main" id="{88A2E8B6-AF2A-9446-B2C3-7E79242E5CDB}"/>
                </a:ext>
              </a:extLst>
            </p:cNvPr>
            <p:cNvSpPr/>
            <p:nvPr/>
          </p:nvSpPr>
          <p:spPr>
            <a:xfrm>
              <a:off x="5511265" y="1340883"/>
              <a:ext cx="92658" cy="58608"/>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94;p51">
              <a:extLst>
                <a:ext uri="{FF2B5EF4-FFF2-40B4-BE49-F238E27FC236}">
                  <a16:creationId xmlns:a16="http://schemas.microsoft.com/office/drawing/2014/main" id="{D1423F19-AACC-B248-93F0-EC5D16B84CA4}"/>
                </a:ext>
              </a:extLst>
            </p:cNvPr>
            <p:cNvSpPr/>
            <p:nvPr/>
          </p:nvSpPr>
          <p:spPr>
            <a:xfrm>
              <a:off x="5665797" y="2144175"/>
              <a:ext cx="20019" cy="989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95;p51">
              <a:extLst>
                <a:ext uri="{FF2B5EF4-FFF2-40B4-BE49-F238E27FC236}">
                  <a16:creationId xmlns:a16="http://schemas.microsoft.com/office/drawing/2014/main" id="{96CF0DB8-416A-ED42-85B7-EBF6F9753E5A}"/>
                </a:ext>
              </a:extLst>
            </p:cNvPr>
            <p:cNvSpPr/>
            <p:nvPr/>
          </p:nvSpPr>
          <p:spPr>
            <a:xfrm>
              <a:off x="5709147" y="2168139"/>
              <a:ext cx="20019" cy="10769"/>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196;p51">
              <a:extLst>
                <a:ext uri="{FF2B5EF4-FFF2-40B4-BE49-F238E27FC236}">
                  <a16:creationId xmlns:a16="http://schemas.microsoft.com/office/drawing/2014/main" id="{CCA58F7A-035F-7A4B-B568-3B36705725B5}"/>
                </a:ext>
              </a:extLst>
            </p:cNvPr>
            <p:cNvSpPr/>
            <p:nvPr/>
          </p:nvSpPr>
          <p:spPr>
            <a:xfrm>
              <a:off x="5716554" y="2143672"/>
              <a:ext cx="17062" cy="10399"/>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197;p51">
              <a:extLst>
                <a:ext uri="{FF2B5EF4-FFF2-40B4-BE49-F238E27FC236}">
                  <a16:creationId xmlns:a16="http://schemas.microsoft.com/office/drawing/2014/main" id="{D65A835F-1496-DA4A-BD74-DC8C0C40A8BE}"/>
                </a:ext>
              </a:extLst>
            </p:cNvPr>
            <p:cNvSpPr/>
            <p:nvPr/>
          </p:nvSpPr>
          <p:spPr>
            <a:xfrm>
              <a:off x="5662826" y="2172591"/>
              <a:ext cx="12242" cy="9290"/>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98;p51">
              <a:extLst>
                <a:ext uri="{FF2B5EF4-FFF2-40B4-BE49-F238E27FC236}">
                  <a16:creationId xmlns:a16="http://schemas.microsoft.com/office/drawing/2014/main" id="{5CD205BD-94A5-B24B-B85A-EE56A9BD6E90}"/>
                </a:ext>
              </a:extLst>
            </p:cNvPr>
            <p:cNvSpPr/>
            <p:nvPr/>
          </p:nvSpPr>
          <p:spPr>
            <a:xfrm>
              <a:off x="5729151" y="2226110"/>
              <a:ext cx="13735" cy="11375"/>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99;p51">
              <a:extLst>
                <a:ext uri="{FF2B5EF4-FFF2-40B4-BE49-F238E27FC236}">
                  <a16:creationId xmlns:a16="http://schemas.microsoft.com/office/drawing/2014/main" id="{030074B0-F323-2946-96BC-CEBA9EE56980}"/>
                </a:ext>
              </a:extLst>
            </p:cNvPr>
            <p:cNvSpPr/>
            <p:nvPr/>
          </p:nvSpPr>
          <p:spPr>
            <a:xfrm>
              <a:off x="5755468" y="2206703"/>
              <a:ext cx="12242" cy="12248"/>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200;p51">
              <a:extLst>
                <a:ext uri="{FF2B5EF4-FFF2-40B4-BE49-F238E27FC236}">
                  <a16:creationId xmlns:a16="http://schemas.microsoft.com/office/drawing/2014/main" id="{6A465A62-ADF8-BC48-A76D-7B60D791F5F0}"/>
                </a:ext>
              </a:extLst>
            </p:cNvPr>
            <p:cNvSpPr/>
            <p:nvPr/>
          </p:nvSpPr>
          <p:spPr>
            <a:xfrm>
              <a:off x="5767696" y="2183345"/>
              <a:ext cx="15569" cy="14097"/>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201;p51">
              <a:extLst>
                <a:ext uri="{FF2B5EF4-FFF2-40B4-BE49-F238E27FC236}">
                  <a16:creationId xmlns:a16="http://schemas.microsoft.com/office/drawing/2014/main" id="{2B0AE856-7494-F14F-9456-7E0B8F0279C0}"/>
                </a:ext>
              </a:extLst>
            </p:cNvPr>
            <p:cNvSpPr/>
            <p:nvPr/>
          </p:nvSpPr>
          <p:spPr>
            <a:xfrm>
              <a:off x="5060677" y="2099324"/>
              <a:ext cx="9285" cy="23106"/>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202;p51">
              <a:extLst>
                <a:ext uri="{FF2B5EF4-FFF2-40B4-BE49-F238E27FC236}">
                  <a16:creationId xmlns:a16="http://schemas.microsoft.com/office/drawing/2014/main" id="{2E84453F-CB55-1241-ABA5-DDED8D34BFEB}"/>
                </a:ext>
              </a:extLst>
            </p:cNvPr>
            <p:cNvSpPr/>
            <p:nvPr/>
          </p:nvSpPr>
          <p:spPr>
            <a:xfrm>
              <a:off x="5075876" y="2154056"/>
              <a:ext cx="12612" cy="1855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203;p51">
              <a:extLst>
                <a:ext uri="{FF2B5EF4-FFF2-40B4-BE49-F238E27FC236}">
                  <a16:creationId xmlns:a16="http://schemas.microsoft.com/office/drawing/2014/main" id="{E6CA24B4-908C-4C4C-B97C-56C9F47874AD}"/>
                </a:ext>
              </a:extLst>
            </p:cNvPr>
            <p:cNvSpPr/>
            <p:nvPr/>
          </p:nvSpPr>
          <p:spPr>
            <a:xfrm>
              <a:off x="5091430" y="2129589"/>
              <a:ext cx="9285" cy="16701"/>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204;p51">
              <a:extLst>
                <a:ext uri="{FF2B5EF4-FFF2-40B4-BE49-F238E27FC236}">
                  <a16:creationId xmlns:a16="http://schemas.microsoft.com/office/drawing/2014/main" id="{606782B6-8FB4-FD40-BDF3-64F457AB6C39}"/>
                </a:ext>
              </a:extLst>
            </p:cNvPr>
            <p:cNvSpPr/>
            <p:nvPr/>
          </p:nvSpPr>
          <p:spPr>
            <a:xfrm>
              <a:off x="5123676" y="2132548"/>
              <a:ext cx="12612" cy="13742"/>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205;p51">
              <a:extLst>
                <a:ext uri="{FF2B5EF4-FFF2-40B4-BE49-F238E27FC236}">
                  <a16:creationId xmlns:a16="http://schemas.microsoft.com/office/drawing/2014/main" id="{888B17A1-CF4D-AA4D-AE6D-69C9C8C9361E}"/>
                </a:ext>
              </a:extLst>
            </p:cNvPr>
            <p:cNvSpPr/>
            <p:nvPr/>
          </p:nvSpPr>
          <p:spPr>
            <a:xfrm>
              <a:off x="5103657" y="2075464"/>
              <a:ext cx="9285" cy="1187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206;p51">
              <a:extLst>
                <a:ext uri="{FF2B5EF4-FFF2-40B4-BE49-F238E27FC236}">
                  <a16:creationId xmlns:a16="http://schemas.microsoft.com/office/drawing/2014/main" id="{3E189641-5787-C940-AF26-C6022068CFB8}"/>
                </a:ext>
              </a:extLst>
            </p:cNvPr>
            <p:cNvSpPr/>
            <p:nvPr/>
          </p:nvSpPr>
          <p:spPr>
            <a:xfrm>
              <a:off x="5169997" y="2282337"/>
              <a:ext cx="12612" cy="12248"/>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207;p51">
              <a:extLst>
                <a:ext uri="{FF2B5EF4-FFF2-40B4-BE49-F238E27FC236}">
                  <a16:creationId xmlns:a16="http://schemas.microsoft.com/office/drawing/2014/main" id="{176C4309-B37E-1643-9E1E-AF56EEBE7958}"/>
                </a:ext>
              </a:extLst>
            </p:cNvPr>
            <p:cNvSpPr/>
            <p:nvPr/>
          </p:nvSpPr>
          <p:spPr>
            <a:xfrm>
              <a:off x="5193328" y="2257485"/>
              <a:ext cx="12257" cy="15591"/>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208;p51">
              <a:extLst>
                <a:ext uri="{FF2B5EF4-FFF2-40B4-BE49-F238E27FC236}">
                  <a16:creationId xmlns:a16="http://schemas.microsoft.com/office/drawing/2014/main" id="{968AC991-89D4-C54E-AE8B-DF44848FED41}"/>
                </a:ext>
              </a:extLst>
            </p:cNvPr>
            <p:cNvSpPr/>
            <p:nvPr/>
          </p:nvSpPr>
          <p:spPr>
            <a:xfrm>
              <a:off x="5167025" y="2220415"/>
              <a:ext cx="12242" cy="17071"/>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209;p51">
              <a:extLst>
                <a:ext uri="{FF2B5EF4-FFF2-40B4-BE49-F238E27FC236}">
                  <a16:creationId xmlns:a16="http://schemas.microsoft.com/office/drawing/2014/main" id="{A50AADCC-0E71-5D4C-B03B-B2BB4E45CE98}"/>
                </a:ext>
              </a:extLst>
            </p:cNvPr>
            <p:cNvSpPr/>
            <p:nvPr/>
          </p:nvSpPr>
          <p:spPr>
            <a:xfrm>
              <a:off x="5125524" y="2220415"/>
              <a:ext cx="10763" cy="1855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210;p51">
              <a:extLst>
                <a:ext uri="{FF2B5EF4-FFF2-40B4-BE49-F238E27FC236}">
                  <a16:creationId xmlns:a16="http://schemas.microsoft.com/office/drawing/2014/main" id="{8DBB13EB-D2EF-7048-8C73-8FB2E98B3928}"/>
                </a:ext>
              </a:extLst>
            </p:cNvPr>
            <p:cNvSpPr/>
            <p:nvPr/>
          </p:nvSpPr>
          <p:spPr>
            <a:xfrm>
              <a:off x="5238171" y="2333489"/>
              <a:ext cx="12242" cy="15221"/>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211;p51">
              <a:extLst>
                <a:ext uri="{FF2B5EF4-FFF2-40B4-BE49-F238E27FC236}">
                  <a16:creationId xmlns:a16="http://schemas.microsoft.com/office/drawing/2014/main" id="{3050DEBA-A5FD-A149-B150-AFFB4C97CED3}"/>
                </a:ext>
              </a:extLst>
            </p:cNvPr>
            <p:cNvSpPr/>
            <p:nvPr/>
          </p:nvSpPr>
          <p:spPr>
            <a:xfrm>
              <a:off x="5267445" y="2322365"/>
              <a:ext cx="12242" cy="11139"/>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212;p51">
              <a:extLst>
                <a:ext uri="{FF2B5EF4-FFF2-40B4-BE49-F238E27FC236}">
                  <a16:creationId xmlns:a16="http://schemas.microsoft.com/office/drawing/2014/main" id="{0A57801A-D349-8549-A433-4F91322433FA}"/>
                </a:ext>
              </a:extLst>
            </p:cNvPr>
            <p:cNvSpPr/>
            <p:nvPr/>
          </p:nvSpPr>
          <p:spPr>
            <a:xfrm>
              <a:off x="5284492" y="2369746"/>
              <a:ext cx="10763" cy="10103"/>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213;p51">
              <a:extLst>
                <a:ext uri="{FF2B5EF4-FFF2-40B4-BE49-F238E27FC236}">
                  <a16:creationId xmlns:a16="http://schemas.microsoft.com/office/drawing/2014/main" id="{73B39BD9-B612-2349-BCB9-C298469FF08E}"/>
                </a:ext>
              </a:extLst>
            </p:cNvPr>
            <p:cNvSpPr/>
            <p:nvPr/>
          </p:nvSpPr>
          <p:spPr>
            <a:xfrm>
              <a:off x="5222602" y="2384287"/>
              <a:ext cx="18555" cy="1855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214;p51">
              <a:extLst>
                <a:ext uri="{FF2B5EF4-FFF2-40B4-BE49-F238E27FC236}">
                  <a16:creationId xmlns:a16="http://schemas.microsoft.com/office/drawing/2014/main" id="{399F549C-5C4C-E04A-ADDB-0CEBE3B8779F}"/>
                </a:ext>
              </a:extLst>
            </p:cNvPr>
            <p:cNvSpPr/>
            <p:nvPr/>
          </p:nvSpPr>
          <p:spPr>
            <a:xfrm>
              <a:off x="5610206" y="2146275"/>
              <a:ext cx="21512" cy="9275"/>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215;p51">
              <a:extLst>
                <a:ext uri="{FF2B5EF4-FFF2-40B4-BE49-F238E27FC236}">
                  <a16:creationId xmlns:a16="http://schemas.microsoft.com/office/drawing/2014/main" id="{07943A31-12A7-4B43-B7C8-34FC5524E06B}"/>
                </a:ext>
              </a:extLst>
            </p:cNvPr>
            <p:cNvSpPr/>
            <p:nvPr/>
          </p:nvSpPr>
          <p:spPr>
            <a:xfrm>
              <a:off x="5639480" y="2121794"/>
              <a:ext cx="17062" cy="9290"/>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216;p51">
              <a:extLst>
                <a:ext uri="{FF2B5EF4-FFF2-40B4-BE49-F238E27FC236}">
                  <a16:creationId xmlns:a16="http://schemas.microsoft.com/office/drawing/2014/main" id="{1DC8BC15-95F0-0F4B-BB8B-33ECDAF0028D}"/>
                </a:ext>
              </a:extLst>
            </p:cNvPr>
            <p:cNvSpPr/>
            <p:nvPr/>
          </p:nvSpPr>
          <p:spPr>
            <a:xfrm>
              <a:off x="5565378" y="2127726"/>
              <a:ext cx="17047" cy="1011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217;p51">
              <a:extLst>
                <a:ext uri="{FF2B5EF4-FFF2-40B4-BE49-F238E27FC236}">
                  <a16:creationId xmlns:a16="http://schemas.microsoft.com/office/drawing/2014/main" id="{2EC2727C-2A2C-CD4F-AC87-880677544836}"/>
                </a:ext>
              </a:extLst>
            </p:cNvPr>
            <p:cNvSpPr/>
            <p:nvPr/>
          </p:nvSpPr>
          <p:spPr>
            <a:xfrm>
              <a:off x="5553136" y="2152577"/>
              <a:ext cx="12242" cy="9275"/>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218;p51">
              <a:extLst>
                <a:ext uri="{FF2B5EF4-FFF2-40B4-BE49-F238E27FC236}">
                  <a16:creationId xmlns:a16="http://schemas.microsoft.com/office/drawing/2014/main" id="{62086FF2-BB48-0742-8F10-808A9929F2C5}"/>
                </a:ext>
              </a:extLst>
            </p:cNvPr>
            <p:cNvSpPr/>
            <p:nvPr/>
          </p:nvSpPr>
          <p:spPr>
            <a:xfrm>
              <a:off x="5500531" y="2151083"/>
              <a:ext cx="9270" cy="9290"/>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219;p51">
              <a:extLst>
                <a:ext uri="{FF2B5EF4-FFF2-40B4-BE49-F238E27FC236}">
                  <a16:creationId xmlns:a16="http://schemas.microsoft.com/office/drawing/2014/main" id="{A8AF9991-DA8E-5F41-854D-2A62FC7EF962}"/>
                </a:ext>
              </a:extLst>
            </p:cNvPr>
            <p:cNvSpPr/>
            <p:nvPr/>
          </p:nvSpPr>
          <p:spPr>
            <a:xfrm>
              <a:off x="5710626" y="2200401"/>
              <a:ext cx="12242" cy="10769"/>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220;p51">
              <a:extLst>
                <a:ext uri="{FF2B5EF4-FFF2-40B4-BE49-F238E27FC236}">
                  <a16:creationId xmlns:a16="http://schemas.microsoft.com/office/drawing/2014/main" id="{37762055-1CB0-8C49-88E0-98F0DA8682FA}"/>
                </a:ext>
              </a:extLst>
            </p:cNvPr>
            <p:cNvSpPr/>
            <p:nvPr/>
          </p:nvSpPr>
          <p:spPr>
            <a:xfrm>
              <a:off x="5799927" y="2187546"/>
              <a:ext cx="11133" cy="989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221;p51">
              <a:extLst>
                <a:ext uri="{FF2B5EF4-FFF2-40B4-BE49-F238E27FC236}">
                  <a16:creationId xmlns:a16="http://schemas.microsoft.com/office/drawing/2014/main" id="{E3A49B22-0C31-6E48-9482-A6A49172D117}"/>
                </a:ext>
              </a:extLst>
            </p:cNvPr>
            <p:cNvSpPr/>
            <p:nvPr/>
          </p:nvSpPr>
          <p:spPr>
            <a:xfrm>
              <a:off x="5806225" y="2222264"/>
              <a:ext cx="12242" cy="11390"/>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222;p51">
              <a:extLst>
                <a:ext uri="{FF2B5EF4-FFF2-40B4-BE49-F238E27FC236}">
                  <a16:creationId xmlns:a16="http://schemas.microsoft.com/office/drawing/2014/main" id="{C573887A-4B4A-DC4C-B387-F31B4A1AC7F8}"/>
                </a:ext>
              </a:extLst>
            </p:cNvPr>
            <p:cNvSpPr/>
            <p:nvPr/>
          </p:nvSpPr>
          <p:spPr>
            <a:xfrm>
              <a:off x="5783249" y="2237471"/>
              <a:ext cx="12242" cy="12618"/>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223;p51">
              <a:extLst>
                <a:ext uri="{FF2B5EF4-FFF2-40B4-BE49-F238E27FC236}">
                  <a16:creationId xmlns:a16="http://schemas.microsoft.com/office/drawing/2014/main" id="{4F4588DC-D79D-044D-8EFA-EEAB02AE31CC}"/>
                </a:ext>
              </a:extLst>
            </p:cNvPr>
            <p:cNvSpPr/>
            <p:nvPr/>
          </p:nvSpPr>
          <p:spPr>
            <a:xfrm>
              <a:off x="5816974" y="2254527"/>
              <a:ext cx="9285" cy="8461"/>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24;p51">
              <a:extLst>
                <a:ext uri="{FF2B5EF4-FFF2-40B4-BE49-F238E27FC236}">
                  <a16:creationId xmlns:a16="http://schemas.microsoft.com/office/drawing/2014/main" id="{0DDDBF0A-A144-E643-81DF-53CB3AC8D094}"/>
                </a:ext>
              </a:extLst>
            </p:cNvPr>
            <p:cNvSpPr/>
            <p:nvPr/>
          </p:nvSpPr>
          <p:spPr>
            <a:xfrm>
              <a:off x="5533132" y="2126246"/>
              <a:ext cx="7422" cy="9290"/>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25;p51">
              <a:extLst>
                <a:ext uri="{FF2B5EF4-FFF2-40B4-BE49-F238E27FC236}">
                  <a16:creationId xmlns:a16="http://schemas.microsoft.com/office/drawing/2014/main" id="{D8991B26-EC52-CC49-B9DF-C357E294F967}"/>
                </a:ext>
              </a:extLst>
            </p:cNvPr>
            <p:cNvSpPr/>
            <p:nvPr/>
          </p:nvSpPr>
          <p:spPr>
            <a:xfrm>
              <a:off x="5307468" y="1890084"/>
              <a:ext cx="12612" cy="12248"/>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26;p51">
              <a:extLst>
                <a:ext uri="{FF2B5EF4-FFF2-40B4-BE49-F238E27FC236}">
                  <a16:creationId xmlns:a16="http://schemas.microsoft.com/office/drawing/2014/main" id="{BB230A5F-2490-B545-8BB4-887798F5DFBB}"/>
                </a:ext>
              </a:extLst>
            </p:cNvPr>
            <p:cNvSpPr/>
            <p:nvPr/>
          </p:nvSpPr>
          <p:spPr>
            <a:xfrm>
              <a:off x="5324515" y="1891563"/>
              <a:ext cx="14090" cy="13742"/>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27;p51">
              <a:extLst>
                <a:ext uri="{FF2B5EF4-FFF2-40B4-BE49-F238E27FC236}">
                  <a16:creationId xmlns:a16="http://schemas.microsoft.com/office/drawing/2014/main" id="{E0C2FCD5-3251-D349-856A-D7C773326B80}"/>
                </a:ext>
              </a:extLst>
            </p:cNvPr>
            <p:cNvSpPr/>
            <p:nvPr/>
          </p:nvSpPr>
          <p:spPr>
            <a:xfrm>
              <a:off x="5336742" y="1919373"/>
              <a:ext cx="12612" cy="12248"/>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28;p51">
              <a:extLst>
                <a:ext uri="{FF2B5EF4-FFF2-40B4-BE49-F238E27FC236}">
                  <a16:creationId xmlns:a16="http://schemas.microsoft.com/office/drawing/2014/main" id="{2A257AB8-427D-CC49-B7DA-31205D079587}"/>
                </a:ext>
              </a:extLst>
            </p:cNvPr>
            <p:cNvSpPr/>
            <p:nvPr/>
          </p:nvSpPr>
          <p:spPr>
            <a:xfrm>
              <a:off x="5367865" y="1923826"/>
              <a:ext cx="15214" cy="12618"/>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29;p51">
              <a:extLst>
                <a:ext uri="{FF2B5EF4-FFF2-40B4-BE49-F238E27FC236}">
                  <a16:creationId xmlns:a16="http://schemas.microsoft.com/office/drawing/2014/main" id="{94F3386B-237C-AC4A-BCEF-6A9E927725AA}"/>
                </a:ext>
              </a:extLst>
            </p:cNvPr>
            <p:cNvSpPr/>
            <p:nvPr/>
          </p:nvSpPr>
          <p:spPr>
            <a:xfrm>
              <a:off x="5358595" y="1905291"/>
              <a:ext cx="12257" cy="11139"/>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30;p51">
              <a:extLst>
                <a:ext uri="{FF2B5EF4-FFF2-40B4-BE49-F238E27FC236}">
                  <a16:creationId xmlns:a16="http://schemas.microsoft.com/office/drawing/2014/main" id="{7798E2C0-43C4-8647-9BFA-1D2A35279366}"/>
                </a:ext>
              </a:extLst>
            </p:cNvPr>
            <p:cNvSpPr/>
            <p:nvPr/>
          </p:nvSpPr>
          <p:spPr>
            <a:xfrm>
              <a:off x="5401589" y="1933086"/>
              <a:ext cx="20389" cy="13239"/>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31;p51">
              <a:extLst>
                <a:ext uri="{FF2B5EF4-FFF2-40B4-BE49-F238E27FC236}">
                  <a16:creationId xmlns:a16="http://schemas.microsoft.com/office/drawing/2014/main" id="{EF751CA4-7B19-7446-B35D-1F0642082C06}"/>
                </a:ext>
              </a:extLst>
            </p:cNvPr>
            <p:cNvSpPr/>
            <p:nvPr/>
          </p:nvSpPr>
          <p:spPr>
            <a:xfrm>
              <a:off x="5397139" y="1915631"/>
              <a:ext cx="13720" cy="11538"/>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2;p51">
              <a:extLst>
                <a:ext uri="{FF2B5EF4-FFF2-40B4-BE49-F238E27FC236}">
                  <a16:creationId xmlns:a16="http://schemas.microsoft.com/office/drawing/2014/main" id="{78160FF7-E5D2-E94E-96B2-A7693BEF7B7D}"/>
                </a:ext>
              </a:extLst>
            </p:cNvPr>
            <p:cNvSpPr/>
            <p:nvPr/>
          </p:nvSpPr>
          <p:spPr>
            <a:xfrm>
              <a:off x="5400111" y="1954964"/>
              <a:ext cx="10749" cy="9290"/>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33;p51">
              <a:extLst>
                <a:ext uri="{FF2B5EF4-FFF2-40B4-BE49-F238E27FC236}">
                  <a16:creationId xmlns:a16="http://schemas.microsoft.com/office/drawing/2014/main" id="{158FFC11-6AFA-4E4C-9528-3308140D83FD}"/>
                </a:ext>
              </a:extLst>
            </p:cNvPr>
            <p:cNvSpPr/>
            <p:nvPr/>
          </p:nvSpPr>
          <p:spPr>
            <a:xfrm>
              <a:off x="5815496" y="1594974"/>
              <a:ext cx="10763" cy="13358"/>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4;p51">
              <a:extLst>
                <a:ext uri="{FF2B5EF4-FFF2-40B4-BE49-F238E27FC236}">
                  <a16:creationId xmlns:a16="http://schemas.microsoft.com/office/drawing/2014/main" id="{54C20DF8-0149-B94C-8438-1AA75A2D75EF}"/>
                </a:ext>
              </a:extLst>
            </p:cNvPr>
            <p:cNvSpPr/>
            <p:nvPr/>
          </p:nvSpPr>
          <p:spPr>
            <a:xfrm>
              <a:off x="5815496" y="1625091"/>
              <a:ext cx="9270" cy="13284"/>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35;p51">
              <a:extLst>
                <a:ext uri="{FF2B5EF4-FFF2-40B4-BE49-F238E27FC236}">
                  <a16:creationId xmlns:a16="http://schemas.microsoft.com/office/drawing/2014/main" id="{61167128-9E5B-CD4E-8837-8E3170626C45}"/>
                </a:ext>
              </a:extLst>
            </p:cNvPr>
            <p:cNvSpPr/>
            <p:nvPr/>
          </p:nvSpPr>
          <p:spPr>
            <a:xfrm>
              <a:off x="5829571" y="1613878"/>
              <a:ext cx="9285" cy="14763"/>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36;p51">
              <a:extLst>
                <a:ext uri="{FF2B5EF4-FFF2-40B4-BE49-F238E27FC236}">
                  <a16:creationId xmlns:a16="http://schemas.microsoft.com/office/drawing/2014/main" id="{8D1A90C5-F143-A94F-9EBF-E1F9EDCA00CF}"/>
                </a:ext>
              </a:extLst>
            </p:cNvPr>
            <p:cNvSpPr/>
            <p:nvPr/>
          </p:nvSpPr>
          <p:spPr>
            <a:xfrm>
              <a:off x="5836993" y="1589042"/>
              <a:ext cx="9270" cy="13358"/>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37;p51">
              <a:extLst>
                <a:ext uri="{FF2B5EF4-FFF2-40B4-BE49-F238E27FC236}">
                  <a16:creationId xmlns:a16="http://schemas.microsoft.com/office/drawing/2014/main" id="{F0065F00-264C-A14C-AA7D-AEDA10715F1A}"/>
                </a:ext>
              </a:extLst>
            </p:cNvPr>
            <p:cNvSpPr/>
            <p:nvPr/>
          </p:nvSpPr>
          <p:spPr>
            <a:xfrm>
              <a:off x="5846248" y="1635387"/>
              <a:ext cx="9285" cy="8920"/>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38;p51">
              <a:extLst>
                <a:ext uri="{FF2B5EF4-FFF2-40B4-BE49-F238E27FC236}">
                  <a16:creationId xmlns:a16="http://schemas.microsoft.com/office/drawing/2014/main" id="{D6929A87-E696-214C-8CD1-BF66A52043AC}"/>
                </a:ext>
              </a:extLst>
            </p:cNvPr>
            <p:cNvSpPr/>
            <p:nvPr/>
          </p:nvSpPr>
          <p:spPr>
            <a:xfrm>
              <a:off x="5103657" y="1360291"/>
              <a:ext cx="10763" cy="19674"/>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39;p51">
              <a:extLst>
                <a:ext uri="{FF2B5EF4-FFF2-40B4-BE49-F238E27FC236}">
                  <a16:creationId xmlns:a16="http://schemas.microsoft.com/office/drawing/2014/main" id="{32C4E5A4-801A-AC41-91E6-2B96965D631E}"/>
                </a:ext>
              </a:extLst>
            </p:cNvPr>
            <p:cNvSpPr/>
            <p:nvPr/>
          </p:nvSpPr>
          <p:spPr>
            <a:xfrm>
              <a:off x="5085131" y="1414520"/>
              <a:ext cx="10763" cy="19482"/>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40;p51">
              <a:extLst>
                <a:ext uri="{FF2B5EF4-FFF2-40B4-BE49-F238E27FC236}">
                  <a16:creationId xmlns:a16="http://schemas.microsoft.com/office/drawing/2014/main" id="{163E11BB-9380-ED44-BAF3-DE602ADEC232}"/>
                </a:ext>
              </a:extLst>
            </p:cNvPr>
            <p:cNvSpPr/>
            <p:nvPr/>
          </p:nvSpPr>
          <p:spPr>
            <a:xfrm>
              <a:off x="5114406" y="1398855"/>
              <a:ext cx="11133" cy="21153"/>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241;p51">
              <a:extLst>
                <a:ext uri="{FF2B5EF4-FFF2-40B4-BE49-F238E27FC236}">
                  <a16:creationId xmlns:a16="http://schemas.microsoft.com/office/drawing/2014/main" id="{E792C3BE-E433-1645-864D-80518883D03D}"/>
                </a:ext>
              </a:extLst>
            </p:cNvPr>
            <p:cNvSpPr/>
            <p:nvPr/>
          </p:nvSpPr>
          <p:spPr>
            <a:xfrm>
              <a:off x="5127002" y="1376370"/>
              <a:ext cx="9285" cy="8417"/>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242;p51">
              <a:extLst>
                <a:ext uri="{FF2B5EF4-FFF2-40B4-BE49-F238E27FC236}">
                  <a16:creationId xmlns:a16="http://schemas.microsoft.com/office/drawing/2014/main" id="{4DE319FD-DCB3-474E-A5D5-EA0670FD5978}"/>
                </a:ext>
              </a:extLst>
            </p:cNvPr>
            <p:cNvSpPr/>
            <p:nvPr/>
          </p:nvSpPr>
          <p:spPr>
            <a:xfrm>
              <a:off x="5085131" y="1496811"/>
              <a:ext cx="10763" cy="21065"/>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43;p51">
              <a:extLst>
                <a:ext uri="{FF2B5EF4-FFF2-40B4-BE49-F238E27FC236}">
                  <a16:creationId xmlns:a16="http://schemas.microsoft.com/office/drawing/2014/main" id="{D50E7301-1D76-F848-803D-DBA3E92612D7}"/>
                </a:ext>
              </a:extLst>
            </p:cNvPr>
            <p:cNvSpPr/>
            <p:nvPr/>
          </p:nvSpPr>
          <p:spPr>
            <a:xfrm>
              <a:off x="5066606" y="1455954"/>
              <a:ext cx="12612" cy="19659"/>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244;p51">
              <a:extLst>
                <a:ext uri="{FF2B5EF4-FFF2-40B4-BE49-F238E27FC236}">
                  <a16:creationId xmlns:a16="http://schemas.microsoft.com/office/drawing/2014/main" id="{84C2D326-DAC7-EB4A-9EB4-8A7B9957BF85}"/>
                </a:ext>
              </a:extLst>
            </p:cNvPr>
            <p:cNvSpPr/>
            <p:nvPr/>
          </p:nvSpPr>
          <p:spPr>
            <a:xfrm>
              <a:off x="5100700" y="1453853"/>
              <a:ext cx="10763" cy="15458"/>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245;p51">
              <a:extLst>
                <a:ext uri="{FF2B5EF4-FFF2-40B4-BE49-F238E27FC236}">
                  <a16:creationId xmlns:a16="http://schemas.microsoft.com/office/drawing/2014/main" id="{EF9C60BE-6996-D94D-9598-D99217B89589}"/>
                </a:ext>
              </a:extLst>
            </p:cNvPr>
            <p:cNvSpPr/>
            <p:nvPr/>
          </p:nvSpPr>
          <p:spPr>
            <a:xfrm>
              <a:off x="5054379" y="1539369"/>
              <a:ext cx="9270" cy="17071"/>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246;p51">
              <a:extLst>
                <a:ext uri="{FF2B5EF4-FFF2-40B4-BE49-F238E27FC236}">
                  <a16:creationId xmlns:a16="http://schemas.microsoft.com/office/drawing/2014/main" id="{ADF3BE44-219E-B54B-AA82-88E35982DF60}"/>
                </a:ext>
              </a:extLst>
            </p:cNvPr>
            <p:cNvSpPr/>
            <p:nvPr/>
          </p:nvSpPr>
          <p:spPr>
            <a:xfrm>
              <a:off x="5111449" y="1493024"/>
              <a:ext cx="12242" cy="21138"/>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247;p51">
              <a:extLst>
                <a:ext uri="{FF2B5EF4-FFF2-40B4-BE49-F238E27FC236}">
                  <a16:creationId xmlns:a16="http://schemas.microsoft.com/office/drawing/2014/main" id="{8D88BBBA-C0E6-BB44-929F-FEBE937773F7}"/>
                </a:ext>
              </a:extLst>
            </p:cNvPr>
            <p:cNvSpPr/>
            <p:nvPr/>
          </p:nvSpPr>
          <p:spPr>
            <a:xfrm>
              <a:off x="5091430" y="1554930"/>
              <a:ext cx="9285" cy="1187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248;p51">
              <a:extLst>
                <a:ext uri="{FF2B5EF4-FFF2-40B4-BE49-F238E27FC236}">
                  <a16:creationId xmlns:a16="http://schemas.microsoft.com/office/drawing/2014/main" id="{E2C86BD0-F98C-CF4C-AD6A-F15D1FAEE201}"/>
                </a:ext>
              </a:extLst>
            </p:cNvPr>
            <p:cNvSpPr/>
            <p:nvPr/>
          </p:nvSpPr>
          <p:spPr>
            <a:xfrm>
              <a:off x="5139230" y="1439268"/>
              <a:ext cx="10763" cy="17810"/>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249;p51">
              <a:extLst>
                <a:ext uri="{FF2B5EF4-FFF2-40B4-BE49-F238E27FC236}">
                  <a16:creationId xmlns:a16="http://schemas.microsoft.com/office/drawing/2014/main" id="{93DADBEA-A242-3648-82EE-267BA8757522}"/>
                </a:ext>
              </a:extLst>
            </p:cNvPr>
            <p:cNvSpPr/>
            <p:nvPr/>
          </p:nvSpPr>
          <p:spPr>
            <a:xfrm>
              <a:off x="5048080" y="1594974"/>
              <a:ext cx="9270" cy="22174"/>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250;p51">
              <a:extLst>
                <a:ext uri="{FF2B5EF4-FFF2-40B4-BE49-F238E27FC236}">
                  <a16:creationId xmlns:a16="http://schemas.microsoft.com/office/drawing/2014/main" id="{120E7871-80A3-3E4A-AB3C-F37E98F325CA}"/>
                </a:ext>
              </a:extLst>
            </p:cNvPr>
            <p:cNvSpPr/>
            <p:nvPr/>
          </p:nvSpPr>
          <p:spPr>
            <a:xfrm>
              <a:off x="5015834" y="1605728"/>
              <a:ext cx="9285" cy="21153"/>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251;p51">
              <a:extLst>
                <a:ext uri="{FF2B5EF4-FFF2-40B4-BE49-F238E27FC236}">
                  <a16:creationId xmlns:a16="http://schemas.microsoft.com/office/drawing/2014/main" id="{8CB3CCD2-D190-B24A-8F2E-74F1BDB4B16D}"/>
                </a:ext>
              </a:extLst>
            </p:cNvPr>
            <p:cNvSpPr/>
            <p:nvPr/>
          </p:nvSpPr>
          <p:spPr>
            <a:xfrm>
              <a:off x="5080681" y="1622118"/>
              <a:ext cx="9285" cy="26996"/>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252;p51">
              <a:extLst>
                <a:ext uri="{FF2B5EF4-FFF2-40B4-BE49-F238E27FC236}">
                  <a16:creationId xmlns:a16="http://schemas.microsoft.com/office/drawing/2014/main" id="{87B93552-8AC5-904C-A015-071FC7E900DE}"/>
                </a:ext>
              </a:extLst>
            </p:cNvPr>
            <p:cNvSpPr/>
            <p:nvPr/>
          </p:nvSpPr>
          <p:spPr>
            <a:xfrm>
              <a:off x="5129974" y="1582740"/>
              <a:ext cx="9270" cy="19215"/>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253;p51">
              <a:extLst>
                <a:ext uri="{FF2B5EF4-FFF2-40B4-BE49-F238E27FC236}">
                  <a16:creationId xmlns:a16="http://schemas.microsoft.com/office/drawing/2014/main" id="{22807946-1E12-C24B-9C2A-427423E0AA24}"/>
                </a:ext>
              </a:extLst>
            </p:cNvPr>
            <p:cNvSpPr/>
            <p:nvPr/>
          </p:nvSpPr>
          <p:spPr>
            <a:xfrm>
              <a:off x="5043630" y="1672087"/>
              <a:ext cx="10763" cy="21893"/>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254;p51">
              <a:extLst>
                <a:ext uri="{FF2B5EF4-FFF2-40B4-BE49-F238E27FC236}">
                  <a16:creationId xmlns:a16="http://schemas.microsoft.com/office/drawing/2014/main" id="{BDC4E3C6-1E56-3446-976E-2BBD2F142DD5}"/>
                </a:ext>
              </a:extLst>
            </p:cNvPr>
            <p:cNvSpPr/>
            <p:nvPr/>
          </p:nvSpPr>
          <p:spPr>
            <a:xfrm>
              <a:off x="5091430" y="1672457"/>
              <a:ext cx="10763" cy="16701"/>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255;p51">
              <a:extLst>
                <a:ext uri="{FF2B5EF4-FFF2-40B4-BE49-F238E27FC236}">
                  <a16:creationId xmlns:a16="http://schemas.microsoft.com/office/drawing/2014/main" id="{E61566E7-7204-B144-BEDC-BD09B4BC3212}"/>
                </a:ext>
              </a:extLst>
            </p:cNvPr>
            <p:cNvSpPr/>
            <p:nvPr/>
          </p:nvSpPr>
          <p:spPr>
            <a:xfrm>
              <a:off x="5111449" y="1636496"/>
              <a:ext cx="10749" cy="14112"/>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256;p51">
              <a:extLst>
                <a:ext uri="{FF2B5EF4-FFF2-40B4-BE49-F238E27FC236}">
                  <a16:creationId xmlns:a16="http://schemas.microsoft.com/office/drawing/2014/main" id="{5E13EC71-05E6-D94E-AE26-C738466B9597}"/>
                </a:ext>
              </a:extLst>
            </p:cNvPr>
            <p:cNvSpPr/>
            <p:nvPr/>
          </p:nvSpPr>
          <p:spPr>
            <a:xfrm>
              <a:off x="5032881" y="1730266"/>
              <a:ext cx="9285" cy="17470"/>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257;p51">
              <a:extLst>
                <a:ext uri="{FF2B5EF4-FFF2-40B4-BE49-F238E27FC236}">
                  <a16:creationId xmlns:a16="http://schemas.microsoft.com/office/drawing/2014/main" id="{E4AED9A8-9C2A-3347-BA2C-D069C25B93B4}"/>
                </a:ext>
              </a:extLst>
            </p:cNvPr>
            <p:cNvSpPr/>
            <p:nvPr/>
          </p:nvSpPr>
          <p:spPr>
            <a:xfrm>
              <a:off x="5075876" y="1725103"/>
              <a:ext cx="9270" cy="12544"/>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258;p51">
              <a:extLst>
                <a:ext uri="{FF2B5EF4-FFF2-40B4-BE49-F238E27FC236}">
                  <a16:creationId xmlns:a16="http://schemas.microsoft.com/office/drawing/2014/main" id="{A4993CDB-2C2F-5C4E-BD7C-142786C48869}"/>
                </a:ext>
              </a:extLst>
            </p:cNvPr>
            <p:cNvSpPr/>
            <p:nvPr/>
          </p:nvSpPr>
          <p:spPr>
            <a:xfrm rot="1484966">
              <a:off x="6379246" y="1152744"/>
              <a:ext cx="115091" cy="204310"/>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259;p51">
              <a:extLst>
                <a:ext uri="{FF2B5EF4-FFF2-40B4-BE49-F238E27FC236}">
                  <a16:creationId xmlns:a16="http://schemas.microsoft.com/office/drawing/2014/main" id="{339A08E4-7346-2943-A944-3D183ABDDF21}"/>
                </a:ext>
              </a:extLst>
            </p:cNvPr>
            <p:cNvSpPr/>
            <p:nvPr/>
          </p:nvSpPr>
          <p:spPr>
            <a:xfrm rot="1484966">
              <a:off x="6447442" y="1092626"/>
              <a:ext cx="78940" cy="237667"/>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260;p51">
              <a:extLst>
                <a:ext uri="{FF2B5EF4-FFF2-40B4-BE49-F238E27FC236}">
                  <a16:creationId xmlns:a16="http://schemas.microsoft.com/office/drawing/2014/main" id="{0B38B272-84F8-F446-9354-92866A644475}"/>
                </a:ext>
              </a:extLst>
            </p:cNvPr>
            <p:cNvSpPr/>
            <p:nvPr/>
          </p:nvSpPr>
          <p:spPr>
            <a:xfrm rot="1484966">
              <a:off x="6409808" y="984052"/>
              <a:ext cx="85890" cy="130911"/>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261;p51">
              <a:extLst>
                <a:ext uri="{FF2B5EF4-FFF2-40B4-BE49-F238E27FC236}">
                  <a16:creationId xmlns:a16="http://schemas.microsoft.com/office/drawing/2014/main" id="{94F7AD87-6348-B948-B25B-FCBF23A206E7}"/>
                </a:ext>
              </a:extLst>
            </p:cNvPr>
            <p:cNvSpPr/>
            <p:nvPr/>
          </p:nvSpPr>
          <p:spPr>
            <a:xfrm rot="1484966">
              <a:off x="6424520" y="1018860"/>
              <a:ext cx="37082" cy="144461"/>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262;p51">
              <a:extLst>
                <a:ext uri="{FF2B5EF4-FFF2-40B4-BE49-F238E27FC236}">
                  <a16:creationId xmlns:a16="http://schemas.microsoft.com/office/drawing/2014/main" id="{509076E9-3E5A-884B-837E-08E60CA0A2C7}"/>
                </a:ext>
              </a:extLst>
            </p:cNvPr>
            <p:cNvSpPr/>
            <p:nvPr/>
          </p:nvSpPr>
          <p:spPr>
            <a:xfrm rot="1484966">
              <a:off x="6534934" y="953844"/>
              <a:ext cx="46338" cy="48947"/>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263;p51">
              <a:extLst>
                <a:ext uri="{FF2B5EF4-FFF2-40B4-BE49-F238E27FC236}">
                  <a16:creationId xmlns:a16="http://schemas.microsoft.com/office/drawing/2014/main" id="{838AD3D7-AEE0-1F49-944F-144F095381F1}"/>
                </a:ext>
              </a:extLst>
            </p:cNvPr>
            <p:cNvSpPr/>
            <p:nvPr/>
          </p:nvSpPr>
          <p:spPr>
            <a:xfrm rot="1484966">
              <a:off x="6523979" y="1045644"/>
              <a:ext cx="34096" cy="34126"/>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8264;p51">
              <a:extLst>
                <a:ext uri="{FF2B5EF4-FFF2-40B4-BE49-F238E27FC236}">
                  <a16:creationId xmlns:a16="http://schemas.microsoft.com/office/drawing/2014/main" id="{8968D4D3-3A1C-CE46-A83D-617BAAA97ACE}"/>
                </a:ext>
              </a:extLst>
            </p:cNvPr>
            <p:cNvGrpSpPr/>
            <p:nvPr/>
          </p:nvGrpSpPr>
          <p:grpSpPr>
            <a:xfrm>
              <a:off x="6357188" y="2158752"/>
              <a:ext cx="1404636" cy="654003"/>
              <a:chOff x="2916125" y="4153852"/>
              <a:chExt cx="1404636" cy="654003"/>
            </a:xfrm>
          </p:grpSpPr>
          <p:sp>
            <p:nvSpPr>
              <p:cNvPr id="104" name="Google Shape;8265;p51">
                <a:extLst>
                  <a:ext uri="{FF2B5EF4-FFF2-40B4-BE49-F238E27FC236}">
                    <a16:creationId xmlns:a16="http://schemas.microsoft.com/office/drawing/2014/main" id="{71226393-715D-2440-BB2C-9036211EB407}"/>
                  </a:ext>
                </a:extLst>
              </p:cNvPr>
              <p:cNvSpPr/>
              <p:nvPr/>
            </p:nvSpPr>
            <p:spPr>
              <a:xfrm flipH="1">
                <a:off x="3534421" y="4739694"/>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66;p51">
                <a:extLst>
                  <a:ext uri="{FF2B5EF4-FFF2-40B4-BE49-F238E27FC236}">
                    <a16:creationId xmlns:a16="http://schemas.microsoft.com/office/drawing/2014/main" id="{4970A088-139E-514B-9AB7-5B3B36F46C30}"/>
                  </a:ext>
                </a:extLst>
              </p:cNvPr>
              <p:cNvSpPr/>
              <p:nvPr/>
            </p:nvSpPr>
            <p:spPr>
              <a:xfrm flipH="1">
                <a:off x="3497268" y="4716797"/>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67;p51">
                <a:extLst>
                  <a:ext uri="{FF2B5EF4-FFF2-40B4-BE49-F238E27FC236}">
                    <a16:creationId xmlns:a16="http://schemas.microsoft.com/office/drawing/2014/main" id="{B7923E97-D735-9645-A838-9365CE2392BA}"/>
                  </a:ext>
                </a:extLst>
              </p:cNvPr>
              <p:cNvSpPr/>
              <p:nvPr/>
            </p:nvSpPr>
            <p:spPr>
              <a:xfrm flipH="1">
                <a:off x="3448354" y="4704600"/>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268;p51">
                <a:extLst>
                  <a:ext uri="{FF2B5EF4-FFF2-40B4-BE49-F238E27FC236}">
                    <a16:creationId xmlns:a16="http://schemas.microsoft.com/office/drawing/2014/main" id="{F9689A01-E1BA-7F42-8F25-A47044844A49}"/>
                  </a:ext>
                </a:extLst>
              </p:cNvPr>
              <p:cNvSpPr/>
              <p:nvPr/>
            </p:nvSpPr>
            <p:spPr>
              <a:xfrm flipH="1">
                <a:off x="3332746" y="4153852"/>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269;p51">
                <a:extLst>
                  <a:ext uri="{FF2B5EF4-FFF2-40B4-BE49-F238E27FC236}">
                    <a16:creationId xmlns:a16="http://schemas.microsoft.com/office/drawing/2014/main" id="{8471C61B-1C9D-FA4A-A673-3EB81548C841}"/>
                  </a:ext>
                </a:extLst>
              </p:cNvPr>
              <p:cNvSpPr/>
              <p:nvPr/>
            </p:nvSpPr>
            <p:spPr>
              <a:xfrm flipH="1">
                <a:off x="3327162" y="4311948"/>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8270;p51">
                <a:extLst>
                  <a:ext uri="{FF2B5EF4-FFF2-40B4-BE49-F238E27FC236}">
                    <a16:creationId xmlns:a16="http://schemas.microsoft.com/office/drawing/2014/main" id="{E065EA78-4758-3540-9445-4AE84C45CA1C}"/>
                  </a:ext>
                </a:extLst>
              </p:cNvPr>
              <p:cNvGrpSpPr/>
              <p:nvPr/>
            </p:nvGrpSpPr>
            <p:grpSpPr>
              <a:xfrm flipH="1">
                <a:off x="3676179" y="4268277"/>
                <a:ext cx="644582" cy="275171"/>
                <a:chOff x="6010718" y="4529752"/>
                <a:chExt cx="644582" cy="275171"/>
              </a:xfrm>
            </p:grpSpPr>
            <p:sp>
              <p:nvSpPr>
                <p:cNvPr id="123" name="Google Shape;8271;p51">
                  <a:extLst>
                    <a:ext uri="{FF2B5EF4-FFF2-40B4-BE49-F238E27FC236}">
                      <a16:creationId xmlns:a16="http://schemas.microsoft.com/office/drawing/2014/main" id="{257AC857-BA7F-7A4C-8B79-8EB0D79E5EBC}"/>
                    </a:ext>
                  </a:extLst>
                </p:cNvPr>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272;p51">
                  <a:extLst>
                    <a:ext uri="{FF2B5EF4-FFF2-40B4-BE49-F238E27FC236}">
                      <a16:creationId xmlns:a16="http://schemas.microsoft.com/office/drawing/2014/main" id="{93B9C58E-9621-A74F-B67E-333FE8FF75BB}"/>
                    </a:ext>
                  </a:extLst>
                </p:cNvPr>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8273;p51">
                <a:extLst>
                  <a:ext uri="{FF2B5EF4-FFF2-40B4-BE49-F238E27FC236}">
                    <a16:creationId xmlns:a16="http://schemas.microsoft.com/office/drawing/2014/main" id="{79EAF01A-C483-BF4C-9AC2-B530E6C7CF6A}"/>
                  </a:ext>
                </a:extLst>
              </p:cNvPr>
              <p:cNvSpPr/>
              <p:nvPr/>
            </p:nvSpPr>
            <p:spPr>
              <a:xfrm rot="1136767" flipH="1">
                <a:off x="3128707" y="4307099"/>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274;p51">
                <a:extLst>
                  <a:ext uri="{FF2B5EF4-FFF2-40B4-BE49-F238E27FC236}">
                    <a16:creationId xmlns:a16="http://schemas.microsoft.com/office/drawing/2014/main" id="{4F1E23F3-F565-B440-A20A-23BABC59A27C}"/>
                  </a:ext>
                </a:extLst>
              </p:cNvPr>
              <p:cNvSpPr/>
              <p:nvPr/>
            </p:nvSpPr>
            <p:spPr>
              <a:xfrm rot="1136767" flipH="1">
                <a:off x="2936024" y="4277902"/>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275;p51">
                <a:extLst>
                  <a:ext uri="{FF2B5EF4-FFF2-40B4-BE49-F238E27FC236}">
                    <a16:creationId xmlns:a16="http://schemas.microsoft.com/office/drawing/2014/main" id="{02EBFA82-E54D-E74C-B62E-143D130D5359}"/>
                  </a:ext>
                </a:extLst>
              </p:cNvPr>
              <p:cNvSpPr/>
              <p:nvPr/>
            </p:nvSpPr>
            <p:spPr>
              <a:xfrm rot="1136767" flipH="1">
                <a:off x="3009012" y="4257226"/>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276;p51">
                <a:extLst>
                  <a:ext uri="{FF2B5EF4-FFF2-40B4-BE49-F238E27FC236}">
                    <a16:creationId xmlns:a16="http://schemas.microsoft.com/office/drawing/2014/main" id="{FE05FB4A-CCAC-0042-BE7A-400D6ED8C334}"/>
                  </a:ext>
                </a:extLst>
              </p:cNvPr>
              <p:cNvSpPr/>
              <p:nvPr/>
            </p:nvSpPr>
            <p:spPr>
              <a:xfrm rot="1136767" flipH="1">
                <a:off x="3032859" y="4394174"/>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277;p51">
                <a:extLst>
                  <a:ext uri="{FF2B5EF4-FFF2-40B4-BE49-F238E27FC236}">
                    <a16:creationId xmlns:a16="http://schemas.microsoft.com/office/drawing/2014/main" id="{33DACBD7-EB92-4646-9AA5-B5597ADAF413}"/>
                  </a:ext>
                </a:extLst>
              </p:cNvPr>
              <p:cNvSpPr/>
              <p:nvPr/>
            </p:nvSpPr>
            <p:spPr>
              <a:xfrm rot="1136767" flipH="1">
                <a:off x="3010257" y="4387532"/>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278;p51">
                <a:extLst>
                  <a:ext uri="{FF2B5EF4-FFF2-40B4-BE49-F238E27FC236}">
                    <a16:creationId xmlns:a16="http://schemas.microsoft.com/office/drawing/2014/main" id="{BDDFF8BF-70D8-074F-AC5E-727CD53F9B24}"/>
                  </a:ext>
                </a:extLst>
              </p:cNvPr>
              <p:cNvSpPr/>
              <p:nvPr/>
            </p:nvSpPr>
            <p:spPr>
              <a:xfrm rot="1136767" flipH="1">
                <a:off x="3016498" y="4365181"/>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279;p51">
                <a:extLst>
                  <a:ext uri="{FF2B5EF4-FFF2-40B4-BE49-F238E27FC236}">
                    <a16:creationId xmlns:a16="http://schemas.microsoft.com/office/drawing/2014/main" id="{57F6D3AF-674B-B741-A1D9-AC4B762DE4DB}"/>
                  </a:ext>
                </a:extLst>
              </p:cNvPr>
              <p:cNvSpPr/>
              <p:nvPr/>
            </p:nvSpPr>
            <p:spPr>
              <a:xfrm rot="1136767" flipH="1">
                <a:off x="2986268" y="4381992"/>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280;p51">
                <a:extLst>
                  <a:ext uri="{FF2B5EF4-FFF2-40B4-BE49-F238E27FC236}">
                    <a16:creationId xmlns:a16="http://schemas.microsoft.com/office/drawing/2014/main" id="{9C5318C2-6ACA-9947-B678-9D012C7D3017}"/>
                  </a:ext>
                </a:extLst>
              </p:cNvPr>
              <p:cNvSpPr/>
              <p:nvPr/>
            </p:nvSpPr>
            <p:spPr>
              <a:xfrm rot="1136767" flipH="1">
                <a:off x="2988938" y="4358070"/>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281;p51">
                <a:extLst>
                  <a:ext uri="{FF2B5EF4-FFF2-40B4-BE49-F238E27FC236}">
                    <a16:creationId xmlns:a16="http://schemas.microsoft.com/office/drawing/2014/main" id="{FD9F7382-FEB6-CE40-A7E9-C3F0776F1703}"/>
                  </a:ext>
                </a:extLst>
              </p:cNvPr>
              <p:cNvSpPr/>
              <p:nvPr/>
            </p:nvSpPr>
            <p:spPr>
              <a:xfrm rot="1136767" flipH="1">
                <a:off x="3004591" y="4332981"/>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282;p51">
                <a:extLst>
                  <a:ext uri="{FF2B5EF4-FFF2-40B4-BE49-F238E27FC236}">
                    <a16:creationId xmlns:a16="http://schemas.microsoft.com/office/drawing/2014/main" id="{A37CEEA6-9C37-9246-A5B9-7DDE9DDB2828}"/>
                  </a:ext>
                </a:extLst>
              </p:cNvPr>
              <p:cNvSpPr/>
              <p:nvPr/>
            </p:nvSpPr>
            <p:spPr>
              <a:xfrm rot="1136767" flipH="1">
                <a:off x="2999414" y="4308468"/>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283;p51">
                <a:extLst>
                  <a:ext uri="{FF2B5EF4-FFF2-40B4-BE49-F238E27FC236}">
                    <a16:creationId xmlns:a16="http://schemas.microsoft.com/office/drawing/2014/main" id="{829AEC61-FE93-9845-BF5C-400813CA2E13}"/>
                  </a:ext>
                </a:extLst>
              </p:cNvPr>
              <p:cNvSpPr/>
              <p:nvPr/>
            </p:nvSpPr>
            <p:spPr>
              <a:xfrm rot="1136767" flipH="1">
                <a:off x="2974747" y="4338722"/>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284;p51">
                <a:extLst>
                  <a:ext uri="{FF2B5EF4-FFF2-40B4-BE49-F238E27FC236}">
                    <a16:creationId xmlns:a16="http://schemas.microsoft.com/office/drawing/2014/main" id="{C0F8FFCF-3684-1243-A777-3234987FA04A}"/>
                  </a:ext>
                </a:extLst>
              </p:cNvPr>
              <p:cNvSpPr/>
              <p:nvPr/>
            </p:nvSpPr>
            <p:spPr>
              <a:xfrm rot="1136767" flipH="1">
                <a:off x="2961982" y="4371908"/>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285;p51">
                <a:extLst>
                  <a:ext uri="{FF2B5EF4-FFF2-40B4-BE49-F238E27FC236}">
                    <a16:creationId xmlns:a16="http://schemas.microsoft.com/office/drawing/2014/main" id="{B9703E7C-7EEF-0849-BAAC-AAA85F2C85CC}"/>
                  </a:ext>
                </a:extLst>
              </p:cNvPr>
              <p:cNvSpPr/>
              <p:nvPr/>
            </p:nvSpPr>
            <p:spPr>
              <a:xfrm rot="1136767" flipH="1">
                <a:off x="2986192" y="4404648"/>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a:extLst>
              <a:ext uri="{FF2B5EF4-FFF2-40B4-BE49-F238E27FC236}">
                <a16:creationId xmlns:a16="http://schemas.microsoft.com/office/drawing/2014/main" id="{ED740D9F-9115-E943-85F9-3EA0542A57E6}"/>
              </a:ext>
            </a:extLst>
          </p:cNvPr>
          <p:cNvSpPr/>
          <p:nvPr/>
        </p:nvSpPr>
        <p:spPr>
          <a:xfrm>
            <a:off x="1529002" y="1126842"/>
            <a:ext cx="10242341" cy="5509200"/>
          </a:xfrm>
          <a:prstGeom prst="rect">
            <a:avLst/>
          </a:prstGeom>
        </p:spPr>
        <p:txBody>
          <a:bodyPr wrap="square">
            <a:spAutoFit/>
          </a:bodyPr>
          <a:lstStyle/>
          <a:p>
            <a:pPr algn="just"/>
            <a:r>
              <a:rPr lang="vi-VN" sz="3200" spc="-30">
                <a:solidFill>
                  <a:srgbClr val="000000"/>
                </a:solidFill>
                <a:latin typeface="Times New Roman" panose="02020603050405020304" pitchFamily="18" charset="0"/>
                <a:ea typeface="ArialMT"/>
              </a:rPr>
              <a:t>- </a:t>
            </a:r>
            <a:r>
              <a:rPr lang="vi-VN" sz="3200" b="1" i="1" spc="-30" dirty="0">
                <a:solidFill>
                  <a:srgbClr val="000000"/>
                </a:solidFill>
                <a:latin typeface="Times New Roman" panose="02020603050405020304" pitchFamily="18" charset="0"/>
                <a:ea typeface="ArialMT"/>
              </a:rPr>
              <a:t>Khi vừa đi dạo</a:t>
            </a:r>
            <a:r>
              <a:rPr lang="vi-VN" sz="3200" spc="-30" dirty="0">
                <a:solidFill>
                  <a:srgbClr val="000000"/>
                </a:solidFill>
                <a:latin typeface="Times New Roman" panose="02020603050405020304" pitchFamily="18" charset="0"/>
                <a:ea typeface="ArialMT"/>
              </a:rPr>
              <a:t>: rất vui vẻ, yêu đời </a:t>
            </a:r>
            <a:r>
              <a:rPr lang="vi-VN" sz="3200" i="1" spc="-30" dirty="0">
                <a:solidFill>
                  <a:srgbClr val="000000"/>
                </a:solidFill>
                <a:latin typeface="Times New Roman" panose="02020603050405020304" pitchFamily="18" charset="0"/>
                <a:ea typeface="ArialMT"/>
              </a:rPr>
              <a:t>“Hát líu lo, líu lo”</a:t>
            </a:r>
            <a:r>
              <a:rPr lang="vi-VN" sz="3200" spc="-30" dirty="0">
                <a:solidFill>
                  <a:srgbClr val="000000"/>
                </a:solidFill>
                <a:latin typeface="Times New Roman" panose="02020603050405020304" pitchFamily="18" charset="0"/>
                <a:ea typeface="ArialMT"/>
              </a:rPr>
              <a:t> </a:t>
            </a:r>
            <a:r>
              <a:rPr lang="vi-VN" sz="3200" dirty="0">
                <a:solidFill>
                  <a:srgbClr val="000000"/>
                </a:solidFill>
                <a:latin typeface="Times New Roman" panose="02020603050405020304" pitchFamily="18" charset="0"/>
                <a:ea typeface="Calibri" panose="020F0502020204030204" pitchFamily="34" charset="0"/>
              </a:rPr>
              <a:t>→ Từ láy, </a:t>
            </a:r>
            <a:r>
              <a:rPr lang="vi-VN" sz="3200">
                <a:solidFill>
                  <a:srgbClr val="000000"/>
                </a:solidFill>
                <a:latin typeface="Times New Roman" panose="02020603050405020304" pitchFamily="18" charset="0"/>
                <a:ea typeface="Calibri" panose="020F0502020204030204" pitchFamily="34" charset="0"/>
              </a:rPr>
              <a:t>điệp </a:t>
            </a:r>
            <a:r>
              <a:rPr lang="en-US" sz="3200">
                <a:solidFill>
                  <a:srgbClr val="000000"/>
                </a:solidFill>
                <a:latin typeface="Times New Roman" panose="02020603050405020304" pitchFamily="18" charset="0"/>
                <a:ea typeface="Calibri" panose="020F0502020204030204" pitchFamily="34" charset="0"/>
              </a:rPr>
              <a:t>ngữ</a:t>
            </a:r>
            <a:r>
              <a:rPr lang="vi-VN" sz="320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thể hiện sự hồn nhiên yêu đời của gấu con.</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a:t>
            </a:r>
            <a:r>
              <a:rPr lang="vi-VN" sz="3200" b="1" i="1" spc="-30" dirty="0">
                <a:solidFill>
                  <a:srgbClr val="000000"/>
                </a:solidFill>
                <a:latin typeface="Times New Roman" panose="02020603050405020304" pitchFamily="18" charset="0"/>
                <a:ea typeface="Calibri" panose="020F0502020204030204" pitchFamily="34" charset="0"/>
              </a:rPr>
              <a:t>Khi gặp tai nạn</a:t>
            </a:r>
            <a:r>
              <a:rPr lang="vi-VN" sz="3200" spc="-30" dirty="0">
                <a:solidFill>
                  <a:srgbClr val="000000"/>
                </a:solidFill>
                <a:latin typeface="Times New Roman" panose="02020603050405020304" pitchFamily="18" charset="0"/>
                <a:ea typeface="Calibri" panose="020F0502020204030204" pitchFamily="34" charset="0"/>
              </a:rPr>
              <a:t>: </a:t>
            </a:r>
            <a:r>
              <a:rPr lang="vi-VN" sz="3200" i="1" spc="-30" dirty="0">
                <a:solidFill>
                  <a:srgbClr val="000000"/>
                </a:solidFill>
                <a:latin typeface="Times New Roman" panose="02020603050405020304" pitchFamily="18" charset="0"/>
                <a:ea typeface="Calibri" panose="020F0502020204030204" pitchFamily="34" charset="0"/>
              </a:rPr>
              <a:t>“luống cuống, vướng chân”, “ngã nghe cái bộp”</a:t>
            </a:r>
            <a:r>
              <a:rPr lang="vi-VN" sz="3200" spc="-30"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 Từ láy, câu cảm thán thể hiện sự luống cuống, bối rối của chú gấu.</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dirty="0">
                <a:solidFill>
                  <a:srgbClr val="000000"/>
                </a:solidFill>
                <a:latin typeface="Times New Roman" panose="02020603050405020304" pitchFamily="18" charset="0"/>
                <a:ea typeface="Calibri" panose="020F0502020204030204" pitchFamily="34" charset="0"/>
              </a:rPr>
              <a:t>- </a:t>
            </a:r>
            <a:r>
              <a:rPr lang="vi-VN" sz="3200" b="1" i="1" dirty="0">
                <a:solidFill>
                  <a:srgbClr val="000000"/>
                </a:solidFill>
                <a:latin typeface="Times New Roman" panose="02020603050405020304" pitchFamily="18" charset="0"/>
                <a:ea typeface="Calibri" panose="020F0502020204030204" pitchFamily="34" charset="0"/>
              </a:rPr>
              <a:t>Khi bị trêu chọc về ngoại hình</a:t>
            </a:r>
            <a:r>
              <a:rPr lang="vi-VN" sz="3200" dirty="0">
                <a:solidFill>
                  <a:srgbClr val="000000"/>
                </a:solidFill>
                <a:latin typeface="Times New Roman" panose="02020603050405020304" pitchFamily="18" charset="0"/>
                <a:ea typeface="Calibri" panose="020F0502020204030204" pitchFamily="34" charset="0"/>
              </a:rPr>
              <a:t>:</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Chạy về mách mẹ </a:t>
            </a:r>
            <a:r>
              <a:rPr lang="vi-VN" sz="3200" i="1" spc="-30" dirty="0">
                <a:solidFill>
                  <a:srgbClr val="000000"/>
                </a:solidFill>
                <a:latin typeface="Times New Roman" panose="02020603050405020304" pitchFamily="18" charset="0"/>
                <a:ea typeface="Calibri" panose="020F0502020204030204" pitchFamily="34" charset="0"/>
              </a:rPr>
              <a:t>“Vòng kiềng thật xấu hổ / Con thà chết còn hơn”. </a:t>
            </a:r>
            <a:endParaRPr lang="en-VN" sz="3200" i="1" dirty="0">
              <a:solidFill>
                <a:srgbClr val="000000"/>
              </a:solidFill>
              <a:latin typeface="Times New Roman" panose="02020603050405020304" pitchFamily="18" charset="0"/>
              <a:ea typeface="Calibri" panose="020F0502020204030204" pitchFamily="34" charset="0"/>
            </a:endParaRPr>
          </a:p>
          <a:p>
            <a:pPr algn="just"/>
            <a:r>
              <a:rPr lang="vi-VN" sz="3200" spc="-30">
                <a:solidFill>
                  <a:srgbClr val="000000"/>
                </a:solidFill>
                <a:latin typeface="Times New Roman" panose="02020603050405020304" pitchFamily="18" charset="0"/>
                <a:ea typeface="Calibri" panose="020F0502020204030204" pitchFamily="34" charset="0"/>
              </a:rPr>
              <a:t>+ </a:t>
            </a:r>
            <a:r>
              <a:rPr lang="vi-VN" sz="3200" spc="-30" dirty="0">
                <a:solidFill>
                  <a:srgbClr val="000000"/>
                </a:solidFill>
                <a:latin typeface="Times New Roman" panose="02020603050405020304" pitchFamily="18" charset="0"/>
                <a:ea typeface="Calibri" panose="020F0502020204030204" pitchFamily="34" charset="0"/>
              </a:rPr>
              <a:t>Nấp sau cánh tủ, tủi thân khóc to </a:t>
            </a:r>
          </a:p>
          <a:p>
            <a:pPr algn="just"/>
            <a:r>
              <a:rPr lang="vi-VN" sz="3200" i="1" spc="-30" dirty="0">
                <a:solidFill>
                  <a:srgbClr val="000000"/>
                </a:solidFill>
                <a:latin typeface="Times New Roman" panose="02020603050405020304" pitchFamily="18" charset="0"/>
                <a:ea typeface="Calibri" panose="020F0502020204030204" pitchFamily="34" charset="0"/>
              </a:rPr>
              <a:t>				“Cả khu rừng này chê</a:t>
            </a:r>
          </a:p>
          <a:p>
            <a:pPr algn="just"/>
            <a:r>
              <a:rPr lang="vi-VN" sz="3200" i="1" spc="-30" dirty="0">
                <a:solidFill>
                  <a:srgbClr val="000000"/>
                </a:solidFill>
                <a:latin typeface="Times New Roman" panose="02020603050405020304" pitchFamily="18" charset="0"/>
                <a:ea typeface="Calibri" panose="020F0502020204030204" pitchFamily="34" charset="0"/>
              </a:rPr>
              <a:t>			</a:t>
            </a:r>
            <a:r>
              <a:rPr lang="vi-VN" sz="3200" i="1" spc="-30">
                <a:solidFill>
                  <a:srgbClr val="000000"/>
                </a:solidFill>
                <a:latin typeface="Times New Roman" panose="02020603050405020304" pitchFamily="18" charset="0"/>
                <a:ea typeface="Calibri" panose="020F0502020204030204" pitchFamily="34" charset="0"/>
              </a:rPr>
              <a:t>	</a:t>
            </a:r>
            <a:r>
              <a:rPr lang="en-US" sz="3200" i="1" spc="-30">
                <a:solidFill>
                  <a:srgbClr val="000000"/>
                </a:solidFill>
                <a:latin typeface="Times New Roman" panose="02020603050405020304" pitchFamily="18" charset="0"/>
                <a:ea typeface="Calibri" panose="020F0502020204030204" pitchFamily="34" charset="0"/>
              </a:rPr>
              <a:t>  </a:t>
            </a:r>
            <a:r>
              <a:rPr lang="vi-VN" sz="3200" i="1" spc="-30">
                <a:solidFill>
                  <a:srgbClr val="000000"/>
                </a:solidFill>
                <a:latin typeface="Times New Roman" panose="02020603050405020304" pitchFamily="18" charset="0"/>
                <a:ea typeface="Calibri" panose="020F0502020204030204" pitchFamily="34" charset="0"/>
              </a:rPr>
              <a:t>Chân </a:t>
            </a:r>
            <a:r>
              <a:rPr lang="vi-VN" sz="3200" i="1" spc="-30" dirty="0">
                <a:solidFill>
                  <a:srgbClr val="000000"/>
                </a:solidFill>
                <a:latin typeface="Times New Roman" panose="02020603050405020304" pitchFamily="18" charset="0"/>
                <a:ea typeface="Calibri" panose="020F0502020204030204" pitchFamily="34" charset="0"/>
              </a:rPr>
              <a:t>vòng kiềng xấu, xấu!”.</a:t>
            </a:r>
            <a:endParaRPr lang="en-VN" sz="3200" i="1" dirty="0">
              <a:solidFill>
                <a:srgbClr val="000000"/>
              </a:solidFill>
              <a:latin typeface="Times New Roman" panose="02020603050405020304" pitchFamily="18" charset="0"/>
              <a:ea typeface="Calibri" panose="020F0502020204030204" pitchFamily="34" charset="0"/>
            </a:endParaRPr>
          </a:p>
        </p:txBody>
      </p:sp>
      <p:sp>
        <p:nvSpPr>
          <p:cNvPr id="3" name="TextBox 2">
            <a:extLst>
              <a:ext uri="{FF2B5EF4-FFF2-40B4-BE49-F238E27FC236}">
                <a16:creationId xmlns:a16="http://schemas.microsoft.com/office/drawing/2014/main" id="{73BD243E-B223-13F9-EE53-C81814BFCB95}"/>
              </a:ext>
            </a:extLst>
          </p:cNvPr>
          <p:cNvSpPr txBox="1"/>
          <p:nvPr/>
        </p:nvSpPr>
        <p:spPr>
          <a:xfrm>
            <a:off x="2173095" y="257471"/>
            <a:ext cx="8986317" cy="584775"/>
          </a:xfrm>
          <a:prstGeom prst="rect">
            <a:avLst/>
          </a:prstGeom>
          <a:noFill/>
        </p:spPr>
        <p:txBody>
          <a:bodyPr wrap="square">
            <a:spAutoFit/>
          </a:bodyPr>
          <a:lstStyle/>
          <a:p>
            <a:pPr algn="just"/>
            <a:r>
              <a:rPr lang="it-IT" sz="3200" b="1" spc="-30">
                <a:solidFill>
                  <a:srgbClr val="C00000"/>
                </a:solidFill>
                <a:latin typeface="Times New Roman" panose="02020603050405020304" pitchFamily="18" charset="0"/>
                <a:ea typeface="ArialMT"/>
              </a:rPr>
              <a:t>2.</a:t>
            </a:r>
            <a:r>
              <a:rPr lang="vi-VN" sz="3200" b="1" spc="-30">
                <a:solidFill>
                  <a:srgbClr val="C00000"/>
                </a:solidFill>
                <a:latin typeface="Times New Roman" panose="02020603050405020304" pitchFamily="18" charset="0"/>
                <a:ea typeface="ArialMT"/>
              </a:rPr>
              <a:t> Diễn biến tâm trạng của gấu con chân vòng kiềng</a:t>
            </a:r>
            <a:endParaRPr lang="en-VN" sz="3200" dirty="0">
              <a:solidFill>
                <a:srgbClr val="C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7986886"/>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barn(inVertical)">
                                      <p:cBhvr>
                                        <p:cTn id="7" dur="5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barn(inVertical)">
                                      <p:cBhvr>
                                        <p:cTn id="12" dur="5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 calcmode="lin" valueType="num">
                                      <p:cBhvr additive="base">
                                        <p:cTn id="17" dur="500" fill="hold"/>
                                        <p:tgtEl>
                                          <p:spTgt spid="12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5">
                                            <p:txEl>
                                              <p:pRg st="3" end="3"/>
                                            </p:txEl>
                                          </p:spTgt>
                                        </p:tgtEl>
                                        <p:attrNameLst>
                                          <p:attrName>style.visibility</p:attrName>
                                        </p:attrNameLst>
                                      </p:cBhvr>
                                      <p:to>
                                        <p:strVal val="visible"/>
                                      </p:to>
                                    </p:set>
                                    <p:anim calcmode="lin" valueType="num">
                                      <p:cBhvr additive="base">
                                        <p:cTn id="21" dur="500" fill="hold"/>
                                        <p:tgtEl>
                                          <p:spTgt spid="12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5">
                                            <p:txEl>
                                              <p:pRg st="4" end="4"/>
                                            </p:txEl>
                                          </p:spTgt>
                                        </p:tgtEl>
                                        <p:attrNameLst>
                                          <p:attrName>style.visibility</p:attrName>
                                        </p:attrNameLst>
                                      </p:cBhvr>
                                      <p:to>
                                        <p:strVal val="visible"/>
                                      </p:to>
                                    </p:set>
                                    <p:anim calcmode="lin" valueType="num">
                                      <p:cBhvr additive="base">
                                        <p:cTn id="25" dur="500" fill="hold"/>
                                        <p:tgtEl>
                                          <p:spTgt spid="12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5">
                                            <p:txEl>
                                              <p:pRg st="5" end="5"/>
                                            </p:txEl>
                                          </p:spTgt>
                                        </p:tgtEl>
                                        <p:attrNameLst>
                                          <p:attrName>style.visibility</p:attrName>
                                        </p:attrNameLst>
                                      </p:cBhvr>
                                      <p:to>
                                        <p:strVal val="visible"/>
                                      </p:to>
                                    </p:set>
                                    <p:anim calcmode="lin" valueType="num">
                                      <p:cBhvr additive="base">
                                        <p:cTn id="29" dur="500" fill="hold"/>
                                        <p:tgtEl>
                                          <p:spTgt spid="12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5">
                                            <p:txEl>
                                              <p:pRg st="6" end="6"/>
                                            </p:txEl>
                                          </p:spTgt>
                                        </p:tgtEl>
                                        <p:attrNameLst>
                                          <p:attrName>style.visibility</p:attrName>
                                        </p:attrNameLst>
                                      </p:cBhvr>
                                      <p:to>
                                        <p:strVal val="visible"/>
                                      </p:to>
                                    </p:set>
                                    <p:anim calcmode="lin" valueType="num">
                                      <p:cBhvr additive="base">
                                        <p:cTn id="33" dur="500" fill="hold"/>
                                        <p:tgtEl>
                                          <p:spTgt spid="12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tape on a white surface&#10;&#10;Description automatically generated">
            <a:extLst>
              <a:ext uri="{FF2B5EF4-FFF2-40B4-BE49-F238E27FC236}">
                <a16:creationId xmlns:a16="http://schemas.microsoft.com/office/drawing/2014/main" id="{C9D97078-DA41-89F9-F902-AEE90032CAE9}"/>
              </a:ext>
            </a:extLst>
          </p:cNvPr>
          <p:cNvPicPr>
            <a:picLocks noChangeAspect="1"/>
          </p:cNvPicPr>
          <p:nvPr/>
        </p:nvPicPr>
        <p:blipFill>
          <a:blip r:embed="rId3"/>
          <a:stretch>
            <a:fillRect/>
          </a:stretch>
        </p:blipFill>
        <p:spPr>
          <a:xfrm>
            <a:off x="1" y="0"/>
            <a:ext cx="12192000" cy="6858000"/>
          </a:xfrm>
          <a:prstGeom prst="rect">
            <a:avLst/>
          </a:prstGeom>
        </p:spPr>
      </p:pic>
      <p:grpSp>
        <p:nvGrpSpPr>
          <p:cNvPr id="4" name="Google Shape;11273;p70">
            <a:extLst>
              <a:ext uri="{FF2B5EF4-FFF2-40B4-BE49-F238E27FC236}">
                <a16:creationId xmlns:a16="http://schemas.microsoft.com/office/drawing/2014/main" id="{7F9D4BE4-15E4-E043-BDD7-B7CF7A9FC36E}"/>
              </a:ext>
            </a:extLst>
          </p:cNvPr>
          <p:cNvGrpSpPr/>
          <p:nvPr/>
        </p:nvGrpSpPr>
        <p:grpSpPr>
          <a:xfrm>
            <a:off x="9793629" y="3217252"/>
            <a:ext cx="2157741" cy="2380184"/>
            <a:chOff x="5437091" y="2220153"/>
            <a:chExt cx="2157741" cy="2380184"/>
          </a:xfrm>
        </p:grpSpPr>
        <p:grpSp>
          <p:nvGrpSpPr>
            <p:cNvPr id="5" name="Google Shape;11274;p70">
              <a:extLst>
                <a:ext uri="{FF2B5EF4-FFF2-40B4-BE49-F238E27FC236}">
                  <a16:creationId xmlns:a16="http://schemas.microsoft.com/office/drawing/2014/main" id="{C549A77C-4227-4345-9268-DA78941CCA75}"/>
                </a:ext>
              </a:extLst>
            </p:cNvPr>
            <p:cNvGrpSpPr/>
            <p:nvPr/>
          </p:nvGrpSpPr>
          <p:grpSpPr>
            <a:xfrm>
              <a:off x="5673249" y="2220153"/>
              <a:ext cx="1921582" cy="2380184"/>
              <a:chOff x="6635701" y="3318066"/>
              <a:chExt cx="1194363" cy="1479953"/>
            </a:xfrm>
          </p:grpSpPr>
          <p:sp>
            <p:nvSpPr>
              <p:cNvPr id="41" name="Google Shape;11275;p70">
                <a:extLst>
                  <a:ext uri="{FF2B5EF4-FFF2-40B4-BE49-F238E27FC236}">
                    <a16:creationId xmlns:a16="http://schemas.microsoft.com/office/drawing/2014/main" id="{1B7E7EF4-0F4B-A441-9F7A-59F13C709AA2}"/>
                  </a:ext>
                </a:extLst>
              </p:cNvPr>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76;p70">
                <a:extLst>
                  <a:ext uri="{FF2B5EF4-FFF2-40B4-BE49-F238E27FC236}">
                    <a16:creationId xmlns:a16="http://schemas.microsoft.com/office/drawing/2014/main" id="{3B71C32A-9E7D-634E-813C-7B56E2FC3850}"/>
                  </a:ext>
                </a:extLst>
              </p:cNvPr>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77;p70">
                <a:extLst>
                  <a:ext uri="{FF2B5EF4-FFF2-40B4-BE49-F238E27FC236}">
                    <a16:creationId xmlns:a16="http://schemas.microsoft.com/office/drawing/2014/main" id="{E793755B-FF63-654C-812E-8014F2EF1443}"/>
                  </a:ext>
                </a:extLst>
              </p:cNvPr>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8;p70">
                <a:extLst>
                  <a:ext uri="{FF2B5EF4-FFF2-40B4-BE49-F238E27FC236}">
                    <a16:creationId xmlns:a16="http://schemas.microsoft.com/office/drawing/2014/main" id="{F8F70EE6-3198-E949-A352-0FD12420A625}"/>
                  </a:ext>
                </a:extLst>
              </p:cNvPr>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79;p70">
                <a:extLst>
                  <a:ext uri="{FF2B5EF4-FFF2-40B4-BE49-F238E27FC236}">
                    <a16:creationId xmlns:a16="http://schemas.microsoft.com/office/drawing/2014/main" id="{C264F9D4-E2A8-0C4F-86C2-3A70C64B8603}"/>
                  </a:ext>
                </a:extLst>
              </p:cNvPr>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80;p70">
                <a:extLst>
                  <a:ext uri="{FF2B5EF4-FFF2-40B4-BE49-F238E27FC236}">
                    <a16:creationId xmlns:a16="http://schemas.microsoft.com/office/drawing/2014/main" id="{A98504FC-69E4-7241-A308-2DFB9C3E4317}"/>
                  </a:ext>
                </a:extLst>
              </p:cNvPr>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81;p70">
                <a:extLst>
                  <a:ext uri="{FF2B5EF4-FFF2-40B4-BE49-F238E27FC236}">
                    <a16:creationId xmlns:a16="http://schemas.microsoft.com/office/drawing/2014/main" id="{5FAEA096-5B05-3546-8805-E80F47A32CA9}"/>
                  </a:ext>
                </a:extLst>
              </p:cNvPr>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82;p70">
                <a:extLst>
                  <a:ext uri="{FF2B5EF4-FFF2-40B4-BE49-F238E27FC236}">
                    <a16:creationId xmlns:a16="http://schemas.microsoft.com/office/drawing/2014/main" id="{87E17075-25B2-274A-B612-0B9BE40B4340}"/>
                  </a:ext>
                </a:extLst>
              </p:cNvPr>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83;p70">
                <a:extLst>
                  <a:ext uri="{FF2B5EF4-FFF2-40B4-BE49-F238E27FC236}">
                    <a16:creationId xmlns:a16="http://schemas.microsoft.com/office/drawing/2014/main" id="{8570AA01-1870-E748-BBCC-A6A4B46622BB}"/>
                  </a:ext>
                </a:extLst>
              </p:cNvPr>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84;p70">
                <a:extLst>
                  <a:ext uri="{FF2B5EF4-FFF2-40B4-BE49-F238E27FC236}">
                    <a16:creationId xmlns:a16="http://schemas.microsoft.com/office/drawing/2014/main" id="{69089C98-B9EE-AB44-8A2A-E0131CDD239B}"/>
                  </a:ext>
                </a:extLst>
              </p:cNvPr>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85;p70">
                <a:extLst>
                  <a:ext uri="{FF2B5EF4-FFF2-40B4-BE49-F238E27FC236}">
                    <a16:creationId xmlns:a16="http://schemas.microsoft.com/office/drawing/2014/main" id="{CD28373B-9E41-2B41-A6F2-79B781A9E61D}"/>
                  </a:ext>
                </a:extLst>
              </p:cNvPr>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86;p70">
                <a:extLst>
                  <a:ext uri="{FF2B5EF4-FFF2-40B4-BE49-F238E27FC236}">
                    <a16:creationId xmlns:a16="http://schemas.microsoft.com/office/drawing/2014/main" id="{5C331184-510C-E548-9786-4D78327C947A}"/>
                  </a:ext>
                </a:extLst>
              </p:cNvPr>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87;p70">
                <a:extLst>
                  <a:ext uri="{FF2B5EF4-FFF2-40B4-BE49-F238E27FC236}">
                    <a16:creationId xmlns:a16="http://schemas.microsoft.com/office/drawing/2014/main" id="{DA9EAE0F-2604-1D44-B492-7AAD45550250}"/>
                  </a:ext>
                </a:extLst>
              </p:cNvPr>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8;p70">
                <a:extLst>
                  <a:ext uri="{FF2B5EF4-FFF2-40B4-BE49-F238E27FC236}">
                    <a16:creationId xmlns:a16="http://schemas.microsoft.com/office/drawing/2014/main" id="{26107024-1061-FE4F-8C39-0417B796B567}"/>
                  </a:ext>
                </a:extLst>
              </p:cNvPr>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89;p70">
                <a:extLst>
                  <a:ext uri="{FF2B5EF4-FFF2-40B4-BE49-F238E27FC236}">
                    <a16:creationId xmlns:a16="http://schemas.microsoft.com/office/drawing/2014/main" id="{2A633E7E-FF65-A345-A3CC-0ACE6774F606}"/>
                  </a:ext>
                </a:extLst>
              </p:cNvPr>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90;p70">
                <a:extLst>
                  <a:ext uri="{FF2B5EF4-FFF2-40B4-BE49-F238E27FC236}">
                    <a16:creationId xmlns:a16="http://schemas.microsoft.com/office/drawing/2014/main" id="{E2B5227E-62B4-BD45-A5E1-F3DDC5C0CDE4}"/>
                  </a:ext>
                </a:extLst>
              </p:cNvPr>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91;p70">
                <a:extLst>
                  <a:ext uri="{FF2B5EF4-FFF2-40B4-BE49-F238E27FC236}">
                    <a16:creationId xmlns:a16="http://schemas.microsoft.com/office/drawing/2014/main" id="{155FF5DE-5330-7E4E-BA22-CCED15354B9B}"/>
                  </a:ext>
                </a:extLst>
              </p:cNvPr>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92;p70">
                <a:extLst>
                  <a:ext uri="{FF2B5EF4-FFF2-40B4-BE49-F238E27FC236}">
                    <a16:creationId xmlns:a16="http://schemas.microsoft.com/office/drawing/2014/main" id="{C02A1C47-EE33-F948-9670-10474C937138}"/>
                  </a:ext>
                </a:extLst>
              </p:cNvPr>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93;p70">
                <a:extLst>
                  <a:ext uri="{FF2B5EF4-FFF2-40B4-BE49-F238E27FC236}">
                    <a16:creationId xmlns:a16="http://schemas.microsoft.com/office/drawing/2014/main" id="{8618380D-6434-D54A-9D0E-92F9E4690A0C}"/>
                  </a:ext>
                </a:extLst>
              </p:cNvPr>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94;p70">
                <a:extLst>
                  <a:ext uri="{FF2B5EF4-FFF2-40B4-BE49-F238E27FC236}">
                    <a16:creationId xmlns:a16="http://schemas.microsoft.com/office/drawing/2014/main" id="{0A8A0A20-BC7E-B14E-9ED6-3273C7D8B861}"/>
                  </a:ext>
                </a:extLst>
              </p:cNvPr>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95;p70">
                <a:extLst>
                  <a:ext uri="{FF2B5EF4-FFF2-40B4-BE49-F238E27FC236}">
                    <a16:creationId xmlns:a16="http://schemas.microsoft.com/office/drawing/2014/main" id="{67E38A2F-4655-D445-9013-E9709188CC74}"/>
                  </a:ext>
                </a:extLst>
              </p:cNvPr>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96;p70">
                <a:extLst>
                  <a:ext uri="{FF2B5EF4-FFF2-40B4-BE49-F238E27FC236}">
                    <a16:creationId xmlns:a16="http://schemas.microsoft.com/office/drawing/2014/main" id="{B81BB80E-ADE6-6940-8386-F4B081787A82}"/>
                  </a:ext>
                </a:extLst>
              </p:cNvPr>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97;p70">
                <a:extLst>
                  <a:ext uri="{FF2B5EF4-FFF2-40B4-BE49-F238E27FC236}">
                    <a16:creationId xmlns:a16="http://schemas.microsoft.com/office/drawing/2014/main" id="{88FCC63D-C2A9-C246-A91D-E8CBCBCD47D3}"/>
                  </a:ext>
                </a:extLst>
              </p:cNvPr>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98;p70">
                <a:extLst>
                  <a:ext uri="{FF2B5EF4-FFF2-40B4-BE49-F238E27FC236}">
                    <a16:creationId xmlns:a16="http://schemas.microsoft.com/office/drawing/2014/main" id="{FC6089CE-74FF-4B4E-AB4E-BBA0E7ED191D}"/>
                  </a:ext>
                </a:extLst>
              </p:cNvPr>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99;p70">
                <a:extLst>
                  <a:ext uri="{FF2B5EF4-FFF2-40B4-BE49-F238E27FC236}">
                    <a16:creationId xmlns:a16="http://schemas.microsoft.com/office/drawing/2014/main" id="{0FB4CACF-05C4-0749-B14B-AB0C651BA801}"/>
                  </a:ext>
                </a:extLst>
              </p:cNvPr>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00;p70">
                <a:extLst>
                  <a:ext uri="{FF2B5EF4-FFF2-40B4-BE49-F238E27FC236}">
                    <a16:creationId xmlns:a16="http://schemas.microsoft.com/office/drawing/2014/main" id="{13D80578-A859-B94E-9046-9D5B6D78B264}"/>
                  </a:ext>
                </a:extLst>
              </p:cNvPr>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301;p70">
                <a:extLst>
                  <a:ext uri="{FF2B5EF4-FFF2-40B4-BE49-F238E27FC236}">
                    <a16:creationId xmlns:a16="http://schemas.microsoft.com/office/drawing/2014/main" id="{70F3A063-4CF6-C346-939D-AB94C0BD506E}"/>
                  </a:ext>
                </a:extLst>
              </p:cNvPr>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02;p70">
                <a:extLst>
                  <a:ext uri="{FF2B5EF4-FFF2-40B4-BE49-F238E27FC236}">
                    <a16:creationId xmlns:a16="http://schemas.microsoft.com/office/drawing/2014/main" id="{AC2F062F-6C13-F549-A233-3DEAB29E2792}"/>
                  </a:ext>
                </a:extLst>
              </p:cNvPr>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303;p70">
                <a:extLst>
                  <a:ext uri="{FF2B5EF4-FFF2-40B4-BE49-F238E27FC236}">
                    <a16:creationId xmlns:a16="http://schemas.microsoft.com/office/drawing/2014/main" id="{4BEE0B7E-9174-804C-85DB-1D3EB5456406}"/>
                  </a:ext>
                </a:extLst>
              </p:cNvPr>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04;p70">
                <a:extLst>
                  <a:ext uri="{FF2B5EF4-FFF2-40B4-BE49-F238E27FC236}">
                    <a16:creationId xmlns:a16="http://schemas.microsoft.com/office/drawing/2014/main" id="{949AF8FC-D41B-594A-B80E-165D93FBE0E4}"/>
                  </a:ext>
                </a:extLst>
              </p:cNvPr>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05;p70">
                <a:extLst>
                  <a:ext uri="{FF2B5EF4-FFF2-40B4-BE49-F238E27FC236}">
                    <a16:creationId xmlns:a16="http://schemas.microsoft.com/office/drawing/2014/main" id="{4044F3F2-376C-6A4A-A543-1D8FB369980C}"/>
                  </a:ext>
                </a:extLst>
              </p:cNvPr>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6;p70">
                <a:extLst>
                  <a:ext uri="{FF2B5EF4-FFF2-40B4-BE49-F238E27FC236}">
                    <a16:creationId xmlns:a16="http://schemas.microsoft.com/office/drawing/2014/main" id="{51AAA76C-B374-8C41-8C73-C66790949AEE}"/>
                  </a:ext>
                </a:extLst>
              </p:cNvPr>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07;p70">
                <a:extLst>
                  <a:ext uri="{FF2B5EF4-FFF2-40B4-BE49-F238E27FC236}">
                    <a16:creationId xmlns:a16="http://schemas.microsoft.com/office/drawing/2014/main" id="{BF22A96F-1200-144C-9771-5A57244173EE}"/>
                  </a:ext>
                </a:extLst>
              </p:cNvPr>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08;p70">
                <a:extLst>
                  <a:ext uri="{FF2B5EF4-FFF2-40B4-BE49-F238E27FC236}">
                    <a16:creationId xmlns:a16="http://schemas.microsoft.com/office/drawing/2014/main" id="{988FC1DC-AA8A-AA4D-A068-2B2C7340C6E4}"/>
                  </a:ext>
                </a:extLst>
              </p:cNvPr>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09;p70">
                <a:extLst>
                  <a:ext uri="{FF2B5EF4-FFF2-40B4-BE49-F238E27FC236}">
                    <a16:creationId xmlns:a16="http://schemas.microsoft.com/office/drawing/2014/main" id="{28430DB9-9445-DD44-B1D7-9B8EEC2862BE}"/>
                  </a:ext>
                </a:extLst>
              </p:cNvPr>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10;p70">
                <a:extLst>
                  <a:ext uri="{FF2B5EF4-FFF2-40B4-BE49-F238E27FC236}">
                    <a16:creationId xmlns:a16="http://schemas.microsoft.com/office/drawing/2014/main" id="{0ED26A50-A2B7-8C48-9DA9-0B7900698600}"/>
                  </a:ext>
                </a:extLst>
              </p:cNvPr>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11;p70">
                <a:extLst>
                  <a:ext uri="{FF2B5EF4-FFF2-40B4-BE49-F238E27FC236}">
                    <a16:creationId xmlns:a16="http://schemas.microsoft.com/office/drawing/2014/main" id="{A301FF48-00CE-A341-B165-18B6A94227CD}"/>
                  </a:ext>
                </a:extLst>
              </p:cNvPr>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12;p70">
                <a:extLst>
                  <a:ext uri="{FF2B5EF4-FFF2-40B4-BE49-F238E27FC236}">
                    <a16:creationId xmlns:a16="http://schemas.microsoft.com/office/drawing/2014/main" id="{BAFD01FE-7FC5-D54E-A8D6-39FA7B78800C}"/>
                  </a:ext>
                </a:extLst>
              </p:cNvPr>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13;p70">
                <a:extLst>
                  <a:ext uri="{FF2B5EF4-FFF2-40B4-BE49-F238E27FC236}">
                    <a16:creationId xmlns:a16="http://schemas.microsoft.com/office/drawing/2014/main" id="{A32238EC-11AC-A742-9BCB-D14F7FB220AD}"/>
                  </a:ext>
                </a:extLst>
              </p:cNvPr>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14;p70">
                <a:extLst>
                  <a:ext uri="{FF2B5EF4-FFF2-40B4-BE49-F238E27FC236}">
                    <a16:creationId xmlns:a16="http://schemas.microsoft.com/office/drawing/2014/main" id="{388EF9A5-F795-D749-AF69-EC8914973FD1}"/>
                  </a:ext>
                </a:extLst>
              </p:cNvPr>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15;p70">
                <a:extLst>
                  <a:ext uri="{FF2B5EF4-FFF2-40B4-BE49-F238E27FC236}">
                    <a16:creationId xmlns:a16="http://schemas.microsoft.com/office/drawing/2014/main" id="{D3F8AFDF-00E9-4841-ABDA-527D7250E1E3}"/>
                  </a:ext>
                </a:extLst>
              </p:cNvPr>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316;p70">
                <a:extLst>
                  <a:ext uri="{FF2B5EF4-FFF2-40B4-BE49-F238E27FC236}">
                    <a16:creationId xmlns:a16="http://schemas.microsoft.com/office/drawing/2014/main" id="{F1E5F99A-79F0-EC42-A6A8-7A30C356EC6C}"/>
                  </a:ext>
                </a:extLst>
              </p:cNvPr>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17;p70">
                <a:extLst>
                  <a:ext uri="{FF2B5EF4-FFF2-40B4-BE49-F238E27FC236}">
                    <a16:creationId xmlns:a16="http://schemas.microsoft.com/office/drawing/2014/main" id="{50E8F806-39C8-E043-A282-31F61876F0C0}"/>
                  </a:ext>
                </a:extLst>
              </p:cNvPr>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318;p70">
                <a:extLst>
                  <a:ext uri="{FF2B5EF4-FFF2-40B4-BE49-F238E27FC236}">
                    <a16:creationId xmlns:a16="http://schemas.microsoft.com/office/drawing/2014/main" id="{1FACC3DD-7A56-2E4C-80D6-9DF24847F964}"/>
                  </a:ext>
                </a:extLst>
              </p:cNvPr>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319;p70">
                <a:extLst>
                  <a:ext uri="{FF2B5EF4-FFF2-40B4-BE49-F238E27FC236}">
                    <a16:creationId xmlns:a16="http://schemas.microsoft.com/office/drawing/2014/main" id="{5A14047C-ABDB-CA4B-A434-99E16E0089C5}"/>
                  </a:ext>
                </a:extLst>
              </p:cNvPr>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20;p70">
                <a:extLst>
                  <a:ext uri="{FF2B5EF4-FFF2-40B4-BE49-F238E27FC236}">
                    <a16:creationId xmlns:a16="http://schemas.microsoft.com/office/drawing/2014/main" id="{4B4A09A7-8501-C44D-ACBA-6D998A0406F1}"/>
                  </a:ext>
                </a:extLst>
              </p:cNvPr>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321;p70">
                <a:extLst>
                  <a:ext uri="{FF2B5EF4-FFF2-40B4-BE49-F238E27FC236}">
                    <a16:creationId xmlns:a16="http://schemas.microsoft.com/office/drawing/2014/main" id="{9C5EC3E8-3617-6043-ACB7-6FA33B470EE9}"/>
                  </a:ext>
                </a:extLst>
              </p:cNvPr>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322;p70">
                <a:extLst>
                  <a:ext uri="{FF2B5EF4-FFF2-40B4-BE49-F238E27FC236}">
                    <a16:creationId xmlns:a16="http://schemas.microsoft.com/office/drawing/2014/main" id="{660771C9-DC01-1B4F-B541-EF9E2D1A4899}"/>
                  </a:ext>
                </a:extLst>
              </p:cNvPr>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323;p70">
                <a:extLst>
                  <a:ext uri="{FF2B5EF4-FFF2-40B4-BE49-F238E27FC236}">
                    <a16:creationId xmlns:a16="http://schemas.microsoft.com/office/drawing/2014/main" id="{737FA582-0664-CC4E-9A04-26DB6CE44698}"/>
                  </a:ext>
                </a:extLst>
              </p:cNvPr>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324;p70">
                <a:extLst>
                  <a:ext uri="{FF2B5EF4-FFF2-40B4-BE49-F238E27FC236}">
                    <a16:creationId xmlns:a16="http://schemas.microsoft.com/office/drawing/2014/main" id="{52E3B93B-457B-E84F-9B2F-E03D66861A03}"/>
                  </a:ext>
                </a:extLst>
              </p:cNvPr>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325;p70">
                <a:extLst>
                  <a:ext uri="{FF2B5EF4-FFF2-40B4-BE49-F238E27FC236}">
                    <a16:creationId xmlns:a16="http://schemas.microsoft.com/office/drawing/2014/main" id="{BCDF6CC1-EBC2-114F-8455-7B342554C8A9}"/>
                  </a:ext>
                </a:extLst>
              </p:cNvPr>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26;p70">
                <a:extLst>
                  <a:ext uri="{FF2B5EF4-FFF2-40B4-BE49-F238E27FC236}">
                    <a16:creationId xmlns:a16="http://schemas.microsoft.com/office/drawing/2014/main" id="{851A0AE3-5143-5D4B-B265-E2C538601EB5}"/>
                  </a:ext>
                </a:extLst>
              </p:cNvPr>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27;p70">
                <a:extLst>
                  <a:ext uri="{FF2B5EF4-FFF2-40B4-BE49-F238E27FC236}">
                    <a16:creationId xmlns:a16="http://schemas.microsoft.com/office/drawing/2014/main" id="{93AD8B2A-54EC-6442-92EC-53C278A2D113}"/>
                  </a:ext>
                </a:extLst>
              </p:cNvPr>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8;p70">
                <a:extLst>
                  <a:ext uri="{FF2B5EF4-FFF2-40B4-BE49-F238E27FC236}">
                    <a16:creationId xmlns:a16="http://schemas.microsoft.com/office/drawing/2014/main" id="{FCCE6CB0-7045-A744-AFAF-4DD2B9AD1E9F}"/>
                  </a:ext>
                </a:extLst>
              </p:cNvPr>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29;p70">
                <a:extLst>
                  <a:ext uri="{FF2B5EF4-FFF2-40B4-BE49-F238E27FC236}">
                    <a16:creationId xmlns:a16="http://schemas.microsoft.com/office/drawing/2014/main" id="{B1849EEC-DD87-484A-952A-4BDB00C89037}"/>
                  </a:ext>
                </a:extLst>
              </p:cNvPr>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rgbClr val="3CA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30;p70">
                <a:extLst>
                  <a:ext uri="{FF2B5EF4-FFF2-40B4-BE49-F238E27FC236}">
                    <a16:creationId xmlns:a16="http://schemas.microsoft.com/office/drawing/2014/main" id="{375182CE-A08E-074B-97EC-21618592F8C0}"/>
                  </a:ext>
                </a:extLst>
              </p:cNvPr>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31;p70">
                <a:extLst>
                  <a:ext uri="{FF2B5EF4-FFF2-40B4-BE49-F238E27FC236}">
                    <a16:creationId xmlns:a16="http://schemas.microsoft.com/office/drawing/2014/main" id="{9C455154-58E7-F54D-B843-60E1B7E0BD02}"/>
                  </a:ext>
                </a:extLst>
              </p:cNvPr>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32;p70">
                <a:extLst>
                  <a:ext uri="{FF2B5EF4-FFF2-40B4-BE49-F238E27FC236}">
                    <a16:creationId xmlns:a16="http://schemas.microsoft.com/office/drawing/2014/main" id="{DA7424ED-2322-ED46-A138-58D581AAE802}"/>
                  </a:ext>
                </a:extLst>
              </p:cNvPr>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33;p70">
                <a:extLst>
                  <a:ext uri="{FF2B5EF4-FFF2-40B4-BE49-F238E27FC236}">
                    <a16:creationId xmlns:a16="http://schemas.microsoft.com/office/drawing/2014/main" id="{492E1D06-EF7A-B741-93FA-DB994A87B3C9}"/>
                  </a:ext>
                </a:extLst>
              </p:cNvPr>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34;p70">
                <a:extLst>
                  <a:ext uri="{FF2B5EF4-FFF2-40B4-BE49-F238E27FC236}">
                    <a16:creationId xmlns:a16="http://schemas.microsoft.com/office/drawing/2014/main" id="{E3582E66-9278-5541-AE63-EF5466A82706}"/>
                  </a:ext>
                </a:extLst>
              </p:cNvPr>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35;p70">
                <a:extLst>
                  <a:ext uri="{FF2B5EF4-FFF2-40B4-BE49-F238E27FC236}">
                    <a16:creationId xmlns:a16="http://schemas.microsoft.com/office/drawing/2014/main" id="{EE8A9113-C8BC-C44A-9777-B1D30390E95B}"/>
                  </a:ext>
                </a:extLst>
              </p:cNvPr>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336;p70">
                <a:extLst>
                  <a:ext uri="{FF2B5EF4-FFF2-40B4-BE49-F238E27FC236}">
                    <a16:creationId xmlns:a16="http://schemas.microsoft.com/office/drawing/2014/main" id="{84804148-7EA0-B742-ACDC-4687D7A6C9D8}"/>
                  </a:ext>
                </a:extLst>
              </p:cNvPr>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337;p70">
                <a:extLst>
                  <a:ext uri="{FF2B5EF4-FFF2-40B4-BE49-F238E27FC236}">
                    <a16:creationId xmlns:a16="http://schemas.microsoft.com/office/drawing/2014/main" id="{28C84C33-835F-744C-B9C6-3D0E0827A53C}"/>
                  </a:ext>
                </a:extLst>
              </p:cNvPr>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338;p70">
                <a:extLst>
                  <a:ext uri="{FF2B5EF4-FFF2-40B4-BE49-F238E27FC236}">
                    <a16:creationId xmlns:a16="http://schemas.microsoft.com/office/drawing/2014/main" id="{D421DECF-EF38-0C4D-AFBD-1E13AE2B80C7}"/>
                  </a:ext>
                </a:extLst>
              </p:cNvPr>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39;p70">
                <a:extLst>
                  <a:ext uri="{FF2B5EF4-FFF2-40B4-BE49-F238E27FC236}">
                    <a16:creationId xmlns:a16="http://schemas.microsoft.com/office/drawing/2014/main" id="{5FAA9616-7AD6-0A44-9513-D9EA763356DA}"/>
                  </a:ext>
                </a:extLst>
              </p:cNvPr>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40;p70">
                <a:extLst>
                  <a:ext uri="{FF2B5EF4-FFF2-40B4-BE49-F238E27FC236}">
                    <a16:creationId xmlns:a16="http://schemas.microsoft.com/office/drawing/2014/main" id="{E867690D-2671-0047-B40D-2E7A5AA02E82}"/>
                  </a:ext>
                </a:extLst>
              </p:cNvPr>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41;p70">
                <a:extLst>
                  <a:ext uri="{FF2B5EF4-FFF2-40B4-BE49-F238E27FC236}">
                    <a16:creationId xmlns:a16="http://schemas.microsoft.com/office/drawing/2014/main" id="{6C76458B-F0F4-7C45-8F6F-EDD79AA60728}"/>
                  </a:ext>
                </a:extLst>
              </p:cNvPr>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42;p70">
                <a:extLst>
                  <a:ext uri="{FF2B5EF4-FFF2-40B4-BE49-F238E27FC236}">
                    <a16:creationId xmlns:a16="http://schemas.microsoft.com/office/drawing/2014/main" id="{2AA2F806-1B9E-2F49-8264-09AACAF4C37D}"/>
                  </a:ext>
                </a:extLst>
              </p:cNvPr>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3;p70">
                <a:extLst>
                  <a:ext uri="{FF2B5EF4-FFF2-40B4-BE49-F238E27FC236}">
                    <a16:creationId xmlns:a16="http://schemas.microsoft.com/office/drawing/2014/main" id="{2916157F-075A-4241-A32A-39BD322E3AB2}"/>
                  </a:ext>
                </a:extLst>
              </p:cNvPr>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4;p70">
                <a:extLst>
                  <a:ext uri="{FF2B5EF4-FFF2-40B4-BE49-F238E27FC236}">
                    <a16:creationId xmlns:a16="http://schemas.microsoft.com/office/drawing/2014/main" id="{8074914B-0C85-164D-B507-EFFCFB7C89A6}"/>
                  </a:ext>
                </a:extLst>
              </p:cNvPr>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45;p70">
                <a:extLst>
                  <a:ext uri="{FF2B5EF4-FFF2-40B4-BE49-F238E27FC236}">
                    <a16:creationId xmlns:a16="http://schemas.microsoft.com/office/drawing/2014/main" id="{CB69505A-FAD6-C34A-90FD-51B721B0C264}"/>
                  </a:ext>
                </a:extLst>
              </p:cNvPr>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46;p70">
                <a:extLst>
                  <a:ext uri="{FF2B5EF4-FFF2-40B4-BE49-F238E27FC236}">
                    <a16:creationId xmlns:a16="http://schemas.microsoft.com/office/drawing/2014/main" id="{7B09A359-CAF5-AA4E-A5F1-C4ACFDED7FE1}"/>
                  </a:ext>
                </a:extLst>
              </p:cNvPr>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47;p70">
                <a:extLst>
                  <a:ext uri="{FF2B5EF4-FFF2-40B4-BE49-F238E27FC236}">
                    <a16:creationId xmlns:a16="http://schemas.microsoft.com/office/drawing/2014/main" id="{DADF496D-F3C5-6E42-9738-11191B14E348}"/>
                  </a:ext>
                </a:extLst>
              </p:cNvPr>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48;p70">
                <a:extLst>
                  <a:ext uri="{FF2B5EF4-FFF2-40B4-BE49-F238E27FC236}">
                    <a16:creationId xmlns:a16="http://schemas.microsoft.com/office/drawing/2014/main" id="{4F05C545-F612-B643-8CEA-CE3F9F8DF372}"/>
                  </a:ext>
                </a:extLst>
              </p:cNvPr>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49;p70">
                <a:extLst>
                  <a:ext uri="{FF2B5EF4-FFF2-40B4-BE49-F238E27FC236}">
                    <a16:creationId xmlns:a16="http://schemas.microsoft.com/office/drawing/2014/main" id="{5287E330-C282-A34B-97CE-177A32560AEB}"/>
                  </a:ext>
                </a:extLst>
              </p:cNvPr>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50;p70">
                <a:extLst>
                  <a:ext uri="{FF2B5EF4-FFF2-40B4-BE49-F238E27FC236}">
                    <a16:creationId xmlns:a16="http://schemas.microsoft.com/office/drawing/2014/main" id="{F2A96D1F-55AA-8B41-A43C-47AC438DC6FF}"/>
                  </a:ext>
                </a:extLst>
              </p:cNvPr>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51;p70">
                <a:extLst>
                  <a:ext uri="{FF2B5EF4-FFF2-40B4-BE49-F238E27FC236}">
                    <a16:creationId xmlns:a16="http://schemas.microsoft.com/office/drawing/2014/main" id="{92A20B16-3972-F741-BAAF-6E5244B83DE6}"/>
                  </a:ext>
                </a:extLst>
              </p:cNvPr>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2;p70">
                <a:extLst>
                  <a:ext uri="{FF2B5EF4-FFF2-40B4-BE49-F238E27FC236}">
                    <a16:creationId xmlns:a16="http://schemas.microsoft.com/office/drawing/2014/main" id="{1D82276A-9CBA-D04C-B991-81418FBC6A93}"/>
                  </a:ext>
                </a:extLst>
              </p:cNvPr>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53;p70">
                <a:extLst>
                  <a:ext uri="{FF2B5EF4-FFF2-40B4-BE49-F238E27FC236}">
                    <a16:creationId xmlns:a16="http://schemas.microsoft.com/office/drawing/2014/main" id="{453148FD-F2C3-BC44-9AC4-E9F2CB95B05A}"/>
                  </a:ext>
                </a:extLst>
              </p:cNvPr>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54;p70">
                <a:extLst>
                  <a:ext uri="{FF2B5EF4-FFF2-40B4-BE49-F238E27FC236}">
                    <a16:creationId xmlns:a16="http://schemas.microsoft.com/office/drawing/2014/main" id="{7AC66EE7-E3A4-6C40-8908-92EA07A90FF5}"/>
                  </a:ext>
                </a:extLst>
              </p:cNvPr>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55;p70">
                <a:extLst>
                  <a:ext uri="{FF2B5EF4-FFF2-40B4-BE49-F238E27FC236}">
                    <a16:creationId xmlns:a16="http://schemas.microsoft.com/office/drawing/2014/main" id="{2727A97B-E7D1-A242-96C1-9ECE3028BB25}"/>
                  </a:ext>
                </a:extLst>
              </p:cNvPr>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56;p70">
                <a:extLst>
                  <a:ext uri="{FF2B5EF4-FFF2-40B4-BE49-F238E27FC236}">
                    <a16:creationId xmlns:a16="http://schemas.microsoft.com/office/drawing/2014/main" id="{34F62D95-7055-F84F-865E-3B84383A10CA}"/>
                  </a:ext>
                </a:extLst>
              </p:cNvPr>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357;p70">
                <a:extLst>
                  <a:ext uri="{FF2B5EF4-FFF2-40B4-BE49-F238E27FC236}">
                    <a16:creationId xmlns:a16="http://schemas.microsoft.com/office/drawing/2014/main" id="{C168ED63-EE7E-154F-9B85-70D794E77E10}"/>
                  </a:ext>
                </a:extLst>
              </p:cNvPr>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1358;p70">
              <a:extLst>
                <a:ext uri="{FF2B5EF4-FFF2-40B4-BE49-F238E27FC236}">
                  <a16:creationId xmlns:a16="http://schemas.microsoft.com/office/drawing/2014/main" id="{64C5AC74-D5F2-6A46-B1AB-F65E30815221}"/>
                </a:ext>
              </a:extLst>
            </p:cNvPr>
            <p:cNvSpPr/>
            <p:nvPr/>
          </p:nvSpPr>
          <p:spPr>
            <a:xfrm>
              <a:off x="5591305" y="3259785"/>
              <a:ext cx="508239" cy="137833"/>
            </a:xfrm>
            <a:custGeom>
              <a:avLst/>
              <a:gdLst/>
              <a:ahLst/>
              <a:cxnLst/>
              <a:rect l="l" t="t" r="r" b="b"/>
              <a:pathLst>
                <a:path w="55255" h="14985" extrusionOk="0">
                  <a:moveTo>
                    <a:pt x="0" y="0"/>
                  </a:moveTo>
                  <a:cubicBezTo>
                    <a:pt x="0" y="0"/>
                    <a:pt x="4520" y="9987"/>
                    <a:pt x="25149" y="13632"/>
                  </a:cubicBezTo>
                  <a:cubicBezTo>
                    <a:pt x="31246" y="14633"/>
                    <a:pt x="36334" y="14985"/>
                    <a:pt x="40473" y="14985"/>
                  </a:cubicBezTo>
                  <a:cubicBezTo>
                    <a:pt x="50190" y="14985"/>
                    <a:pt x="54672" y="13049"/>
                    <a:pt x="54672" y="13049"/>
                  </a:cubicBezTo>
                  <a:cubicBezTo>
                    <a:pt x="55255" y="9695"/>
                    <a:pt x="53724" y="9404"/>
                    <a:pt x="53724" y="9404"/>
                  </a:cubicBezTo>
                  <a:cubicBezTo>
                    <a:pt x="53724" y="9404"/>
                    <a:pt x="32803" y="1167"/>
                    <a:pt x="0"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59;p70">
              <a:extLst>
                <a:ext uri="{FF2B5EF4-FFF2-40B4-BE49-F238E27FC236}">
                  <a16:creationId xmlns:a16="http://schemas.microsoft.com/office/drawing/2014/main" id="{FD4026A0-4BAC-3F47-9C7A-DD33057F96BB}"/>
                </a:ext>
              </a:extLst>
            </p:cNvPr>
            <p:cNvSpPr/>
            <p:nvPr/>
          </p:nvSpPr>
          <p:spPr>
            <a:xfrm>
              <a:off x="5448487" y="2809825"/>
              <a:ext cx="337937" cy="518458"/>
            </a:xfrm>
            <a:custGeom>
              <a:avLst/>
              <a:gdLst/>
              <a:ahLst/>
              <a:cxnLst/>
              <a:rect l="l" t="t" r="r" b="b"/>
              <a:pathLst>
                <a:path w="36740" h="56366" extrusionOk="0">
                  <a:moveTo>
                    <a:pt x="5303" y="0"/>
                  </a:moveTo>
                  <a:cubicBezTo>
                    <a:pt x="5261" y="0"/>
                    <a:pt x="5219" y="2"/>
                    <a:pt x="5176" y="7"/>
                  </a:cubicBezTo>
                  <a:cubicBezTo>
                    <a:pt x="1823" y="590"/>
                    <a:pt x="0" y="7005"/>
                    <a:pt x="1240" y="14877"/>
                  </a:cubicBezTo>
                  <a:cubicBezTo>
                    <a:pt x="2114" y="22750"/>
                    <a:pt x="10643" y="30696"/>
                    <a:pt x="8821" y="32518"/>
                  </a:cubicBezTo>
                  <a:cubicBezTo>
                    <a:pt x="6998" y="34340"/>
                    <a:pt x="5467" y="35215"/>
                    <a:pt x="7581" y="39151"/>
                  </a:cubicBezTo>
                  <a:cubicBezTo>
                    <a:pt x="9915" y="43201"/>
                    <a:pt x="24596" y="56366"/>
                    <a:pt x="29039" y="56366"/>
                  </a:cubicBezTo>
                  <a:cubicBezTo>
                    <a:pt x="29314" y="56366"/>
                    <a:pt x="29550" y="56315"/>
                    <a:pt x="29742" y="56209"/>
                  </a:cubicBezTo>
                  <a:cubicBezTo>
                    <a:pt x="32220" y="54970"/>
                    <a:pt x="36740" y="34632"/>
                    <a:pt x="33386" y="30987"/>
                  </a:cubicBezTo>
                  <a:cubicBezTo>
                    <a:pt x="32310" y="29886"/>
                    <a:pt x="31484" y="29540"/>
                    <a:pt x="30807" y="29540"/>
                  </a:cubicBezTo>
                  <a:cubicBezTo>
                    <a:pt x="29654" y="29540"/>
                    <a:pt x="28931" y="30544"/>
                    <a:pt x="28129" y="30544"/>
                  </a:cubicBezTo>
                  <a:cubicBezTo>
                    <a:pt x="27966" y="30544"/>
                    <a:pt x="27801" y="30503"/>
                    <a:pt x="27628" y="30404"/>
                  </a:cubicBezTo>
                  <a:cubicBezTo>
                    <a:pt x="26097" y="29748"/>
                    <a:pt x="24274" y="14002"/>
                    <a:pt x="19755" y="11816"/>
                  </a:cubicBezTo>
                  <a:cubicBezTo>
                    <a:pt x="18791" y="11400"/>
                    <a:pt x="17967" y="11254"/>
                    <a:pt x="17244" y="11254"/>
                  </a:cubicBezTo>
                  <a:cubicBezTo>
                    <a:pt x="15521" y="11254"/>
                    <a:pt x="14374" y="12086"/>
                    <a:pt x="13277" y="12086"/>
                  </a:cubicBezTo>
                  <a:cubicBezTo>
                    <a:pt x="12816" y="12086"/>
                    <a:pt x="12364" y="11940"/>
                    <a:pt x="11882" y="11524"/>
                  </a:cubicBezTo>
                  <a:cubicBezTo>
                    <a:pt x="9726" y="10015"/>
                    <a:pt x="8278" y="0"/>
                    <a:pt x="5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60;p70">
              <a:extLst>
                <a:ext uri="{FF2B5EF4-FFF2-40B4-BE49-F238E27FC236}">
                  <a16:creationId xmlns:a16="http://schemas.microsoft.com/office/drawing/2014/main" id="{1852B5E2-17F3-2B47-9100-697604D2A4C3}"/>
                </a:ext>
              </a:extLst>
            </p:cNvPr>
            <p:cNvSpPr/>
            <p:nvPr/>
          </p:nvSpPr>
          <p:spPr>
            <a:xfrm>
              <a:off x="5496087" y="2902578"/>
              <a:ext cx="248771" cy="527518"/>
            </a:xfrm>
            <a:custGeom>
              <a:avLst/>
              <a:gdLst/>
              <a:ahLst/>
              <a:cxnLst/>
              <a:rect l="l" t="t" r="r" b="b"/>
              <a:pathLst>
                <a:path w="27046" h="57351" extrusionOk="0">
                  <a:moveTo>
                    <a:pt x="475" y="0"/>
                  </a:moveTo>
                  <a:cubicBezTo>
                    <a:pt x="365" y="0"/>
                    <a:pt x="292" y="91"/>
                    <a:pt x="292" y="274"/>
                  </a:cubicBezTo>
                  <a:cubicBezTo>
                    <a:pt x="1" y="565"/>
                    <a:pt x="1" y="857"/>
                    <a:pt x="292" y="1148"/>
                  </a:cubicBezTo>
                  <a:cubicBezTo>
                    <a:pt x="292" y="1148"/>
                    <a:pt x="876" y="1732"/>
                    <a:pt x="2115" y="2971"/>
                  </a:cubicBezTo>
                  <a:cubicBezTo>
                    <a:pt x="2698" y="3554"/>
                    <a:pt x="3354" y="4502"/>
                    <a:pt x="4229" y="5085"/>
                  </a:cubicBezTo>
                  <a:cubicBezTo>
                    <a:pt x="5176" y="6032"/>
                    <a:pt x="6051" y="7199"/>
                    <a:pt x="6999" y="8146"/>
                  </a:cubicBezTo>
                  <a:cubicBezTo>
                    <a:pt x="7874" y="9386"/>
                    <a:pt x="9113" y="10552"/>
                    <a:pt x="9988" y="12083"/>
                  </a:cubicBezTo>
                  <a:cubicBezTo>
                    <a:pt x="10352" y="12374"/>
                    <a:pt x="10352" y="12666"/>
                    <a:pt x="10644" y="13030"/>
                  </a:cubicBezTo>
                  <a:cubicBezTo>
                    <a:pt x="10935" y="13322"/>
                    <a:pt x="11227" y="13614"/>
                    <a:pt x="11518" y="13905"/>
                  </a:cubicBezTo>
                  <a:cubicBezTo>
                    <a:pt x="11810" y="14853"/>
                    <a:pt x="12466" y="15436"/>
                    <a:pt x="13049" y="16311"/>
                  </a:cubicBezTo>
                  <a:cubicBezTo>
                    <a:pt x="13341" y="16967"/>
                    <a:pt x="13997" y="17841"/>
                    <a:pt x="14580" y="18789"/>
                  </a:cubicBezTo>
                  <a:cubicBezTo>
                    <a:pt x="14872" y="19372"/>
                    <a:pt x="15455" y="20320"/>
                    <a:pt x="16111" y="21195"/>
                  </a:cubicBezTo>
                  <a:cubicBezTo>
                    <a:pt x="16402" y="22142"/>
                    <a:pt x="16986" y="22725"/>
                    <a:pt x="17277" y="23600"/>
                  </a:cubicBezTo>
                  <a:cubicBezTo>
                    <a:pt x="17642" y="24548"/>
                    <a:pt x="18225" y="25423"/>
                    <a:pt x="18516" y="26370"/>
                  </a:cubicBezTo>
                  <a:cubicBezTo>
                    <a:pt x="19464" y="28193"/>
                    <a:pt x="20047" y="30015"/>
                    <a:pt x="20922" y="31837"/>
                  </a:cubicBezTo>
                  <a:cubicBezTo>
                    <a:pt x="21578" y="33660"/>
                    <a:pt x="22161" y="35482"/>
                    <a:pt x="22453" y="37305"/>
                  </a:cubicBezTo>
                  <a:cubicBezTo>
                    <a:pt x="23692" y="40658"/>
                    <a:pt x="24275" y="44011"/>
                    <a:pt x="24931" y="47000"/>
                  </a:cubicBezTo>
                  <a:cubicBezTo>
                    <a:pt x="24931" y="48530"/>
                    <a:pt x="25223" y="49770"/>
                    <a:pt x="25223" y="50936"/>
                  </a:cubicBezTo>
                  <a:cubicBezTo>
                    <a:pt x="25514" y="52175"/>
                    <a:pt x="25514" y="53123"/>
                    <a:pt x="25514" y="53998"/>
                  </a:cubicBezTo>
                  <a:cubicBezTo>
                    <a:pt x="25806" y="55820"/>
                    <a:pt x="25806" y="56768"/>
                    <a:pt x="25806" y="56768"/>
                  </a:cubicBezTo>
                  <a:cubicBezTo>
                    <a:pt x="25806" y="57059"/>
                    <a:pt x="25806" y="57351"/>
                    <a:pt x="26097" y="57351"/>
                  </a:cubicBezTo>
                  <a:cubicBezTo>
                    <a:pt x="26389" y="57351"/>
                    <a:pt x="26753" y="57059"/>
                    <a:pt x="26753" y="56768"/>
                  </a:cubicBezTo>
                  <a:cubicBezTo>
                    <a:pt x="26753" y="56768"/>
                    <a:pt x="27045" y="55820"/>
                    <a:pt x="27045" y="53998"/>
                  </a:cubicBezTo>
                  <a:cubicBezTo>
                    <a:pt x="27045" y="52175"/>
                    <a:pt x="26753" y="49770"/>
                    <a:pt x="26389" y="46708"/>
                  </a:cubicBezTo>
                  <a:cubicBezTo>
                    <a:pt x="26389" y="45177"/>
                    <a:pt x="26097" y="43646"/>
                    <a:pt x="25806" y="41824"/>
                  </a:cubicBezTo>
                  <a:cubicBezTo>
                    <a:pt x="25514" y="40366"/>
                    <a:pt x="24931" y="38544"/>
                    <a:pt x="24567" y="36721"/>
                  </a:cubicBezTo>
                  <a:cubicBezTo>
                    <a:pt x="23983" y="34899"/>
                    <a:pt x="23400" y="33077"/>
                    <a:pt x="22744" y="31254"/>
                  </a:cubicBezTo>
                  <a:cubicBezTo>
                    <a:pt x="22161" y="29067"/>
                    <a:pt x="21286" y="27245"/>
                    <a:pt x="20339" y="25423"/>
                  </a:cubicBezTo>
                  <a:cubicBezTo>
                    <a:pt x="20047" y="24548"/>
                    <a:pt x="19756" y="23600"/>
                    <a:pt x="19099" y="22725"/>
                  </a:cubicBezTo>
                  <a:cubicBezTo>
                    <a:pt x="18808" y="21778"/>
                    <a:pt x="18225" y="20903"/>
                    <a:pt x="17642" y="20320"/>
                  </a:cubicBezTo>
                  <a:cubicBezTo>
                    <a:pt x="17277" y="19372"/>
                    <a:pt x="16694" y="18498"/>
                    <a:pt x="16111" y="17550"/>
                  </a:cubicBezTo>
                  <a:cubicBezTo>
                    <a:pt x="15819" y="16675"/>
                    <a:pt x="15163" y="16019"/>
                    <a:pt x="14580" y="15144"/>
                  </a:cubicBezTo>
                  <a:cubicBezTo>
                    <a:pt x="14288" y="14488"/>
                    <a:pt x="13632" y="13614"/>
                    <a:pt x="13049" y="13030"/>
                  </a:cubicBezTo>
                  <a:cubicBezTo>
                    <a:pt x="12758" y="12666"/>
                    <a:pt x="12466" y="12083"/>
                    <a:pt x="12174" y="11791"/>
                  </a:cubicBezTo>
                  <a:cubicBezTo>
                    <a:pt x="11810" y="11500"/>
                    <a:pt x="11518" y="11208"/>
                    <a:pt x="11518" y="10844"/>
                  </a:cubicBezTo>
                  <a:cubicBezTo>
                    <a:pt x="10352" y="9386"/>
                    <a:pt x="9113" y="8146"/>
                    <a:pt x="8165" y="7199"/>
                  </a:cubicBezTo>
                  <a:cubicBezTo>
                    <a:pt x="7290" y="6032"/>
                    <a:pt x="6343" y="5085"/>
                    <a:pt x="5468" y="4210"/>
                  </a:cubicBezTo>
                  <a:cubicBezTo>
                    <a:pt x="4520" y="3262"/>
                    <a:pt x="3646" y="2679"/>
                    <a:pt x="3062" y="2096"/>
                  </a:cubicBezTo>
                  <a:cubicBezTo>
                    <a:pt x="1823" y="857"/>
                    <a:pt x="876" y="274"/>
                    <a:pt x="876" y="274"/>
                  </a:cubicBezTo>
                  <a:cubicBezTo>
                    <a:pt x="730" y="91"/>
                    <a:pt x="584" y="0"/>
                    <a:pt x="47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1;p70">
              <a:extLst>
                <a:ext uri="{FF2B5EF4-FFF2-40B4-BE49-F238E27FC236}">
                  <a16:creationId xmlns:a16="http://schemas.microsoft.com/office/drawing/2014/main" id="{D8B3EF6F-4110-8F4D-ABE7-F315F5386B07}"/>
                </a:ext>
              </a:extLst>
            </p:cNvPr>
            <p:cNvSpPr/>
            <p:nvPr/>
          </p:nvSpPr>
          <p:spPr>
            <a:xfrm>
              <a:off x="5482014" y="2927220"/>
              <a:ext cx="134108" cy="105943"/>
            </a:xfrm>
            <a:custGeom>
              <a:avLst/>
              <a:gdLst/>
              <a:ahLst/>
              <a:cxnLst/>
              <a:rect l="l" t="t" r="r" b="b"/>
              <a:pathLst>
                <a:path w="14580" h="11518" extrusionOk="0">
                  <a:moveTo>
                    <a:pt x="13996" y="0"/>
                  </a:moveTo>
                  <a:cubicBezTo>
                    <a:pt x="13704" y="0"/>
                    <a:pt x="13340" y="0"/>
                    <a:pt x="13048" y="292"/>
                  </a:cubicBezTo>
                  <a:cubicBezTo>
                    <a:pt x="13048" y="583"/>
                    <a:pt x="12757" y="583"/>
                    <a:pt x="12757" y="875"/>
                  </a:cubicBezTo>
                  <a:cubicBezTo>
                    <a:pt x="12465" y="1239"/>
                    <a:pt x="12465" y="1239"/>
                    <a:pt x="12465" y="1531"/>
                  </a:cubicBezTo>
                  <a:lnTo>
                    <a:pt x="12174" y="2114"/>
                  </a:lnTo>
                  <a:lnTo>
                    <a:pt x="12174" y="3062"/>
                  </a:lnTo>
                  <a:lnTo>
                    <a:pt x="12174" y="3645"/>
                  </a:lnTo>
                  <a:cubicBezTo>
                    <a:pt x="11882" y="3937"/>
                    <a:pt x="11882" y="3937"/>
                    <a:pt x="11882" y="4228"/>
                  </a:cubicBezTo>
                  <a:lnTo>
                    <a:pt x="11882" y="5467"/>
                  </a:lnTo>
                  <a:cubicBezTo>
                    <a:pt x="11882" y="6342"/>
                    <a:pt x="11882" y="7290"/>
                    <a:pt x="12174" y="8165"/>
                  </a:cubicBezTo>
                  <a:lnTo>
                    <a:pt x="12174" y="8173"/>
                  </a:lnTo>
                  <a:lnTo>
                    <a:pt x="12174" y="8173"/>
                  </a:lnTo>
                  <a:cubicBezTo>
                    <a:pt x="12076" y="8075"/>
                    <a:pt x="11979" y="7970"/>
                    <a:pt x="11882" y="7873"/>
                  </a:cubicBezTo>
                  <a:cubicBezTo>
                    <a:pt x="11518" y="7873"/>
                    <a:pt x="11226" y="7581"/>
                    <a:pt x="10934" y="7581"/>
                  </a:cubicBezTo>
                  <a:cubicBezTo>
                    <a:pt x="10643" y="7581"/>
                    <a:pt x="10351" y="7290"/>
                    <a:pt x="10351" y="7290"/>
                  </a:cubicBezTo>
                  <a:lnTo>
                    <a:pt x="9404" y="6707"/>
                  </a:lnTo>
                  <a:cubicBezTo>
                    <a:pt x="8820" y="6707"/>
                    <a:pt x="8237" y="6342"/>
                    <a:pt x="7581" y="6051"/>
                  </a:cubicBezTo>
                  <a:cubicBezTo>
                    <a:pt x="6998" y="6051"/>
                    <a:pt x="6415" y="5759"/>
                    <a:pt x="5759" y="5759"/>
                  </a:cubicBezTo>
                  <a:cubicBezTo>
                    <a:pt x="5176" y="5467"/>
                    <a:pt x="4884" y="5467"/>
                    <a:pt x="4228" y="5176"/>
                  </a:cubicBezTo>
                  <a:cubicBezTo>
                    <a:pt x="3062" y="4884"/>
                    <a:pt x="1822" y="4884"/>
                    <a:pt x="583" y="4520"/>
                  </a:cubicBezTo>
                  <a:cubicBezTo>
                    <a:pt x="292" y="4520"/>
                    <a:pt x="0" y="4884"/>
                    <a:pt x="0" y="5176"/>
                  </a:cubicBezTo>
                  <a:cubicBezTo>
                    <a:pt x="0" y="5467"/>
                    <a:pt x="0" y="5759"/>
                    <a:pt x="292" y="5759"/>
                  </a:cubicBezTo>
                  <a:cubicBezTo>
                    <a:pt x="1531" y="6051"/>
                    <a:pt x="2406" y="6342"/>
                    <a:pt x="3645" y="6998"/>
                  </a:cubicBezTo>
                  <a:lnTo>
                    <a:pt x="5467" y="7581"/>
                  </a:lnTo>
                  <a:cubicBezTo>
                    <a:pt x="5759" y="7581"/>
                    <a:pt x="6415" y="7873"/>
                    <a:pt x="6998" y="8165"/>
                  </a:cubicBezTo>
                  <a:cubicBezTo>
                    <a:pt x="7581" y="8165"/>
                    <a:pt x="7873" y="8529"/>
                    <a:pt x="8529" y="8821"/>
                  </a:cubicBezTo>
                  <a:lnTo>
                    <a:pt x="9404" y="9112"/>
                  </a:lnTo>
                  <a:cubicBezTo>
                    <a:pt x="9695" y="9112"/>
                    <a:pt x="9695" y="9404"/>
                    <a:pt x="10060" y="9404"/>
                  </a:cubicBezTo>
                  <a:cubicBezTo>
                    <a:pt x="10351" y="9695"/>
                    <a:pt x="10643" y="9695"/>
                    <a:pt x="10934" y="9987"/>
                  </a:cubicBezTo>
                  <a:cubicBezTo>
                    <a:pt x="10934" y="9987"/>
                    <a:pt x="11226" y="9987"/>
                    <a:pt x="11518" y="10351"/>
                  </a:cubicBezTo>
                  <a:cubicBezTo>
                    <a:pt x="11882" y="10351"/>
                    <a:pt x="11882" y="10643"/>
                    <a:pt x="12174" y="10643"/>
                  </a:cubicBezTo>
                  <a:lnTo>
                    <a:pt x="12757" y="11226"/>
                  </a:lnTo>
                  <a:cubicBezTo>
                    <a:pt x="13048" y="11518"/>
                    <a:pt x="13340" y="11518"/>
                    <a:pt x="13704" y="11518"/>
                  </a:cubicBezTo>
                  <a:cubicBezTo>
                    <a:pt x="14288" y="11518"/>
                    <a:pt x="14579" y="10935"/>
                    <a:pt x="14579" y="10351"/>
                  </a:cubicBezTo>
                  <a:lnTo>
                    <a:pt x="14288" y="9112"/>
                  </a:lnTo>
                  <a:lnTo>
                    <a:pt x="13996" y="7873"/>
                  </a:lnTo>
                  <a:cubicBezTo>
                    <a:pt x="13996" y="6998"/>
                    <a:pt x="13704" y="6342"/>
                    <a:pt x="13704" y="5467"/>
                  </a:cubicBezTo>
                  <a:lnTo>
                    <a:pt x="13704" y="4228"/>
                  </a:lnTo>
                  <a:lnTo>
                    <a:pt x="13704" y="3645"/>
                  </a:lnTo>
                  <a:lnTo>
                    <a:pt x="13704" y="3062"/>
                  </a:lnTo>
                  <a:lnTo>
                    <a:pt x="13704" y="2406"/>
                  </a:lnTo>
                  <a:lnTo>
                    <a:pt x="13704" y="1823"/>
                  </a:lnTo>
                  <a:lnTo>
                    <a:pt x="13996" y="1531"/>
                  </a:lnTo>
                  <a:lnTo>
                    <a:pt x="13996" y="875"/>
                  </a:lnTo>
                  <a:lnTo>
                    <a:pt x="13996" y="583"/>
                  </a:lnTo>
                  <a:cubicBezTo>
                    <a:pt x="14288" y="583"/>
                    <a:pt x="13996"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62;p70">
              <a:extLst>
                <a:ext uri="{FF2B5EF4-FFF2-40B4-BE49-F238E27FC236}">
                  <a16:creationId xmlns:a16="http://schemas.microsoft.com/office/drawing/2014/main" id="{43235127-9271-F84E-8B2F-DD72D3E3746E}"/>
                </a:ext>
              </a:extLst>
            </p:cNvPr>
            <p:cNvSpPr/>
            <p:nvPr/>
          </p:nvSpPr>
          <p:spPr>
            <a:xfrm>
              <a:off x="5526937" y="3019072"/>
              <a:ext cx="142147" cy="100590"/>
            </a:xfrm>
            <a:custGeom>
              <a:avLst/>
              <a:gdLst/>
              <a:ahLst/>
              <a:cxnLst/>
              <a:rect l="l" t="t" r="r" b="b"/>
              <a:pathLst>
                <a:path w="15454" h="10936" extrusionOk="0">
                  <a:moveTo>
                    <a:pt x="15162" y="1"/>
                  </a:moveTo>
                  <a:cubicBezTo>
                    <a:pt x="14871" y="1"/>
                    <a:pt x="14579" y="1"/>
                    <a:pt x="14288" y="365"/>
                  </a:cubicBezTo>
                  <a:cubicBezTo>
                    <a:pt x="14288" y="949"/>
                    <a:pt x="13923" y="1240"/>
                    <a:pt x="13923" y="1532"/>
                  </a:cubicBezTo>
                  <a:cubicBezTo>
                    <a:pt x="13632" y="1823"/>
                    <a:pt x="13632" y="2188"/>
                    <a:pt x="13632" y="2188"/>
                  </a:cubicBezTo>
                  <a:lnTo>
                    <a:pt x="13632" y="2771"/>
                  </a:lnTo>
                  <a:cubicBezTo>
                    <a:pt x="13340" y="3354"/>
                    <a:pt x="13340" y="3646"/>
                    <a:pt x="13340" y="4010"/>
                  </a:cubicBezTo>
                  <a:lnTo>
                    <a:pt x="13340" y="5176"/>
                  </a:lnTo>
                  <a:lnTo>
                    <a:pt x="13048" y="6416"/>
                  </a:lnTo>
                  <a:lnTo>
                    <a:pt x="13048" y="7655"/>
                  </a:lnTo>
                  <a:lnTo>
                    <a:pt x="13048" y="7871"/>
                  </a:lnTo>
                  <a:lnTo>
                    <a:pt x="13048" y="7871"/>
                  </a:lnTo>
                  <a:cubicBezTo>
                    <a:pt x="12854" y="7785"/>
                    <a:pt x="12660" y="7655"/>
                    <a:pt x="12465" y="7655"/>
                  </a:cubicBezTo>
                  <a:cubicBezTo>
                    <a:pt x="12101" y="7290"/>
                    <a:pt x="11809" y="7290"/>
                    <a:pt x="11518" y="7290"/>
                  </a:cubicBezTo>
                  <a:cubicBezTo>
                    <a:pt x="10934" y="6999"/>
                    <a:pt x="10278" y="6707"/>
                    <a:pt x="9987" y="6416"/>
                  </a:cubicBezTo>
                  <a:cubicBezTo>
                    <a:pt x="9695" y="6416"/>
                    <a:pt x="9404" y="6416"/>
                    <a:pt x="9112" y="6124"/>
                  </a:cubicBezTo>
                  <a:lnTo>
                    <a:pt x="8164" y="6124"/>
                  </a:lnTo>
                  <a:cubicBezTo>
                    <a:pt x="7581" y="5833"/>
                    <a:pt x="6998" y="5833"/>
                    <a:pt x="6342" y="5468"/>
                  </a:cubicBezTo>
                  <a:cubicBezTo>
                    <a:pt x="5759" y="5468"/>
                    <a:pt x="5176" y="5468"/>
                    <a:pt x="4520" y="5176"/>
                  </a:cubicBezTo>
                  <a:lnTo>
                    <a:pt x="583" y="5176"/>
                  </a:lnTo>
                  <a:cubicBezTo>
                    <a:pt x="583" y="5176"/>
                    <a:pt x="292" y="5176"/>
                    <a:pt x="292" y="5468"/>
                  </a:cubicBezTo>
                  <a:cubicBezTo>
                    <a:pt x="0" y="5833"/>
                    <a:pt x="292" y="6124"/>
                    <a:pt x="583" y="6124"/>
                  </a:cubicBezTo>
                  <a:cubicBezTo>
                    <a:pt x="1822" y="6416"/>
                    <a:pt x="2989" y="6707"/>
                    <a:pt x="4228" y="6999"/>
                  </a:cubicBezTo>
                  <a:cubicBezTo>
                    <a:pt x="5176" y="7290"/>
                    <a:pt x="6342" y="7655"/>
                    <a:pt x="7581" y="7947"/>
                  </a:cubicBezTo>
                  <a:cubicBezTo>
                    <a:pt x="8164" y="7947"/>
                    <a:pt x="8456" y="8238"/>
                    <a:pt x="9112" y="8530"/>
                  </a:cubicBezTo>
                  <a:cubicBezTo>
                    <a:pt x="9695" y="8530"/>
                    <a:pt x="10278" y="8821"/>
                    <a:pt x="10934" y="9113"/>
                  </a:cubicBezTo>
                  <a:cubicBezTo>
                    <a:pt x="10934" y="9113"/>
                    <a:pt x="11226" y="9477"/>
                    <a:pt x="11518" y="9477"/>
                  </a:cubicBezTo>
                  <a:cubicBezTo>
                    <a:pt x="11809" y="9769"/>
                    <a:pt x="12101" y="9769"/>
                    <a:pt x="12101" y="9769"/>
                  </a:cubicBezTo>
                  <a:cubicBezTo>
                    <a:pt x="12465" y="10060"/>
                    <a:pt x="12757" y="10060"/>
                    <a:pt x="13048" y="10352"/>
                  </a:cubicBezTo>
                  <a:lnTo>
                    <a:pt x="13632" y="10644"/>
                  </a:lnTo>
                  <a:lnTo>
                    <a:pt x="13632" y="10935"/>
                  </a:lnTo>
                  <a:lnTo>
                    <a:pt x="14579" y="10935"/>
                  </a:lnTo>
                  <a:cubicBezTo>
                    <a:pt x="14871" y="10935"/>
                    <a:pt x="15454" y="10352"/>
                    <a:pt x="15162" y="9769"/>
                  </a:cubicBezTo>
                  <a:lnTo>
                    <a:pt x="15162" y="8821"/>
                  </a:lnTo>
                  <a:lnTo>
                    <a:pt x="15162" y="7655"/>
                  </a:lnTo>
                  <a:cubicBezTo>
                    <a:pt x="15162" y="7290"/>
                    <a:pt x="15162" y="6707"/>
                    <a:pt x="14871" y="6416"/>
                  </a:cubicBezTo>
                  <a:lnTo>
                    <a:pt x="14871" y="5176"/>
                  </a:lnTo>
                  <a:lnTo>
                    <a:pt x="14871" y="4302"/>
                  </a:lnTo>
                  <a:cubicBezTo>
                    <a:pt x="14871" y="3646"/>
                    <a:pt x="15162" y="3354"/>
                    <a:pt x="15162" y="3063"/>
                  </a:cubicBezTo>
                  <a:lnTo>
                    <a:pt x="15162" y="1823"/>
                  </a:lnTo>
                  <a:cubicBezTo>
                    <a:pt x="15162" y="1532"/>
                    <a:pt x="15162" y="1240"/>
                    <a:pt x="15454" y="949"/>
                  </a:cubicBezTo>
                  <a:lnTo>
                    <a:pt x="15454" y="657"/>
                  </a:lnTo>
                  <a:cubicBezTo>
                    <a:pt x="15454" y="365"/>
                    <a:pt x="15162" y="365"/>
                    <a:pt x="15162"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63;p70">
              <a:extLst>
                <a:ext uri="{FF2B5EF4-FFF2-40B4-BE49-F238E27FC236}">
                  <a16:creationId xmlns:a16="http://schemas.microsoft.com/office/drawing/2014/main" id="{9AA80EAC-0E2E-BE42-A88E-9C3825B1F985}"/>
                </a:ext>
              </a:extLst>
            </p:cNvPr>
            <p:cNvSpPr/>
            <p:nvPr/>
          </p:nvSpPr>
          <p:spPr>
            <a:xfrm>
              <a:off x="5532300" y="3109590"/>
              <a:ext cx="209872" cy="98272"/>
            </a:xfrm>
            <a:custGeom>
              <a:avLst/>
              <a:gdLst/>
              <a:ahLst/>
              <a:cxnLst/>
              <a:rect l="l" t="t" r="r" b="b"/>
              <a:pathLst>
                <a:path w="22817" h="10684" extrusionOk="0">
                  <a:moveTo>
                    <a:pt x="22015" y="1"/>
                  </a:moveTo>
                  <a:cubicBezTo>
                    <a:pt x="21869" y="1"/>
                    <a:pt x="21723" y="74"/>
                    <a:pt x="21577" y="219"/>
                  </a:cubicBezTo>
                  <a:cubicBezTo>
                    <a:pt x="21286" y="511"/>
                    <a:pt x="20994" y="803"/>
                    <a:pt x="20994" y="1459"/>
                  </a:cubicBezTo>
                  <a:cubicBezTo>
                    <a:pt x="20630" y="1459"/>
                    <a:pt x="20630" y="1750"/>
                    <a:pt x="20338" y="1750"/>
                  </a:cubicBezTo>
                  <a:lnTo>
                    <a:pt x="20046" y="2333"/>
                  </a:lnTo>
                  <a:cubicBezTo>
                    <a:pt x="19755" y="2625"/>
                    <a:pt x="19755" y="2917"/>
                    <a:pt x="19463" y="3573"/>
                  </a:cubicBezTo>
                  <a:lnTo>
                    <a:pt x="18807" y="4447"/>
                  </a:lnTo>
                  <a:cubicBezTo>
                    <a:pt x="18516" y="5103"/>
                    <a:pt x="18516" y="5395"/>
                    <a:pt x="18224" y="5687"/>
                  </a:cubicBezTo>
                  <a:cubicBezTo>
                    <a:pt x="18224" y="5978"/>
                    <a:pt x="17933" y="6561"/>
                    <a:pt x="17933" y="6926"/>
                  </a:cubicBezTo>
                  <a:cubicBezTo>
                    <a:pt x="17688" y="7170"/>
                    <a:pt x="17649" y="7620"/>
                    <a:pt x="17470" y="7930"/>
                  </a:cubicBezTo>
                  <a:lnTo>
                    <a:pt x="17470" y="7930"/>
                  </a:lnTo>
                  <a:cubicBezTo>
                    <a:pt x="17215" y="7702"/>
                    <a:pt x="16930" y="7509"/>
                    <a:pt x="16693" y="7509"/>
                  </a:cubicBezTo>
                  <a:cubicBezTo>
                    <a:pt x="16402" y="7217"/>
                    <a:pt x="15819" y="6926"/>
                    <a:pt x="15527" y="6926"/>
                  </a:cubicBezTo>
                  <a:cubicBezTo>
                    <a:pt x="15162" y="6561"/>
                    <a:pt x="14871" y="6561"/>
                    <a:pt x="14288" y="6270"/>
                  </a:cubicBezTo>
                  <a:cubicBezTo>
                    <a:pt x="13996" y="6270"/>
                    <a:pt x="13705" y="5978"/>
                    <a:pt x="13340" y="5978"/>
                  </a:cubicBezTo>
                  <a:lnTo>
                    <a:pt x="12174" y="5687"/>
                  </a:lnTo>
                  <a:cubicBezTo>
                    <a:pt x="11226" y="5395"/>
                    <a:pt x="10643" y="5395"/>
                    <a:pt x="9695" y="5103"/>
                  </a:cubicBezTo>
                  <a:cubicBezTo>
                    <a:pt x="9112" y="5103"/>
                    <a:pt x="8237" y="5103"/>
                    <a:pt x="7290" y="4739"/>
                  </a:cubicBezTo>
                  <a:lnTo>
                    <a:pt x="292" y="4739"/>
                  </a:lnTo>
                  <a:cubicBezTo>
                    <a:pt x="292" y="4739"/>
                    <a:pt x="0" y="5103"/>
                    <a:pt x="0" y="5395"/>
                  </a:cubicBezTo>
                  <a:cubicBezTo>
                    <a:pt x="0" y="5687"/>
                    <a:pt x="0" y="5978"/>
                    <a:pt x="292" y="5978"/>
                  </a:cubicBezTo>
                  <a:lnTo>
                    <a:pt x="2770" y="6270"/>
                  </a:lnTo>
                  <a:lnTo>
                    <a:pt x="4884" y="6270"/>
                  </a:lnTo>
                  <a:cubicBezTo>
                    <a:pt x="5759" y="6561"/>
                    <a:pt x="6415" y="6561"/>
                    <a:pt x="7290" y="6926"/>
                  </a:cubicBezTo>
                  <a:lnTo>
                    <a:pt x="8237" y="6926"/>
                  </a:lnTo>
                  <a:cubicBezTo>
                    <a:pt x="8821" y="6926"/>
                    <a:pt x="9112" y="7217"/>
                    <a:pt x="9404" y="7217"/>
                  </a:cubicBezTo>
                  <a:cubicBezTo>
                    <a:pt x="9695" y="7217"/>
                    <a:pt x="10060" y="7217"/>
                    <a:pt x="10643" y="7509"/>
                  </a:cubicBezTo>
                  <a:lnTo>
                    <a:pt x="11518" y="7801"/>
                  </a:lnTo>
                  <a:lnTo>
                    <a:pt x="12757" y="8092"/>
                  </a:lnTo>
                  <a:cubicBezTo>
                    <a:pt x="13049" y="8092"/>
                    <a:pt x="13340" y="8092"/>
                    <a:pt x="13705" y="8384"/>
                  </a:cubicBezTo>
                  <a:cubicBezTo>
                    <a:pt x="13996" y="8384"/>
                    <a:pt x="14288" y="8748"/>
                    <a:pt x="14579" y="8748"/>
                  </a:cubicBezTo>
                  <a:cubicBezTo>
                    <a:pt x="14871" y="9040"/>
                    <a:pt x="15162" y="9040"/>
                    <a:pt x="15527" y="9331"/>
                  </a:cubicBezTo>
                  <a:cubicBezTo>
                    <a:pt x="15819" y="9331"/>
                    <a:pt x="16110" y="9623"/>
                    <a:pt x="16402" y="9623"/>
                  </a:cubicBezTo>
                  <a:lnTo>
                    <a:pt x="17349" y="10206"/>
                  </a:lnTo>
                  <a:lnTo>
                    <a:pt x="17349" y="10571"/>
                  </a:lnTo>
                  <a:lnTo>
                    <a:pt x="17641" y="10571"/>
                  </a:lnTo>
                  <a:cubicBezTo>
                    <a:pt x="17794" y="10647"/>
                    <a:pt x="17948" y="10684"/>
                    <a:pt x="18090" y="10684"/>
                  </a:cubicBezTo>
                  <a:cubicBezTo>
                    <a:pt x="18490" y="10684"/>
                    <a:pt x="18807" y="10398"/>
                    <a:pt x="18807" y="9915"/>
                  </a:cubicBezTo>
                  <a:cubicBezTo>
                    <a:pt x="19172" y="9623"/>
                    <a:pt x="19172" y="9040"/>
                    <a:pt x="19172" y="8748"/>
                  </a:cubicBezTo>
                  <a:cubicBezTo>
                    <a:pt x="19463" y="8384"/>
                    <a:pt x="19463" y="7801"/>
                    <a:pt x="19755" y="7509"/>
                  </a:cubicBezTo>
                  <a:cubicBezTo>
                    <a:pt x="19755" y="7217"/>
                    <a:pt x="19755" y="6926"/>
                    <a:pt x="20046" y="6270"/>
                  </a:cubicBezTo>
                  <a:lnTo>
                    <a:pt x="20338" y="5395"/>
                  </a:lnTo>
                  <a:lnTo>
                    <a:pt x="20994" y="4156"/>
                  </a:lnTo>
                  <a:cubicBezTo>
                    <a:pt x="20994" y="3864"/>
                    <a:pt x="21286" y="3573"/>
                    <a:pt x="21286" y="2917"/>
                  </a:cubicBezTo>
                  <a:lnTo>
                    <a:pt x="21577" y="2625"/>
                  </a:lnTo>
                  <a:cubicBezTo>
                    <a:pt x="21577" y="2333"/>
                    <a:pt x="21869" y="2042"/>
                    <a:pt x="21869" y="2042"/>
                  </a:cubicBezTo>
                  <a:cubicBezTo>
                    <a:pt x="22160" y="1750"/>
                    <a:pt x="22160" y="1459"/>
                    <a:pt x="22452" y="1094"/>
                  </a:cubicBezTo>
                  <a:lnTo>
                    <a:pt x="22452" y="803"/>
                  </a:lnTo>
                  <a:cubicBezTo>
                    <a:pt x="22816" y="803"/>
                    <a:pt x="22816" y="511"/>
                    <a:pt x="22452" y="219"/>
                  </a:cubicBezTo>
                  <a:cubicBezTo>
                    <a:pt x="22306" y="74"/>
                    <a:pt x="22160" y="1"/>
                    <a:pt x="2201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64;p70">
              <a:extLst>
                <a:ext uri="{FF2B5EF4-FFF2-40B4-BE49-F238E27FC236}">
                  <a16:creationId xmlns:a16="http://schemas.microsoft.com/office/drawing/2014/main" id="{4180F84E-08D2-4E47-91ED-FBB2CC504813}"/>
                </a:ext>
              </a:extLst>
            </p:cNvPr>
            <p:cNvSpPr/>
            <p:nvPr/>
          </p:nvSpPr>
          <p:spPr>
            <a:xfrm>
              <a:off x="5610741" y="3186697"/>
              <a:ext cx="136794" cy="92542"/>
            </a:xfrm>
            <a:custGeom>
              <a:avLst/>
              <a:gdLst/>
              <a:ahLst/>
              <a:cxnLst/>
              <a:rect l="l" t="t" r="r" b="b"/>
              <a:pathLst>
                <a:path w="14872" h="10061" extrusionOk="0">
                  <a:moveTo>
                    <a:pt x="14872" y="1"/>
                  </a:moveTo>
                  <a:cubicBezTo>
                    <a:pt x="14580" y="1"/>
                    <a:pt x="14288" y="1"/>
                    <a:pt x="13924" y="365"/>
                  </a:cubicBezTo>
                  <a:cubicBezTo>
                    <a:pt x="13632" y="657"/>
                    <a:pt x="13341" y="948"/>
                    <a:pt x="13341" y="1240"/>
                  </a:cubicBezTo>
                  <a:lnTo>
                    <a:pt x="12758" y="1532"/>
                  </a:lnTo>
                  <a:lnTo>
                    <a:pt x="12466" y="2188"/>
                  </a:lnTo>
                  <a:cubicBezTo>
                    <a:pt x="12466" y="2479"/>
                    <a:pt x="12102" y="2771"/>
                    <a:pt x="12102" y="3354"/>
                  </a:cubicBezTo>
                  <a:lnTo>
                    <a:pt x="11518" y="4302"/>
                  </a:lnTo>
                  <a:cubicBezTo>
                    <a:pt x="11518" y="4885"/>
                    <a:pt x="11227" y="5176"/>
                    <a:pt x="11227" y="5468"/>
                  </a:cubicBezTo>
                  <a:lnTo>
                    <a:pt x="11227" y="6124"/>
                  </a:lnTo>
                  <a:lnTo>
                    <a:pt x="10935" y="6707"/>
                  </a:lnTo>
                  <a:lnTo>
                    <a:pt x="10935" y="7080"/>
                  </a:lnTo>
                  <a:lnTo>
                    <a:pt x="10935" y="7080"/>
                  </a:lnTo>
                  <a:cubicBezTo>
                    <a:pt x="10768" y="6999"/>
                    <a:pt x="10644" y="6999"/>
                    <a:pt x="10644" y="6999"/>
                  </a:cubicBezTo>
                  <a:lnTo>
                    <a:pt x="9696" y="6416"/>
                  </a:lnTo>
                  <a:cubicBezTo>
                    <a:pt x="9405" y="6416"/>
                    <a:pt x="9405" y="6416"/>
                    <a:pt x="9113" y="6124"/>
                  </a:cubicBezTo>
                  <a:cubicBezTo>
                    <a:pt x="8821" y="6124"/>
                    <a:pt x="8457" y="6124"/>
                    <a:pt x="8165" y="5832"/>
                  </a:cubicBezTo>
                  <a:cubicBezTo>
                    <a:pt x="7874" y="5832"/>
                    <a:pt x="7291" y="5468"/>
                    <a:pt x="6634" y="5468"/>
                  </a:cubicBezTo>
                  <a:cubicBezTo>
                    <a:pt x="5760" y="5176"/>
                    <a:pt x="4812" y="4885"/>
                    <a:pt x="3646" y="4593"/>
                  </a:cubicBezTo>
                  <a:cubicBezTo>
                    <a:pt x="2698" y="4302"/>
                    <a:pt x="1532" y="4302"/>
                    <a:pt x="584" y="4010"/>
                  </a:cubicBezTo>
                  <a:cubicBezTo>
                    <a:pt x="293" y="4010"/>
                    <a:pt x="1" y="4302"/>
                    <a:pt x="1" y="4593"/>
                  </a:cubicBezTo>
                  <a:cubicBezTo>
                    <a:pt x="1" y="4885"/>
                    <a:pt x="1" y="5176"/>
                    <a:pt x="293" y="5176"/>
                  </a:cubicBezTo>
                  <a:cubicBezTo>
                    <a:pt x="2407" y="5832"/>
                    <a:pt x="4229" y="6416"/>
                    <a:pt x="6051" y="7290"/>
                  </a:cubicBezTo>
                  <a:cubicBezTo>
                    <a:pt x="6634" y="7290"/>
                    <a:pt x="6999" y="7655"/>
                    <a:pt x="7582" y="7946"/>
                  </a:cubicBezTo>
                  <a:cubicBezTo>
                    <a:pt x="7874" y="7946"/>
                    <a:pt x="7874" y="7946"/>
                    <a:pt x="8165" y="8238"/>
                  </a:cubicBezTo>
                  <a:cubicBezTo>
                    <a:pt x="8457" y="8238"/>
                    <a:pt x="8821" y="8238"/>
                    <a:pt x="8821" y="8529"/>
                  </a:cubicBezTo>
                  <a:lnTo>
                    <a:pt x="9405" y="8821"/>
                  </a:lnTo>
                  <a:lnTo>
                    <a:pt x="9988" y="9113"/>
                  </a:lnTo>
                  <a:cubicBezTo>
                    <a:pt x="10279" y="9113"/>
                    <a:pt x="10279" y="9477"/>
                    <a:pt x="10644" y="9477"/>
                  </a:cubicBezTo>
                  <a:cubicBezTo>
                    <a:pt x="10935" y="9477"/>
                    <a:pt x="10935" y="9769"/>
                    <a:pt x="10935" y="9769"/>
                  </a:cubicBezTo>
                  <a:lnTo>
                    <a:pt x="11227" y="10060"/>
                  </a:lnTo>
                  <a:lnTo>
                    <a:pt x="11810" y="10060"/>
                  </a:lnTo>
                  <a:cubicBezTo>
                    <a:pt x="12466" y="10060"/>
                    <a:pt x="13049" y="9769"/>
                    <a:pt x="13049" y="9113"/>
                  </a:cubicBezTo>
                  <a:cubicBezTo>
                    <a:pt x="12758" y="8821"/>
                    <a:pt x="12758" y="8529"/>
                    <a:pt x="13049" y="8238"/>
                  </a:cubicBezTo>
                  <a:lnTo>
                    <a:pt x="13049" y="6999"/>
                  </a:lnTo>
                  <a:lnTo>
                    <a:pt x="13049" y="6124"/>
                  </a:lnTo>
                  <a:cubicBezTo>
                    <a:pt x="13049" y="5468"/>
                    <a:pt x="13049" y="5176"/>
                    <a:pt x="13341" y="4885"/>
                  </a:cubicBezTo>
                  <a:lnTo>
                    <a:pt x="13632" y="4010"/>
                  </a:lnTo>
                  <a:lnTo>
                    <a:pt x="13632" y="3354"/>
                  </a:lnTo>
                  <a:lnTo>
                    <a:pt x="13924" y="2771"/>
                  </a:lnTo>
                  <a:lnTo>
                    <a:pt x="14288" y="2479"/>
                  </a:lnTo>
                  <a:lnTo>
                    <a:pt x="14288" y="1823"/>
                  </a:lnTo>
                  <a:cubicBezTo>
                    <a:pt x="14580" y="1532"/>
                    <a:pt x="14580" y="1240"/>
                    <a:pt x="14872" y="948"/>
                  </a:cubicBezTo>
                  <a:lnTo>
                    <a:pt x="14872" y="1"/>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65;p70">
              <a:extLst>
                <a:ext uri="{FF2B5EF4-FFF2-40B4-BE49-F238E27FC236}">
                  <a16:creationId xmlns:a16="http://schemas.microsoft.com/office/drawing/2014/main" id="{B125E691-5E96-F14E-8D11-5A3B77550FF1}"/>
                </a:ext>
              </a:extLst>
            </p:cNvPr>
            <p:cNvSpPr/>
            <p:nvPr/>
          </p:nvSpPr>
          <p:spPr>
            <a:xfrm>
              <a:off x="5987567" y="2925573"/>
              <a:ext cx="170937" cy="138109"/>
            </a:xfrm>
            <a:custGeom>
              <a:avLst/>
              <a:gdLst/>
              <a:ahLst/>
              <a:cxnLst/>
              <a:rect l="l" t="t" r="r" b="b"/>
              <a:pathLst>
                <a:path w="18584" h="15015" extrusionOk="0">
                  <a:moveTo>
                    <a:pt x="10849" y="1"/>
                  </a:moveTo>
                  <a:cubicBezTo>
                    <a:pt x="9764" y="1"/>
                    <a:pt x="8569" y="238"/>
                    <a:pt x="7290" y="762"/>
                  </a:cubicBezTo>
                  <a:cubicBezTo>
                    <a:pt x="0" y="4116"/>
                    <a:pt x="656" y="11114"/>
                    <a:pt x="1823" y="12936"/>
                  </a:cubicBezTo>
                  <a:cubicBezTo>
                    <a:pt x="2718" y="13975"/>
                    <a:pt x="5306" y="15014"/>
                    <a:pt x="8103" y="15014"/>
                  </a:cubicBezTo>
                  <a:cubicBezTo>
                    <a:pt x="10996" y="15014"/>
                    <a:pt x="14114" y="13903"/>
                    <a:pt x="15819" y="10530"/>
                  </a:cubicBezTo>
                  <a:cubicBezTo>
                    <a:pt x="18583" y="5241"/>
                    <a:pt x="15946" y="1"/>
                    <a:pt x="10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66;p70">
              <a:extLst>
                <a:ext uri="{FF2B5EF4-FFF2-40B4-BE49-F238E27FC236}">
                  <a16:creationId xmlns:a16="http://schemas.microsoft.com/office/drawing/2014/main" id="{21E08632-311F-1845-A0DC-1D23C2BF59E1}"/>
                </a:ext>
              </a:extLst>
            </p:cNvPr>
            <p:cNvSpPr/>
            <p:nvPr/>
          </p:nvSpPr>
          <p:spPr>
            <a:xfrm>
              <a:off x="5984734" y="2953876"/>
              <a:ext cx="134255" cy="100857"/>
            </a:xfrm>
            <a:custGeom>
              <a:avLst/>
              <a:gdLst/>
              <a:ahLst/>
              <a:cxnLst/>
              <a:rect l="l" t="t" r="r" b="b"/>
              <a:pathLst>
                <a:path w="14596" h="10965" extrusionOk="0">
                  <a:moveTo>
                    <a:pt x="7510" y="0"/>
                  </a:moveTo>
                  <a:cubicBezTo>
                    <a:pt x="5788" y="0"/>
                    <a:pt x="0" y="5388"/>
                    <a:pt x="2787" y="9567"/>
                  </a:cubicBezTo>
                  <a:lnTo>
                    <a:pt x="3661" y="9859"/>
                  </a:lnTo>
                  <a:cubicBezTo>
                    <a:pt x="4396" y="10454"/>
                    <a:pt x="5684" y="10964"/>
                    <a:pt x="7196" y="10964"/>
                  </a:cubicBezTo>
                  <a:cubicBezTo>
                    <a:pt x="8835" y="10964"/>
                    <a:pt x="10737" y="10364"/>
                    <a:pt x="12482" y="8620"/>
                  </a:cubicBezTo>
                  <a:cubicBezTo>
                    <a:pt x="14596" y="6506"/>
                    <a:pt x="14013" y="5267"/>
                    <a:pt x="13721" y="4975"/>
                  </a:cubicBezTo>
                  <a:cubicBezTo>
                    <a:pt x="13586" y="4848"/>
                    <a:pt x="13423" y="4792"/>
                    <a:pt x="13238" y="4792"/>
                  </a:cubicBezTo>
                  <a:cubicBezTo>
                    <a:pt x="11818" y="4792"/>
                    <a:pt x="9113" y="8086"/>
                    <a:pt x="8079" y="8086"/>
                  </a:cubicBezTo>
                  <a:cubicBezTo>
                    <a:pt x="8007" y="8086"/>
                    <a:pt x="7944" y="8070"/>
                    <a:pt x="7889" y="8037"/>
                  </a:cubicBezTo>
                  <a:cubicBezTo>
                    <a:pt x="7015" y="7745"/>
                    <a:pt x="14304" y="2569"/>
                    <a:pt x="12482" y="747"/>
                  </a:cubicBezTo>
                  <a:cubicBezTo>
                    <a:pt x="12317" y="551"/>
                    <a:pt x="12121" y="464"/>
                    <a:pt x="11902" y="464"/>
                  </a:cubicBezTo>
                  <a:cubicBezTo>
                    <a:pt x="10118" y="464"/>
                    <a:pt x="6767" y="6222"/>
                    <a:pt x="5833" y="6222"/>
                  </a:cubicBezTo>
                  <a:cubicBezTo>
                    <a:pt x="5812" y="6222"/>
                    <a:pt x="5793" y="6220"/>
                    <a:pt x="5775" y="6214"/>
                  </a:cubicBezTo>
                  <a:cubicBezTo>
                    <a:pt x="4901" y="5631"/>
                    <a:pt x="8837" y="1039"/>
                    <a:pt x="7889" y="164"/>
                  </a:cubicBezTo>
                  <a:cubicBezTo>
                    <a:pt x="7811" y="53"/>
                    <a:pt x="7680" y="0"/>
                    <a:pt x="7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67;p70">
              <a:extLst>
                <a:ext uri="{FF2B5EF4-FFF2-40B4-BE49-F238E27FC236}">
                  <a16:creationId xmlns:a16="http://schemas.microsoft.com/office/drawing/2014/main" id="{1EB6A918-7CD1-694C-BCCD-E110A83DB441}"/>
                </a:ext>
              </a:extLst>
            </p:cNvPr>
            <p:cNvSpPr/>
            <p:nvPr/>
          </p:nvSpPr>
          <p:spPr>
            <a:xfrm>
              <a:off x="5965437" y="3131693"/>
              <a:ext cx="172933" cy="133786"/>
            </a:xfrm>
            <a:custGeom>
              <a:avLst/>
              <a:gdLst/>
              <a:ahLst/>
              <a:cxnLst/>
              <a:rect l="l" t="t" r="r" b="b"/>
              <a:pathLst>
                <a:path w="18801" h="14545" extrusionOk="0">
                  <a:moveTo>
                    <a:pt x="10925" y="1"/>
                  </a:moveTo>
                  <a:cubicBezTo>
                    <a:pt x="9778" y="1"/>
                    <a:pt x="8544" y="273"/>
                    <a:pt x="7290" y="878"/>
                  </a:cubicBezTo>
                  <a:cubicBezTo>
                    <a:pt x="1" y="4523"/>
                    <a:pt x="875" y="11156"/>
                    <a:pt x="2115" y="12979"/>
                  </a:cubicBezTo>
                  <a:cubicBezTo>
                    <a:pt x="2878" y="13864"/>
                    <a:pt x="4867" y="14544"/>
                    <a:pt x="7169" y="14544"/>
                  </a:cubicBezTo>
                  <a:cubicBezTo>
                    <a:pt x="10365" y="14544"/>
                    <a:pt x="14161" y="13232"/>
                    <a:pt x="16111" y="9334"/>
                  </a:cubicBezTo>
                  <a:cubicBezTo>
                    <a:pt x="18801" y="4480"/>
                    <a:pt x="15579" y="1"/>
                    <a:pt x="10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68;p70">
              <a:extLst>
                <a:ext uri="{FF2B5EF4-FFF2-40B4-BE49-F238E27FC236}">
                  <a16:creationId xmlns:a16="http://schemas.microsoft.com/office/drawing/2014/main" id="{545FAD62-F62C-3B42-B21B-E78DCBD77165}"/>
                </a:ext>
              </a:extLst>
            </p:cNvPr>
            <p:cNvSpPr/>
            <p:nvPr/>
          </p:nvSpPr>
          <p:spPr>
            <a:xfrm>
              <a:off x="5967700" y="3163619"/>
              <a:ext cx="129168" cy="93995"/>
            </a:xfrm>
            <a:custGeom>
              <a:avLst/>
              <a:gdLst/>
              <a:ahLst/>
              <a:cxnLst/>
              <a:rect l="l" t="t" r="r" b="b"/>
              <a:pathLst>
                <a:path w="14043" h="10219" extrusionOk="0">
                  <a:moveTo>
                    <a:pt x="5804" y="0"/>
                  </a:moveTo>
                  <a:cubicBezTo>
                    <a:pt x="4399" y="0"/>
                    <a:pt x="0" y="4409"/>
                    <a:pt x="2816" y="8633"/>
                  </a:cubicBezTo>
                  <a:lnTo>
                    <a:pt x="3399" y="9216"/>
                  </a:lnTo>
                  <a:cubicBezTo>
                    <a:pt x="4105" y="9787"/>
                    <a:pt x="5383" y="10219"/>
                    <a:pt x="6884" y="10219"/>
                  </a:cubicBezTo>
                  <a:cubicBezTo>
                    <a:pt x="8641" y="10219"/>
                    <a:pt x="10703" y="9628"/>
                    <a:pt x="12511" y="7977"/>
                  </a:cubicBezTo>
                  <a:cubicBezTo>
                    <a:pt x="13751" y="6519"/>
                    <a:pt x="14042" y="4988"/>
                    <a:pt x="13751" y="4332"/>
                  </a:cubicBezTo>
                  <a:cubicBezTo>
                    <a:pt x="13641" y="4255"/>
                    <a:pt x="13514" y="4219"/>
                    <a:pt x="13374" y="4219"/>
                  </a:cubicBezTo>
                  <a:cubicBezTo>
                    <a:pt x="12029" y="4219"/>
                    <a:pt x="9428" y="7446"/>
                    <a:pt x="8168" y="7446"/>
                  </a:cubicBezTo>
                  <a:cubicBezTo>
                    <a:pt x="8078" y="7446"/>
                    <a:pt x="7995" y="7429"/>
                    <a:pt x="7919" y="7394"/>
                  </a:cubicBezTo>
                  <a:cubicBezTo>
                    <a:pt x="7336" y="7102"/>
                    <a:pt x="9158" y="5571"/>
                    <a:pt x="10106" y="3749"/>
                  </a:cubicBezTo>
                  <a:cubicBezTo>
                    <a:pt x="11272" y="1635"/>
                    <a:pt x="11564" y="396"/>
                    <a:pt x="10689" y="104"/>
                  </a:cubicBezTo>
                  <a:cubicBezTo>
                    <a:pt x="10657" y="97"/>
                    <a:pt x="10623" y="93"/>
                    <a:pt x="10588" y="93"/>
                  </a:cubicBezTo>
                  <a:cubicBezTo>
                    <a:pt x="9278" y="93"/>
                    <a:pt x="6089" y="5280"/>
                    <a:pt x="5805" y="5280"/>
                  </a:cubicBezTo>
                  <a:cubicBezTo>
                    <a:pt x="5222" y="4988"/>
                    <a:pt x="7044" y="1343"/>
                    <a:pt x="6097" y="104"/>
                  </a:cubicBezTo>
                  <a:cubicBezTo>
                    <a:pt x="6026" y="34"/>
                    <a:pt x="5927" y="0"/>
                    <a:pt x="5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69;p70">
              <a:extLst>
                <a:ext uri="{FF2B5EF4-FFF2-40B4-BE49-F238E27FC236}">
                  <a16:creationId xmlns:a16="http://schemas.microsoft.com/office/drawing/2014/main" id="{7408A7B1-1A0F-6147-96CB-E40CF38749DB}"/>
                </a:ext>
              </a:extLst>
            </p:cNvPr>
            <p:cNvSpPr/>
            <p:nvPr/>
          </p:nvSpPr>
          <p:spPr>
            <a:xfrm>
              <a:off x="5755574" y="2915428"/>
              <a:ext cx="179105" cy="170928"/>
            </a:xfrm>
            <a:custGeom>
              <a:avLst/>
              <a:gdLst/>
              <a:ahLst/>
              <a:cxnLst/>
              <a:rect l="l" t="t" r="r" b="b"/>
              <a:pathLst>
                <a:path w="19472" h="18583" extrusionOk="0">
                  <a:moveTo>
                    <a:pt x="11563" y="0"/>
                  </a:moveTo>
                  <a:cubicBezTo>
                    <a:pt x="10128" y="0"/>
                    <a:pt x="8724" y="450"/>
                    <a:pt x="7654" y="1282"/>
                  </a:cubicBezTo>
                  <a:cubicBezTo>
                    <a:pt x="0" y="7041"/>
                    <a:pt x="7290" y="17392"/>
                    <a:pt x="9112" y="18267"/>
                  </a:cubicBezTo>
                  <a:cubicBezTo>
                    <a:pt x="9422" y="18477"/>
                    <a:pt x="9846" y="18583"/>
                    <a:pt x="10344" y="18583"/>
                  </a:cubicBezTo>
                  <a:cubicBezTo>
                    <a:pt x="12780" y="18583"/>
                    <a:pt x="16964" y="16061"/>
                    <a:pt x="17933" y="10977"/>
                  </a:cubicBezTo>
                  <a:cubicBezTo>
                    <a:pt x="19472" y="3228"/>
                    <a:pt x="15407" y="0"/>
                    <a:pt x="115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70;p70">
              <a:extLst>
                <a:ext uri="{FF2B5EF4-FFF2-40B4-BE49-F238E27FC236}">
                  <a16:creationId xmlns:a16="http://schemas.microsoft.com/office/drawing/2014/main" id="{5FDB0652-9E37-9E46-9CCA-F4E01CBE1F8C}"/>
                </a:ext>
              </a:extLst>
            </p:cNvPr>
            <p:cNvSpPr/>
            <p:nvPr/>
          </p:nvSpPr>
          <p:spPr>
            <a:xfrm>
              <a:off x="5803174" y="2943979"/>
              <a:ext cx="102494" cy="131624"/>
            </a:xfrm>
            <a:custGeom>
              <a:avLst/>
              <a:gdLst/>
              <a:ahLst/>
              <a:cxnLst/>
              <a:rect l="l" t="t" r="r" b="b"/>
              <a:pathLst>
                <a:path w="11143" h="14310" extrusionOk="0">
                  <a:moveTo>
                    <a:pt x="4302" y="1"/>
                  </a:moveTo>
                  <a:cubicBezTo>
                    <a:pt x="293" y="1"/>
                    <a:pt x="1" y="12466"/>
                    <a:pt x="5468" y="14288"/>
                  </a:cubicBezTo>
                  <a:cubicBezTo>
                    <a:pt x="5529" y="14302"/>
                    <a:pt x="5593" y="14309"/>
                    <a:pt x="5662" y="14309"/>
                  </a:cubicBezTo>
                  <a:cubicBezTo>
                    <a:pt x="7000" y="14309"/>
                    <a:pt x="9797" y="11664"/>
                    <a:pt x="10352" y="8821"/>
                  </a:cubicBezTo>
                  <a:cubicBezTo>
                    <a:pt x="11143" y="5790"/>
                    <a:pt x="10266" y="2283"/>
                    <a:pt x="9390" y="2283"/>
                  </a:cubicBezTo>
                  <a:cubicBezTo>
                    <a:pt x="9297" y="2283"/>
                    <a:pt x="9204" y="2322"/>
                    <a:pt x="9113" y="2406"/>
                  </a:cubicBezTo>
                  <a:cubicBezTo>
                    <a:pt x="7970" y="3620"/>
                    <a:pt x="7038" y="10361"/>
                    <a:pt x="6178" y="10361"/>
                  </a:cubicBezTo>
                  <a:cubicBezTo>
                    <a:pt x="6160" y="10361"/>
                    <a:pt x="6142" y="10358"/>
                    <a:pt x="6124" y="10352"/>
                  </a:cubicBezTo>
                  <a:cubicBezTo>
                    <a:pt x="5468" y="9987"/>
                    <a:pt x="6416" y="292"/>
                    <a:pt x="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71;p70">
              <a:extLst>
                <a:ext uri="{FF2B5EF4-FFF2-40B4-BE49-F238E27FC236}">
                  <a16:creationId xmlns:a16="http://schemas.microsoft.com/office/drawing/2014/main" id="{C4D91DDF-817B-184C-ACED-04F60694224F}"/>
                </a:ext>
              </a:extLst>
            </p:cNvPr>
            <p:cNvSpPr/>
            <p:nvPr/>
          </p:nvSpPr>
          <p:spPr>
            <a:xfrm>
              <a:off x="5730767" y="3143273"/>
              <a:ext cx="117340" cy="154610"/>
            </a:xfrm>
            <a:custGeom>
              <a:avLst/>
              <a:gdLst/>
              <a:ahLst/>
              <a:cxnLst/>
              <a:rect l="l" t="t" r="r" b="b"/>
              <a:pathLst>
                <a:path w="12757" h="16809" extrusionOk="0">
                  <a:moveTo>
                    <a:pt x="4754" y="1"/>
                  </a:moveTo>
                  <a:cubicBezTo>
                    <a:pt x="4301" y="1"/>
                    <a:pt x="3834" y="66"/>
                    <a:pt x="3353" y="202"/>
                  </a:cubicBezTo>
                  <a:cubicBezTo>
                    <a:pt x="875" y="785"/>
                    <a:pt x="0" y="4139"/>
                    <a:pt x="583" y="8731"/>
                  </a:cubicBezTo>
                  <a:cubicBezTo>
                    <a:pt x="1166" y="12741"/>
                    <a:pt x="3814" y="16809"/>
                    <a:pt x="6746" y="16809"/>
                  </a:cubicBezTo>
                  <a:cubicBezTo>
                    <a:pt x="7118" y="16809"/>
                    <a:pt x="7495" y="16743"/>
                    <a:pt x="7873" y="16604"/>
                  </a:cubicBezTo>
                  <a:cubicBezTo>
                    <a:pt x="11226" y="15364"/>
                    <a:pt x="12757" y="10553"/>
                    <a:pt x="11226" y="5961"/>
                  </a:cubicBezTo>
                  <a:cubicBezTo>
                    <a:pt x="9665" y="2339"/>
                    <a:pt x="7462" y="1"/>
                    <a:pt x="4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72;p70">
              <a:extLst>
                <a:ext uri="{FF2B5EF4-FFF2-40B4-BE49-F238E27FC236}">
                  <a16:creationId xmlns:a16="http://schemas.microsoft.com/office/drawing/2014/main" id="{48DEC78D-A9DE-FA4C-A9AD-FF38D2F046EB}"/>
                </a:ext>
              </a:extLst>
            </p:cNvPr>
            <p:cNvSpPr/>
            <p:nvPr/>
          </p:nvSpPr>
          <p:spPr>
            <a:xfrm>
              <a:off x="5747525" y="3181454"/>
              <a:ext cx="78460" cy="103147"/>
            </a:xfrm>
            <a:custGeom>
              <a:avLst/>
              <a:gdLst/>
              <a:ahLst/>
              <a:cxnLst/>
              <a:rect l="l" t="t" r="r" b="b"/>
              <a:pathLst>
                <a:path w="8530" h="11214" extrusionOk="0">
                  <a:moveTo>
                    <a:pt x="4583" y="0"/>
                  </a:moveTo>
                  <a:cubicBezTo>
                    <a:pt x="3992" y="0"/>
                    <a:pt x="3660" y="680"/>
                    <a:pt x="3937" y="2102"/>
                  </a:cubicBezTo>
                  <a:cubicBezTo>
                    <a:pt x="4229" y="5455"/>
                    <a:pt x="4885" y="6986"/>
                    <a:pt x="4229" y="7277"/>
                  </a:cubicBezTo>
                  <a:cubicBezTo>
                    <a:pt x="3409" y="7277"/>
                    <a:pt x="3101" y="2989"/>
                    <a:pt x="1806" y="2989"/>
                  </a:cubicBezTo>
                  <a:cubicBezTo>
                    <a:pt x="1719" y="2989"/>
                    <a:pt x="1628" y="3008"/>
                    <a:pt x="1531" y="3049"/>
                  </a:cubicBezTo>
                  <a:cubicBezTo>
                    <a:pt x="1" y="3924"/>
                    <a:pt x="584" y="6986"/>
                    <a:pt x="1240" y="8516"/>
                  </a:cubicBezTo>
                  <a:cubicBezTo>
                    <a:pt x="2115" y="10630"/>
                    <a:pt x="3645" y="11213"/>
                    <a:pt x="5468" y="11213"/>
                  </a:cubicBezTo>
                  <a:cubicBezTo>
                    <a:pt x="7582" y="11213"/>
                    <a:pt x="8529" y="5746"/>
                    <a:pt x="6999" y="2393"/>
                  </a:cubicBezTo>
                  <a:cubicBezTo>
                    <a:pt x="6196" y="826"/>
                    <a:pt x="5233" y="0"/>
                    <a:pt x="4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73;p70">
              <a:extLst>
                <a:ext uri="{FF2B5EF4-FFF2-40B4-BE49-F238E27FC236}">
                  <a16:creationId xmlns:a16="http://schemas.microsoft.com/office/drawing/2014/main" id="{3B25E6D7-C7FE-414E-B3E5-F3C6C784B309}"/>
                </a:ext>
              </a:extLst>
            </p:cNvPr>
            <p:cNvSpPr/>
            <p:nvPr/>
          </p:nvSpPr>
          <p:spPr>
            <a:xfrm>
              <a:off x="5982711" y="3004824"/>
              <a:ext cx="85303" cy="65564"/>
            </a:xfrm>
            <a:custGeom>
              <a:avLst/>
              <a:gdLst/>
              <a:ahLst/>
              <a:cxnLst/>
              <a:rect l="l" t="t" r="r" b="b"/>
              <a:pathLst>
                <a:path w="9274" h="7128" extrusionOk="0">
                  <a:moveTo>
                    <a:pt x="1517" y="1"/>
                  </a:moveTo>
                  <a:cubicBezTo>
                    <a:pt x="1" y="1"/>
                    <a:pt x="264" y="2581"/>
                    <a:pt x="528" y="3372"/>
                  </a:cubicBezTo>
                  <a:cubicBezTo>
                    <a:pt x="1184" y="6725"/>
                    <a:pt x="528" y="6725"/>
                    <a:pt x="820" y="7017"/>
                  </a:cubicBezTo>
                  <a:cubicBezTo>
                    <a:pt x="899" y="7096"/>
                    <a:pt x="1016" y="7127"/>
                    <a:pt x="1170" y="7127"/>
                  </a:cubicBezTo>
                  <a:cubicBezTo>
                    <a:pt x="1722" y="7127"/>
                    <a:pt x="2747" y="6725"/>
                    <a:pt x="4173" y="6725"/>
                  </a:cubicBezTo>
                  <a:cubicBezTo>
                    <a:pt x="5210" y="6725"/>
                    <a:pt x="6337" y="6840"/>
                    <a:pt x="7233" y="6840"/>
                  </a:cubicBezTo>
                  <a:cubicBezTo>
                    <a:pt x="8477" y="6840"/>
                    <a:pt x="9274" y="6619"/>
                    <a:pt x="8765" y="5559"/>
                  </a:cubicBezTo>
                  <a:cubicBezTo>
                    <a:pt x="7991" y="4192"/>
                    <a:pt x="6277" y="3936"/>
                    <a:pt x="5100" y="3936"/>
                  </a:cubicBezTo>
                  <a:cubicBezTo>
                    <a:pt x="4394" y="3936"/>
                    <a:pt x="3881" y="4028"/>
                    <a:pt x="3881" y="4028"/>
                  </a:cubicBezTo>
                  <a:cubicBezTo>
                    <a:pt x="3590" y="1914"/>
                    <a:pt x="3298" y="675"/>
                    <a:pt x="2059" y="92"/>
                  </a:cubicBezTo>
                  <a:cubicBezTo>
                    <a:pt x="1857" y="29"/>
                    <a:pt x="1677" y="1"/>
                    <a:pt x="151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74;p70">
              <a:extLst>
                <a:ext uri="{FF2B5EF4-FFF2-40B4-BE49-F238E27FC236}">
                  <a16:creationId xmlns:a16="http://schemas.microsoft.com/office/drawing/2014/main" id="{DDD0E954-B1FD-A14D-9781-80C4B0A60BF2}"/>
                </a:ext>
              </a:extLst>
            </p:cNvPr>
            <p:cNvSpPr/>
            <p:nvPr/>
          </p:nvSpPr>
          <p:spPr>
            <a:xfrm>
              <a:off x="5962760" y="3210391"/>
              <a:ext cx="89184" cy="69574"/>
            </a:xfrm>
            <a:custGeom>
              <a:avLst/>
              <a:gdLst/>
              <a:ahLst/>
              <a:cxnLst/>
              <a:rect l="l" t="t" r="r" b="b"/>
              <a:pathLst>
                <a:path w="9696" h="7564" extrusionOk="0">
                  <a:moveTo>
                    <a:pt x="1337" y="1"/>
                  </a:moveTo>
                  <a:cubicBezTo>
                    <a:pt x="0" y="1"/>
                    <a:pt x="0" y="2193"/>
                    <a:pt x="0" y="3256"/>
                  </a:cubicBezTo>
                  <a:cubicBezTo>
                    <a:pt x="0" y="5079"/>
                    <a:pt x="583" y="6537"/>
                    <a:pt x="875" y="6901"/>
                  </a:cubicBezTo>
                  <a:cubicBezTo>
                    <a:pt x="1111" y="7137"/>
                    <a:pt x="1967" y="7564"/>
                    <a:pt x="3405" y="7564"/>
                  </a:cubicBezTo>
                  <a:cubicBezTo>
                    <a:pt x="3744" y="7564"/>
                    <a:pt x="4116" y="7540"/>
                    <a:pt x="4520" y="7484"/>
                  </a:cubicBezTo>
                  <a:cubicBezTo>
                    <a:pt x="6634" y="7484"/>
                    <a:pt x="9695" y="7193"/>
                    <a:pt x="8820" y="5370"/>
                  </a:cubicBezTo>
                  <a:cubicBezTo>
                    <a:pt x="8022" y="4008"/>
                    <a:pt x="6224" y="3766"/>
                    <a:pt x="5047" y="3766"/>
                  </a:cubicBezTo>
                  <a:cubicBezTo>
                    <a:pt x="4397" y="3766"/>
                    <a:pt x="3936" y="3840"/>
                    <a:pt x="3936" y="3840"/>
                  </a:cubicBezTo>
                  <a:cubicBezTo>
                    <a:pt x="3645" y="2017"/>
                    <a:pt x="3353" y="486"/>
                    <a:pt x="2114" y="195"/>
                  </a:cubicBezTo>
                  <a:cubicBezTo>
                    <a:pt x="1815" y="61"/>
                    <a:pt x="1558" y="1"/>
                    <a:pt x="1337" y="1"/>
                  </a:cubicBezTo>
                  <a:close/>
                </a:path>
              </a:pathLst>
            </a:custGeom>
            <a:solidFill>
              <a:srgbClr val="3A7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5;p70">
              <a:extLst>
                <a:ext uri="{FF2B5EF4-FFF2-40B4-BE49-F238E27FC236}">
                  <a16:creationId xmlns:a16="http://schemas.microsoft.com/office/drawing/2014/main" id="{C7BA370C-B769-5242-81F9-8D1774F4F145}"/>
                </a:ext>
              </a:extLst>
            </p:cNvPr>
            <p:cNvSpPr/>
            <p:nvPr/>
          </p:nvSpPr>
          <p:spPr>
            <a:xfrm>
              <a:off x="5805860" y="3049922"/>
              <a:ext cx="100581" cy="59006"/>
            </a:xfrm>
            <a:custGeom>
              <a:avLst/>
              <a:gdLst/>
              <a:ahLst/>
              <a:cxnLst/>
              <a:rect l="l" t="t" r="r" b="b"/>
              <a:pathLst>
                <a:path w="10935" h="6415" extrusionOk="0">
                  <a:moveTo>
                    <a:pt x="1531" y="0"/>
                  </a:moveTo>
                  <a:cubicBezTo>
                    <a:pt x="1" y="0"/>
                    <a:pt x="657" y="1822"/>
                    <a:pt x="2479" y="4301"/>
                  </a:cubicBezTo>
                  <a:cubicBezTo>
                    <a:pt x="3645" y="5467"/>
                    <a:pt x="4010" y="6415"/>
                    <a:pt x="4593" y="6415"/>
                  </a:cubicBezTo>
                  <a:cubicBezTo>
                    <a:pt x="5176" y="6415"/>
                    <a:pt x="6124" y="5467"/>
                    <a:pt x="7655" y="4301"/>
                  </a:cubicBezTo>
                  <a:cubicBezTo>
                    <a:pt x="8821" y="3353"/>
                    <a:pt x="10935" y="2479"/>
                    <a:pt x="10352" y="1239"/>
                  </a:cubicBezTo>
                  <a:cubicBezTo>
                    <a:pt x="10067" y="821"/>
                    <a:pt x="9626" y="660"/>
                    <a:pt x="9114" y="660"/>
                  </a:cubicBezTo>
                  <a:cubicBezTo>
                    <a:pt x="7395" y="660"/>
                    <a:pt x="4885" y="2479"/>
                    <a:pt x="4885" y="2479"/>
                  </a:cubicBezTo>
                  <a:cubicBezTo>
                    <a:pt x="4885" y="2479"/>
                    <a:pt x="3354" y="0"/>
                    <a:pt x="1531"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76;p70">
              <a:extLst>
                <a:ext uri="{FF2B5EF4-FFF2-40B4-BE49-F238E27FC236}">
                  <a16:creationId xmlns:a16="http://schemas.microsoft.com/office/drawing/2014/main" id="{36B13939-B1EB-454F-875B-A798DBAB8972}"/>
                </a:ext>
              </a:extLst>
            </p:cNvPr>
            <p:cNvSpPr/>
            <p:nvPr/>
          </p:nvSpPr>
          <p:spPr>
            <a:xfrm>
              <a:off x="5749751" y="3251507"/>
              <a:ext cx="101041" cy="60128"/>
            </a:xfrm>
            <a:custGeom>
              <a:avLst/>
              <a:gdLst/>
              <a:ahLst/>
              <a:cxnLst/>
              <a:rect l="l" t="t" r="r" b="b"/>
              <a:pathLst>
                <a:path w="10985" h="6537" extrusionOk="0">
                  <a:moveTo>
                    <a:pt x="8935" y="0"/>
                  </a:moveTo>
                  <a:cubicBezTo>
                    <a:pt x="7897" y="0"/>
                    <a:pt x="6294" y="749"/>
                    <a:pt x="5809" y="3014"/>
                  </a:cubicBezTo>
                  <a:cubicBezTo>
                    <a:pt x="5809" y="3014"/>
                    <a:pt x="4198" y="1875"/>
                    <a:pt x="2851" y="1875"/>
                  </a:cubicBezTo>
                  <a:cubicBezTo>
                    <a:pt x="2363" y="1875"/>
                    <a:pt x="1910" y="2024"/>
                    <a:pt x="1581" y="2431"/>
                  </a:cubicBezTo>
                  <a:cubicBezTo>
                    <a:pt x="0" y="4265"/>
                    <a:pt x="3190" y="6537"/>
                    <a:pt x="5682" y="6537"/>
                  </a:cubicBezTo>
                  <a:cubicBezTo>
                    <a:pt x="6063" y="6537"/>
                    <a:pt x="6428" y="6484"/>
                    <a:pt x="6757" y="6367"/>
                  </a:cubicBezTo>
                  <a:cubicBezTo>
                    <a:pt x="8579" y="6076"/>
                    <a:pt x="10985" y="1775"/>
                    <a:pt x="9745" y="244"/>
                  </a:cubicBezTo>
                  <a:cubicBezTo>
                    <a:pt x="9594" y="93"/>
                    <a:pt x="9299" y="0"/>
                    <a:pt x="893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77;p70">
              <a:extLst>
                <a:ext uri="{FF2B5EF4-FFF2-40B4-BE49-F238E27FC236}">
                  <a16:creationId xmlns:a16="http://schemas.microsoft.com/office/drawing/2014/main" id="{0444D89D-BDF1-7046-88B3-E63CCB13C021}"/>
                </a:ext>
              </a:extLst>
            </p:cNvPr>
            <p:cNvSpPr/>
            <p:nvPr/>
          </p:nvSpPr>
          <p:spPr>
            <a:xfrm>
              <a:off x="5800497" y="3059304"/>
              <a:ext cx="201153" cy="415716"/>
            </a:xfrm>
            <a:custGeom>
              <a:avLst/>
              <a:gdLst/>
              <a:ahLst/>
              <a:cxnLst/>
              <a:rect l="l" t="t" r="r" b="b"/>
              <a:pathLst>
                <a:path w="21869" h="45196" extrusionOk="0">
                  <a:moveTo>
                    <a:pt x="21131" y="1"/>
                  </a:moveTo>
                  <a:cubicBezTo>
                    <a:pt x="20976" y="1"/>
                    <a:pt x="20812" y="74"/>
                    <a:pt x="20630" y="219"/>
                  </a:cubicBezTo>
                  <a:cubicBezTo>
                    <a:pt x="20630" y="219"/>
                    <a:pt x="20630" y="511"/>
                    <a:pt x="20338" y="802"/>
                  </a:cubicBezTo>
                  <a:cubicBezTo>
                    <a:pt x="20047" y="802"/>
                    <a:pt x="19755" y="1459"/>
                    <a:pt x="19463" y="2042"/>
                  </a:cubicBezTo>
                  <a:cubicBezTo>
                    <a:pt x="19172" y="2333"/>
                    <a:pt x="18516" y="3281"/>
                    <a:pt x="17933" y="3864"/>
                  </a:cubicBezTo>
                  <a:cubicBezTo>
                    <a:pt x="17350" y="4739"/>
                    <a:pt x="16693" y="5395"/>
                    <a:pt x="16110" y="6561"/>
                  </a:cubicBezTo>
                  <a:cubicBezTo>
                    <a:pt x="15527" y="7509"/>
                    <a:pt x="14871" y="8384"/>
                    <a:pt x="14288" y="9623"/>
                  </a:cubicBezTo>
                  <a:cubicBezTo>
                    <a:pt x="13340" y="10862"/>
                    <a:pt x="12757" y="12028"/>
                    <a:pt x="12174" y="13268"/>
                  </a:cubicBezTo>
                  <a:cubicBezTo>
                    <a:pt x="11226" y="14507"/>
                    <a:pt x="10643" y="15673"/>
                    <a:pt x="10060" y="17204"/>
                  </a:cubicBezTo>
                  <a:cubicBezTo>
                    <a:pt x="9112" y="18443"/>
                    <a:pt x="8529" y="19682"/>
                    <a:pt x="7873" y="21140"/>
                  </a:cubicBezTo>
                  <a:cubicBezTo>
                    <a:pt x="7290" y="22671"/>
                    <a:pt x="6707" y="23910"/>
                    <a:pt x="6051" y="25441"/>
                  </a:cubicBezTo>
                  <a:cubicBezTo>
                    <a:pt x="5759" y="26024"/>
                    <a:pt x="5468" y="26607"/>
                    <a:pt x="5176" y="27555"/>
                  </a:cubicBezTo>
                  <a:cubicBezTo>
                    <a:pt x="4884" y="28138"/>
                    <a:pt x="4593" y="28794"/>
                    <a:pt x="4228" y="29377"/>
                  </a:cubicBezTo>
                  <a:cubicBezTo>
                    <a:pt x="3937" y="30252"/>
                    <a:pt x="3645" y="30908"/>
                    <a:pt x="3645" y="31491"/>
                  </a:cubicBezTo>
                  <a:cubicBezTo>
                    <a:pt x="3354" y="32075"/>
                    <a:pt x="3062" y="32731"/>
                    <a:pt x="3062" y="33314"/>
                  </a:cubicBezTo>
                  <a:cubicBezTo>
                    <a:pt x="2406" y="34553"/>
                    <a:pt x="2114" y="35719"/>
                    <a:pt x="1823" y="36959"/>
                  </a:cubicBezTo>
                  <a:cubicBezTo>
                    <a:pt x="1531" y="38198"/>
                    <a:pt x="1240" y="39073"/>
                    <a:pt x="948" y="40020"/>
                  </a:cubicBezTo>
                  <a:cubicBezTo>
                    <a:pt x="584" y="40895"/>
                    <a:pt x="584" y="41843"/>
                    <a:pt x="292" y="42426"/>
                  </a:cubicBezTo>
                  <a:cubicBezTo>
                    <a:pt x="0" y="43665"/>
                    <a:pt x="0" y="44540"/>
                    <a:pt x="0" y="44540"/>
                  </a:cubicBezTo>
                  <a:cubicBezTo>
                    <a:pt x="0" y="44831"/>
                    <a:pt x="0" y="45196"/>
                    <a:pt x="292" y="45196"/>
                  </a:cubicBezTo>
                  <a:cubicBezTo>
                    <a:pt x="584" y="45196"/>
                    <a:pt x="948" y="45196"/>
                    <a:pt x="1240" y="44831"/>
                  </a:cubicBezTo>
                  <a:cubicBezTo>
                    <a:pt x="1240" y="44831"/>
                    <a:pt x="1240" y="43957"/>
                    <a:pt x="1823" y="42717"/>
                  </a:cubicBezTo>
                  <a:cubicBezTo>
                    <a:pt x="1823" y="42134"/>
                    <a:pt x="2114" y="41186"/>
                    <a:pt x="2406" y="40312"/>
                  </a:cubicBezTo>
                  <a:cubicBezTo>
                    <a:pt x="2770" y="39729"/>
                    <a:pt x="3062" y="38489"/>
                    <a:pt x="3354" y="37542"/>
                  </a:cubicBezTo>
                  <a:cubicBezTo>
                    <a:pt x="3937" y="36375"/>
                    <a:pt x="4228" y="35136"/>
                    <a:pt x="4884" y="33897"/>
                  </a:cubicBezTo>
                  <a:cubicBezTo>
                    <a:pt x="4884" y="33314"/>
                    <a:pt x="5176" y="32731"/>
                    <a:pt x="5468" y="32075"/>
                  </a:cubicBezTo>
                  <a:cubicBezTo>
                    <a:pt x="5759" y="31491"/>
                    <a:pt x="6051" y="30908"/>
                    <a:pt x="6415" y="30252"/>
                  </a:cubicBezTo>
                  <a:cubicBezTo>
                    <a:pt x="6707" y="29669"/>
                    <a:pt x="6707" y="29086"/>
                    <a:pt x="6998" y="28138"/>
                  </a:cubicBezTo>
                  <a:cubicBezTo>
                    <a:pt x="7290" y="27555"/>
                    <a:pt x="7582" y="26972"/>
                    <a:pt x="7873" y="26316"/>
                  </a:cubicBezTo>
                  <a:cubicBezTo>
                    <a:pt x="8529" y="24785"/>
                    <a:pt x="9112" y="23619"/>
                    <a:pt x="10060" y="22088"/>
                  </a:cubicBezTo>
                  <a:cubicBezTo>
                    <a:pt x="10643" y="20849"/>
                    <a:pt x="11226" y="19318"/>
                    <a:pt x="11882" y="18152"/>
                  </a:cubicBezTo>
                  <a:cubicBezTo>
                    <a:pt x="12466" y="16912"/>
                    <a:pt x="13340" y="15382"/>
                    <a:pt x="13996" y="14215"/>
                  </a:cubicBezTo>
                  <a:cubicBezTo>
                    <a:pt x="14579" y="12976"/>
                    <a:pt x="15163" y="11737"/>
                    <a:pt x="15819" y="10570"/>
                  </a:cubicBezTo>
                  <a:cubicBezTo>
                    <a:pt x="16402" y="9623"/>
                    <a:pt x="16985" y="8384"/>
                    <a:pt x="17641" y="7509"/>
                  </a:cubicBezTo>
                  <a:cubicBezTo>
                    <a:pt x="18224" y="6561"/>
                    <a:pt x="18807" y="5686"/>
                    <a:pt x="19463" y="4739"/>
                  </a:cubicBezTo>
                  <a:cubicBezTo>
                    <a:pt x="19755" y="3864"/>
                    <a:pt x="20338" y="3281"/>
                    <a:pt x="20630" y="2625"/>
                  </a:cubicBezTo>
                  <a:cubicBezTo>
                    <a:pt x="21286" y="1750"/>
                    <a:pt x="21577" y="802"/>
                    <a:pt x="21577" y="802"/>
                  </a:cubicBezTo>
                  <a:cubicBezTo>
                    <a:pt x="21869" y="511"/>
                    <a:pt x="21869" y="219"/>
                    <a:pt x="21577" y="219"/>
                  </a:cubicBezTo>
                  <a:cubicBezTo>
                    <a:pt x="21432" y="74"/>
                    <a:pt x="21286" y="1"/>
                    <a:pt x="2113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378;p70">
              <a:extLst>
                <a:ext uri="{FF2B5EF4-FFF2-40B4-BE49-F238E27FC236}">
                  <a16:creationId xmlns:a16="http://schemas.microsoft.com/office/drawing/2014/main" id="{9E2ED685-CCF8-7344-B460-5765C6C7B33B}"/>
                </a:ext>
              </a:extLst>
            </p:cNvPr>
            <p:cNvSpPr/>
            <p:nvPr/>
          </p:nvSpPr>
          <p:spPr>
            <a:xfrm>
              <a:off x="5842735" y="3097522"/>
              <a:ext cx="41584" cy="162272"/>
            </a:xfrm>
            <a:custGeom>
              <a:avLst/>
              <a:gdLst/>
              <a:ahLst/>
              <a:cxnLst/>
              <a:rect l="l" t="t" r="r" b="b"/>
              <a:pathLst>
                <a:path w="4521" h="17642" extrusionOk="0">
                  <a:moveTo>
                    <a:pt x="584" y="1"/>
                  </a:moveTo>
                  <a:cubicBezTo>
                    <a:pt x="292" y="1"/>
                    <a:pt x="292" y="292"/>
                    <a:pt x="292" y="292"/>
                  </a:cubicBezTo>
                  <a:lnTo>
                    <a:pt x="292" y="1240"/>
                  </a:lnTo>
                  <a:cubicBezTo>
                    <a:pt x="292" y="1531"/>
                    <a:pt x="1" y="2406"/>
                    <a:pt x="1" y="3062"/>
                  </a:cubicBezTo>
                  <a:cubicBezTo>
                    <a:pt x="1" y="3937"/>
                    <a:pt x="292" y="4885"/>
                    <a:pt x="292" y="6051"/>
                  </a:cubicBezTo>
                  <a:lnTo>
                    <a:pt x="292" y="7582"/>
                  </a:lnTo>
                  <a:cubicBezTo>
                    <a:pt x="584" y="8238"/>
                    <a:pt x="584" y="8529"/>
                    <a:pt x="584" y="9113"/>
                  </a:cubicBezTo>
                  <a:cubicBezTo>
                    <a:pt x="876" y="10352"/>
                    <a:pt x="1167" y="11227"/>
                    <a:pt x="1459" y="12466"/>
                  </a:cubicBezTo>
                  <a:cubicBezTo>
                    <a:pt x="1459" y="12757"/>
                    <a:pt x="1823" y="13341"/>
                    <a:pt x="1823" y="13705"/>
                  </a:cubicBezTo>
                  <a:cubicBezTo>
                    <a:pt x="2115" y="14288"/>
                    <a:pt x="2115" y="14580"/>
                    <a:pt x="2406" y="14871"/>
                  </a:cubicBezTo>
                  <a:cubicBezTo>
                    <a:pt x="2990" y="16402"/>
                    <a:pt x="3646" y="17350"/>
                    <a:pt x="3646" y="17350"/>
                  </a:cubicBezTo>
                  <a:cubicBezTo>
                    <a:pt x="3646" y="17641"/>
                    <a:pt x="3937" y="17641"/>
                    <a:pt x="4229" y="17641"/>
                  </a:cubicBezTo>
                  <a:cubicBezTo>
                    <a:pt x="4229" y="17641"/>
                    <a:pt x="4520" y="17350"/>
                    <a:pt x="4229" y="16985"/>
                  </a:cubicBezTo>
                  <a:cubicBezTo>
                    <a:pt x="4229" y="16985"/>
                    <a:pt x="3937" y="16111"/>
                    <a:pt x="3646" y="14580"/>
                  </a:cubicBezTo>
                  <a:cubicBezTo>
                    <a:pt x="3281" y="14288"/>
                    <a:pt x="3281" y="13705"/>
                    <a:pt x="2990" y="13341"/>
                  </a:cubicBezTo>
                  <a:cubicBezTo>
                    <a:pt x="2990" y="12757"/>
                    <a:pt x="2990" y="12466"/>
                    <a:pt x="2698" y="11883"/>
                  </a:cubicBezTo>
                  <a:cubicBezTo>
                    <a:pt x="2698" y="11518"/>
                    <a:pt x="2698" y="10935"/>
                    <a:pt x="2406" y="10352"/>
                  </a:cubicBezTo>
                  <a:cubicBezTo>
                    <a:pt x="2406" y="10060"/>
                    <a:pt x="2115" y="9404"/>
                    <a:pt x="2115" y="8821"/>
                  </a:cubicBezTo>
                  <a:cubicBezTo>
                    <a:pt x="2115" y="8529"/>
                    <a:pt x="2115" y="7873"/>
                    <a:pt x="1823" y="7290"/>
                  </a:cubicBezTo>
                  <a:cubicBezTo>
                    <a:pt x="1823" y="6707"/>
                    <a:pt x="1823" y="6415"/>
                    <a:pt x="1459" y="5759"/>
                  </a:cubicBezTo>
                  <a:cubicBezTo>
                    <a:pt x="1459" y="4885"/>
                    <a:pt x="1459" y="3937"/>
                    <a:pt x="1167" y="3062"/>
                  </a:cubicBezTo>
                  <a:lnTo>
                    <a:pt x="1167" y="1240"/>
                  </a:lnTo>
                  <a:cubicBezTo>
                    <a:pt x="1167" y="584"/>
                    <a:pt x="876" y="292"/>
                    <a:pt x="876" y="292"/>
                  </a:cubicBezTo>
                  <a:cubicBezTo>
                    <a:pt x="876" y="292"/>
                    <a:pt x="876" y="1"/>
                    <a:pt x="58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79;p70">
              <a:extLst>
                <a:ext uri="{FF2B5EF4-FFF2-40B4-BE49-F238E27FC236}">
                  <a16:creationId xmlns:a16="http://schemas.microsoft.com/office/drawing/2014/main" id="{2FAD3DA4-2AF4-254E-908A-DE4C323F8F45}"/>
                </a:ext>
              </a:extLst>
            </p:cNvPr>
            <p:cNvSpPr/>
            <p:nvPr/>
          </p:nvSpPr>
          <p:spPr>
            <a:xfrm>
              <a:off x="5853469" y="3265148"/>
              <a:ext cx="131422" cy="52981"/>
            </a:xfrm>
            <a:custGeom>
              <a:avLst/>
              <a:gdLst/>
              <a:ahLst/>
              <a:cxnLst/>
              <a:rect l="l" t="t" r="r" b="b"/>
              <a:pathLst>
                <a:path w="14288" h="5760" extrusionOk="0">
                  <a:moveTo>
                    <a:pt x="13413" y="0"/>
                  </a:moveTo>
                  <a:cubicBezTo>
                    <a:pt x="13413" y="0"/>
                    <a:pt x="13413" y="292"/>
                    <a:pt x="13048" y="292"/>
                  </a:cubicBezTo>
                  <a:cubicBezTo>
                    <a:pt x="12757" y="584"/>
                    <a:pt x="12174" y="948"/>
                    <a:pt x="11591" y="1240"/>
                  </a:cubicBezTo>
                  <a:cubicBezTo>
                    <a:pt x="10934" y="1531"/>
                    <a:pt x="10351" y="1823"/>
                    <a:pt x="9404" y="2114"/>
                  </a:cubicBezTo>
                  <a:cubicBezTo>
                    <a:pt x="9112" y="2406"/>
                    <a:pt x="8820" y="2771"/>
                    <a:pt x="8529" y="2771"/>
                  </a:cubicBezTo>
                  <a:cubicBezTo>
                    <a:pt x="7946" y="3062"/>
                    <a:pt x="7581" y="3062"/>
                    <a:pt x="7290" y="3354"/>
                  </a:cubicBezTo>
                  <a:cubicBezTo>
                    <a:pt x="6707" y="3354"/>
                    <a:pt x="6415" y="3645"/>
                    <a:pt x="6123" y="3645"/>
                  </a:cubicBezTo>
                  <a:cubicBezTo>
                    <a:pt x="5467" y="3937"/>
                    <a:pt x="5176" y="3937"/>
                    <a:pt x="4884" y="3937"/>
                  </a:cubicBezTo>
                  <a:cubicBezTo>
                    <a:pt x="4301" y="4228"/>
                    <a:pt x="3936" y="4228"/>
                    <a:pt x="3645" y="4228"/>
                  </a:cubicBezTo>
                  <a:cubicBezTo>
                    <a:pt x="3353" y="4228"/>
                    <a:pt x="2770" y="4593"/>
                    <a:pt x="2479" y="4593"/>
                  </a:cubicBezTo>
                  <a:lnTo>
                    <a:pt x="292" y="4593"/>
                  </a:lnTo>
                  <a:cubicBezTo>
                    <a:pt x="0" y="4884"/>
                    <a:pt x="0" y="4884"/>
                    <a:pt x="0" y="5176"/>
                  </a:cubicBezTo>
                  <a:cubicBezTo>
                    <a:pt x="0" y="5176"/>
                    <a:pt x="0" y="5468"/>
                    <a:pt x="292" y="5468"/>
                  </a:cubicBezTo>
                  <a:lnTo>
                    <a:pt x="948" y="5468"/>
                  </a:lnTo>
                  <a:cubicBezTo>
                    <a:pt x="1239" y="5468"/>
                    <a:pt x="1531" y="5759"/>
                    <a:pt x="1531" y="5759"/>
                  </a:cubicBezTo>
                  <a:lnTo>
                    <a:pt x="2770" y="5759"/>
                  </a:lnTo>
                  <a:cubicBezTo>
                    <a:pt x="3062" y="5759"/>
                    <a:pt x="3353" y="5759"/>
                    <a:pt x="3645" y="5468"/>
                  </a:cubicBezTo>
                  <a:lnTo>
                    <a:pt x="5176" y="5468"/>
                  </a:lnTo>
                  <a:cubicBezTo>
                    <a:pt x="5467" y="5468"/>
                    <a:pt x="6123" y="5176"/>
                    <a:pt x="6415" y="5176"/>
                  </a:cubicBezTo>
                  <a:cubicBezTo>
                    <a:pt x="6707" y="4884"/>
                    <a:pt x="7290" y="4884"/>
                    <a:pt x="7581" y="4593"/>
                  </a:cubicBezTo>
                  <a:cubicBezTo>
                    <a:pt x="8237" y="4593"/>
                    <a:pt x="8529" y="4228"/>
                    <a:pt x="9112" y="4228"/>
                  </a:cubicBezTo>
                  <a:cubicBezTo>
                    <a:pt x="9404" y="3937"/>
                    <a:pt x="9768" y="3645"/>
                    <a:pt x="10351" y="3645"/>
                  </a:cubicBezTo>
                  <a:cubicBezTo>
                    <a:pt x="10934" y="3062"/>
                    <a:pt x="11591" y="2771"/>
                    <a:pt x="12174" y="2114"/>
                  </a:cubicBezTo>
                  <a:cubicBezTo>
                    <a:pt x="13413" y="1531"/>
                    <a:pt x="13996" y="584"/>
                    <a:pt x="13996" y="584"/>
                  </a:cubicBezTo>
                  <a:cubicBezTo>
                    <a:pt x="14288" y="584"/>
                    <a:pt x="14288"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80;p70">
              <a:extLst>
                <a:ext uri="{FF2B5EF4-FFF2-40B4-BE49-F238E27FC236}">
                  <a16:creationId xmlns:a16="http://schemas.microsoft.com/office/drawing/2014/main" id="{3E7BBFCB-4239-2849-9452-4B77FB73BB33}"/>
                </a:ext>
              </a:extLst>
            </p:cNvPr>
            <p:cNvSpPr/>
            <p:nvPr/>
          </p:nvSpPr>
          <p:spPr>
            <a:xfrm>
              <a:off x="5805860" y="3302841"/>
              <a:ext cx="36884" cy="68250"/>
            </a:xfrm>
            <a:custGeom>
              <a:avLst/>
              <a:gdLst/>
              <a:ahLst/>
              <a:cxnLst/>
              <a:rect l="l" t="t" r="r" b="b"/>
              <a:pathLst>
                <a:path w="4010" h="7420" extrusionOk="0">
                  <a:moveTo>
                    <a:pt x="441" y="1"/>
                  </a:moveTo>
                  <a:cubicBezTo>
                    <a:pt x="397" y="1"/>
                    <a:pt x="365" y="33"/>
                    <a:pt x="365" y="130"/>
                  </a:cubicBezTo>
                  <a:cubicBezTo>
                    <a:pt x="1" y="130"/>
                    <a:pt x="1" y="130"/>
                    <a:pt x="1" y="495"/>
                  </a:cubicBezTo>
                  <a:lnTo>
                    <a:pt x="1" y="786"/>
                  </a:lnTo>
                  <a:lnTo>
                    <a:pt x="1" y="1661"/>
                  </a:lnTo>
                  <a:cubicBezTo>
                    <a:pt x="1" y="1953"/>
                    <a:pt x="1" y="2609"/>
                    <a:pt x="365" y="2900"/>
                  </a:cubicBezTo>
                  <a:lnTo>
                    <a:pt x="365" y="3484"/>
                  </a:lnTo>
                  <a:cubicBezTo>
                    <a:pt x="657" y="3775"/>
                    <a:pt x="657" y="4140"/>
                    <a:pt x="657" y="4140"/>
                  </a:cubicBezTo>
                  <a:cubicBezTo>
                    <a:pt x="948" y="4723"/>
                    <a:pt x="1240" y="5306"/>
                    <a:pt x="1531" y="5598"/>
                  </a:cubicBezTo>
                  <a:cubicBezTo>
                    <a:pt x="1531" y="5598"/>
                    <a:pt x="1823" y="5962"/>
                    <a:pt x="1823" y="6254"/>
                  </a:cubicBezTo>
                  <a:cubicBezTo>
                    <a:pt x="2187" y="6254"/>
                    <a:pt x="2187" y="6545"/>
                    <a:pt x="2479" y="6545"/>
                  </a:cubicBezTo>
                  <a:cubicBezTo>
                    <a:pt x="2771" y="7128"/>
                    <a:pt x="3354" y="7420"/>
                    <a:pt x="3354" y="7420"/>
                  </a:cubicBezTo>
                  <a:cubicBezTo>
                    <a:pt x="3354" y="7420"/>
                    <a:pt x="3645" y="7420"/>
                    <a:pt x="4010" y="7128"/>
                  </a:cubicBezTo>
                  <a:lnTo>
                    <a:pt x="4010" y="6837"/>
                  </a:lnTo>
                  <a:cubicBezTo>
                    <a:pt x="4010" y="6837"/>
                    <a:pt x="3645" y="6254"/>
                    <a:pt x="3354" y="5962"/>
                  </a:cubicBezTo>
                  <a:cubicBezTo>
                    <a:pt x="3062" y="5598"/>
                    <a:pt x="3062" y="5598"/>
                    <a:pt x="3062" y="5306"/>
                  </a:cubicBezTo>
                  <a:cubicBezTo>
                    <a:pt x="2771" y="5306"/>
                    <a:pt x="2771" y="5014"/>
                    <a:pt x="2771" y="4723"/>
                  </a:cubicBezTo>
                  <a:cubicBezTo>
                    <a:pt x="2479" y="4723"/>
                    <a:pt x="2479" y="4431"/>
                    <a:pt x="2479" y="4140"/>
                  </a:cubicBezTo>
                  <a:cubicBezTo>
                    <a:pt x="2479" y="4140"/>
                    <a:pt x="2187" y="3775"/>
                    <a:pt x="2187" y="3484"/>
                  </a:cubicBezTo>
                  <a:cubicBezTo>
                    <a:pt x="2187" y="3484"/>
                    <a:pt x="1823" y="3192"/>
                    <a:pt x="1823" y="2900"/>
                  </a:cubicBezTo>
                  <a:cubicBezTo>
                    <a:pt x="1823" y="2900"/>
                    <a:pt x="1531" y="2609"/>
                    <a:pt x="1531" y="2317"/>
                  </a:cubicBezTo>
                  <a:cubicBezTo>
                    <a:pt x="1531" y="1953"/>
                    <a:pt x="1240" y="1661"/>
                    <a:pt x="1240" y="1370"/>
                  </a:cubicBezTo>
                  <a:cubicBezTo>
                    <a:pt x="948" y="786"/>
                    <a:pt x="657" y="130"/>
                    <a:pt x="657" y="130"/>
                  </a:cubicBezTo>
                  <a:cubicBezTo>
                    <a:pt x="657" y="130"/>
                    <a:pt x="527" y="1"/>
                    <a:pt x="44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81;p70">
              <a:extLst>
                <a:ext uri="{FF2B5EF4-FFF2-40B4-BE49-F238E27FC236}">
                  <a16:creationId xmlns:a16="http://schemas.microsoft.com/office/drawing/2014/main" id="{54A42C22-FB2A-714B-8F67-AD155DA0111C}"/>
                </a:ext>
              </a:extLst>
            </p:cNvPr>
            <p:cNvSpPr/>
            <p:nvPr/>
          </p:nvSpPr>
          <p:spPr>
            <a:xfrm>
              <a:off x="5587948" y="3259785"/>
              <a:ext cx="506234" cy="561220"/>
            </a:xfrm>
            <a:custGeom>
              <a:avLst/>
              <a:gdLst/>
              <a:ahLst/>
              <a:cxnLst/>
              <a:rect l="l" t="t" r="r" b="b"/>
              <a:pathLst>
                <a:path w="55037" h="61015" extrusionOk="0">
                  <a:moveTo>
                    <a:pt x="365" y="0"/>
                  </a:moveTo>
                  <a:cubicBezTo>
                    <a:pt x="365" y="2"/>
                    <a:pt x="1" y="43082"/>
                    <a:pt x="4885" y="52849"/>
                  </a:cubicBezTo>
                  <a:cubicBezTo>
                    <a:pt x="6692" y="56606"/>
                    <a:pt x="21281" y="61015"/>
                    <a:pt x="34241" y="61015"/>
                  </a:cubicBezTo>
                  <a:cubicBezTo>
                    <a:pt x="41147" y="61015"/>
                    <a:pt x="47591" y="59763"/>
                    <a:pt x="51392" y="56494"/>
                  </a:cubicBezTo>
                  <a:lnTo>
                    <a:pt x="55037" y="13049"/>
                  </a:lnTo>
                  <a:lnTo>
                    <a:pt x="55037" y="13049"/>
                  </a:lnTo>
                  <a:cubicBezTo>
                    <a:pt x="55036" y="13049"/>
                    <a:pt x="50555" y="14985"/>
                    <a:pt x="40838" y="14985"/>
                  </a:cubicBezTo>
                  <a:cubicBezTo>
                    <a:pt x="36699" y="14985"/>
                    <a:pt x="31611" y="14633"/>
                    <a:pt x="25514" y="13632"/>
                  </a:cubicBezTo>
                  <a:cubicBezTo>
                    <a:pt x="4885" y="9987"/>
                    <a:pt x="365" y="1"/>
                    <a:pt x="365" y="0"/>
                  </a:cubicBezTo>
                  <a:close/>
                </a:path>
              </a:pathLst>
            </a:custGeom>
            <a:solidFill>
              <a:srgbClr val="B27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382;p70">
              <a:extLst>
                <a:ext uri="{FF2B5EF4-FFF2-40B4-BE49-F238E27FC236}">
                  <a16:creationId xmlns:a16="http://schemas.microsoft.com/office/drawing/2014/main" id="{FD947107-E1A6-0F46-93B5-98A90B75BE74}"/>
                </a:ext>
              </a:extLst>
            </p:cNvPr>
            <p:cNvSpPr/>
            <p:nvPr/>
          </p:nvSpPr>
          <p:spPr>
            <a:xfrm>
              <a:off x="5971995" y="3455235"/>
              <a:ext cx="54158" cy="90629"/>
            </a:xfrm>
            <a:custGeom>
              <a:avLst/>
              <a:gdLst/>
              <a:ahLst/>
              <a:cxnLst/>
              <a:rect l="l" t="t" r="r" b="b"/>
              <a:pathLst>
                <a:path w="5888" h="9853" extrusionOk="0">
                  <a:moveTo>
                    <a:pt x="1730" y="0"/>
                  </a:moveTo>
                  <a:cubicBezTo>
                    <a:pt x="873" y="0"/>
                    <a:pt x="0" y="612"/>
                    <a:pt x="162" y="1786"/>
                  </a:cubicBezTo>
                  <a:cubicBezTo>
                    <a:pt x="1110" y="4848"/>
                    <a:pt x="2932" y="7618"/>
                    <a:pt x="5338" y="9732"/>
                  </a:cubicBezTo>
                  <a:cubicBezTo>
                    <a:pt x="5423" y="9817"/>
                    <a:pt x="5515" y="9853"/>
                    <a:pt x="5593" y="9853"/>
                  </a:cubicBezTo>
                  <a:cubicBezTo>
                    <a:pt x="5781" y="9853"/>
                    <a:pt x="5887" y="9646"/>
                    <a:pt x="5630" y="9440"/>
                  </a:cubicBezTo>
                  <a:cubicBezTo>
                    <a:pt x="5338" y="6670"/>
                    <a:pt x="4172" y="3973"/>
                    <a:pt x="3224" y="1203"/>
                  </a:cubicBezTo>
                  <a:cubicBezTo>
                    <a:pt x="3094" y="393"/>
                    <a:pt x="2417"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383;p70">
              <a:extLst>
                <a:ext uri="{FF2B5EF4-FFF2-40B4-BE49-F238E27FC236}">
                  <a16:creationId xmlns:a16="http://schemas.microsoft.com/office/drawing/2014/main" id="{DDDB87B8-DE8E-F846-980E-14502027D022}"/>
                </a:ext>
              </a:extLst>
            </p:cNvPr>
            <p:cNvSpPr/>
            <p:nvPr/>
          </p:nvSpPr>
          <p:spPr>
            <a:xfrm>
              <a:off x="5923944" y="3474808"/>
              <a:ext cx="68682" cy="90500"/>
            </a:xfrm>
            <a:custGeom>
              <a:avLst/>
              <a:gdLst/>
              <a:ahLst/>
              <a:cxnLst/>
              <a:rect l="l" t="t" r="r" b="b"/>
              <a:pathLst>
                <a:path w="7467" h="9839" extrusionOk="0">
                  <a:moveTo>
                    <a:pt x="2022" y="0"/>
                  </a:moveTo>
                  <a:cubicBezTo>
                    <a:pt x="1009" y="0"/>
                    <a:pt x="0" y="854"/>
                    <a:pt x="575" y="2137"/>
                  </a:cubicBezTo>
                  <a:cubicBezTo>
                    <a:pt x="1742" y="5125"/>
                    <a:pt x="3929" y="8479"/>
                    <a:pt x="6917" y="9718"/>
                  </a:cubicBezTo>
                  <a:cubicBezTo>
                    <a:pt x="7003" y="9803"/>
                    <a:pt x="7094" y="9839"/>
                    <a:pt x="7172" y="9839"/>
                  </a:cubicBezTo>
                  <a:cubicBezTo>
                    <a:pt x="7360" y="9839"/>
                    <a:pt x="7467" y="9632"/>
                    <a:pt x="7209" y="9426"/>
                  </a:cubicBezTo>
                  <a:cubicBezTo>
                    <a:pt x="6042" y="6656"/>
                    <a:pt x="4220" y="4542"/>
                    <a:pt x="3564" y="1189"/>
                  </a:cubicBezTo>
                  <a:cubicBezTo>
                    <a:pt x="3335" y="358"/>
                    <a:pt x="2678" y="0"/>
                    <a:pt x="2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384;p70">
              <a:extLst>
                <a:ext uri="{FF2B5EF4-FFF2-40B4-BE49-F238E27FC236}">
                  <a16:creationId xmlns:a16="http://schemas.microsoft.com/office/drawing/2014/main" id="{E84CBD56-17E2-9D4F-8D4D-275FD58FC9BE}"/>
                </a:ext>
              </a:extLst>
            </p:cNvPr>
            <p:cNvSpPr/>
            <p:nvPr/>
          </p:nvSpPr>
          <p:spPr>
            <a:xfrm>
              <a:off x="5697240" y="3452889"/>
              <a:ext cx="103763" cy="239582"/>
            </a:xfrm>
            <a:custGeom>
              <a:avLst/>
              <a:gdLst/>
              <a:ahLst/>
              <a:cxnLst/>
              <a:rect l="l" t="t" r="r" b="b"/>
              <a:pathLst>
                <a:path w="11281" h="26047" extrusionOk="0">
                  <a:moveTo>
                    <a:pt x="292" y="0"/>
                  </a:moveTo>
                  <a:cubicBezTo>
                    <a:pt x="146" y="0"/>
                    <a:pt x="1" y="73"/>
                    <a:pt x="1" y="219"/>
                  </a:cubicBezTo>
                  <a:cubicBezTo>
                    <a:pt x="2406" y="8748"/>
                    <a:pt x="6707" y="16620"/>
                    <a:pt x="8821" y="25149"/>
                  </a:cubicBezTo>
                  <a:cubicBezTo>
                    <a:pt x="8940" y="25774"/>
                    <a:pt x="9411" y="26046"/>
                    <a:pt x="9887" y="26046"/>
                  </a:cubicBezTo>
                  <a:cubicBezTo>
                    <a:pt x="10578" y="26046"/>
                    <a:pt x="11280" y="25472"/>
                    <a:pt x="10935" y="24566"/>
                  </a:cubicBezTo>
                  <a:cubicBezTo>
                    <a:pt x="6998" y="16620"/>
                    <a:pt x="3062" y="8748"/>
                    <a:pt x="584" y="219"/>
                  </a:cubicBezTo>
                  <a:cubicBezTo>
                    <a:pt x="584" y="73"/>
                    <a:pt x="438"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85;p70">
              <a:extLst>
                <a:ext uri="{FF2B5EF4-FFF2-40B4-BE49-F238E27FC236}">
                  <a16:creationId xmlns:a16="http://schemas.microsoft.com/office/drawing/2014/main" id="{8ACBF2ED-EB2D-794D-8D0F-C6F6134D424B}"/>
                </a:ext>
              </a:extLst>
            </p:cNvPr>
            <p:cNvSpPr/>
            <p:nvPr/>
          </p:nvSpPr>
          <p:spPr>
            <a:xfrm>
              <a:off x="5649630" y="3472500"/>
              <a:ext cx="93802" cy="228710"/>
            </a:xfrm>
            <a:custGeom>
              <a:avLst/>
              <a:gdLst/>
              <a:ahLst/>
              <a:cxnLst/>
              <a:rect l="l" t="t" r="r" b="b"/>
              <a:pathLst>
                <a:path w="10198" h="24865" extrusionOk="0">
                  <a:moveTo>
                    <a:pt x="293" y="0"/>
                  </a:moveTo>
                  <a:cubicBezTo>
                    <a:pt x="147" y="0"/>
                    <a:pt x="1" y="92"/>
                    <a:pt x="1" y="274"/>
                  </a:cubicBezTo>
                  <a:cubicBezTo>
                    <a:pt x="949" y="8438"/>
                    <a:pt x="2406" y="16311"/>
                    <a:pt x="5760" y="23600"/>
                  </a:cubicBezTo>
                  <a:cubicBezTo>
                    <a:pt x="6205" y="24492"/>
                    <a:pt x="6962" y="24864"/>
                    <a:pt x="7691" y="24864"/>
                  </a:cubicBezTo>
                  <a:cubicBezTo>
                    <a:pt x="8989" y="24864"/>
                    <a:pt x="10198" y="23683"/>
                    <a:pt x="9404" y="22142"/>
                  </a:cubicBezTo>
                  <a:cubicBezTo>
                    <a:pt x="5760" y="15144"/>
                    <a:pt x="2771" y="8146"/>
                    <a:pt x="584" y="274"/>
                  </a:cubicBezTo>
                  <a:cubicBezTo>
                    <a:pt x="584" y="92"/>
                    <a:pt x="4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86;p70">
              <a:extLst>
                <a:ext uri="{FF2B5EF4-FFF2-40B4-BE49-F238E27FC236}">
                  <a16:creationId xmlns:a16="http://schemas.microsoft.com/office/drawing/2014/main" id="{59A627D5-0EF8-7949-9762-5478F956EC1D}"/>
                </a:ext>
              </a:extLst>
            </p:cNvPr>
            <p:cNvSpPr/>
            <p:nvPr/>
          </p:nvSpPr>
          <p:spPr>
            <a:xfrm>
              <a:off x="5640359" y="3525297"/>
              <a:ext cx="165510" cy="90656"/>
            </a:xfrm>
            <a:custGeom>
              <a:avLst/>
              <a:gdLst/>
              <a:ahLst/>
              <a:cxnLst/>
              <a:rect l="l" t="t" r="r" b="b"/>
              <a:pathLst>
                <a:path w="17994" h="9856" extrusionOk="0">
                  <a:moveTo>
                    <a:pt x="17119" y="1"/>
                  </a:moveTo>
                  <a:cubicBezTo>
                    <a:pt x="12235" y="3281"/>
                    <a:pt x="7059" y="5468"/>
                    <a:pt x="1592" y="7290"/>
                  </a:cubicBezTo>
                  <a:cubicBezTo>
                    <a:pt x="1" y="7545"/>
                    <a:pt x="744" y="9856"/>
                    <a:pt x="2171" y="9856"/>
                  </a:cubicBezTo>
                  <a:cubicBezTo>
                    <a:pt x="2378" y="9856"/>
                    <a:pt x="2600" y="9807"/>
                    <a:pt x="2831" y="9696"/>
                  </a:cubicBezTo>
                  <a:cubicBezTo>
                    <a:pt x="8007" y="7290"/>
                    <a:pt x="13766" y="4812"/>
                    <a:pt x="17702" y="584"/>
                  </a:cubicBezTo>
                  <a:cubicBezTo>
                    <a:pt x="17994" y="292"/>
                    <a:pt x="17702" y="1"/>
                    <a:pt x="17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87;p70">
              <a:extLst>
                <a:ext uri="{FF2B5EF4-FFF2-40B4-BE49-F238E27FC236}">
                  <a16:creationId xmlns:a16="http://schemas.microsoft.com/office/drawing/2014/main" id="{48194F4E-055B-2749-B6BB-811A1C3D2486}"/>
                </a:ext>
              </a:extLst>
            </p:cNvPr>
            <p:cNvSpPr/>
            <p:nvPr/>
          </p:nvSpPr>
          <p:spPr>
            <a:xfrm>
              <a:off x="5670280" y="3599663"/>
              <a:ext cx="127035" cy="56908"/>
            </a:xfrm>
            <a:custGeom>
              <a:avLst/>
              <a:gdLst/>
              <a:ahLst/>
              <a:cxnLst/>
              <a:rect l="l" t="t" r="r" b="b"/>
              <a:pathLst>
                <a:path w="13811" h="6187" extrusionOk="0">
                  <a:moveTo>
                    <a:pt x="13446" y="1"/>
                  </a:moveTo>
                  <a:cubicBezTo>
                    <a:pt x="13394" y="1"/>
                    <a:pt x="13338" y="24"/>
                    <a:pt x="13283" y="80"/>
                  </a:cubicBezTo>
                  <a:cubicBezTo>
                    <a:pt x="9273" y="2194"/>
                    <a:pt x="5337" y="4017"/>
                    <a:pt x="1109" y="4673"/>
                  </a:cubicBezTo>
                  <a:cubicBezTo>
                    <a:pt x="0" y="4933"/>
                    <a:pt x="117" y="6186"/>
                    <a:pt x="833" y="6186"/>
                  </a:cubicBezTo>
                  <a:cubicBezTo>
                    <a:pt x="917" y="6186"/>
                    <a:pt x="1009" y="6169"/>
                    <a:pt x="1109" y="6130"/>
                  </a:cubicBezTo>
                  <a:cubicBezTo>
                    <a:pt x="5629" y="5256"/>
                    <a:pt x="9929" y="3142"/>
                    <a:pt x="13574" y="663"/>
                  </a:cubicBezTo>
                  <a:cubicBezTo>
                    <a:pt x="13810" y="427"/>
                    <a:pt x="13664" y="1"/>
                    <a:pt x="1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88;p70">
              <a:extLst>
                <a:ext uri="{FF2B5EF4-FFF2-40B4-BE49-F238E27FC236}">
                  <a16:creationId xmlns:a16="http://schemas.microsoft.com/office/drawing/2014/main" id="{055C3065-EB64-9A4C-92B3-BCAA259DA285}"/>
                </a:ext>
              </a:extLst>
            </p:cNvPr>
            <p:cNvSpPr/>
            <p:nvPr/>
          </p:nvSpPr>
          <p:spPr>
            <a:xfrm>
              <a:off x="5697240" y="2855576"/>
              <a:ext cx="75102" cy="80189"/>
            </a:xfrm>
            <a:custGeom>
              <a:avLst/>
              <a:gdLst/>
              <a:ahLst/>
              <a:cxnLst/>
              <a:rect l="l" t="t" r="r" b="b"/>
              <a:pathLst>
                <a:path w="8165" h="8718" extrusionOk="0">
                  <a:moveTo>
                    <a:pt x="3268" y="0"/>
                  </a:moveTo>
                  <a:cubicBezTo>
                    <a:pt x="1869" y="0"/>
                    <a:pt x="584" y="1010"/>
                    <a:pt x="584" y="2322"/>
                  </a:cubicBezTo>
                  <a:cubicBezTo>
                    <a:pt x="1" y="3197"/>
                    <a:pt x="1" y="4144"/>
                    <a:pt x="1" y="5384"/>
                  </a:cubicBezTo>
                  <a:cubicBezTo>
                    <a:pt x="263" y="7287"/>
                    <a:pt x="2003" y="8718"/>
                    <a:pt x="3890" y="8718"/>
                  </a:cubicBezTo>
                  <a:cubicBezTo>
                    <a:pt x="4099" y="8718"/>
                    <a:pt x="4309" y="8700"/>
                    <a:pt x="4520" y="8664"/>
                  </a:cubicBezTo>
                  <a:cubicBezTo>
                    <a:pt x="6707" y="8372"/>
                    <a:pt x="8165" y="6258"/>
                    <a:pt x="7873" y="4144"/>
                  </a:cubicBezTo>
                  <a:cubicBezTo>
                    <a:pt x="7582" y="2614"/>
                    <a:pt x="6707" y="1374"/>
                    <a:pt x="5468" y="791"/>
                  </a:cubicBezTo>
                  <a:cubicBezTo>
                    <a:pt x="5176" y="791"/>
                    <a:pt x="4884" y="500"/>
                    <a:pt x="4884" y="500"/>
                  </a:cubicBezTo>
                  <a:cubicBezTo>
                    <a:pt x="4374" y="153"/>
                    <a:pt x="3813" y="0"/>
                    <a:pt x="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89;p70">
              <a:extLst>
                <a:ext uri="{FF2B5EF4-FFF2-40B4-BE49-F238E27FC236}">
                  <a16:creationId xmlns:a16="http://schemas.microsoft.com/office/drawing/2014/main" id="{987FA4D3-E5B8-934F-AEAF-B25FB1DFC7CE}"/>
                </a:ext>
              </a:extLst>
            </p:cNvPr>
            <p:cNvSpPr/>
            <p:nvPr/>
          </p:nvSpPr>
          <p:spPr>
            <a:xfrm>
              <a:off x="5582586" y="2814856"/>
              <a:ext cx="78266" cy="59686"/>
            </a:xfrm>
            <a:custGeom>
              <a:avLst/>
              <a:gdLst/>
              <a:ahLst/>
              <a:cxnLst/>
              <a:rect l="l" t="t" r="r" b="b"/>
              <a:pathLst>
                <a:path w="8509" h="6489" extrusionOk="0">
                  <a:moveTo>
                    <a:pt x="4764" y="0"/>
                  </a:moveTo>
                  <a:cubicBezTo>
                    <a:pt x="4586" y="0"/>
                    <a:pt x="4407" y="14"/>
                    <a:pt x="4228" y="43"/>
                  </a:cubicBezTo>
                  <a:lnTo>
                    <a:pt x="3645" y="43"/>
                  </a:lnTo>
                  <a:cubicBezTo>
                    <a:pt x="0" y="699"/>
                    <a:pt x="0" y="5801"/>
                    <a:pt x="3645" y="6458"/>
                  </a:cubicBezTo>
                  <a:lnTo>
                    <a:pt x="4228" y="6458"/>
                  </a:lnTo>
                  <a:cubicBezTo>
                    <a:pt x="4405" y="6478"/>
                    <a:pt x="4578" y="6488"/>
                    <a:pt x="4747" y="6488"/>
                  </a:cubicBezTo>
                  <a:cubicBezTo>
                    <a:pt x="6955" y="6488"/>
                    <a:pt x="8508" y="4776"/>
                    <a:pt x="8238" y="2813"/>
                  </a:cubicBezTo>
                  <a:cubicBezTo>
                    <a:pt x="7909" y="1169"/>
                    <a:pt x="6395" y="0"/>
                    <a:pt x="4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90;p70">
              <a:extLst>
                <a:ext uri="{FF2B5EF4-FFF2-40B4-BE49-F238E27FC236}">
                  <a16:creationId xmlns:a16="http://schemas.microsoft.com/office/drawing/2014/main" id="{31F6BF69-EAA0-804C-A6B9-5B3D19133299}"/>
                </a:ext>
              </a:extLst>
            </p:cNvPr>
            <p:cNvSpPr/>
            <p:nvPr/>
          </p:nvSpPr>
          <p:spPr>
            <a:xfrm>
              <a:off x="5699925" y="2762280"/>
              <a:ext cx="81136" cy="55658"/>
            </a:xfrm>
            <a:custGeom>
              <a:avLst/>
              <a:gdLst/>
              <a:ahLst/>
              <a:cxnLst/>
              <a:rect l="l" t="t" r="r" b="b"/>
              <a:pathLst>
                <a:path w="8821" h="6051" extrusionOk="0">
                  <a:moveTo>
                    <a:pt x="4884" y="0"/>
                  </a:moveTo>
                  <a:cubicBezTo>
                    <a:pt x="948" y="0"/>
                    <a:pt x="0" y="6050"/>
                    <a:pt x="3936" y="6050"/>
                  </a:cubicBezTo>
                  <a:cubicBezTo>
                    <a:pt x="7873" y="6050"/>
                    <a:pt x="8820" y="0"/>
                    <a:pt x="4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91;p70">
              <a:extLst>
                <a:ext uri="{FF2B5EF4-FFF2-40B4-BE49-F238E27FC236}">
                  <a16:creationId xmlns:a16="http://schemas.microsoft.com/office/drawing/2014/main" id="{A3851982-97B5-3B4C-BAC5-6E4DD27AAA4E}"/>
                </a:ext>
              </a:extLst>
            </p:cNvPr>
            <p:cNvSpPr/>
            <p:nvPr/>
          </p:nvSpPr>
          <p:spPr>
            <a:xfrm>
              <a:off x="5437091" y="3262462"/>
              <a:ext cx="70411" cy="50304"/>
            </a:xfrm>
            <a:custGeom>
              <a:avLst/>
              <a:gdLst/>
              <a:ahLst/>
              <a:cxnLst/>
              <a:rect l="l" t="t" r="r" b="b"/>
              <a:pathLst>
                <a:path w="7655" h="5469" extrusionOk="0">
                  <a:moveTo>
                    <a:pt x="4301" y="1"/>
                  </a:moveTo>
                  <a:cubicBezTo>
                    <a:pt x="656" y="1"/>
                    <a:pt x="0" y="5468"/>
                    <a:pt x="3353" y="5468"/>
                  </a:cubicBezTo>
                  <a:cubicBezTo>
                    <a:pt x="6998" y="5468"/>
                    <a:pt x="7654"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92;p70">
              <a:extLst>
                <a:ext uri="{FF2B5EF4-FFF2-40B4-BE49-F238E27FC236}">
                  <a16:creationId xmlns:a16="http://schemas.microsoft.com/office/drawing/2014/main" id="{B689F950-FD1B-674C-B8A7-D6E32DEC729D}"/>
                </a:ext>
              </a:extLst>
            </p:cNvPr>
            <p:cNvSpPr/>
            <p:nvPr/>
          </p:nvSpPr>
          <p:spPr>
            <a:xfrm>
              <a:off x="6018409" y="3298426"/>
              <a:ext cx="105723" cy="115583"/>
            </a:xfrm>
            <a:custGeom>
              <a:avLst/>
              <a:gdLst/>
              <a:ahLst/>
              <a:cxnLst/>
              <a:rect l="l" t="t" r="r" b="b"/>
              <a:pathLst>
                <a:path w="11494" h="12566" extrusionOk="0">
                  <a:moveTo>
                    <a:pt x="5896" y="0"/>
                  </a:moveTo>
                  <a:cubicBezTo>
                    <a:pt x="3244" y="0"/>
                    <a:pt x="292" y="2039"/>
                    <a:pt x="292" y="4911"/>
                  </a:cubicBezTo>
                  <a:cubicBezTo>
                    <a:pt x="0" y="5203"/>
                    <a:pt x="0" y="5786"/>
                    <a:pt x="0" y="6078"/>
                  </a:cubicBezTo>
                  <a:cubicBezTo>
                    <a:pt x="0" y="9139"/>
                    <a:pt x="1531" y="12201"/>
                    <a:pt x="4884" y="12492"/>
                  </a:cubicBezTo>
                  <a:cubicBezTo>
                    <a:pt x="5217" y="12542"/>
                    <a:pt x="5541" y="12565"/>
                    <a:pt x="5855" y="12565"/>
                  </a:cubicBezTo>
                  <a:cubicBezTo>
                    <a:pt x="9255" y="12565"/>
                    <a:pt x="11493" y="9779"/>
                    <a:pt x="11226" y="6442"/>
                  </a:cubicBezTo>
                  <a:lnTo>
                    <a:pt x="11226" y="4911"/>
                  </a:lnTo>
                  <a:cubicBezTo>
                    <a:pt x="11226" y="2433"/>
                    <a:pt x="8821" y="319"/>
                    <a:pt x="6415" y="27"/>
                  </a:cubicBezTo>
                  <a:cubicBezTo>
                    <a:pt x="6244" y="9"/>
                    <a:pt x="6071"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Rectangle 123">
            <a:extLst>
              <a:ext uri="{FF2B5EF4-FFF2-40B4-BE49-F238E27FC236}">
                <a16:creationId xmlns:a16="http://schemas.microsoft.com/office/drawing/2014/main" id="{E0A52764-EBB6-E34A-8EA2-AEF696F0B456}"/>
              </a:ext>
            </a:extLst>
          </p:cNvPr>
          <p:cNvSpPr/>
          <p:nvPr/>
        </p:nvSpPr>
        <p:spPr>
          <a:xfrm>
            <a:off x="812769" y="64414"/>
            <a:ext cx="8868092" cy="6632585"/>
          </a:xfrm>
          <a:prstGeom prst="rect">
            <a:avLst/>
          </a:prstGeom>
        </p:spPr>
        <p:txBody>
          <a:bodyPr wrap="square">
            <a:spAutoFit/>
          </a:bodyPr>
          <a:lstStyle/>
          <a:p>
            <a:pPr algn="just"/>
            <a:r>
              <a:rPr lang="vi-VN" sz="2500" spc="-30" dirty="0">
                <a:solidFill>
                  <a:srgbClr val="000000"/>
                </a:solidFill>
                <a:latin typeface="Times New Roman" panose="02020603050405020304" pitchFamily="18" charset="0"/>
                <a:ea typeface="ArialMT"/>
              </a:rPr>
              <a:t>- </a:t>
            </a:r>
            <a:r>
              <a:rPr lang="vi-VN" sz="2500" b="1" i="1" spc="-30" dirty="0">
                <a:solidFill>
                  <a:srgbClr val="000000"/>
                </a:solidFill>
                <a:latin typeface="Times New Roman" panose="02020603050405020304" pitchFamily="18" charset="0"/>
                <a:ea typeface="ArialMT"/>
              </a:rPr>
              <a:t>Sau khi nghe mẹ giải thích</a:t>
            </a:r>
            <a:r>
              <a:rPr lang="vi-VN" sz="2500" spc="-30" dirty="0">
                <a:solidFill>
                  <a:srgbClr val="000000"/>
                </a:solidFill>
                <a:latin typeface="Times New Roman" panose="02020603050405020304" pitchFamily="18" charset="0"/>
                <a:ea typeface="ArialMT"/>
              </a:rPr>
              <a:t>: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Mẹ gấu giải thích:</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Khen chân đẹp “Chân của con rất đẹp / Mẹ luôn thấy tự hào!”</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Không chỉ có mình con chân vòng kiềng, đây là nét di truyền “Chân mẹ vòng kiềng nhé / Cả chân bố cũng cong” và cả ông nội.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Nhấn mạnh chân vòng kiềng không ảnh hưởng đến tài năng: “Vòng kiềng giỏi nhất vùng / Chính là ông nội đấy!”. </a:t>
            </a:r>
            <a:endParaRPr lang="en-VN" sz="2500" dirty="0">
              <a:solidFill>
                <a:srgbClr val="000000"/>
              </a:solidFill>
              <a:latin typeface="Times New Roman" panose="02020603050405020304" pitchFamily="18" charset="0"/>
              <a:ea typeface="Calibri" panose="020F0502020204030204" pitchFamily="34" charset="0"/>
            </a:endParaRPr>
          </a:p>
          <a:p>
            <a:pPr marL="457200" algn="just"/>
            <a:r>
              <a:rPr lang="vi-VN" sz="2500" dirty="0">
                <a:solidFill>
                  <a:srgbClr val="000000"/>
                </a:solidFill>
                <a:latin typeface="Times New Roman" panose="02020603050405020304" pitchFamily="18" charset="0"/>
                <a:ea typeface="Calibri" panose="020F0502020204030204" pitchFamily="34" charset="0"/>
              </a:rPr>
              <a:t>→ Cách làm thông minh của gấu mẹ giúp gấu con xoá bỏ tự ti, mặc cảm, trở nên tự tin hơn.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Tâm trạng gấu con: </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Bình tâm trở lại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Ăn bánh mật</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Kiêu hãnh bước ra hét to “Chân vòng kiềng là ta / Ta vào rừng đi dạo!”. </a:t>
            </a:r>
            <a:r>
              <a:rPr lang="vi-VN" sz="2500" dirty="0">
                <a:solidFill>
                  <a:srgbClr val="000000"/>
                </a:solidFill>
                <a:latin typeface="Times New Roman" panose="02020603050405020304" pitchFamily="18" charset="0"/>
                <a:ea typeface="Calibri" panose="020F0502020204030204" pitchFamily="34" charset="0"/>
              </a:rPr>
              <a:t>→ Thái độ tự hào, không quan tâm lời người khác phê bình ngoại hình, nhận thấy vòng kiềng không có gì là xấu. </a:t>
            </a:r>
            <a:endParaRPr lang="en-VN" sz="2500" dirty="0">
              <a:solidFill>
                <a:srgbClr val="000000"/>
              </a:solidFill>
              <a:latin typeface="Times New Roman" panose="02020603050405020304" pitchFamily="18" charset="0"/>
              <a:ea typeface="Calibri" panose="020F0502020204030204" pitchFamily="34" charset="0"/>
            </a:endParaRPr>
          </a:p>
          <a:p>
            <a:r>
              <a:rPr lang="vi-VN" sz="2500" spc="-30" dirty="0">
                <a:solidFill>
                  <a:srgbClr val="000000"/>
                </a:solidFill>
                <a:latin typeface="Times New Roman" panose="02020603050405020304" pitchFamily="18" charset="0"/>
                <a:ea typeface="ArialMT"/>
              </a:rPr>
              <a:t>=&gt; Diễn biến tâm trạng hợp lí. Khẳng định ngoại hình không quan trọng bằng tài năng, tâm hồn.</a:t>
            </a:r>
            <a:r>
              <a:rPr lang="en-VN" sz="2500" dirty="0">
                <a:effectLst/>
              </a:rPr>
              <a:t> </a:t>
            </a:r>
            <a:endParaRPr lang="en-VN" sz="2500" dirty="0"/>
          </a:p>
        </p:txBody>
      </p:sp>
    </p:spTree>
    <p:extLst>
      <p:ext uri="{BB962C8B-B14F-4D97-AF65-F5344CB8AC3E}">
        <p14:creationId xmlns:p14="http://schemas.microsoft.com/office/powerpoint/2010/main" val="923753992"/>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4">
                                            <p:txEl>
                                              <p:pRg st="1" end="1"/>
                                            </p:txEl>
                                          </p:spTgt>
                                        </p:tgtEl>
                                        <p:attrNameLst>
                                          <p:attrName>style.visibility</p:attrName>
                                        </p:attrNameLst>
                                      </p:cBhvr>
                                      <p:to>
                                        <p:strVal val="visible"/>
                                      </p:to>
                                    </p:set>
                                    <p:animEffect transition="in" filter="randombar(horizontal)">
                                      <p:cBhvr>
                                        <p:cTn id="7" dur="500"/>
                                        <p:tgtEl>
                                          <p:spTgt spid="12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24">
                                            <p:txEl>
                                              <p:pRg st="2" end="2"/>
                                            </p:txEl>
                                          </p:spTgt>
                                        </p:tgtEl>
                                        <p:attrNameLst>
                                          <p:attrName>style.visibility</p:attrName>
                                        </p:attrNameLst>
                                      </p:cBhvr>
                                      <p:to>
                                        <p:strVal val="visible"/>
                                      </p:to>
                                    </p:set>
                                    <p:animEffect transition="in" filter="randombar(horizontal)">
                                      <p:cBhvr>
                                        <p:cTn id="10" dur="500"/>
                                        <p:tgtEl>
                                          <p:spTgt spid="12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124">
                                            <p:txEl>
                                              <p:pRg st="3" end="3"/>
                                            </p:txEl>
                                          </p:spTgt>
                                        </p:tgtEl>
                                        <p:attrNameLst>
                                          <p:attrName>style.visibility</p:attrName>
                                        </p:attrNameLst>
                                      </p:cBhvr>
                                      <p:to>
                                        <p:strVal val="visible"/>
                                      </p:to>
                                    </p:set>
                                    <p:animEffect transition="in" filter="randombar(horizontal)">
                                      <p:cBhvr>
                                        <p:cTn id="13" dur="500"/>
                                        <p:tgtEl>
                                          <p:spTgt spid="12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124">
                                            <p:txEl>
                                              <p:pRg st="4" end="4"/>
                                            </p:txEl>
                                          </p:spTgt>
                                        </p:tgtEl>
                                        <p:attrNameLst>
                                          <p:attrName>style.visibility</p:attrName>
                                        </p:attrNameLst>
                                      </p:cBhvr>
                                      <p:to>
                                        <p:strVal val="visible"/>
                                      </p:to>
                                    </p:set>
                                    <p:animEffect transition="in" filter="randombar(horizontal)">
                                      <p:cBhvr>
                                        <p:cTn id="16" dur="500"/>
                                        <p:tgtEl>
                                          <p:spTgt spid="12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124">
                                            <p:txEl>
                                              <p:pRg st="5" end="5"/>
                                            </p:txEl>
                                          </p:spTgt>
                                        </p:tgtEl>
                                        <p:attrNameLst>
                                          <p:attrName>style.visibility</p:attrName>
                                        </p:attrNameLst>
                                      </p:cBhvr>
                                      <p:to>
                                        <p:strVal val="visible"/>
                                      </p:to>
                                    </p:set>
                                    <p:animEffect transition="in" filter="randombar(horizontal)">
                                      <p:cBhvr>
                                        <p:cTn id="19" dur="500"/>
                                        <p:tgtEl>
                                          <p:spTgt spid="12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4">
                                            <p:txEl>
                                              <p:pRg st="6" end="6"/>
                                            </p:txEl>
                                          </p:spTgt>
                                        </p:tgtEl>
                                        <p:attrNameLst>
                                          <p:attrName>style.visibility</p:attrName>
                                        </p:attrNameLst>
                                      </p:cBhvr>
                                      <p:to>
                                        <p:strVal val="visible"/>
                                      </p:to>
                                    </p:set>
                                    <p:animEffect transition="in" filter="randombar(horizontal)">
                                      <p:cBhvr>
                                        <p:cTn id="24" dur="500"/>
                                        <p:tgtEl>
                                          <p:spTgt spid="124">
                                            <p:txEl>
                                              <p:pRg st="6" end="6"/>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24">
                                            <p:txEl>
                                              <p:pRg st="7" end="7"/>
                                            </p:txEl>
                                          </p:spTgt>
                                        </p:tgtEl>
                                        <p:attrNameLst>
                                          <p:attrName>style.visibility</p:attrName>
                                        </p:attrNameLst>
                                      </p:cBhvr>
                                      <p:to>
                                        <p:strVal val="visible"/>
                                      </p:to>
                                    </p:set>
                                    <p:animEffect transition="in" filter="randombar(horizontal)">
                                      <p:cBhvr>
                                        <p:cTn id="27" dur="500"/>
                                        <p:tgtEl>
                                          <p:spTgt spid="124">
                                            <p:txEl>
                                              <p:pRg st="7" end="7"/>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24">
                                            <p:txEl>
                                              <p:pRg st="8" end="8"/>
                                            </p:txEl>
                                          </p:spTgt>
                                        </p:tgtEl>
                                        <p:attrNameLst>
                                          <p:attrName>style.visibility</p:attrName>
                                        </p:attrNameLst>
                                      </p:cBhvr>
                                      <p:to>
                                        <p:strVal val="visible"/>
                                      </p:to>
                                    </p:set>
                                    <p:animEffect transition="in" filter="randombar(horizontal)">
                                      <p:cBhvr>
                                        <p:cTn id="30" dur="500"/>
                                        <p:tgtEl>
                                          <p:spTgt spid="124">
                                            <p:txEl>
                                              <p:pRg st="8" end="8"/>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24">
                                            <p:txEl>
                                              <p:pRg st="9" end="9"/>
                                            </p:txEl>
                                          </p:spTgt>
                                        </p:tgtEl>
                                        <p:attrNameLst>
                                          <p:attrName>style.visibility</p:attrName>
                                        </p:attrNameLst>
                                      </p:cBhvr>
                                      <p:to>
                                        <p:strVal val="visible"/>
                                      </p:to>
                                    </p:set>
                                    <p:animEffect transition="in" filter="randombar(horizontal)">
                                      <p:cBhvr>
                                        <p:cTn id="33" dur="500"/>
                                        <p:tgtEl>
                                          <p:spTgt spid="124">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4">
                                            <p:txEl>
                                              <p:pRg st="10" end="10"/>
                                            </p:txEl>
                                          </p:spTgt>
                                        </p:tgtEl>
                                        <p:attrNameLst>
                                          <p:attrName>style.visibility</p:attrName>
                                        </p:attrNameLst>
                                      </p:cBhvr>
                                      <p:to>
                                        <p:strVal val="visible"/>
                                      </p:to>
                                    </p:set>
                                    <p:animEffect transition="in" filter="fade">
                                      <p:cBhvr>
                                        <p:cTn id="38" dur="1000"/>
                                        <p:tgtEl>
                                          <p:spTgt spid="124">
                                            <p:txEl>
                                              <p:pRg st="10" end="10"/>
                                            </p:txEl>
                                          </p:spTgt>
                                        </p:tgtEl>
                                      </p:cBhvr>
                                    </p:animEffect>
                                    <p:anim calcmode="lin" valueType="num">
                                      <p:cBhvr>
                                        <p:cTn id="39" dur="1000" fill="hold"/>
                                        <p:tgtEl>
                                          <p:spTgt spid="124">
                                            <p:txEl>
                                              <p:pRg st="10" end="10"/>
                                            </p:txEl>
                                          </p:spTgt>
                                        </p:tgtEl>
                                        <p:attrNameLst>
                                          <p:attrName>ppt_x</p:attrName>
                                        </p:attrNameLst>
                                      </p:cBhvr>
                                      <p:tavLst>
                                        <p:tav tm="0">
                                          <p:val>
                                            <p:strVal val="#ppt_x"/>
                                          </p:val>
                                        </p:tav>
                                        <p:tav tm="100000">
                                          <p:val>
                                            <p:strVal val="#ppt_x"/>
                                          </p:val>
                                        </p:tav>
                                      </p:tavLst>
                                    </p:anim>
                                    <p:anim calcmode="lin" valueType="num">
                                      <p:cBhvr>
                                        <p:cTn id="40" dur="1000" fill="hold"/>
                                        <p:tgtEl>
                                          <p:spTgt spid="12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C5BFF-ABEF-CF65-8568-3D0607824AE4}"/>
            </a:ext>
          </a:extLst>
        </p:cNvPr>
        <p:cNvGrpSpPr/>
        <p:nvPr/>
      </p:nvGrpSpPr>
      <p:grpSpPr>
        <a:xfrm>
          <a:off x="0" y="0"/>
          <a:ext cx="0" cy="0"/>
          <a:chOff x="0" y="0"/>
          <a:chExt cx="0" cy="0"/>
        </a:xfrm>
      </p:grpSpPr>
      <p:pic>
        <p:nvPicPr>
          <p:cNvPr id="125" name="Picture 124" descr="A close-up of tape on a white surface&#10;&#10;Description automatically generated">
            <a:extLst>
              <a:ext uri="{FF2B5EF4-FFF2-40B4-BE49-F238E27FC236}">
                <a16:creationId xmlns:a16="http://schemas.microsoft.com/office/drawing/2014/main" id="{7B229AAE-A2B4-544D-119F-983B476AB592}"/>
              </a:ext>
            </a:extLst>
          </p:cNvPr>
          <p:cNvPicPr>
            <a:picLocks noChangeAspect="1"/>
          </p:cNvPicPr>
          <p:nvPr/>
        </p:nvPicPr>
        <p:blipFill>
          <a:blip r:embed="rId3"/>
          <a:stretch>
            <a:fillRect/>
          </a:stretch>
        </p:blipFill>
        <p:spPr>
          <a:xfrm>
            <a:off x="1" y="0"/>
            <a:ext cx="12192000" cy="6858000"/>
          </a:xfrm>
          <a:prstGeom prst="rect">
            <a:avLst/>
          </a:prstGeom>
        </p:spPr>
      </p:pic>
      <p:grpSp>
        <p:nvGrpSpPr>
          <p:cNvPr id="4" name="Google Shape;11273;p70">
            <a:extLst>
              <a:ext uri="{FF2B5EF4-FFF2-40B4-BE49-F238E27FC236}">
                <a16:creationId xmlns:a16="http://schemas.microsoft.com/office/drawing/2014/main" id="{55186E70-5E63-7C9A-0F79-BBF9FB66B2BE}"/>
              </a:ext>
            </a:extLst>
          </p:cNvPr>
          <p:cNvGrpSpPr/>
          <p:nvPr/>
        </p:nvGrpSpPr>
        <p:grpSpPr>
          <a:xfrm>
            <a:off x="9525359" y="2362858"/>
            <a:ext cx="2481374" cy="2610850"/>
            <a:chOff x="5437091" y="2220153"/>
            <a:chExt cx="2157741" cy="2380184"/>
          </a:xfrm>
        </p:grpSpPr>
        <p:grpSp>
          <p:nvGrpSpPr>
            <p:cNvPr id="5" name="Google Shape;11274;p70">
              <a:extLst>
                <a:ext uri="{FF2B5EF4-FFF2-40B4-BE49-F238E27FC236}">
                  <a16:creationId xmlns:a16="http://schemas.microsoft.com/office/drawing/2014/main" id="{3359C510-1AD2-1393-24EF-D5430C9C976E}"/>
                </a:ext>
              </a:extLst>
            </p:cNvPr>
            <p:cNvGrpSpPr/>
            <p:nvPr/>
          </p:nvGrpSpPr>
          <p:grpSpPr>
            <a:xfrm>
              <a:off x="5673249" y="2220153"/>
              <a:ext cx="1921582" cy="2380184"/>
              <a:chOff x="6635701" y="3318066"/>
              <a:chExt cx="1194363" cy="1479953"/>
            </a:xfrm>
          </p:grpSpPr>
          <p:sp>
            <p:nvSpPr>
              <p:cNvPr id="41" name="Google Shape;11275;p70">
                <a:extLst>
                  <a:ext uri="{FF2B5EF4-FFF2-40B4-BE49-F238E27FC236}">
                    <a16:creationId xmlns:a16="http://schemas.microsoft.com/office/drawing/2014/main" id="{30B3B5EF-4893-EC01-E555-B09B6E3C6A5E}"/>
                  </a:ext>
                </a:extLst>
              </p:cNvPr>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76;p70">
                <a:extLst>
                  <a:ext uri="{FF2B5EF4-FFF2-40B4-BE49-F238E27FC236}">
                    <a16:creationId xmlns:a16="http://schemas.microsoft.com/office/drawing/2014/main" id="{DE3B3170-5DBE-86DE-988B-82B67890A2FC}"/>
                  </a:ext>
                </a:extLst>
              </p:cNvPr>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77;p70">
                <a:extLst>
                  <a:ext uri="{FF2B5EF4-FFF2-40B4-BE49-F238E27FC236}">
                    <a16:creationId xmlns:a16="http://schemas.microsoft.com/office/drawing/2014/main" id="{44470204-6474-DD96-090C-869019B23CD1}"/>
                  </a:ext>
                </a:extLst>
              </p:cNvPr>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8;p70">
                <a:extLst>
                  <a:ext uri="{FF2B5EF4-FFF2-40B4-BE49-F238E27FC236}">
                    <a16:creationId xmlns:a16="http://schemas.microsoft.com/office/drawing/2014/main" id="{0ED8DBE0-B778-2386-3EF5-B251D7F7681B}"/>
                  </a:ext>
                </a:extLst>
              </p:cNvPr>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79;p70">
                <a:extLst>
                  <a:ext uri="{FF2B5EF4-FFF2-40B4-BE49-F238E27FC236}">
                    <a16:creationId xmlns:a16="http://schemas.microsoft.com/office/drawing/2014/main" id="{9C89B4F1-1C37-5988-76C2-784F6CE51CF4}"/>
                  </a:ext>
                </a:extLst>
              </p:cNvPr>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80;p70">
                <a:extLst>
                  <a:ext uri="{FF2B5EF4-FFF2-40B4-BE49-F238E27FC236}">
                    <a16:creationId xmlns:a16="http://schemas.microsoft.com/office/drawing/2014/main" id="{B6784D5F-38E5-605E-D5BF-78F8128ED935}"/>
                  </a:ext>
                </a:extLst>
              </p:cNvPr>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81;p70">
                <a:extLst>
                  <a:ext uri="{FF2B5EF4-FFF2-40B4-BE49-F238E27FC236}">
                    <a16:creationId xmlns:a16="http://schemas.microsoft.com/office/drawing/2014/main" id="{431FDC2A-FAE8-4A2D-77BA-B23879DD7617}"/>
                  </a:ext>
                </a:extLst>
              </p:cNvPr>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82;p70">
                <a:extLst>
                  <a:ext uri="{FF2B5EF4-FFF2-40B4-BE49-F238E27FC236}">
                    <a16:creationId xmlns:a16="http://schemas.microsoft.com/office/drawing/2014/main" id="{4D8F4882-53ED-9C6D-7F63-83CCC4B2043F}"/>
                  </a:ext>
                </a:extLst>
              </p:cNvPr>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83;p70">
                <a:extLst>
                  <a:ext uri="{FF2B5EF4-FFF2-40B4-BE49-F238E27FC236}">
                    <a16:creationId xmlns:a16="http://schemas.microsoft.com/office/drawing/2014/main" id="{25179F2B-4714-5FAD-A747-78B972640D70}"/>
                  </a:ext>
                </a:extLst>
              </p:cNvPr>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84;p70">
                <a:extLst>
                  <a:ext uri="{FF2B5EF4-FFF2-40B4-BE49-F238E27FC236}">
                    <a16:creationId xmlns:a16="http://schemas.microsoft.com/office/drawing/2014/main" id="{2210CFA6-CBE5-C572-A413-5880268C3C8D}"/>
                  </a:ext>
                </a:extLst>
              </p:cNvPr>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85;p70">
                <a:extLst>
                  <a:ext uri="{FF2B5EF4-FFF2-40B4-BE49-F238E27FC236}">
                    <a16:creationId xmlns:a16="http://schemas.microsoft.com/office/drawing/2014/main" id="{EF489832-136B-EEA6-D9B8-63F9B70BC679}"/>
                  </a:ext>
                </a:extLst>
              </p:cNvPr>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86;p70">
                <a:extLst>
                  <a:ext uri="{FF2B5EF4-FFF2-40B4-BE49-F238E27FC236}">
                    <a16:creationId xmlns:a16="http://schemas.microsoft.com/office/drawing/2014/main" id="{891998ED-1EA5-7E2F-0DCC-8FC8D71F90F5}"/>
                  </a:ext>
                </a:extLst>
              </p:cNvPr>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87;p70">
                <a:extLst>
                  <a:ext uri="{FF2B5EF4-FFF2-40B4-BE49-F238E27FC236}">
                    <a16:creationId xmlns:a16="http://schemas.microsoft.com/office/drawing/2014/main" id="{66F43E54-DA49-6CD8-8656-8D6A1015383B}"/>
                  </a:ext>
                </a:extLst>
              </p:cNvPr>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8;p70">
                <a:extLst>
                  <a:ext uri="{FF2B5EF4-FFF2-40B4-BE49-F238E27FC236}">
                    <a16:creationId xmlns:a16="http://schemas.microsoft.com/office/drawing/2014/main" id="{4E24571F-9B76-5451-CACD-68740C73D597}"/>
                  </a:ext>
                </a:extLst>
              </p:cNvPr>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89;p70">
                <a:extLst>
                  <a:ext uri="{FF2B5EF4-FFF2-40B4-BE49-F238E27FC236}">
                    <a16:creationId xmlns:a16="http://schemas.microsoft.com/office/drawing/2014/main" id="{36001B17-0FF7-92C6-2883-E4BF6A164A64}"/>
                  </a:ext>
                </a:extLst>
              </p:cNvPr>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90;p70">
                <a:extLst>
                  <a:ext uri="{FF2B5EF4-FFF2-40B4-BE49-F238E27FC236}">
                    <a16:creationId xmlns:a16="http://schemas.microsoft.com/office/drawing/2014/main" id="{892135AC-612E-AC5B-95F4-1CFEDDEEEF4A}"/>
                  </a:ext>
                </a:extLst>
              </p:cNvPr>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91;p70">
                <a:extLst>
                  <a:ext uri="{FF2B5EF4-FFF2-40B4-BE49-F238E27FC236}">
                    <a16:creationId xmlns:a16="http://schemas.microsoft.com/office/drawing/2014/main" id="{CA77E67F-0557-6DF9-DF8A-1921E098FD11}"/>
                  </a:ext>
                </a:extLst>
              </p:cNvPr>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92;p70">
                <a:extLst>
                  <a:ext uri="{FF2B5EF4-FFF2-40B4-BE49-F238E27FC236}">
                    <a16:creationId xmlns:a16="http://schemas.microsoft.com/office/drawing/2014/main" id="{022BDBCC-EF87-4B30-726F-49F67A78936B}"/>
                  </a:ext>
                </a:extLst>
              </p:cNvPr>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93;p70">
                <a:extLst>
                  <a:ext uri="{FF2B5EF4-FFF2-40B4-BE49-F238E27FC236}">
                    <a16:creationId xmlns:a16="http://schemas.microsoft.com/office/drawing/2014/main" id="{46E18CC3-5270-A847-281A-BF57BBD2CD97}"/>
                  </a:ext>
                </a:extLst>
              </p:cNvPr>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94;p70">
                <a:extLst>
                  <a:ext uri="{FF2B5EF4-FFF2-40B4-BE49-F238E27FC236}">
                    <a16:creationId xmlns:a16="http://schemas.microsoft.com/office/drawing/2014/main" id="{8E92D1F6-2A70-079A-69B1-9198B0DB29C9}"/>
                  </a:ext>
                </a:extLst>
              </p:cNvPr>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95;p70">
                <a:extLst>
                  <a:ext uri="{FF2B5EF4-FFF2-40B4-BE49-F238E27FC236}">
                    <a16:creationId xmlns:a16="http://schemas.microsoft.com/office/drawing/2014/main" id="{99B869B4-9065-5AA4-5A84-6D018DAAD144}"/>
                  </a:ext>
                </a:extLst>
              </p:cNvPr>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96;p70">
                <a:extLst>
                  <a:ext uri="{FF2B5EF4-FFF2-40B4-BE49-F238E27FC236}">
                    <a16:creationId xmlns:a16="http://schemas.microsoft.com/office/drawing/2014/main" id="{E2E27F32-9201-8753-9056-8711E3F8D476}"/>
                  </a:ext>
                </a:extLst>
              </p:cNvPr>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97;p70">
                <a:extLst>
                  <a:ext uri="{FF2B5EF4-FFF2-40B4-BE49-F238E27FC236}">
                    <a16:creationId xmlns:a16="http://schemas.microsoft.com/office/drawing/2014/main" id="{2F77908F-F37E-A3FC-5E29-449512167DDF}"/>
                  </a:ext>
                </a:extLst>
              </p:cNvPr>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98;p70">
                <a:extLst>
                  <a:ext uri="{FF2B5EF4-FFF2-40B4-BE49-F238E27FC236}">
                    <a16:creationId xmlns:a16="http://schemas.microsoft.com/office/drawing/2014/main" id="{D2EF77D2-850A-512B-86AE-0196FF2087B7}"/>
                  </a:ext>
                </a:extLst>
              </p:cNvPr>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99;p70">
                <a:extLst>
                  <a:ext uri="{FF2B5EF4-FFF2-40B4-BE49-F238E27FC236}">
                    <a16:creationId xmlns:a16="http://schemas.microsoft.com/office/drawing/2014/main" id="{CDD4DB3E-6772-E6C0-7AD0-73E6F6FEEA4E}"/>
                  </a:ext>
                </a:extLst>
              </p:cNvPr>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00;p70">
                <a:extLst>
                  <a:ext uri="{FF2B5EF4-FFF2-40B4-BE49-F238E27FC236}">
                    <a16:creationId xmlns:a16="http://schemas.microsoft.com/office/drawing/2014/main" id="{437370B8-A2DD-52E9-910C-6D1662E2F310}"/>
                  </a:ext>
                </a:extLst>
              </p:cNvPr>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301;p70">
                <a:extLst>
                  <a:ext uri="{FF2B5EF4-FFF2-40B4-BE49-F238E27FC236}">
                    <a16:creationId xmlns:a16="http://schemas.microsoft.com/office/drawing/2014/main" id="{ECFE5E00-1255-0E23-43D9-88619D0C5B5E}"/>
                  </a:ext>
                </a:extLst>
              </p:cNvPr>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02;p70">
                <a:extLst>
                  <a:ext uri="{FF2B5EF4-FFF2-40B4-BE49-F238E27FC236}">
                    <a16:creationId xmlns:a16="http://schemas.microsoft.com/office/drawing/2014/main" id="{1CBCC0B3-BF67-5A03-56B6-9C229A22F8D8}"/>
                  </a:ext>
                </a:extLst>
              </p:cNvPr>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303;p70">
                <a:extLst>
                  <a:ext uri="{FF2B5EF4-FFF2-40B4-BE49-F238E27FC236}">
                    <a16:creationId xmlns:a16="http://schemas.microsoft.com/office/drawing/2014/main" id="{4D237419-141D-B751-EEF0-EBE02609C025}"/>
                  </a:ext>
                </a:extLst>
              </p:cNvPr>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04;p70">
                <a:extLst>
                  <a:ext uri="{FF2B5EF4-FFF2-40B4-BE49-F238E27FC236}">
                    <a16:creationId xmlns:a16="http://schemas.microsoft.com/office/drawing/2014/main" id="{AD48116A-82A0-95C7-ABCD-CD33D6AB7193}"/>
                  </a:ext>
                </a:extLst>
              </p:cNvPr>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05;p70">
                <a:extLst>
                  <a:ext uri="{FF2B5EF4-FFF2-40B4-BE49-F238E27FC236}">
                    <a16:creationId xmlns:a16="http://schemas.microsoft.com/office/drawing/2014/main" id="{B48F964F-F57F-CFA9-0576-2E4916E3BD9F}"/>
                  </a:ext>
                </a:extLst>
              </p:cNvPr>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6;p70">
                <a:extLst>
                  <a:ext uri="{FF2B5EF4-FFF2-40B4-BE49-F238E27FC236}">
                    <a16:creationId xmlns:a16="http://schemas.microsoft.com/office/drawing/2014/main" id="{6C5D4030-9151-19C6-E22B-BACC787C71FA}"/>
                  </a:ext>
                </a:extLst>
              </p:cNvPr>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07;p70">
                <a:extLst>
                  <a:ext uri="{FF2B5EF4-FFF2-40B4-BE49-F238E27FC236}">
                    <a16:creationId xmlns:a16="http://schemas.microsoft.com/office/drawing/2014/main" id="{E1D7558A-8DF4-0DEE-4783-6D49AC784E9A}"/>
                  </a:ext>
                </a:extLst>
              </p:cNvPr>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08;p70">
                <a:extLst>
                  <a:ext uri="{FF2B5EF4-FFF2-40B4-BE49-F238E27FC236}">
                    <a16:creationId xmlns:a16="http://schemas.microsoft.com/office/drawing/2014/main" id="{A770A7B5-306C-CCC0-9C04-2DAD49FFF818}"/>
                  </a:ext>
                </a:extLst>
              </p:cNvPr>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09;p70">
                <a:extLst>
                  <a:ext uri="{FF2B5EF4-FFF2-40B4-BE49-F238E27FC236}">
                    <a16:creationId xmlns:a16="http://schemas.microsoft.com/office/drawing/2014/main" id="{D1AEF6C8-76F7-302F-1010-9376B41412DE}"/>
                  </a:ext>
                </a:extLst>
              </p:cNvPr>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10;p70">
                <a:extLst>
                  <a:ext uri="{FF2B5EF4-FFF2-40B4-BE49-F238E27FC236}">
                    <a16:creationId xmlns:a16="http://schemas.microsoft.com/office/drawing/2014/main" id="{CA3E5108-278E-BB27-403C-5D2B3205F2FE}"/>
                  </a:ext>
                </a:extLst>
              </p:cNvPr>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11;p70">
                <a:extLst>
                  <a:ext uri="{FF2B5EF4-FFF2-40B4-BE49-F238E27FC236}">
                    <a16:creationId xmlns:a16="http://schemas.microsoft.com/office/drawing/2014/main" id="{93FF6DCB-5D81-84DF-E114-2402C8EAEC1F}"/>
                  </a:ext>
                </a:extLst>
              </p:cNvPr>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12;p70">
                <a:extLst>
                  <a:ext uri="{FF2B5EF4-FFF2-40B4-BE49-F238E27FC236}">
                    <a16:creationId xmlns:a16="http://schemas.microsoft.com/office/drawing/2014/main" id="{11A09309-374C-9CDA-A0E8-29481C68692D}"/>
                  </a:ext>
                </a:extLst>
              </p:cNvPr>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13;p70">
                <a:extLst>
                  <a:ext uri="{FF2B5EF4-FFF2-40B4-BE49-F238E27FC236}">
                    <a16:creationId xmlns:a16="http://schemas.microsoft.com/office/drawing/2014/main" id="{9FED8458-5FDF-846F-58C0-BD9501B73EE2}"/>
                  </a:ext>
                </a:extLst>
              </p:cNvPr>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14;p70">
                <a:extLst>
                  <a:ext uri="{FF2B5EF4-FFF2-40B4-BE49-F238E27FC236}">
                    <a16:creationId xmlns:a16="http://schemas.microsoft.com/office/drawing/2014/main" id="{4FA7BD83-E8EE-337D-883C-4CF18F67F189}"/>
                  </a:ext>
                </a:extLst>
              </p:cNvPr>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15;p70">
                <a:extLst>
                  <a:ext uri="{FF2B5EF4-FFF2-40B4-BE49-F238E27FC236}">
                    <a16:creationId xmlns:a16="http://schemas.microsoft.com/office/drawing/2014/main" id="{759C49F1-3D2C-8748-061E-84BEDC1E6CE3}"/>
                  </a:ext>
                </a:extLst>
              </p:cNvPr>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316;p70">
                <a:extLst>
                  <a:ext uri="{FF2B5EF4-FFF2-40B4-BE49-F238E27FC236}">
                    <a16:creationId xmlns:a16="http://schemas.microsoft.com/office/drawing/2014/main" id="{4C6C3AF4-B133-C8F9-32C6-64B43D48C91D}"/>
                  </a:ext>
                </a:extLst>
              </p:cNvPr>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17;p70">
                <a:extLst>
                  <a:ext uri="{FF2B5EF4-FFF2-40B4-BE49-F238E27FC236}">
                    <a16:creationId xmlns:a16="http://schemas.microsoft.com/office/drawing/2014/main" id="{7C0BA0FE-D62C-A8C5-09C0-D2A89C3C96E4}"/>
                  </a:ext>
                </a:extLst>
              </p:cNvPr>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318;p70">
                <a:extLst>
                  <a:ext uri="{FF2B5EF4-FFF2-40B4-BE49-F238E27FC236}">
                    <a16:creationId xmlns:a16="http://schemas.microsoft.com/office/drawing/2014/main" id="{D65A60CF-B258-118A-30D7-FF05C9C6B4D2}"/>
                  </a:ext>
                </a:extLst>
              </p:cNvPr>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319;p70">
                <a:extLst>
                  <a:ext uri="{FF2B5EF4-FFF2-40B4-BE49-F238E27FC236}">
                    <a16:creationId xmlns:a16="http://schemas.microsoft.com/office/drawing/2014/main" id="{58D84A81-7A19-9F0F-8C38-07942F926B2B}"/>
                  </a:ext>
                </a:extLst>
              </p:cNvPr>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20;p70">
                <a:extLst>
                  <a:ext uri="{FF2B5EF4-FFF2-40B4-BE49-F238E27FC236}">
                    <a16:creationId xmlns:a16="http://schemas.microsoft.com/office/drawing/2014/main" id="{840D9675-0512-E2C2-109F-EF8EE30A7930}"/>
                  </a:ext>
                </a:extLst>
              </p:cNvPr>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321;p70">
                <a:extLst>
                  <a:ext uri="{FF2B5EF4-FFF2-40B4-BE49-F238E27FC236}">
                    <a16:creationId xmlns:a16="http://schemas.microsoft.com/office/drawing/2014/main" id="{95135FA2-615B-5573-D49E-EBCA5B8D8CD8}"/>
                  </a:ext>
                </a:extLst>
              </p:cNvPr>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322;p70">
                <a:extLst>
                  <a:ext uri="{FF2B5EF4-FFF2-40B4-BE49-F238E27FC236}">
                    <a16:creationId xmlns:a16="http://schemas.microsoft.com/office/drawing/2014/main" id="{C7A408B1-F56A-F1D6-1D9A-A3437FEC9A85}"/>
                  </a:ext>
                </a:extLst>
              </p:cNvPr>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323;p70">
                <a:extLst>
                  <a:ext uri="{FF2B5EF4-FFF2-40B4-BE49-F238E27FC236}">
                    <a16:creationId xmlns:a16="http://schemas.microsoft.com/office/drawing/2014/main" id="{CDD462D9-D4C0-A49C-74A8-B908D9753D8A}"/>
                  </a:ext>
                </a:extLst>
              </p:cNvPr>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324;p70">
                <a:extLst>
                  <a:ext uri="{FF2B5EF4-FFF2-40B4-BE49-F238E27FC236}">
                    <a16:creationId xmlns:a16="http://schemas.microsoft.com/office/drawing/2014/main" id="{1C9523AC-C4EF-96FD-4546-11DEF5F9C380}"/>
                  </a:ext>
                </a:extLst>
              </p:cNvPr>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325;p70">
                <a:extLst>
                  <a:ext uri="{FF2B5EF4-FFF2-40B4-BE49-F238E27FC236}">
                    <a16:creationId xmlns:a16="http://schemas.microsoft.com/office/drawing/2014/main" id="{D57E0FE6-8BBA-ACB3-19AC-AC311823166B}"/>
                  </a:ext>
                </a:extLst>
              </p:cNvPr>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26;p70">
                <a:extLst>
                  <a:ext uri="{FF2B5EF4-FFF2-40B4-BE49-F238E27FC236}">
                    <a16:creationId xmlns:a16="http://schemas.microsoft.com/office/drawing/2014/main" id="{644830E3-9F7E-58D7-B63E-D949C9871DF9}"/>
                  </a:ext>
                </a:extLst>
              </p:cNvPr>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27;p70">
                <a:extLst>
                  <a:ext uri="{FF2B5EF4-FFF2-40B4-BE49-F238E27FC236}">
                    <a16:creationId xmlns:a16="http://schemas.microsoft.com/office/drawing/2014/main" id="{2A2863D6-B080-1B69-9959-1FFC2CDC6B54}"/>
                  </a:ext>
                </a:extLst>
              </p:cNvPr>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8;p70">
                <a:extLst>
                  <a:ext uri="{FF2B5EF4-FFF2-40B4-BE49-F238E27FC236}">
                    <a16:creationId xmlns:a16="http://schemas.microsoft.com/office/drawing/2014/main" id="{690F5B1A-4B4A-D542-81E0-D317DC62CAD1}"/>
                  </a:ext>
                </a:extLst>
              </p:cNvPr>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29;p70">
                <a:extLst>
                  <a:ext uri="{FF2B5EF4-FFF2-40B4-BE49-F238E27FC236}">
                    <a16:creationId xmlns:a16="http://schemas.microsoft.com/office/drawing/2014/main" id="{F373C226-D5C0-E178-E2CF-C2709C362A92}"/>
                  </a:ext>
                </a:extLst>
              </p:cNvPr>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rgbClr val="3CA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30;p70">
                <a:extLst>
                  <a:ext uri="{FF2B5EF4-FFF2-40B4-BE49-F238E27FC236}">
                    <a16:creationId xmlns:a16="http://schemas.microsoft.com/office/drawing/2014/main" id="{B6881632-5DFC-72C6-BDFD-3FFF06703206}"/>
                  </a:ext>
                </a:extLst>
              </p:cNvPr>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31;p70">
                <a:extLst>
                  <a:ext uri="{FF2B5EF4-FFF2-40B4-BE49-F238E27FC236}">
                    <a16:creationId xmlns:a16="http://schemas.microsoft.com/office/drawing/2014/main" id="{D263C4B0-FD28-D09F-105F-15CD643708D4}"/>
                  </a:ext>
                </a:extLst>
              </p:cNvPr>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32;p70">
                <a:extLst>
                  <a:ext uri="{FF2B5EF4-FFF2-40B4-BE49-F238E27FC236}">
                    <a16:creationId xmlns:a16="http://schemas.microsoft.com/office/drawing/2014/main" id="{10CD06D8-8C87-ADE7-4EA1-4BC2A8F9BF59}"/>
                  </a:ext>
                </a:extLst>
              </p:cNvPr>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33;p70">
                <a:extLst>
                  <a:ext uri="{FF2B5EF4-FFF2-40B4-BE49-F238E27FC236}">
                    <a16:creationId xmlns:a16="http://schemas.microsoft.com/office/drawing/2014/main" id="{3C9CDA5F-B2B1-EEB1-62E6-9A500B2B1976}"/>
                  </a:ext>
                </a:extLst>
              </p:cNvPr>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34;p70">
                <a:extLst>
                  <a:ext uri="{FF2B5EF4-FFF2-40B4-BE49-F238E27FC236}">
                    <a16:creationId xmlns:a16="http://schemas.microsoft.com/office/drawing/2014/main" id="{BC5D7167-3E50-BB3E-19CA-DD601A536E73}"/>
                  </a:ext>
                </a:extLst>
              </p:cNvPr>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35;p70">
                <a:extLst>
                  <a:ext uri="{FF2B5EF4-FFF2-40B4-BE49-F238E27FC236}">
                    <a16:creationId xmlns:a16="http://schemas.microsoft.com/office/drawing/2014/main" id="{CDFA0F4C-5B85-E9EA-2BA0-C5B54B6FFD9C}"/>
                  </a:ext>
                </a:extLst>
              </p:cNvPr>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336;p70">
                <a:extLst>
                  <a:ext uri="{FF2B5EF4-FFF2-40B4-BE49-F238E27FC236}">
                    <a16:creationId xmlns:a16="http://schemas.microsoft.com/office/drawing/2014/main" id="{F4985751-8CD2-0164-9A76-4E211FFCEA66}"/>
                  </a:ext>
                </a:extLst>
              </p:cNvPr>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337;p70">
                <a:extLst>
                  <a:ext uri="{FF2B5EF4-FFF2-40B4-BE49-F238E27FC236}">
                    <a16:creationId xmlns:a16="http://schemas.microsoft.com/office/drawing/2014/main" id="{23DC7272-29C6-9861-69F8-2E4654508B3A}"/>
                  </a:ext>
                </a:extLst>
              </p:cNvPr>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338;p70">
                <a:extLst>
                  <a:ext uri="{FF2B5EF4-FFF2-40B4-BE49-F238E27FC236}">
                    <a16:creationId xmlns:a16="http://schemas.microsoft.com/office/drawing/2014/main" id="{89608A97-4F25-D865-8584-43B2A165A234}"/>
                  </a:ext>
                </a:extLst>
              </p:cNvPr>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39;p70">
                <a:extLst>
                  <a:ext uri="{FF2B5EF4-FFF2-40B4-BE49-F238E27FC236}">
                    <a16:creationId xmlns:a16="http://schemas.microsoft.com/office/drawing/2014/main" id="{F37312C9-9B68-C42F-289B-9F56A717CF7A}"/>
                  </a:ext>
                </a:extLst>
              </p:cNvPr>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40;p70">
                <a:extLst>
                  <a:ext uri="{FF2B5EF4-FFF2-40B4-BE49-F238E27FC236}">
                    <a16:creationId xmlns:a16="http://schemas.microsoft.com/office/drawing/2014/main" id="{2A071B39-4353-DA17-7DC8-AD08BF0053B0}"/>
                  </a:ext>
                </a:extLst>
              </p:cNvPr>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41;p70">
                <a:extLst>
                  <a:ext uri="{FF2B5EF4-FFF2-40B4-BE49-F238E27FC236}">
                    <a16:creationId xmlns:a16="http://schemas.microsoft.com/office/drawing/2014/main" id="{ED6CC36C-E735-84D1-8280-B96AA2DCA784}"/>
                  </a:ext>
                </a:extLst>
              </p:cNvPr>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42;p70">
                <a:extLst>
                  <a:ext uri="{FF2B5EF4-FFF2-40B4-BE49-F238E27FC236}">
                    <a16:creationId xmlns:a16="http://schemas.microsoft.com/office/drawing/2014/main" id="{DA87A254-B83C-3E93-63C5-E95E0FB09786}"/>
                  </a:ext>
                </a:extLst>
              </p:cNvPr>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3;p70">
                <a:extLst>
                  <a:ext uri="{FF2B5EF4-FFF2-40B4-BE49-F238E27FC236}">
                    <a16:creationId xmlns:a16="http://schemas.microsoft.com/office/drawing/2014/main" id="{05D1D552-27D1-9495-2DCB-5DE66A3B52A0}"/>
                  </a:ext>
                </a:extLst>
              </p:cNvPr>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4;p70">
                <a:extLst>
                  <a:ext uri="{FF2B5EF4-FFF2-40B4-BE49-F238E27FC236}">
                    <a16:creationId xmlns:a16="http://schemas.microsoft.com/office/drawing/2014/main" id="{42DD63F0-F89D-F9C0-F814-C187D2BED05D}"/>
                  </a:ext>
                </a:extLst>
              </p:cNvPr>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45;p70">
                <a:extLst>
                  <a:ext uri="{FF2B5EF4-FFF2-40B4-BE49-F238E27FC236}">
                    <a16:creationId xmlns:a16="http://schemas.microsoft.com/office/drawing/2014/main" id="{06D1C50B-462B-3F3F-9EAE-16649185FE8D}"/>
                  </a:ext>
                </a:extLst>
              </p:cNvPr>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46;p70">
                <a:extLst>
                  <a:ext uri="{FF2B5EF4-FFF2-40B4-BE49-F238E27FC236}">
                    <a16:creationId xmlns:a16="http://schemas.microsoft.com/office/drawing/2014/main" id="{DB9DFB8C-12D8-DE28-6107-CF35E2F49016}"/>
                  </a:ext>
                </a:extLst>
              </p:cNvPr>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47;p70">
                <a:extLst>
                  <a:ext uri="{FF2B5EF4-FFF2-40B4-BE49-F238E27FC236}">
                    <a16:creationId xmlns:a16="http://schemas.microsoft.com/office/drawing/2014/main" id="{AA23AE87-CBD9-EB01-6590-AAC210A068EA}"/>
                  </a:ext>
                </a:extLst>
              </p:cNvPr>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48;p70">
                <a:extLst>
                  <a:ext uri="{FF2B5EF4-FFF2-40B4-BE49-F238E27FC236}">
                    <a16:creationId xmlns:a16="http://schemas.microsoft.com/office/drawing/2014/main" id="{0111DDE8-C388-D853-E2F4-ECFB458DB5F0}"/>
                  </a:ext>
                </a:extLst>
              </p:cNvPr>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49;p70">
                <a:extLst>
                  <a:ext uri="{FF2B5EF4-FFF2-40B4-BE49-F238E27FC236}">
                    <a16:creationId xmlns:a16="http://schemas.microsoft.com/office/drawing/2014/main" id="{77740760-A823-BA39-6E8B-DEC2C1488A23}"/>
                  </a:ext>
                </a:extLst>
              </p:cNvPr>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50;p70">
                <a:extLst>
                  <a:ext uri="{FF2B5EF4-FFF2-40B4-BE49-F238E27FC236}">
                    <a16:creationId xmlns:a16="http://schemas.microsoft.com/office/drawing/2014/main" id="{8088808A-E9CD-CAAB-DB48-39630CBD6BF3}"/>
                  </a:ext>
                </a:extLst>
              </p:cNvPr>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51;p70">
                <a:extLst>
                  <a:ext uri="{FF2B5EF4-FFF2-40B4-BE49-F238E27FC236}">
                    <a16:creationId xmlns:a16="http://schemas.microsoft.com/office/drawing/2014/main" id="{CF67DC41-DF6C-80B3-1389-C147F162FCFB}"/>
                  </a:ext>
                </a:extLst>
              </p:cNvPr>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2;p70">
                <a:extLst>
                  <a:ext uri="{FF2B5EF4-FFF2-40B4-BE49-F238E27FC236}">
                    <a16:creationId xmlns:a16="http://schemas.microsoft.com/office/drawing/2014/main" id="{EDC22830-E9C2-A3A5-47B3-56A86B171846}"/>
                  </a:ext>
                </a:extLst>
              </p:cNvPr>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53;p70">
                <a:extLst>
                  <a:ext uri="{FF2B5EF4-FFF2-40B4-BE49-F238E27FC236}">
                    <a16:creationId xmlns:a16="http://schemas.microsoft.com/office/drawing/2014/main" id="{29334BF3-B19D-58EC-6495-5F370F9FE306}"/>
                  </a:ext>
                </a:extLst>
              </p:cNvPr>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54;p70">
                <a:extLst>
                  <a:ext uri="{FF2B5EF4-FFF2-40B4-BE49-F238E27FC236}">
                    <a16:creationId xmlns:a16="http://schemas.microsoft.com/office/drawing/2014/main" id="{03A93DAD-8D95-609D-D753-BA2B27501BF2}"/>
                  </a:ext>
                </a:extLst>
              </p:cNvPr>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55;p70">
                <a:extLst>
                  <a:ext uri="{FF2B5EF4-FFF2-40B4-BE49-F238E27FC236}">
                    <a16:creationId xmlns:a16="http://schemas.microsoft.com/office/drawing/2014/main" id="{6DDD938C-2FF6-74E2-E720-C7FC8F1E60F6}"/>
                  </a:ext>
                </a:extLst>
              </p:cNvPr>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56;p70">
                <a:extLst>
                  <a:ext uri="{FF2B5EF4-FFF2-40B4-BE49-F238E27FC236}">
                    <a16:creationId xmlns:a16="http://schemas.microsoft.com/office/drawing/2014/main" id="{24EBFBF8-B2B2-89C8-848E-DD76A782587F}"/>
                  </a:ext>
                </a:extLst>
              </p:cNvPr>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357;p70">
                <a:extLst>
                  <a:ext uri="{FF2B5EF4-FFF2-40B4-BE49-F238E27FC236}">
                    <a16:creationId xmlns:a16="http://schemas.microsoft.com/office/drawing/2014/main" id="{9411DF98-27B0-1344-6611-21B0D6806861}"/>
                  </a:ext>
                </a:extLst>
              </p:cNvPr>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1358;p70">
              <a:extLst>
                <a:ext uri="{FF2B5EF4-FFF2-40B4-BE49-F238E27FC236}">
                  <a16:creationId xmlns:a16="http://schemas.microsoft.com/office/drawing/2014/main" id="{7D91A86F-C56A-6C18-6E98-91CD80A3DB3C}"/>
                </a:ext>
              </a:extLst>
            </p:cNvPr>
            <p:cNvSpPr/>
            <p:nvPr/>
          </p:nvSpPr>
          <p:spPr>
            <a:xfrm>
              <a:off x="5591305" y="3259785"/>
              <a:ext cx="508239" cy="137833"/>
            </a:xfrm>
            <a:custGeom>
              <a:avLst/>
              <a:gdLst/>
              <a:ahLst/>
              <a:cxnLst/>
              <a:rect l="l" t="t" r="r" b="b"/>
              <a:pathLst>
                <a:path w="55255" h="14985" extrusionOk="0">
                  <a:moveTo>
                    <a:pt x="0" y="0"/>
                  </a:moveTo>
                  <a:cubicBezTo>
                    <a:pt x="0" y="0"/>
                    <a:pt x="4520" y="9987"/>
                    <a:pt x="25149" y="13632"/>
                  </a:cubicBezTo>
                  <a:cubicBezTo>
                    <a:pt x="31246" y="14633"/>
                    <a:pt x="36334" y="14985"/>
                    <a:pt x="40473" y="14985"/>
                  </a:cubicBezTo>
                  <a:cubicBezTo>
                    <a:pt x="50190" y="14985"/>
                    <a:pt x="54672" y="13049"/>
                    <a:pt x="54672" y="13049"/>
                  </a:cubicBezTo>
                  <a:cubicBezTo>
                    <a:pt x="55255" y="9695"/>
                    <a:pt x="53724" y="9404"/>
                    <a:pt x="53724" y="9404"/>
                  </a:cubicBezTo>
                  <a:cubicBezTo>
                    <a:pt x="53724" y="9404"/>
                    <a:pt x="32803" y="1167"/>
                    <a:pt x="0"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59;p70">
              <a:extLst>
                <a:ext uri="{FF2B5EF4-FFF2-40B4-BE49-F238E27FC236}">
                  <a16:creationId xmlns:a16="http://schemas.microsoft.com/office/drawing/2014/main" id="{DFC7ADCC-05D7-05CA-3296-7DE5C60388BF}"/>
                </a:ext>
              </a:extLst>
            </p:cNvPr>
            <p:cNvSpPr/>
            <p:nvPr/>
          </p:nvSpPr>
          <p:spPr>
            <a:xfrm>
              <a:off x="5448487" y="2809825"/>
              <a:ext cx="337937" cy="518458"/>
            </a:xfrm>
            <a:custGeom>
              <a:avLst/>
              <a:gdLst/>
              <a:ahLst/>
              <a:cxnLst/>
              <a:rect l="l" t="t" r="r" b="b"/>
              <a:pathLst>
                <a:path w="36740" h="56366" extrusionOk="0">
                  <a:moveTo>
                    <a:pt x="5303" y="0"/>
                  </a:moveTo>
                  <a:cubicBezTo>
                    <a:pt x="5261" y="0"/>
                    <a:pt x="5219" y="2"/>
                    <a:pt x="5176" y="7"/>
                  </a:cubicBezTo>
                  <a:cubicBezTo>
                    <a:pt x="1823" y="590"/>
                    <a:pt x="0" y="7005"/>
                    <a:pt x="1240" y="14877"/>
                  </a:cubicBezTo>
                  <a:cubicBezTo>
                    <a:pt x="2114" y="22750"/>
                    <a:pt x="10643" y="30696"/>
                    <a:pt x="8821" y="32518"/>
                  </a:cubicBezTo>
                  <a:cubicBezTo>
                    <a:pt x="6998" y="34340"/>
                    <a:pt x="5467" y="35215"/>
                    <a:pt x="7581" y="39151"/>
                  </a:cubicBezTo>
                  <a:cubicBezTo>
                    <a:pt x="9915" y="43201"/>
                    <a:pt x="24596" y="56366"/>
                    <a:pt x="29039" y="56366"/>
                  </a:cubicBezTo>
                  <a:cubicBezTo>
                    <a:pt x="29314" y="56366"/>
                    <a:pt x="29550" y="56315"/>
                    <a:pt x="29742" y="56209"/>
                  </a:cubicBezTo>
                  <a:cubicBezTo>
                    <a:pt x="32220" y="54970"/>
                    <a:pt x="36740" y="34632"/>
                    <a:pt x="33386" y="30987"/>
                  </a:cubicBezTo>
                  <a:cubicBezTo>
                    <a:pt x="32310" y="29886"/>
                    <a:pt x="31484" y="29540"/>
                    <a:pt x="30807" y="29540"/>
                  </a:cubicBezTo>
                  <a:cubicBezTo>
                    <a:pt x="29654" y="29540"/>
                    <a:pt x="28931" y="30544"/>
                    <a:pt x="28129" y="30544"/>
                  </a:cubicBezTo>
                  <a:cubicBezTo>
                    <a:pt x="27966" y="30544"/>
                    <a:pt x="27801" y="30503"/>
                    <a:pt x="27628" y="30404"/>
                  </a:cubicBezTo>
                  <a:cubicBezTo>
                    <a:pt x="26097" y="29748"/>
                    <a:pt x="24274" y="14002"/>
                    <a:pt x="19755" y="11816"/>
                  </a:cubicBezTo>
                  <a:cubicBezTo>
                    <a:pt x="18791" y="11400"/>
                    <a:pt x="17967" y="11254"/>
                    <a:pt x="17244" y="11254"/>
                  </a:cubicBezTo>
                  <a:cubicBezTo>
                    <a:pt x="15521" y="11254"/>
                    <a:pt x="14374" y="12086"/>
                    <a:pt x="13277" y="12086"/>
                  </a:cubicBezTo>
                  <a:cubicBezTo>
                    <a:pt x="12816" y="12086"/>
                    <a:pt x="12364" y="11940"/>
                    <a:pt x="11882" y="11524"/>
                  </a:cubicBezTo>
                  <a:cubicBezTo>
                    <a:pt x="9726" y="10015"/>
                    <a:pt x="8278" y="0"/>
                    <a:pt x="5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60;p70">
              <a:extLst>
                <a:ext uri="{FF2B5EF4-FFF2-40B4-BE49-F238E27FC236}">
                  <a16:creationId xmlns:a16="http://schemas.microsoft.com/office/drawing/2014/main" id="{34C94EA3-E643-07A2-73B1-5E796BC45F4A}"/>
                </a:ext>
              </a:extLst>
            </p:cNvPr>
            <p:cNvSpPr/>
            <p:nvPr/>
          </p:nvSpPr>
          <p:spPr>
            <a:xfrm>
              <a:off x="5496087" y="2902578"/>
              <a:ext cx="248771" cy="527518"/>
            </a:xfrm>
            <a:custGeom>
              <a:avLst/>
              <a:gdLst/>
              <a:ahLst/>
              <a:cxnLst/>
              <a:rect l="l" t="t" r="r" b="b"/>
              <a:pathLst>
                <a:path w="27046" h="57351" extrusionOk="0">
                  <a:moveTo>
                    <a:pt x="475" y="0"/>
                  </a:moveTo>
                  <a:cubicBezTo>
                    <a:pt x="365" y="0"/>
                    <a:pt x="292" y="91"/>
                    <a:pt x="292" y="274"/>
                  </a:cubicBezTo>
                  <a:cubicBezTo>
                    <a:pt x="1" y="565"/>
                    <a:pt x="1" y="857"/>
                    <a:pt x="292" y="1148"/>
                  </a:cubicBezTo>
                  <a:cubicBezTo>
                    <a:pt x="292" y="1148"/>
                    <a:pt x="876" y="1732"/>
                    <a:pt x="2115" y="2971"/>
                  </a:cubicBezTo>
                  <a:cubicBezTo>
                    <a:pt x="2698" y="3554"/>
                    <a:pt x="3354" y="4502"/>
                    <a:pt x="4229" y="5085"/>
                  </a:cubicBezTo>
                  <a:cubicBezTo>
                    <a:pt x="5176" y="6032"/>
                    <a:pt x="6051" y="7199"/>
                    <a:pt x="6999" y="8146"/>
                  </a:cubicBezTo>
                  <a:cubicBezTo>
                    <a:pt x="7874" y="9386"/>
                    <a:pt x="9113" y="10552"/>
                    <a:pt x="9988" y="12083"/>
                  </a:cubicBezTo>
                  <a:cubicBezTo>
                    <a:pt x="10352" y="12374"/>
                    <a:pt x="10352" y="12666"/>
                    <a:pt x="10644" y="13030"/>
                  </a:cubicBezTo>
                  <a:cubicBezTo>
                    <a:pt x="10935" y="13322"/>
                    <a:pt x="11227" y="13614"/>
                    <a:pt x="11518" y="13905"/>
                  </a:cubicBezTo>
                  <a:cubicBezTo>
                    <a:pt x="11810" y="14853"/>
                    <a:pt x="12466" y="15436"/>
                    <a:pt x="13049" y="16311"/>
                  </a:cubicBezTo>
                  <a:cubicBezTo>
                    <a:pt x="13341" y="16967"/>
                    <a:pt x="13997" y="17841"/>
                    <a:pt x="14580" y="18789"/>
                  </a:cubicBezTo>
                  <a:cubicBezTo>
                    <a:pt x="14872" y="19372"/>
                    <a:pt x="15455" y="20320"/>
                    <a:pt x="16111" y="21195"/>
                  </a:cubicBezTo>
                  <a:cubicBezTo>
                    <a:pt x="16402" y="22142"/>
                    <a:pt x="16986" y="22725"/>
                    <a:pt x="17277" y="23600"/>
                  </a:cubicBezTo>
                  <a:cubicBezTo>
                    <a:pt x="17642" y="24548"/>
                    <a:pt x="18225" y="25423"/>
                    <a:pt x="18516" y="26370"/>
                  </a:cubicBezTo>
                  <a:cubicBezTo>
                    <a:pt x="19464" y="28193"/>
                    <a:pt x="20047" y="30015"/>
                    <a:pt x="20922" y="31837"/>
                  </a:cubicBezTo>
                  <a:cubicBezTo>
                    <a:pt x="21578" y="33660"/>
                    <a:pt x="22161" y="35482"/>
                    <a:pt x="22453" y="37305"/>
                  </a:cubicBezTo>
                  <a:cubicBezTo>
                    <a:pt x="23692" y="40658"/>
                    <a:pt x="24275" y="44011"/>
                    <a:pt x="24931" y="47000"/>
                  </a:cubicBezTo>
                  <a:cubicBezTo>
                    <a:pt x="24931" y="48530"/>
                    <a:pt x="25223" y="49770"/>
                    <a:pt x="25223" y="50936"/>
                  </a:cubicBezTo>
                  <a:cubicBezTo>
                    <a:pt x="25514" y="52175"/>
                    <a:pt x="25514" y="53123"/>
                    <a:pt x="25514" y="53998"/>
                  </a:cubicBezTo>
                  <a:cubicBezTo>
                    <a:pt x="25806" y="55820"/>
                    <a:pt x="25806" y="56768"/>
                    <a:pt x="25806" y="56768"/>
                  </a:cubicBezTo>
                  <a:cubicBezTo>
                    <a:pt x="25806" y="57059"/>
                    <a:pt x="25806" y="57351"/>
                    <a:pt x="26097" y="57351"/>
                  </a:cubicBezTo>
                  <a:cubicBezTo>
                    <a:pt x="26389" y="57351"/>
                    <a:pt x="26753" y="57059"/>
                    <a:pt x="26753" y="56768"/>
                  </a:cubicBezTo>
                  <a:cubicBezTo>
                    <a:pt x="26753" y="56768"/>
                    <a:pt x="27045" y="55820"/>
                    <a:pt x="27045" y="53998"/>
                  </a:cubicBezTo>
                  <a:cubicBezTo>
                    <a:pt x="27045" y="52175"/>
                    <a:pt x="26753" y="49770"/>
                    <a:pt x="26389" y="46708"/>
                  </a:cubicBezTo>
                  <a:cubicBezTo>
                    <a:pt x="26389" y="45177"/>
                    <a:pt x="26097" y="43646"/>
                    <a:pt x="25806" y="41824"/>
                  </a:cubicBezTo>
                  <a:cubicBezTo>
                    <a:pt x="25514" y="40366"/>
                    <a:pt x="24931" y="38544"/>
                    <a:pt x="24567" y="36721"/>
                  </a:cubicBezTo>
                  <a:cubicBezTo>
                    <a:pt x="23983" y="34899"/>
                    <a:pt x="23400" y="33077"/>
                    <a:pt x="22744" y="31254"/>
                  </a:cubicBezTo>
                  <a:cubicBezTo>
                    <a:pt x="22161" y="29067"/>
                    <a:pt x="21286" y="27245"/>
                    <a:pt x="20339" y="25423"/>
                  </a:cubicBezTo>
                  <a:cubicBezTo>
                    <a:pt x="20047" y="24548"/>
                    <a:pt x="19756" y="23600"/>
                    <a:pt x="19099" y="22725"/>
                  </a:cubicBezTo>
                  <a:cubicBezTo>
                    <a:pt x="18808" y="21778"/>
                    <a:pt x="18225" y="20903"/>
                    <a:pt x="17642" y="20320"/>
                  </a:cubicBezTo>
                  <a:cubicBezTo>
                    <a:pt x="17277" y="19372"/>
                    <a:pt x="16694" y="18498"/>
                    <a:pt x="16111" y="17550"/>
                  </a:cubicBezTo>
                  <a:cubicBezTo>
                    <a:pt x="15819" y="16675"/>
                    <a:pt x="15163" y="16019"/>
                    <a:pt x="14580" y="15144"/>
                  </a:cubicBezTo>
                  <a:cubicBezTo>
                    <a:pt x="14288" y="14488"/>
                    <a:pt x="13632" y="13614"/>
                    <a:pt x="13049" y="13030"/>
                  </a:cubicBezTo>
                  <a:cubicBezTo>
                    <a:pt x="12758" y="12666"/>
                    <a:pt x="12466" y="12083"/>
                    <a:pt x="12174" y="11791"/>
                  </a:cubicBezTo>
                  <a:cubicBezTo>
                    <a:pt x="11810" y="11500"/>
                    <a:pt x="11518" y="11208"/>
                    <a:pt x="11518" y="10844"/>
                  </a:cubicBezTo>
                  <a:cubicBezTo>
                    <a:pt x="10352" y="9386"/>
                    <a:pt x="9113" y="8146"/>
                    <a:pt x="8165" y="7199"/>
                  </a:cubicBezTo>
                  <a:cubicBezTo>
                    <a:pt x="7290" y="6032"/>
                    <a:pt x="6343" y="5085"/>
                    <a:pt x="5468" y="4210"/>
                  </a:cubicBezTo>
                  <a:cubicBezTo>
                    <a:pt x="4520" y="3262"/>
                    <a:pt x="3646" y="2679"/>
                    <a:pt x="3062" y="2096"/>
                  </a:cubicBezTo>
                  <a:cubicBezTo>
                    <a:pt x="1823" y="857"/>
                    <a:pt x="876" y="274"/>
                    <a:pt x="876" y="274"/>
                  </a:cubicBezTo>
                  <a:cubicBezTo>
                    <a:pt x="730" y="91"/>
                    <a:pt x="584" y="0"/>
                    <a:pt x="47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1;p70">
              <a:extLst>
                <a:ext uri="{FF2B5EF4-FFF2-40B4-BE49-F238E27FC236}">
                  <a16:creationId xmlns:a16="http://schemas.microsoft.com/office/drawing/2014/main" id="{F7B3552A-869A-6601-6657-E73006B10EF3}"/>
                </a:ext>
              </a:extLst>
            </p:cNvPr>
            <p:cNvSpPr/>
            <p:nvPr/>
          </p:nvSpPr>
          <p:spPr>
            <a:xfrm>
              <a:off x="5482014" y="2927220"/>
              <a:ext cx="134108" cy="105943"/>
            </a:xfrm>
            <a:custGeom>
              <a:avLst/>
              <a:gdLst/>
              <a:ahLst/>
              <a:cxnLst/>
              <a:rect l="l" t="t" r="r" b="b"/>
              <a:pathLst>
                <a:path w="14580" h="11518" extrusionOk="0">
                  <a:moveTo>
                    <a:pt x="13996" y="0"/>
                  </a:moveTo>
                  <a:cubicBezTo>
                    <a:pt x="13704" y="0"/>
                    <a:pt x="13340" y="0"/>
                    <a:pt x="13048" y="292"/>
                  </a:cubicBezTo>
                  <a:cubicBezTo>
                    <a:pt x="13048" y="583"/>
                    <a:pt x="12757" y="583"/>
                    <a:pt x="12757" y="875"/>
                  </a:cubicBezTo>
                  <a:cubicBezTo>
                    <a:pt x="12465" y="1239"/>
                    <a:pt x="12465" y="1239"/>
                    <a:pt x="12465" y="1531"/>
                  </a:cubicBezTo>
                  <a:lnTo>
                    <a:pt x="12174" y="2114"/>
                  </a:lnTo>
                  <a:lnTo>
                    <a:pt x="12174" y="3062"/>
                  </a:lnTo>
                  <a:lnTo>
                    <a:pt x="12174" y="3645"/>
                  </a:lnTo>
                  <a:cubicBezTo>
                    <a:pt x="11882" y="3937"/>
                    <a:pt x="11882" y="3937"/>
                    <a:pt x="11882" y="4228"/>
                  </a:cubicBezTo>
                  <a:lnTo>
                    <a:pt x="11882" y="5467"/>
                  </a:lnTo>
                  <a:cubicBezTo>
                    <a:pt x="11882" y="6342"/>
                    <a:pt x="11882" y="7290"/>
                    <a:pt x="12174" y="8165"/>
                  </a:cubicBezTo>
                  <a:lnTo>
                    <a:pt x="12174" y="8173"/>
                  </a:lnTo>
                  <a:lnTo>
                    <a:pt x="12174" y="8173"/>
                  </a:lnTo>
                  <a:cubicBezTo>
                    <a:pt x="12076" y="8075"/>
                    <a:pt x="11979" y="7970"/>
                    <a:pt x="11882" y="7873"/>
                  </a:cubicBezTo>
                  <a:cubicBezTo>
                    <a:pt x="11518" y="7873"/>
                    <a:pt x="11226" y="7581"/>
                    <a:pt x="10934" y="7581"/>
                  </a:cubicBezTo>
                  <a:cubicBezTo>
                    <a:pt x="10643" y="7581"/>
                    <a:pt x="10351" y="7290"/>
                    <a:pt x="10351" y="7290"/>
                  </a:cubicBezTo>
                  <a:lnTo>
                    <a:pt x="9404" y="6707"/>
                  </a:lnTo>
                  <a:cubicBezTo>
                    <a:pt x="8820" y="6707"/>
                    <a:pt x="8237" y="6342"/>
                    <a:pt x="7581" y="6051"/>
                  </a:cubicBezTo>
                  <a:cubicBezTo>
                    <a:pt x="6998" y="6051"/>
                    <a:pt x="6415" y="5759"/>
                    <a:pt x="5759" y="5759"/>
                  </a:cubicBezTo>
                  <a:cubicBezTo>
                    <a:pt x="5176" y="5467"/>
                    <a:pt x="4884" y="5467"/>
                    <a:pt x="4228" y="5176"/>
                  </a:cubicBezTo>
                  <a:cubicBezTo>
                    <a:pt x="3062" y="4884"/>
                    <a:pt x="1822" y="4884"/>
                    <a:pt x="583" y="4520"/>
                  </a:cubicBezTo>
                  <a:cubicBezTo>
                    <a:pt x="292" y="4520"/>
                    <a:pt x="0" y="4884"/>
                    <a:pt x="0" y="5176"/>
                  </a:cubicBezTo>
                  <a:cubicBezTo>
                    <a:pt x="0" y="5467"/>
                    <a:pt x="0" y="5759"/>
                    <a:pt x="292" y="5759"/>
                  </a:cubicBezTo>
                  <a:cubicBezTo>
                    <a:pt x="1531" y="6051"/>
                    <a:pt x="2406" y="6342"/>
                    <a:pt x="3645" y="6998"/>
                  </a:cubicBezTo>
                  <a:lnTo>
                    <a:pt x="5467" y="7581"/>
                  </a:lnTo>
                  <a:cubicBezTo>
                    <a:pt x="5759" y="7581"/>
                    <a:pt x="6415" y="7873"/>
                    <a:pt x="6998" y="8165"/>
                  </a:cubicBezTo>
                  <a:cubicBezTo>
                    <a:pt x="7581" y="8165"/>
                    <a:pt x="7873" y="8529"/>
                    <a:pt x="8529" y="8821"/>
                  </a:cubicBezTo>
                  <a:lnTo>
                    <a:pt x="9404" y="9112"/>
                  </a:lnTo>
                  <a:cubicBezTo>
                    <a:pt x="9695" y="9112"/>
                    <a:pt x="9695" y="9404"/>
                    <a:pt x="10060" y="9404"/>
                  </a:cubicBezTo>
                  <a:cubicBezTo>
                    <a:pt x="10351" y="9695"/>
                    <a:pt x="10643" y="9695"/>
                    <a:pt x="10934" y="9987"/>
                  </a:cubicBezTo>
                  <a:cubicBezTo>
                    <a:pt x="10934" y="9987"/>
                    <a:pt x="11226" y="9987"/>
                    <a:pt x="11518" y="10351"/>
                  </a:cubicBezTo>
                  <a:cubicBezTo>
                    <a:pt x="11882" y="10351"/>
                    <a:pt x="11882" y="10643"/>
                    <a:pt x="12174" y="10643"/>
                  </a:cubicBezTo>
                  <a:lnTo>
                    <a:pt x="12757" y="11226"/>
                  </a:lnTo>
                  <a:cubicBezTo>
                    <a:pt x="13048" y="11518"/>
                    <a:pt x="13340" y="11518"/>
                    <a:pt x="13704" y="11518"/>
                  </a:cubicBezTo>
                  <a:cubicBezTo>
                    <a:pt x="14288" y="11518"/>
                    <a:pt x="14579" y="10935"/>
                    <a:pt x="14579" y="10351"/>
                  </a:cubicBezTo>
                  <a:lnTo>
                    <a:pt x="14288" y="9112"/>
                  </a:lnTo>
                  <a:lnTo>
                    <a:pt x="13996" y="7873"/>
                  </a:lnTo>
                  <a:cubicBezTo>
                    <a:pt x="13996" y="6998"/>
                    <a:pt x="13704" y="6342"/>
                    <a:pt x="13704" y="5467"/>
                  </a:cubicBezTo>
                  <a:lnTo>
                    <a:pt x="13704" y="4228"/>
                  </a:lnTo>
                  <a:lnTo>
                    <a:pt x="13704" y="3645"/>
                  </a:lnTo>
                  <a:lnTo>
                    <a:pt x="13704" y="3062"/>
                  </a:lnTo>
                  <a:lnTo>
                    <a:pt x="13704" y="2406"/>
                  </a:lnTo>
                  <a:lnTo>
                    <a:pt x="13704" y="1823"/>
                  </a:lnTo>
                  <a:lnTo>
                    <a:pt x="13996" y="1531"/>
                  </a:lnTo>
                  <a:lnTo>
                    <a:pt x="13996" y="875"/>
                  </a:lnTo>
                  <a:lnTo>
                    <a:pt x="13996" y="583"/>
                  </a:lnTo>
                  <a:cubicBezTo>
                    <a:pt x="14288" y="583"/>
                    <a:pt x="13996"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62;p70">
              <a:extLst>
                <a:ext uri="{FF2B5EF4-FFF2-40B4-BE49-F238E27FC236}">
                  <a16:creationId xmlns:a16="http://schemas.microsoft.com/office/drawing/2014/main" id="{880D6FC7-1BE5-D53E-F738-B8153103257D}"/>
                </a:ext>
              </a:extLst>
            </p:cNvPr>
            <p:cNvSpPr/>
            <p:nvPr/>
          </p:nvSpPr>
          <p:spPr>
            <a:xfrm>
              <a:off x="5526937" y="3019072"/>
              <a:ext cx="142147" cy="100590"/>
            </a:xfrm>
            <a:custGeom>
              <a:avLst/>
              <a:gdLst/>
              <a:ahLst/>
              <a:cxnLst/>
              <a:rect l="l" t="t" r="r" b="b"/>
              <a:pathLst>
                <a:path w="15454" h="10936" extrusionOk="0">
                  <a:moveTo>
                    <a:pt x="15162" y="1"/>
                  </a:moveTo>
                  <a:cubicBezTo>
                    <a:pt x="14871" y="1"/>
                    <a:pt x="14579" y="1"/>
                    <a:pt x="14288" y="365"/>
                  </a:cubicBezTo>
                  <a:cubicBezTo>
                    <a:pt x="14288" y="949"/>
                    <a:pt x="13923" y="1240"/>
                    <a:pt x="13923" y="1532"/>
                  </a:cubicBezTo>
                  <a:cubicBezTo>
                    <a:pt x="13632" y="1823"/>
                    <a:pt x="13632" y="2188"/>
                    <a:pt x="13632" y="2188"/>
                  </a:cubicBezTo>
                  <a:lnTo>
                    <a:pt x="13632" y="2771"/>
                  </a:lnTo>
                  <a:cubicBezTo>
                    <a:pt x="13340" y="3354"/>
                    <a:pt x="13340" y="3646"/>
                    <a:pt x="13340" y="4010"/>
                  </a:cubicBezTo>
                  <a:lnTo>
                    <a:pt x="13340" y="5176"/>
                  </a:lnTo>
                  <a:lnTo>
                    <a:pt x="13048" y="6416"/>
                  </a:lnTo>
                  <a:lnTo>
                    <a:pt x="13048" y="7655"/>
                  </a:lnTo>
                  <a:lnTo>
                    <a:pt x="13048" y="7871"/>
                  </a:lnTo>
                  <a:lnTo>
                    <a:pt x="13048" y="7871"/>
                  </a:lnTo>
                  <a:cubicBezTo>
                    <a:pt x="12854" y="7785"/>
                    <a:pt x="12660" y="7655"/>
                    <a:pt x="12465" y="7655"/>
                  </a:cubicBezTo>
                  <a:cubicBezTo>
                    <a:pt x="12101" y="7290"/>
                    <a:pt x="11809" y="7290"/>
                    <a:pt x="11518" y="7290"/>
                  </a:cubicBezTo>
                  <a:cubicBezTo>
                    <a:pt x="10934" y="6999"/>
                    <a:pt x="10278" y="6707"/>
                    <a:pt x="9987" y="6416"/>
                  </a:cubicBezTo>
                  <a:cubicBezTo>
                    <a:pt x="9695" y="6416"/>
                    <a:pt x="9404" y="6416"/>
                    <a:pt x="9112" y="6124"/>
                  </a:cubicBezTo>
                  <a:lnTo>
                    <a:pt x="8164" y="6124"/>
                  </a:lnTo>
                  <a:cubicBezTo>
                    <a:pt x="7581" y="5833"/>
                    <a:pt x="6998" y="5833"/>
                    <a:pt x="6342" y="5468"/>
                  </a:cubicBezTo>
                  <a:cubicBezTo>
                    <a:pt x="5759" y="5468"/>
                    <a:pt x="5176" y="5468"/>
                    <a:pt x="4520" y="5176"/>
                  </a:cubicBezTo>
                  <a:lnTo>
                    <a:pt x="583" y="5176"/>
                  </a:lnTo>
                  <a:cubicBezTo>
                    <a:pt x="583" y="5176"/>
                    <a:pt x="292" y="5176"/>
                    <a:pt x="292" y="5468"/>
                  </a:cubicBezTo>
                  <a:cubicBezTo>
                    <a:pt x="0" y="5833"/>
                    <a:pt x="292" y="6124"/>
                    <a:pt x="583" y="6124"/>
                  </a:cubicBezTo>
                  <a:cubicBezTo>
                    <a:pt x="1822" y="6416"/>
                    <a:pt x="2989" y="6707"/>
                    <a:pt x="4228" y="6999"/>
                  </a:cubicBezTo>
                  <a:cubicBezTo>
                    <a:pt x="5176" y="7290"/>
                    <a:pt x="6342" y="7655"/>
                    <a:pt x="7581" y="7947"/>
                  </a:cubicBezTo>
                  <a:cubicBezTo>
                    <a:pt x="8164" y="7947"/>
                    <a:pt x="8456" y="8238"/>
                    <a:pt x="9112" y="8530"/>
                  </a:cubicBezTo>
                  <a:cubicBezTo>
                    <a:pt x="9695" y="8530"/>
                    <a:pt x="10278" y="8821"/>
                    <a:pt x="10934" y="9113"/>
                  </a:cubicBezTo>
                  <a:cubicBezTo>
                    <a:pt x="10934" y="9113"/>
                    <a:pt x="11226" y="9477"/>
                    <a:pt x="11518" y="9477"/>
                  </a:cubicBezTo>
                  <a:cubicBezTo>
                    <a:pt x="11809" y="9769"/>
                    <a:pt x="12101" y="9769"/>
                    <a:pt x="12101" y="9769"/>
                  </a:cubicBezTo>
                  <a:cubicBezTo>
                    <a:pt x="12465" y="10060"/>
                    <a:pt x="12757" y="10060"/>
                    <a:pt x="13048" y="10352"/>
                  </a:cubicBezTo>
                  <a:lnTo>
                    <a:pt x="13632" y="10644"/>
                  </a:lnTo>
                  <a:lnTo>
                    <a:pt x="13632" y="10935"/>
                  </a:lnTo>
                  <a:lnTo>
                    <a:pt x="14579" y="10935"/>
                  </a:lnTo>
                  <a:cubicBezTo>
                    <a:pt x="14871" y="10935"/>
                    <a:pt x="15454" y="10352"/>
                    <a:pt x="15162" y="9769"/>
                  </a:cubicBezTo>
                  <a:lnTo>
                    <a:pt x="15162" y="8821"/>
                  </a:lnTo>
                  <a:lnTo>
                    <a:pt x="15162" y="7655"/>
                  </a:lnTo>
                  <a:cubicBezTo>
                    <a:pt x="15162" y="7290"/>
                    <a:pt x="15162" y="6707"/>
                    <a:pt x="14871" y="6416"/>
                  </a:cubicBezTo>
                  <a:lnTo>
                    <a:pt x="14871" y="5176"/>
                  </a:lnTo>
                  <a:lnTo>
                    <a:pt x="14871" y="4302"/>
                  </a:lnTo>
                  <a:cubicBezTo>
                    <a:pt x="14871" y="3646"/>
                    <a:pt x="15162" y="3354"/>
                    <a:pt x="15162" y="3063"/>
                  </a:cubicBezTo>
                  <a:lnTo>
                    <a:pt x="15162" y="1823"/>
                  </a:lnTo>
                  <a:cubicBezTo>
                    <a:pt x="15162" y="1532"/>
                    <a:pt x="15162" y="1240"/>
                    <a:pt x="15454" y="949"/>
                  </a:cubicBezTo>
                  <a:lnTo>
                    <a:pt x="15454" y="657"/>
                  </a:lnTo>
                  <a:cubicBezTo>
                    <a:pt x="15454" y="365"/>
                    <a:pt x="15162" y="365"/>
                    <a:pt x="15162"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63;p70">
              <a:extLst>
                <a:ext uri="{FF2B5EF4-FFF2-40B4-BE49-F238E27FC236}">
                  <a16:creationId xmlns:a16="http://schemas.microsoft.com/office/drawing/2014/main" id="{CF1AD871-92C8-2894-DBD7-6DA8D2E9E6D6}"/>
                </a:ext>
              </a:extLst>
            </p:cNvPr>
            <p:cNvSpPr/>
            <p:nvPr/>
          </p:nvSpPr>
          <p:spPr>
            <a:xfrm>
              <a:off x="5532300" y="3109590"/>
              <a:ext cx="209872" cy="98272"/>
            </a:xfrm>
            <a:custGeom>
              <a:avLst/>
              <a:gdLst/>
              <a:ahLst/>
              <a:cxnLst/>
              <a:rect l="l" t="t" r="r" b="b"/>
              <a:pathLst>
                <a:path w="22817" h="10684" extrusionOk="0">
                  <a:moveTo>
                    <a:pt x="22015" y="1"/>
                  </a:moveTo>
                  <a:cubicBezTo>
                    <a:pt x="21869" y="1"/>
                    <a:pt x="21723" y="74"/>
                    <a:pt x="21577" y="219"/>
                  </a:cubicBezTo>
                  <a:cubicBezTo>
                    <a:pt x="21286" y="511"/>
                    <a:pt x="20994" y="803"/>
                    <a:pt x="20994" y="1459"/>
                  </a:cubicBezTo>
                  <a:cubicBezTo>
                    <a:pt x="20630" y="1459"/>
                    <a:pt x="20630" y="1750"/>
                    <a:pt x="20338" y="1750"/>
                  </a:cubicBezTo>
                  <a:lnTo>
                    <a:pt x="20046" y="2333"/>
                  </a:lnTo>
                  <a:cubicBezTo>
                    <a:pt x="19755" y="2625"/>
                    <a:pt x="19755" y="2917"/>
                    <a:pt x="19463" y="3573"/>
                  </a:cubicBezTo>
                  <a:lnTo>
                    <a:pt x="18807" y="4447"/>
                  </a:lnTo>
                  <a:cubicBezTo>
                    <a:pt x="18516" y="5103"/>
                    <a:pt x="18516" y="5395"/>
                    <a:pt x="18224" y="5687"/>
                  </a:cubicBezTo>
                  <a:cubicBezTo>
                    <a:pt x="18224" y="5978"/>
                    <a:pt x="17933" y="6561"/>
                    <a:pt x="17933" y="6926"/>
                  </a:cubicBezTo>
                  <a:cubicBezTo>
                    <a:pt x="17688" y="7170"/>
                    <a:pt x="17649" y="7620"/>
                    <a:pt x="17470" y="7930"/>
                  </a:cubicBezTo>
                  <a:lnTo>
                    <a:pt x="17470" y="7930"/>
                  </a:lnTo>
                  <a:cubicBezTo>
                    <a:pt x="17215" y="7702"/>
                    <a:pt x="16930" y="7509"/>
                    <a:pt x="16693" y="7509"/>
                  </a:cubicBezTo>
                  <a:cubicBezTo>
                    <a:pt x="16402" y="7217"/>
                    <a:pt x="15819" y="6926"/>
                    <a:pt x="15527" y="6926"/>
                  </a:cubicBezTo>
                  <a:cubicBezTo>
                    <a:pt x="15162" y="6561"/>
                    <a:pt x="14871" y="6561"/>
                    <a:pt x="14288" y="6270"/>
                  </a:cubicBezTo>
                  <a:cubicBezTo>
                    <a:pt x="13996" y="6270"/>
                    <a:pt x="13705" y="5978"/>
                    <a:pt x="13340" y="5978"/>
                  </a:cubicBezTo>
                  <a:lnTo>
                    <a:pt x="12174" y="5687"/>
                  </a:lnTo>
                  <a:cubicBezTo>
                    <a:pt x="11226" y="5395"/>
                    <a:pt x="10643" y="5395"/>
                    <a:pt x="9695" y="5103"/>
                  </a:cubicBezTo>
                  <a:cubicBezTo>
                    <a:pt x="9112" y="5103"/>
                    <a:pt x="8237" y="5103"/>
                    <a:pt x="7290" y="4739"/>
                  </a:cubicBezTo>
                  <a:lnTo>
                    <a:pt x="292" y="4739"/>
                  </a:lnTo>
                  <a:cubicBezTo>
                    <a:pt x="292" y="4739"/>
                    <a:pt x="0" y="5103"/>
                    <a:pt x="0" y="5395"/>
                  </a:cubicBezTo>
                  <a:cubicBezTo>
                    <a:pt x="0" y="5687"/>
                    <a:pt x="0" y="5978"/>
                    <a:pt x="292" y="5978"/>
                  </a:cubicBezTo>
                  <a:lnTo>
                    <a:pt x="2770" y="6270"/>
                  </a:lnTo>
                  <a:lnTo>
                    <a:pt x="4884" y="6270"/>
                  </a:lnTo>
                  <a:cubicBezTo>
                    <a:pt x="5759" y="6561"/>
                    <a:pt x="6415" y="6561"/>
                    <a:pt x="7290" y="6926"/>
                  </a:cubicBezTo>
                  <a:lnTo>
                    <a:pt x="8237" y="6926"/>
                  </a:lnTo>
                  <a:cubicBezTo>
                    <a:pt x="8821" y="6926"/>
                    <a:pt x="9112" y="7217"/>
                    <a:pt x="9404" y="7217"/>
                  </a:cubicBezTo>
                  <a:cubicBezTo>
                    <a:pt x="9695" y="7217"/>
                    <a:pt x="10060" y="7217"/>
                    <a:pt x="10643" y="7509"/>
                  </a:cubicBezTo>
                  <a:lnTo>
                    <a:pt x="11518" y="7801"/>
                  </a:lnTo>
                  <a:lnTo>
                    <a:pt x="12757" y="8092"/>
                  </a:lnTo>
                  <a:cubicBezTo>
                    <a:pt x="13049" y="8092"/>
                    <a:pt x="13340" y="8092"/>
                    <a:pt x="13705" y="8384"/>
                  </a:cubicBezTo>
                  <a:cubicBezTo>
                    <a:pt x="13996" y="8384"/>
                    <a:pt x="14288" y="8748"/>
                    <a:pt x="14579" y="8748"/>
                  </a:cubicBezTo>
                  <a:cubicBezTo>
                    <a:pt x="14871" y="9040"/>
                    <a:pt x="15162" y="9040"/>
                    <a:pt x="15527" y="9331"/>
                  </a:cubicBezTo>
                  <a:cubicBezTo>
                    <a:pt x="15819" y="9331"/>
                    <a:pt x="16110" y="9623"/>
                    <a:pt x="16402" y="9623"/>
                  </a:cubicBezTo>
                  <a:lnTo>
                    <a:pt x="17349" y="10206"/>
                  </a:lnTo>
                  <a:lnTo>
                    <a:pt x="17349" y="10571"/>
                  </a:lnTo>
                  <a:lnTo>
                    <a:pt x="17641" y="10571"/>
                  </a:lnTo>
                  <a:cubicBezTo>
                    <a:pt x="17794" y="10647"/>
                    <a:pt x="17948" y="10684"/>
                    <a:pt x="18090" y="10684"/>
                  </a:cubicBezTo>
                  <a:cubicBezTo>
                    <a:pt x="18490" y="10684"/>
                    <a:pt x="18807" y="10398"/>
                    <a:pt x="18807" y="9915"/>
                  </a:cubicBezTo>
                  <a:cubicBezTo>
                    <a:pt x="19172" y="9623"/>
                    <a:pt x="19172" y="9040"/>
                    <a:pt x="19172" y="8748"/>
                  </a:cubicBezTo>
                  <a:cubicBezTo>
                    <a:pt x="19463" y="8384"/>
                    <a:pt x="19463" y="7801"/>
                    <a:pt x="19755" y="7509"/>
                  </a:cubicBezTo>
                  <a:cubicBezTo>
                    <a:pt x="19755" y="7217"/>
                    <a:pt x="19755" y="6926"/>
                    <a:pt x="20046" y="6270"/>
                  </a:cubicBezTo>
                  <a:lnTo>
                    <a:pt x="20338" y="5395"/>
                  </a:lnTo>
                  <a:lnTo>
                    <a:pt x="20994" y="4156"/>
                  </a:lnTo>
                  <a:cubicBezTo>
                    <a:pt x="20994" y="3864"/>
                    <a:pt x="21286" y="3573"/>
                    <a:pt x="21286" y="2917"/>
                  </a:cubicBezTo>
                  <a:lnTo>
                    <a:pt x="21577" y="2625"/>
                  </a:lnTo>
                  <a:cubicBezTo>
                    <a:pt x="21577" y="2333"/>
                    <a:pt x="21869" y="2042"/>
                    <a:pt x="21869" y="2042"/>
                  </a:cubicBezTo>
                  <a:cubicBezTo>
                    <a:pt x="22160" y="1750"/>
                    <a:pt x="22160" y="1459"/>
                    <a:pt x="22452" y="1094"/>
                  </a:cubicBezTo>
                  <a:lnTo>
                    <a:pt x="22452" y="803"/>
                  </a:lnTo>
                  <a:cubicBezTo>
                    <a:pt x="22816" y="803"/>
                    <a:pt x="22816" y="511"/>
                    <a:pt x="22452" y="219"/>
                  </a:cubicBezTo>
                  <a:cubicBezTo>
                    <a:pt x="22306" y="74"/>
                    <a:pt x="22160" y="1"/>
                    <a:pt x="2201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64;p70">
              <a:extLst>
                <a:ext uri="{FF2B5EF4-FFF2-40B4-BE49-F238E27FC236}">
                  <a16:creationId xmlns:a16="http://schemas.microsoft.com/office/drawing/2014/main" id="{30BB4EE8-2D80-F154-A8DA-43F0C2C19BD7}"/>
                </a:ext>
              </a:extLst>
            </p:cNvPr>
            <p:cNvSpPr/>
            <p:nvPr/>
          </p:nvSpPr>
          <p:spPr>
            <a:xfrm>
              <a:off x="5610741" y="3186697"/>
              <a:ext cx="136794" cy="92542"/>
            </a:xfrm>
            <a:custGeom>
              <a:avLst/>
              <a:gdLst/>
              <a:ahLst/>
              <a:cxnLst/>
              <a:rect l="l" t="t" r="r" b="b"/>
              <a:pathLst>
                <a:path w="14872" h="10061" extrusionOk="0">
                  <a:moveTo>
                    <a:pt x="14872" y="1"/>
                  </a:moveTo>
                  <a:cubicBezTo>
                    <a:pt x="14580" y="1"/>
                    <a:pt x="14288" y="1"/>
                    <a:pt x="13924" y="365"/>
                  </a:cubicBezTo>
                  <a:cubicBezTo>
                    <a:pt x="13632" y="657"/>
                    <a:pt x="13341" y="948"/>
                    <a:pt x="13341" y="1240"/>
                  </a:cubicBezTo>
                  <a:lnTo>
                    <a:pt x="12758" y="1532"/>
                  </a:lnTo>
                  <a:lnTo>
                    <a:pt x="12466" y="2188"/>
                  </a:lnTo>
                  <a:cubicBezTo>
                    <a:pt x="12466" y="2479"/>
                    <a:pt x="12102" y="2771"/>
                    <a:pt x="12102" y="3354"/>
                  </a:cubicBezTo>
                  <a:lnTo>
                    <a:pt x="11518" y="4302"/>
                  </a:lnTo>
                  <a:cubicBezTo>
                    <a:pt x="11518" y="4885"/>
                    <a:pt x="11227" y="5176"/>
                    <a:pt x="11227" y="5468"/>
                  </a:cubicBezTo>
                  <a:lnTo>
                    <a:pt x="11227" y="6124"/>
                  </a:lnTo>
                  <a:lnTo>
                    <a:pt x="10935" y="6707"/>
                  </a:lnTo>
                  <a:lnTo>
                    <a:pt x="10935" y="7080"/>
                  </a:lnTo>
                  <a:lnTo>
                    <a:pt x="10935" y="7080"/>
                  </a:lnTo>
                  <a:cubicBezTo>
                    <a:pt x="10768" y="6999"/>
                    <a:pt x="10644" y="6999"/>
                    <a:pt x="10644" y="6999"/>
                  </a:cubicBezTo>
                  <a:lnTo>
                    <a:pt x="9696" y="6416"/>
                  </a:lnTo>
                  <a:cubicBezTo>
                    <a:pt x="9405" y="6416"/>
                    <a:pt x="9405" y="6416"/>
                    <a:pt x="9113" y="6124"/>
                  </a:cubicBezTo>
                  <a:cubicBezTo>
                    <a:pt x="8821" y="6124"/>
                    <a:pt x="8457" y="6124"/>
                    <a:pt x="8165" y="5832"/>
                  </a:cubicBezTo>
                  <a:cubicBezTo>
                    <a:pt x="7874" y="5832"/>
                    <a:pt x="7291" y="5468"/>
                    <a:pt x="6634" y="5468"/>
                  </a:cubicBezTo>
                  <a:cubicBezTo>
                    <a:pt x="5760" y="5176"/>
                    <a:pt x="4812" y="4885"/>
                    <a:pt x="3646" y="4593"/>
                  </a:cubicBezTo>
                  <a:cubicBezTo>
                    <a:pt x="2698" y="4302"/>
                    <a:pt x="1532" y="4302"/>
                    <a:pt x="584" y="4010"/>
                  </a:cubicBezTo>
                  <a:cubicBezTo>
                    <a:pt x="293" y="4010"/>
                    <a:pt x="1" y="4302"/>
                    <a:pt x="1" y="4593"/>
                  </a:cubicBezTo>
                  <a:cubicBezTo>
                    <a:pt x="1" y="4885"/>
                    <a:pt x="1" y="5176"/>
                    <a:pt x="293" y="5176"/>
                  </a:cubicBezTo>
                  <a:cubicBezTo>
                    <a:pt x="2407" y="5832"/>
                    <a:pt x="4229" y="6416"/>
                    <a:pt x="6051" y="7290"/>
                  </a:cubicBezTo>
                  <a:cubicBezTo>
                    <a:pt x="6634" y="7290"/>
                    <a:pt x="6999" y="7655"/>
                    <a:pt x="7582" y="7946"/>
                  </a:cubicBezTo>
                  <a:cubicBezTo>
                    <a:pt x="7874" y="7946"/>
                    <a:pt x="7874" y="7946"/>
                    <a:pt x="8165" y="8238"/>
                  </a:cubicBezTo>
                  <a:cubicBezTo>
                    <a:pt x="8457" y="8238"/>
                    <a:pt x="8821" y="8238"/>
                    <a:pt x="8821" y="8529"/>
                  </a:cubicBezTo>
                  <a:lnTo>
                    <a:pt x="9405" y="8821"/>
                  </a:lnTo>
                  <a:lnTo>
                    <a:pt x="9988" y="9113"/>
                  </a:lnTo>
                  <a:cubicBezTo>
                    <a:pt x="10279" y="9113"/>
                    <a:pt x="10279" y="9477"/>
                    <a:pt x="10644" y="9477"/>
                  </a:cubicBezTo>
                  <a:cubicBezTo>
                    <a:pt x="10935" y="9477"/>
                    <a:pt x="10935" y="9769"/>
                    <a:pt x="10935" y="9769"/>
                  </a:cubicBezTo>
                  <a:lnTo>
                    <a:pt x="11227" y="10060"/>
                  </a:lnTo>
                  <a:lnTo>
                    <a:pt x="11810" y="10060"/>
                  </a:lnTo>
                  <a:cubicBezTo>
                    <a:pt x="12466" y="10060"/>
                    <a:pt x="13049" y="9769"/>
                    <a:pt x="13049" y="9113"/>
                  </a:cubicBezTo>
                  <a:cubicBezTo>
                    <a:pt x="12758" y="8821"/>
                    <a:pt x="12758" y="8529"/>
                    <a:pt x="13049" y="8238"/>
                  </a:cubicBezTo>
                  <a:lnTo>
                    <a:pt x="13049" y="6999"/>
                  </a:lnTo>
                  <a:lnTo>
                    <a:pt x="13049" y="6124"/>
                  </a:lnTo>
                  <a:cubicBezTo>
                    <a:pt x="13049" y="5468"/>
                    <a:pt x="13049" y="5176"/>
                    <a:pt x="13341" y="4885"/>
                  </a:cubicBezTo>
                  <a:lnTo>
                    <a:pt x="13632" y="4010"/>
                  </a:lnTo>
                  <a:lnTo>
                    <a:pt x="13632" y="3354"/>
                  </a:lnTo>
                  <a:lnTo>
                    <a:pt x="13924" y="2771"/>
                  </a:lnTo>
                  <a:lnTo>
                    <a:pt x="14288" y="2479"/>
                  </a:lnTo>
                  <a:lnTo>
                    <a:pt x="14288" y="1823"/>
                  </a:lnTo>
                  <a:cubicBezTo>
                    <a:pt x="14580" y="1532"/>
                    <a:pt x="14580" y="1240"/>
                    <a:pt x="14872" y="948"/>
                  </a:cubicBezTo>
                  <a:lnTo>
                    <a:pt x="14872" y="1"/>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65;p70">
              <a:extLst>
                <a:ext uri="{FF2B5EF4-FFF2-40B4-BE49-F238E27FC236}">
                  <a16:creationId xmlns:a16="http://schemas.microsoft.com/office/drawing/2014/main" id="{80925F4D-4981-02B0-D6D6-AA19888446F5}"/>
                </a:ext>
              </a:extLst>
            </p:cNvPr>
            <p:cNvSpPr/>
            <p:nvPr/>
          </p:nvSpPr>
          <p:spPr>
            <a:xfrm>
              <a:off x="5987567" y="2925573"/>
              <a:ext cx="170937" cy="138109"/>
            </a:xfrm>
            <a:custGeom>
              <a:avLst/>
              <a:gdLst/>
              <a:ahLst/>
              <a:cxnLst/>
              <a:rect l="l" t="t" r="r" b="b"/>
              <a:pathLst>
                <a:path w="18584" h="15015" extrusionOk="0">
                  <a:moveTo>
                    <a:pt x="10849" y="1"/>
                  </a:moveTo>
                  <a:cubicBezTo>
                    <a:pt x="9764" y="1"/>
                    <a:pt x="8569" y="238"/>
                    <a:pt x="7290" y="762"/>
                  </a:cubicBezTo>
                  <a:cubicBezTo>
                    <a:pt x="0" y="4116"/>
                    <a:pt x="656" y="11114"/>
                    <a:pt x="1823" y="12936"/>
                  </a:cubicBezTo>
                  <a:cubicBezTo>
                    <a:pt x="2718" y="13975"/>
                    <a:pt x="5306" y="15014"/>
                    <a:pt x="8103" y="15014"/>
                  </a:cubicBezTo>
                  <a:cubicBezTo>
                    <a:pt x="10996" y="15014"/>
                    <a:pt x="14114" y="13903"/>
                    <a:pt x="15819" y="10530"/>
                  </a:cubicBezTo>
                  <a:cubicBezTo>
                    <a:pt x="18583" y="5241"/>
                    <a:pt x="15946" y="1"/>
                    <a:pt x="10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66;p70">
              <a:extLst>
                <a:ext uri="{FF2B5EF4-FFF2-40B4-BE49-F238E27FC236}">
                  <a16:creationId xmlns:a16="http://schemas.microsoft.com/office/drawing/2014/main" id="{5E2ED033-8E6C-76DF-92D8-B182B4D80447}"/>
                </a:ext>
              </a:extLst>
            </p:cNvPr>
            <p:cNvSpPr/>
            <p:nvPr/>
          </p:nvSpPr>
          <p:spPr>
            <a:xfrm>
              <a:off x="5984734" y="2953876"/>
              <a:ext cx="134255" cy="100857"/>
            </a:xfrm>
            <a:custGeom>
              <a:avLst/>
              <a:gdLst/>
              <a:ahLst/>
              <a:cxnLst/>
              <a:rect l="l" t="t" r="r" b="b"/>
              <a:pathLst>
                <a:path w="14596" h="10965" extrusionOk="0">
                  <a:moveTo>
                    <a:pt x="7510" y="0"/>
                  </a:moveTo>
                  <a:cubicBezTo>
                    <a:pt x="5788" y="0"/>
                    <a:pt x="0" y="5388"/>
                    <a:pt x="2787" y="9567"/>
                  </a:cubicBezTo>
                  <a:lnTo>
                    <a:pt x="3661" y="9859"/>
                  </a:lnTo>
                  <a:cubicBezTo>
                    <a:pt x="4396" y="10454"/>
                    <a:pt x="5684" y="10964"/>
                    <a:pt x="7196" y="10964"/>
                  </a:cubicBezTo>
                  <a:cubicBezTo>
                    <a:pt x="8835" y="10964"/>
                    <a:pt x="10737" y="10364"/>
                    <a:pt x="12482" y="8620"/>
                  </a:cubicBezTo>
                  <a:cubicBezTo>
                    <a:pt x="14596" y="6506"/>
                    <a:pt x="14013" y="5267"/>
                    <a:pt x="13721" y="4975"/>
                  </a:cubicBezTo>
                  <a:cubicBezTo>
                    <a:pt x="13586" y="4848"/>
                    <a:pt x="13423" y="4792"/>
                    <a:pt x="13238" y="4792"/>
                  </a:cubicBezTo>
                  <a:cubicBezTo>
                    <a:pt x="11818" y="4792"/>
                    <a:pt x="9113" y="8086"/>
                    <a:pt x="8079" y="8086"/>
                  </a:cubicBezTo>
                  <a:cubicBezTo>
                    <a:pt x="8007" y="8086"/>
                    <a:pt x="7944" y="8070"/>
                    <a:pt x="7889" y="8037"/>
                  </a:cubicBezTo>
                  <a:cubicBezTo>
                    <a:pt x="7015" y="7745"/>
                    <a:pt x="14304" y="2569"/>
                    <a:pt x="12482" y="747"/>
                  </a:cubicBezTo>
                  <a:cubicBezTo>
                    <a:pt x="12317" y="551"/>
                    <a:pt x="12121" y="464"/>
                    <a:pt x="11902" y="464"/>
                  </a:cubicBezTo>
                  <a:cubicBezTo>
                    <a:pt x="10118" y="464"/>
                    <a:pt x="6767" y="6222"/>
                    <a:pt x="5833" y="6222"/>
                  </a:cubicBezTo>
                  <a:cubicBezTo>
                    <a:pt x="5812" y="6222"/>
                    <a:pt x="5793" y="6220"/>
                    <a:pt x="5775" y="6214"/>
                  </a:cubicBezTo>
                  <a:cubicBezTo>
                    <a:pt x="4901" y="5631"/>
                    <a:pt x="8837" y="1039"/>
                    <a:pt x="7889" y="164"/>
                  </a:cubicBezTo>
                  <a:cubicBezTo>
                    <a:pt x="7811" y="53"/>
                    <a:pt x="7680" y="0"/>
                    <a:pt x="7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67;p70">
              <a:extLst>
                <a:ext uri="{FF2B5EF4-FFF2-40B4-BE49-F238E27FC236}">
                  <a16:creationId xmlns:a16="http://schemas.microsoft.com/office/drawing/2014/main" id="{BA266D92-50CF-A41A-EF35-7046C9A459B7}"/>
                </a:ext>
              </a:extLst>
            </p:cNvPr>
            <p:cNvSpPr/>
            <p:nvPr/>
          </p:nvSpPr>
          <p:spPr>
            <a:xfrm>
              <a:off x="5965437" y="3131693"/>
              <a:ext cx="172933" cy="133786"/>
            </a:xfrm>
            <a:custGeom>
              <a:avLst/>
              <a:gdLst/>
              <a:ahLst/>
              <a:cxnLst/>
              <a:rect l="l" t="t" r="r" b="b"/>
              <a:pathLst>
                <a:path w="18801" h="14545" extrusionOk="0">
                  <a:moveTo>
                    <a:pt x="10925" y="1"/>
                  </a:moveTo>
                  <a:cubicBezTo>
                    <a:pt x="9778" y="1"/>
                    <a:pt x="8544" y="273"/>
                    <a:pt x="7290" y="878"/>
                  </a:cubicBezTo>
                  <a:cubicBezTo>
                    <a:pt x="1" y="4523"/>
                    <a:pt x="875" y="11156"/>
                    <a:pt x="2115" y="12979"/>
                  </a:cubicBezTo>
                  <a:cubicBezTo>
                    <a:pt x="2878" y="13864"/>
                    <a:pt x="4867" y="14544"/>
                    <a:pt x="7169" y="14544"/>
                  </a:cubicBezTo>
                  <a:cubicBezTo>
                    <a:pt x="10365" y="14544"/>
                    <a:pt x="14161" y="13232"/>
                    <a:pt x="16111" y="9334"/>
                  </a:cubicBezTo>
                  <a:cubicBezTo>
                    <a:pt x="18801" y="4480"/>
                    <a:pt x="15579" y="1"/>
                    <a:pt x="10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68;p70">
              <a:extLst>
                <a:ext uri="{FF2B5EF4-FFF2-40B4-BE49-F238E27FC236}">
                  <a16:creationId xmlns:a16="http://schemas.microsoft.com/office/drawing/2014/main" id="{ED3AD67D-D4E9-57C8-A0F2-F4F5DD544B9D}"/>
                </a:ext>
              </a:extLst>
            </p:cNvPr>
            <p:cNvSpPr/>
            <p:nvPr/>
          </p:nvSpPr>
          <p:spPr>
            <a:xfrm>
              <a:off x="5967700" y="3163619"/>
              <a:ext cx="129168" cy="93995"/>
            </a:xfrm>
            <a:custGeom>
              <a:avLst/>
              <a:gdLst/>
              <a:ahLst/>
              <a:cxnLst/>
              <a:rect l="l" t="t" r="r" b="b"/>
              <a:pathLst>
                <a:path w="14043" h="10219" extrusionOk="0">
                  <a:moveTo>
                    <a:pt x="5804" y="0"/>
                  </a:moveTo>
                  <a:cubicBezTo>
                    <a:pt x="4399" y="0"/>
                    <a:pt x="0" y="4409"/>
                    <a:pt x="2816" y="8633"/>
                  </a:cubicBezTo>
                  <a:lnTo>
                    <a:pt x="3399" y="9216"/>
                  </a:lnTo>
                  <a:cubicBezTo>
                    <a:pt x="4105" y="9787"/>
                    <a:pt x="5383" y="10219"/>
                    <a:pt x="6884" y="10219"/>
                  </a:cubicBezTo>
                  <a:cubicBezTo>
                    <a:pt x="8641" y="10219"/>
                    <a:pt x="10703" y="9628"/>
                    <a:pt x="12511" y="7977"/>
                  </a:cubicBezTo>
                  <a:cubicBezTo>
                    <a:pt x="13751" y="6519"/>
                    <a:pt x="14042" y="4988"/>
                    <a:pt x="13751" y="4332"/>
                  </a:cubicBezTo>
                  <a:cubicBezTo>
                    <a:pt x="13641" y="4255"/>
                    <a:pt x="13514" y="4219"/>
                    <a:pt x="13374" y="4219"/>
                  </a:cubicBezTo>
                  <a:cubicBezTo>
                    <a:pt x="12029" y="4219"/>
                    <a:pt x="9428" y="7446"/>
                    <a:pt x="8168" y="7446"/>
                  </a:cubicBezTo>
                  <a:cubicBezTo>
                    <a:pt x="8078" y="7446"/>
                    <a:pt x="7995" y="7429"/>
                    <a:pt x="7919" y="7394"/>
                  </a:cubicBezTo>
                  <a:cubicBezTo>
                    <a:pt x="7336" y="7102"/>
                    <a:pt x="9158" y="5571"/>
                    <a:pt x="10106" y="3749"/>
                  </a:cubicBezTo>
                  <a:cubicBezTo>
                    <a:pt x="11272" y="1635"/>
                    <a:pt x="11564" y="396"/>
                    <a:pt x="10689" y="104"/>
                  </a:cubicBezTo>
                  <a:cubicBezTo>
                    <a:pt x="10657" y="97"/>
                    <a:pt x="10623" y="93"/>
                    <a:pt x="10588" y="93"/>
                  </a:cubicBezTo>
                  <a:cubicBezTo>
                    <a:pt x="9278" y="93"/>
                    <a:pt x="6089" y="5280"/>
                    <a:pt x="5805" y="5280"/>
                  </a:cubicBezTo>
                  <a:cubicBezTo>
                    <a:pt x="5222" y="4988"/>
                    <a:pt x="7044" y="1343"/>
                    <a:pt x="6097" y="104"/>
                  </a:cubicBezTo>
                  <a:cubicBezTo>
                    <a:pt x="6026" y="34"/>
                    <a:pt x="5927" y="0"/>
                    <a:pt x="5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69;p70">
              <a:extLst>
                <a:ext uri="{FF2B5EF4-FFF2-40B4-BE49-F238E27FC236}">
                  <a16:creationId xmlns:a16="http://schemas.microsoft.com/office/drawing/2014/main" id="{21CD490E-6D55-01F2-F291-9E8D68E096B7}"/>
                </a:ext>
              </a:extLst>
            </p:cNvPr>
            <p:cNvSpPr/>
            <p:nvPr/>
          </p:nvSpPr>
          <p:spPr>
            <a:xfrm>
              <a:off x="5755574" y="2915428"/>
              <a:ext cx="179105" cy="170928"/>
            </a:xfrm>
            <a:custGeom>
              <a:avLst/>
              <a:gdLst/>
              <a:ahLst/>
              <a:cxnLst/>
              <a:rect l="l" t="t" r="r" b="b"/>
              <a:pathLst>
                <a:path w="19472" h="18583" extrusionOk="0">
                  <a:moveTo>
                    <a:pt x="11563" y="0"/>
                  </a:moveTo>
                  <a:cubicBezTo>
                    <a:pt x="10128" y="0"/>
                    <a:pt x="8724" y="450"/>
                    <a:pt x="7654" y="1282"/>
                  </a:cubicBezTo>
                  <a:cubicBezTo>
                    <a:pt x="0" y="7041"/>
                    <a:pt x="7290" y="17392"/>
                    <a:pt x="9112" y="18267"/>
                  </a:cubicBezTo>
                  <a:cubicBezTo>
                    <a:pt x="9422" y="18477"/>
                    <a:pt x="9846" y="18583"/>
                    <a:pt x="10344" y="18583"/>
                  </a:cubicBezTo>
                  <a:cubicBezTo>
                    <a:pt x="12780" y="18583"/>
                    <a:pt x="16964" y="16061"/>
                    <a:pt x="17933" y="10977"/>
                  </a:cubicBezTo>
                  <a:cubicBezTo>
                    <a:pt x="19472" y="3228"/>
                    <a:pt x="15407" y="0"/>
                    <a:pt x="115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70;p70">
              <a:extLst>
                <a:ext uri="{FF2B5EF4-FFF2-40B4-BE49-F238E27FC236}">
                  <a16:creationId xmlns:a16="http://schemas.microsoft.com/office/drawing/2014/main" id="{6811077E-9FF9-FE5D-F3D3-9264136C892B}"/>
                </a:ext>
              </a:extLst>
            </p:cNvPr>
            <p:cNvSpPr/>
            <p:nvPr/>
          </p:nvSpPr>
          <p:spPr>
            <a:xfrm>
              <a:off x="5803174" y="2943979"/>
              <a:ext cx="102494" cy="131624"/>
            </a:xfrm>
            <a:custGeom>
              <a:avLst/>
              <a:gdLst/>
              <a:ahLst/>
              <a:cxnLst/>
              <a:rect l="l" t="t" r="r" b="b"/>
              <a:pathLst>
                <a:path w="11143" h="14310" extrusionOk="0">
                  <a:moveTo>
                    <a:pt x="4302" y="1"/>
                  </a:moveTo>
                  <a:cubicBezTo>
                    <a:pt x="293" y="1"/>
                    <a:pt x="1" y="12466"/>
                    <a:pt x="5468" y="14288"/>
                  </a:cubicBezTo>
                  <a:cubicBezTo>
                    <a:pt x="5529" y="14302"/>
                    <a:pt x="5593" y="14309"/>
                    <a:pt x="5662" y="14309"/>
                  </a:cubicBezTo>
                  <a:cubicBezTo>
                    <a:pt x="7000" y="14309"/>
                    <a:pt x="9797" y="11664"/>
                    <a:pt x="10352" y="8821"/>
                  </a:cubicBezTo>
                  <a:cubicBezTo>
                    <a:pt x="11143" y="5790"/>
                    <a:pt x="10266" y="2283"/>
                    <a:pt x="9390" y="2283"/>
                  </a:cubicBezTo>
                  <a:cubicBezTo>
                    <a:pt x="9297" y="2283"/>
                    <a:pt x="9204" y="2322"/>
                    <a:pt x="9113" y="2406"/>
                  </a:cubicBezTo>
                  <a:cubicBezTo>
                    <a:pt x="7970" y="3620"/>
                    <a:pt x="7038" y="10361"/>
                    <a:pt x="6178" y="10361"/>
                  </a:cubicBezTo>
                  <a:cubicBezTo>
                    <a:pt x="6160" y="10361"/>
                    <a:pt x="6142" y="10358"/>
                    <a:pt x="6124" y="10352"/>
                  </a:cubicBezTo>
                  <a:cubicBezTo>
                    <a:pt x="5468" y="9987"/>
                    <a:pt x="6416" y="292"/>
                    <a:pt x="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71;p70">
              <a:extLst>
                <a:ext uri="{FF2B5EF4-FFF2-40B4-BE49-F238E27FC236}">
                  <a16:creationId xmlns:a16="http://schemas.microsoft.com/office/drawing/2014/main" id="{F2919E71-AAFE-71A7-F7B7-89C3A2C45F57}"/>
                </a:ext>
              </a:extLst>
            </p:cNvPr>
            <p:cNvSpPr/>
            <p:nvPr/>
          </p:nvSpPr>
          <p:spPr>
            <a:xfrm>
              <a:off x="5730767" y="3143273"/>
              <a:ext cx="117340" cy="154610"/>
            </a:xfrm>
            <a:custGeom>
              <a:avLst/>
              <a:gdLst/>
              <a:ahLst/>
              <a:cxnLst/>
              <a:rect l="l" t="t" r="r" b="b"/>
              <a:pathLst>
                <a:path w="12757" h="16809" extrusionOk="0">
                  <a:moveTo>
                    <a:pt x="4754" y="1"/>
                  </a:moveTo>
                  <a:cubicBezTo>
                    <a:pt x="4301" y="1"/>
                    <a:pt x="3834" y="66"/>
                    <a:pt x="3353" y="202"/>
                  </a:cubicBezTo>
                  <a:cubicBezTo>
                    <a:pt x="875" y="785"/>
                    <a:pt x="0" y="4139"/>
                    <a:pt x="583" y="8731"/>
                  </a:cubicBezTo>
                  <a:cubicBezTo>
                    <a:pt x="1166" y="12741"/>
                    <a:pt x="3814" y="16809"/>
                    <a:pt x="6746" y="16809"/>
                  </a:cubicBezTo>
                  <a:cubicBezTo>
                    <a:pt x="7118" y="16809"/>
                    <a:pt x="7495" y="16743"/>
                    <a:pt x="7873" y="16604"/>
                  </a:cubicBezTo>
                  <a:cubicBezTo>
                    <a:pt x="11226" y="15364"/>
                    <a:pt x="12757" y="10553"/>
                    <a:pt x="11226" y="5961"/>
                  </a:cubicBezTo>
                  <a:cubicBezTo>
                    <a:pt x="9665" y="2339"/>
                    <a:pt x="7462" y="1"/>
                    <a:pt x="4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72;p70">
              <a:extLst>
                <a:ext uri="{FF2B5EF4-FFF2-40B4-BE49-F238E27FC236}">
                  <a16:creationId xmlns:a16="http://schemas.microsoft.com/office/drawing/2014/main" id="{09D9D5C3-06D3-6E7A-B542-C3AD949C64CD}"/>
                </a:ext>
              </a:extLst>
            </p:cNvPr>
            <p:cNvSpPr/>
            <p:nvPr/>
          </p:nvSpPr>
          <p:spPr>
            <a:xfrm>
              <a:off x="5747525" y="3181454"/>
              <a:ext cx="78460" cy="103147"/>
            </a:xfrm>
            <a:custGeom>
              <a:avLst/>
              <a:gdLst/>
              <a:ahLst/>
              <a:cxnLst/>
              <a:rect l="l" t="t" r="r" b="b"/>
              <a:pathLst>
                <a:path w="8530" h="11214" extrusionOk="0">
                  <a:moveTo>
                    <a:pt x="4583" y="0"/>
                  </a:moveTo>
                  <a:cubicBezTo>
                    <a:pt x="3992" y="0"/>
                    <a:pt x="3660" y="680"/>
                    <a:pt x="3937" y="2102"/>
                  </a:cubicBezTo>
                  <a:cubicBezTo>
                    <a:pt x="4229" y="5455"/>
                    <a:pt x="4885" y="6986"/>
                    <a:pt x="4229" y="7277"/>
                  </a:cubicBezTo>
                  <a:cubicBezTo>
                    <a:pt x="3409" y="7277"/>
                    <a:pt x="3101" y="2989"/>
                    <a:pt x="1806" y="2989"/>
                  </a:cubicBezTo>
                  <a:cubicBezTo>
                    <a:pt x="1719" y="2989"/>
                    <a:pt x="1628" y="3008"/>
                    <a:pt x="1531" y="3049"/>
                  </a:cubicBezTo>
                  <a:cubicBezTo>
                    <a:pt x="1" y="3924"/>
                    <a:pt x="584" y="6986"/>
                    <a:pt x="1240" y="8516"/>
                  </a:cubicBezTo>
                  <a:cubicBezTo>
                    <a:pt x="2115" y="10630"/>
                    <a:pt x="3645" y="11213"/>
                    <a:pt x="5468" y="11213"/>
                  </a:cubicBezTo>
                  <a:cubicBezTo>
                    <a:pt x="7582" y="11213"/>
                    <a:pt x="8529" y="5746"/>
                    <a:pt x="6999" y="2393"/>
                  </a:cubicBezTo>
                  <a:cubicBezTo>
                    <a:pt x="6196" y="826"/>
                    <a:pt x="5233" y="0"/>
                    <a:pt x="4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73;p70">
              <a:extLst>
                <a:ext uri="{FF2B5EF4-FFF2-40B4-BE49-F238E27FC236}">
                  <a16:creationId xmlns:a16="http://schemas.microsoft.com/office/drawing/2014/main" id="{D3D7E533-DFFC-D4DF-C92D-711883C20FA3}"/>
                </a:ext>
              </a:extLst>
            </p:cNvPr>
            <p:cNvSpPr/>
            <p:nvPr/>
          </p:nvSpPr>
          <p:spPr>
            <a:xfrm>
              <a:off x="5982711" y="3004824"/>
              <a:ext cx="85303" cy="65564"/>
            </a:xfrm>
            <a:custGeom>
              <a:avLst/>
              <a:gdLst/>
              <a:ahLst/>
              <a:cxnLst/>
              <a:rect l="l" t="t" r="r" b="b"/>
              <a:pathLst>
                <a:path w="9274" h="7128" extrusionOk="0">
                  <a:moveTo>
                    <a:pt x="1517" y="1"/>
                  </a:moveTo>
                  <a:cubicBezTo>
                    <a:pt x="1" y="1"/>
                    <a:pt x="264" y="2581"/>
                    <a:pt x="528" y="3372"/>
                  </a:cubicBezTo>
                  <a:cubicBezTo>
                    <a:pt x="1184" y="6725"/>
                    <a:pt x="528" y="6725"/>
                    <a:pt x="820" y="7017"/>
                  </a:cubicBezTo>
                  <a:cubicBezTo>
                    <a:pt x="899" y="7096"/>
                    <a:pt x="1016" y="7127"/>
                    <a:pt x="1170" y="7127"/>
                  </a:cubicBezTo>
                  <a:cubicBezTo>
                    <a:pt x="1722" y="7127"/>
                    <a:pt x="2747" y="6725"/>
                    <a:pt x="4173" y="6725"/>
                  </a:cubicBezTo>
                  <a:cubicBezTo>
                    <a:pt x="5210" y="6725"/>
                    <a:pt x="6337" y="6840"/>
                    <a:pt x="7233" y="6840"/>
                  </a:cubicBezTo>
                  <a:cubicBezTo>
                    <a:pt x="8477" y="6840"/>
                    <a:pt x="9274" y="6619"/>
                    <a:pt x="8765" y="5559"/>
                  </a:cubicBezTo>
                  <a:cubicBezTo>
                    <a:pt x="7991" y="4192"/>
                    <a:pt x="6277" y="3936"/>
                    <a:pt x="5100" y="3936"/>
                  </a:cubicBezTo>
                  <a:cubicBezTo>
                    <a:pt x="4394" y="3936"/>
                    <a:pt x="3881" y="4028"/>
                    <a:pt x="3881" y="4028"/>
                  </a:cubicBezTo>
                  <a:cubicBezTo>
                    <a:pt x="3590" y="1914"/>
                    <a:pt x="3298" y="675"/>
                    <a:pt x="2059" y="92"/>
                  </a:cubicBezTo>
                  <a:cubicBezTo>
                    <a:pt x="1857" y="29"/>
                    <a:pt x="1677" y="1"/>
                    <a:pt x="151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74;p70">
              <a:extLst>
                <a:ext uri="{FF2B5EF4-FFF2-40B4-BE49-F238E27FC236}">
                  <a16:creationId xmlns:a16="http://schemas.microsoft.com/office/drawing/2014/main" id="{6E417584-8C7B-FDC6-C8AC-055612FC320A}"/>
                </a:ext>
              </a:extLst>
            </p:cNvPr>
            <p:cNvSpPr/>
            <p:nvPr/>
          </p:nvSpPr>
          <p:spPr>
            <a:xfrm>
              <a:off x="5962760" y="3210391"/>
              <a:ext cx="89184" cy="69574"/>
            </a:xfrm>
            <a:custGeom>
              <a:avLst/>
              <a:gdLst/>
              <a:ahLst/>
              <a:cxnLst/>
              <a:rect l="l" t="t" r="r" b="b"/>
              <a:pathLst>
                <a:path w="9696" h="7564" extrusionOk="0">
                  <a:moveTo>
                    <a:pt x="1337" y="1"/>
                  </a:moveTo>
                  <a:cubicBezTo>
                    <a:pt x="0" y="1"/>
                    <a:pt x="0" y="2193"/>
                    <a:pt x="0" y="3256"/>
                  </a:cubicBezTo>
                  <a:cubicBezTo>
                    <a:pt x="0" y="5079"/>
                    <a:pt x="583" y="6537"/>
                    <a:pt x="875" y="6901"/>
                  </a:cubicBezTo>
                  <a:cubicBezTo>
                    <a:pt x="1111" y="7137"/>
                    <a:pt x="1967" y="7564"/>
                    <a:pt x="3405" y="7564"/>
                  </a:cubicBezTo>
                  <a:cubicBezTo>
                    <a:pt x="3744" y="7564"/>
                    <a:pt x="4116" y="7540"/>
                    <a:pt x="4520" y="7484"/>
                  </a:cubicBezTo>
                  <a:cubicBezTo>
                    <a:pt x="6634" y="7484"/>
                    <a:pt x="9695" y="7193"/>
                    <a:pt x="8820" y="5370"/>
                  </a:cubicBezTo>
                  <a:cubicBezTo>
                    <a:pt x="8022" y="4008"/>
                    <a:pt x="6224" y="3766"/>
                    <a:pt x="5047" y="3766"/>
                  </a:cubicBezTo>
                  <a:cubicBezTo>
                    <a:pt x="4397" y="3766"/>
                    <a:pt x="3936" y="3840"/>
                    <a:pt x="3936" y="3840"/>
                  </a:cubicBezTo>
                  <a:cubicBezTo>
                    <a:pt x="3645" y="2017"/>
                    <a:pt x="3353" y="486"/>
                    <a:pt x="2114" y="195"/>
                  </a:cubicBezTo>
                  <a:cubicBezTo>
                    <a:pt x="1815" y="61"/>
                    <a:pt x="1558" y="1"/>
                    <a:pt x="1337" y="1"/>
                  </a:cubicBezTo>
                  <a:close/>
                </a:path>
              </a:pathLst>
            </a:custGeom>
            <a:solidFill>
              <a:srgbClr val="3A7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5;p70">
              <a:extLst>
                <a:ext uri="{FF2B5EF4-FFF2-40B4-BE49-F238E27FC236}">
                  <a16:creationId xmlns:a16="http://schemas.microsoft.com/office/drawing/2014/main" id="{AE7054E4-186A-3D4E-28B7-F9C46EA0624E}"/>
                </a:ext>
              </a:extLst>
            </p:cNvPr>
            <p:cNvSpPr/>
            <p:nvPr/>
          </p:nvSpPr>
          <p:spPr>
            <a:xfrm>
              <a:off x="5805860" y="3049922"/>
              <a:ext cx="100581" cy="59006"/>
            </a:xfrm>
            <a:custGeom>
              <a:avLst/>
              <a:gdLst/>
              <a:ahLst/>
              <a:cxnLst/>
              <a:rect l="l" t="t" r="r" b="b"/>
              <a:pathLst>
                <a:path w="10935" h="6415" extrusionOk="0">
                  <a:moveTo>
                    <a:pt x="1531" y="0"/>
                  </a:moveTo>
                  <a:cubicBezTo>
                    <a:pt x="1" y="0"/>
                    <a:pt x="657" y="1822"/>
                    <a:pt x="2479" y="4301"/>
                  </a:cubicBezTo>
                  <a:cubicBezTo>
                    <a:pt x="3645" y="5467"/>
                    <a:pt x="4010" y="6415"/>
                    <a:pt x="4593" y="6415"/>
                  </a:cubicBezTo>
                  <a:cubicBezTo>
                    <a:pt x="5176" y="6415"/>
                    <a:pt x="6124" y="5467"/>
                    <a:pt x="7655" y="4301"/>
                  </a:cubicBezTo>
                  <a:cubicBezTo>
                    <a:pt x="8821" y="3353"/>
                    <a:pt x="10935" y="2479"/>
                    <a:pt x="10352" y="1239"/>
                  </a:cubicBezTo>
                  <a:cubicBezTo>
                    <a:pt x="10067" y="821"/>
                    <a:pt x="9626" y="660"/>
                    <a:pt x="9114" y="660"/>
                  </a:cubicBezTo>
                  <a:cubicBezTo>
                    <a:pt x="7395" y="660"/>
                    <a:pt x="4885" y="2479"/>
                    <a:pt x="4885" y="2479"/>
                  </a:cubicBezTo>
                  <a:cubicBezTo>
                    <a:pt x="4885" y="2479"/>
                    <a:pt x="3354" y="0"/>
                    <a:pt x="1531"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76;p70">
              <a:extLst>
                <a:ext uri="{FF2B5EF4-FFF2-40B4-BE49-F238E27FC236}">
                  <a16:creationId xmlns:a16="http://schemas.microsoft.com/office/drawing/2014/main" id="{01C6EFD5-4254-E994-CC8B-2862EDA81F98}"/>
                </a:ext>
              </a:extLst>
            </p:cNvPr>
            <p:cNvSpPr/>
            <p:nvPr/>
          </p:nvSpPr>
          <p:spPr>
            <a:xfrm>
              <a:off x="5749751" y="3251507"/>
              <a:ext cx="101041" cy="60128"/>
            </a:xfrm>
            <a:custGeom>
              <a:avLst/>
              <a:gdLst/>
              <a:ahLst/>
              <a:cxnLst/>
              <a:rect l="l" t="t" r="r" b="b"/>
              <a:pathLst>
                <a:path w="10985" h="6537" extrusionOk="0">
                  <a:moveTo>
                    <a:pt x="8935" y="0"/>
                  </a:moveTo>
                  <a:cubicBezTo>
                    <a:pt x="7897" y="0"/>
                    <a:pt x="6294" y="749"/>
                    <a:pt x="5809" y="3014"/>
                  </a:cubicBezTo>
                  <a:cubicBezTo>
                    <a:pt x="5809" y="3014"/>
                    <a:pt x="4198" y="1875"/>
                    <a:pt x="2851" y="1875"/>
                  </a:cubicBezTo>
                  <a:cubicBezTo>
                    <a:pt x="2363" y="1875"/>
                    <a:pt x="1910" y="2024"/>
                    <a:pt x="1581" y="2431"/>
                  </a:cubicBezTo>
                  <a:cubicBezTo>
                    <a:pt x="0" y="4265"/>
                    <a:pt x="3190" y="6537"/>
                    <a:pt x="5682" y="6537"/>
                  </a:cubicBezTo>
                  <a:cubicBezTo>
                    <a:pt x="6063" y="6537"/>
                    <a:pt x="6428" y="6484"/>
                    <a:pt x="6757" y="6367"/>
                  </a:cubicBezTo>
                  <a:cubicBezTo>
                    <a:pt x="8579" y="6076"/>
                    <a:pt x="10985" y="1775"/>
                    <a:pt x="9745" y="244"/>
                  </a:cubicBezTo>
                  <a:cubicBezTo>
                    <a:pt x="9594" y="93"/>
                    <a:pt x="9299" y="0"/>
                    <a:pt x="893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77;p70">
              <a:extLst>
                <a:ext uri="{FF2B5EF4-FFF2-40B4-BE49-F238E27FC236}">
                  <a16:creationId xmlns:a16="http://schemas.microsoft.com/office/drawing/2014/main" id="{583430D2-B7BC-BAF2-A694-62E29851973F}"/>
                </a:ext>
              </a:extLst>
            </p:cNvPr>
            <p:cNvSpPr/>
            <p:nvPr/>
          </p:nvSpPr>
          <p:spPr>
            <a:xfrm>
              <a:off x="5800497" y="3059304"/>
              <a:ext cx="201153" cy="415716"/>
            </a:xfrm>
            <a:custGeom>
              <a:avLst/>
              <a:gdLst/>
              <a:ahLst/>
              <a:cxnLst/>
              <a:rect l="l" t="t" r="r" b="b"/>
              <a:pathLst>
                <a:path w="21869" h="45196" extrusionOk="0">
                  <a:moveTo>
                    <a:pt x="21131" y="1"/>
                  </a:moveTo>
                  <a:cubicBezTo>
                    <a:pt x="20976" y="1"/>
                    <a:pt x="20812" y="74"/>
                    <a:pt x="20630" y="219"/>
                  </a:cubicBezTo>
                  <a:cubicBezTo>
                    <a:pt x="20630" y="219"/>
                    <a:pt x="20630" y="511"/>
                    <a:pt x="20338" y="802"/>
                  </a:cubicBezTo>
                  <a:cubicBezTo>
                    <a:pt x="20047" y="802"/>
                    <a:pt x="19755" y="1459"/>
                    <a:pt x="19463" y="2042"/>
                  </a:cubicBezTo>
                  <a:cubicBezTo>
                    <a:pt x="19172" y="2333"/>
                    <a:pt x="18516" y="3281"/>
                    <a:pt x="17933" y="3864"/>
                  </a:cubicBezTo>
                  <a:cubicBezTo>
                    <a:pt x="17350" y="4739"/>
                    <a:pt x="16693" y="5395"/>
                    <a:pt x="16110" y="6561"/>
                  </a:cubicBezTo>
                  <a:cubicBezTo>
                    <a:pt x="15527" y="7509"/>
                    <a:pt x="14871" y="8384"/>
                    <a:pt x="14288" y="9623"/>
                  </a:cubicBezTo>
                  <a:cubicBezTo>
                    <a:pt x="13340" y="10862"/>
                    <a:pt x="12757" y="12028"/>
                    <a:pt x="12174" y="13268"/>
                  </a:cubicBezTo>
                  <a:cubicBezTo>
                    <a:pt x="11226" y="14507"/>
                    <a:pt x="10643" y="15673"/>
                    <a:pt x="10060" y="17204"/>
                  </a:cubicBezTo>
                  <a:cubicBezTo>
                    <a:pt x="9112" y="18443"/>
                    <a:pt x="8529" y="19682"/>
                    <a:pt x="7873" y="21140"/>
                  </a:cubicBezTo>
                  <a:cubicBezTo>
                    <a:pt x="7290" y="22671"/>
                    <a:pt x="6707" y="23910"/>
                    <a:pt x="6051" y="25441"/>
                  </a:cubicBezTo>
                  <a:cubicBezTo>
                    <a:pt x="5759" y="26024"/>
                    <a:pt x="5468" y="26607"/>
                    <a:pt x="5176" y="27555"/>
                  </a:cubicBezTo>
                  <a:cubicBezTo>
                    <a:pt x="4884" y="28138"/>
                    <a:pt x="4593" y="28794"/>
                    <a:pt x="4228" y="29377"/>
                  </a:cubicBezTo>
                  <a:cubicBezTo>
                    <a:pt x="3937" y="30252"/>
                    <a:pt x="3645" y="30908"/>
                    <a:pt x="3645" y="31491"/>
                  </a:cubicBezTo>
                  <a:cubicBezTo>
                    <a:pt x="3354" y="32075"/>
                    <a:pt x="3062" y="32731"/>
                    <a:pt x="3062" y="33314"/>
                  </a:cubicBezTo>
                  <a:cubicBezTo>
                    <a:pt x="2406" y="34553"/>
                    <a:pt x="2114" y="35719"/>
                    <a:pt x="1823" y="36959"/>
                  </a:cubicBezTo>
                  <a:cubicBezTo>
                    <a:pt x="1531" y="38198"/>
                    <a:pt x="1240" y="39073"/>
                    <a:pt x="948" y="40020"/>
                  </a:cubicBezTo>
                  <a:cubicBezTo>
                    <a:pt x="584" y="40895"/>
                    <a:pt x="584" y="41843"/>
                    <a:pt x="292" y="42426"/>
                  </a:cubicBezTo>
                  <a:cubicBezTo>
                    <a:pt x="0" y="43665"/>
                    <a:pt x="0" y="44540"/>
                    <a:pt x="0" y="44540"/>
                  </a:cubicBezTo>
                  <a:cubicBezTo>
                    <a:pt x="0" y="44831"/>
                    <a:pt x="0" y="45196"/>
                    <a:pt x="292" y="45196"/>
                  </a:cubicBezTo>
                  <a:cubicBezTo>
                    <a:pt x="584" y="45196"/>
                    <a:pt x="948" y="45196"/>
                    <a:pt x="1240" y="44831"/>
                  </a:cubicBezTo>
                  <a:cubicBezTo>
                    <a:pt x="1240" y="44831"/>
                    <a:pt x="1240" y="43957"/>
                    <a:pt x="1823" y="42717"/>
                  </a:cubicBezTo>
                  <a:cubicBezTo>
                    <a:pt x="1823" y="42134"/>
                    <a:pt x="2114" y="41186"/>
                    <a:pt x="2406" y="40312"/>
                  </a:cubicBezTo>
                  <a:cubicBezTo>
                    <a:pt x="2770" y="39729"/>
                    <a:pt x="3062" y="38489"/>
                    <a:pt x="3354" y="37542"/>
                  </a:cubicBezTo>
                  <a:cubicBezTo>
                    <a:pt x="3937" y="36375"/>
                    <a:pt x="4228" y="35136"/>
                    <a:pt x="4884" y="33897"/>
                  </a:cubicBezTo>
                  <a:cubicBezTo>
                    <a:pt x="4884" y="33314"/>
                    <a:pt x="5176" y="32731"/>
                    <a:pt x="5468" y="32075"/>
                  </a:cubicBezTo>
                  <a:cubicBezTo>
                    <a:pt x="5759" y="31491"/>
                    <a:pt x="6051" y="30908"/>
                    <a:pt x="6415" y="30252"/>
                  </a:cubicBezTo>
                  <a:cubicBezTo>
                    <a:pt x="6707" y="29669"/>
                    <a:pt x="6707" y="29086"/>
                    <a:pt x="6998" y="28138"/>
                  </a:cubicBezTo>
                  <a:cubicBezTo>
                    <a:pt x="7290" y="27555"/>
                    <a:pt x="7582" y="26972"/>
                    <a:pt x="7873" y="26316"/>
                  </a:cubicBezTo>
                  <a:cubicBezTo>
                    <a:pt x="8529" y="24785"/>
                    <a:pt x="9112" y="23619"/>
                    <a:pt x="10060" y="22088"/>
                  </a:cubicBezTo>
                  <a:cubicBezTo>
                    <a:pt x="10643" y="20849"/>
                    <a:pt x="11226" y="19318"/>
                    <a:pt x="11882" y="18152"/>
                  </a:cubicBezTo>
                  <a:cubicBezTo>
                    <a:pt x="12466" y="16912"/>
                    <a:pt x="13340" y="15382"/>
                    <a:pt x="13996" y="14215"/>
                  </a:cubicBezTo>
                  <a:cubicBezTo>
                    <a:pt x="14579" y="12976"/>
                    <a:pt x="15163" y="11737"/>
                    <a:pt x="15819" y="10570"/>
                  </a:cubicBezTo>
                  <a:cubicBezTo>
                    <a:pt x="16402" y="9623"/>
                    <a:pt x="16985" y="8384"/>
                    <a:pt x="17641" y="7509"/>
                  </a:cubicBezTo>
                  <a:cubicBezTo>
                    <a:pt x="18224" y="6561"/>
                    <a:pt x="18807" y="5686"/>
                    <a:pt x="19463" y="4739"/>
                  </a:cubicBezTo>
                  <a:cubicBezTo>
                    <a:pt x="19755" y="3864"/>
                    <a:pt x="20338" y="3281"/>
                    <a:pt x="20630" y="2625"/>
                  </a:cubicBezTo>
                  <a:cubicBezTo>
                    <a:pt x="21286" y="1750"/>
                    <a:pt x="21577" y="802"/>
                    <a:pt x="21577" y="802"/>
                  </a:cubicBezTo>
                  <a:cubicBezTo>
                    <a:pt x="21869" y="511"/>
                    <a:pt x="21869" y="219"/>
                    <a:pt x="21577" y="219"/>
                  </a:cubicBezTo>
                  <a:cubicBezTo>
                    <a:pt x="21432" y="74"/>
                    <a:pt x="21286" y="1"/>
                    <a:pt x="2113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378;p70">
              <a:extLst>
                <a:ext uri="{FF2B5EF4-FFF2-40B4-BE49-F238E27FC236}">
                  <a16:creationId xmlns:a16="http://schemas.microsoft.com/office/drawing/2014/main" id="{13793F56-C347-2D06-6C04-0F26601426BC}"/>
                </a:ext>
              </a:extLst>
            </p:cNvPr>
            <p:cNvSpPr/>
            <p:nvPr/>
          </p:nvSpPr>
          <p:spPr>
            <a:xfrm>
              <a:off x="5842735" y="3097522"/>
              <a:ext cx="41584" cy="162272"/>
            </a:xfrm>
            <a:custGeom>
              <a:avLst/>
              <a:gdLst/>
              <a:ahLst/>
              <a:cxnLst/>
              <a:rect l="l" t="t" r="r" b="b"/>
              <a:pathLst>
                <a:path w="4521" h="17642" extrusionOk="0">
                  <a:moveTo>
                    <a:pt x="584" y="1"/>
                  </a:moveTo>
                  <a:cubicBezTo>
                    <a:pt x="292" y="1"/>
                    <a:pt x="292" y="292"/>
                    <a:pt x="292" y="292"/>
                  </a:cubicBezTo>
                  <a:lnTo>
                    <a:pt x="292" y="1240"/>
                  </a:lnTo>
                  <a:cubicBezTo>
                    <a:pt x="292" y="1531"/>
                    <a:pt x="1" y="2406"/>
                    <a:pt x="1" y="3062"/>
                  </a:cubicBezTo>
                  <a:cubicBezTo>
                    <a:pt x="1" y="3937"/>
                    <a:pt x="292" y="4885"/>
                    <a:pt x="292" y="6051"/>
                  </a:cubicBezTo>
                  <a:lnTo>
                    <a:pt x="292" y="7582"/>
                  </a:lnTo>
                  <a:cubicBezTo>
                    <a:pt x="584" y="8238"/>
                    <a:pt x="584" y="8529"/>
                    <a:pt x="584" y="9113"/>
                  </a:cubicBezTo>
                  <a:cubicBezTo>
                    <a:pt x="876" y="10352"/>
                    <a:pt x="1167" y="11227"/>
                    <a:pt x="1459" y="12466"/>
                  </a:cubicBezTo>
                  <a:cubicBezTo>
                    <a:pt x="1459" y="12757"/>
                    <a:pt x="1823" y="13341"/>
                    <a:pt x="1823" y="13705"/>
                  </a:cubicBezTo>
                  <a:cubicBezTo>
                    <a:pt x="2115" y="14288"/>
                    <a:pt x="2115" y="14580"/>
                    <a:pt x="2406" y="14871"/>
                  </a:cubicBezTo>
                  <a:cubicBezTo>
                    <a:pt x="2990" y="16402"/>
                    <a:pt x="3646" y="17350"/>
                    <a:pt x="3646" y="17350"/>
                  </a:cubicBezTo>
                  <a:cubicBezTo>
                    <a:pt x="3646" y="17641"/>
                    <a:pt x="3937" y="17641"/>
                    <a:pt x="4229" y="17641"/>
                  </a:cubicBezTo>
                  <a:cubicBezTo>
                    <a:pt x="4229" y="17641"/>
                    <a:pt x="4520" y="17350"/>
                    <a:pt x="4229" y="16985"/>
                  </a:cubicBezTo>
                  <a:cubicBezTo>
                    <a:pt x="4229" y="16985"/>
                    <a:pt x="3937" y="16111"/>
                    <a:pt x="3646" y="14580"/>
                  </a:cubicBezTo>
                  <a:cubicBezTo>
                    <a:pt x="3281" y="14288"/>
                    <a:pt x="3281" y="13705"/>
                    <a:pt x="2990" y="13341"/>
                  </a:cubicBezTo>
                  <a:cubicBezTo>
                    <a:pt x="2990" y="12757"/>
                    <a:pt x="2990" y="12466"/>
                    <a:pt x="2698" y="11883"/>
                  </a:cubicBezTo>
                  <a:cubicBezTo>
                    <a:pt x="2698" y="11518"/>
                    <a:pt x="2698" y="10935"/>
                    <a:pt x="2406" y="10352"/>
                  </a:cubicBezTo>
                  <a:cubicBezTo>
                    <a:pt x="2406" y="10060"/>
                    <a:pt x="2115" y="9404"/>
                    <a:pt x="2115" y="8821"/>
                  </a:cubicBezTo>
                  <a:cubicBezTo>
                    <a:pt x="2115" y="8529"/>
                    <a:pt x="2115" y="7873"/>
                    <a:pt x="1823" y="7290"/>
                  </a:cubicBezTo>
                  <a:cubicBezTo>
                    <a:pt x="1823" y="6707"/>
                    <a:pt x="1823" y="6415"/>
                    <a:pt x="1459" y="5759"/>
                  </a:cubicBezTo>
                  <a:cubicBezTo>
                    <a:pt x="1459" y="4885"/>
                    <a:pt x="1459" y="3937"/>
                    <a:pt x="1167" y="3062"/>
                  </a:cubicBezTo>
                  <a:lnTo>
                    <a:pt x="1167" y="1240"/>
                  </a:lnTo>
                  <a:cubicBezTo>
                    <a:pt x="1167" y="584"/>
                    <a:pt x="876" y="292"/>
                    <a:pt x="876" y="292"/>
                  </a:cubicBezTo>
                  <a:cubicBezTo>
                    <a:pt x="876" y="292"/>
                    <a:pt x="876" y="1"/>
                    <a:pt x="58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79;p70">
              <a:extLst>
                <a:ext uri="{FF2B5EF4-FFF2-40B4-BE49-F238E27FC236}">
                  <a16:creationId xmlns:a16="http://schemas.microsoft.com/office/drawing/2014/main" id="{0B010D10-838B-0CD6-7F89-AA910ED0B1B7}"/>
                </a:ext>
              </a:extLst>
            </p:cNvPr>
            <p:cNvSpPr/>
            <p:nvPr/>
          </p:nvSpPr>
          <p:spPr>
            <a:xfrm>
              <a:off x="5853469" y="3265148"/>
              <a:ext cx="131422" cy="52981"/>
            </a:xfrm>
            <a:custGeom>
              <a:avLst/>
              <a:gdLst/>
              <a:ahLst/>
              <a:cxnLst/>
              <a:rect l="l" t="t" r="r" b="b"/>
              <a:pathLst>
                <a:path w="14288" h="5760" extrusionOk="0">
                  <a:moveTo>
                    <a:pt x="13413" y="0"/>
                  </a:moveTo>
                  <a:cubicBezTo>
                    <a:pt x="13413" y="0"/>
                    <a:pt x="13413" y="292"/>
                    <a:pt x="13048" y="292"/>
                  </a:cubicBezTo>
                  <a:cubicBezTo>
                    <a:pt x="12757" y="584"/>
                    <a:pt x="12174" y="948"/>
                    <a:pt x="11591" y="1240"/>
                  </a:cubicBezTo>
                  <a:cubicBezTo>
                    <a:pt x="10934" y="1531"/>
                    <a:pt x="10351" y="1823"/>
                    <a:pt x="9404" y="2114"/>
                  </a:cubicBezTo>
                  <a:cubicBezTo>
                    <a:pt x="9112" y="2406"/>
                    <a:pt x="8820" y="2771"/>
                    <a:pt x="8529" y="2771"/>
                  </a:cubicBezTo>
                  <a:cubicBezTo>
                    <a:pt x="7946" y="3062"/>
                    <a:pt x="7581" y="3062"/>
                    <a:pt x="7290" y="3354"/>
                  </a:cubicBezTo>
                  <a:cubicBezTo>
                    <a:pt x="6707" y="3354"/>
                    <a:pt x="6415" y="3645"/>
                    <a:pt x="6123" y="3645"/>
                  </a:cubicBezTo>
                  <a:cubicBezTo>
                    <a:pt x="5467" y="3937"/>
                    <a:pt x="5176" y="3937"/>
                    <a:pt x="4884" y="3937"/>
                  </a:cubicBezTo>
                  <a:cubicBezTo>
                    <a:pt x="4301" y="4228"/>
                    <a:pt x="3936" y="4228"/>
                    <a:pt x="3645" y="4228"/>
                  </a:cubicBezTo>
                  <a:cubicBezTo>
                    <a:pt x="3353" y="4228"/>
                    <a:pt x="2770" y="4593"/>
                    <a:pt x="2479" y="4593"/>
                  </a:cubicBezTo>
                  <a:lnTo>
                    <a:pt x="292" y="4593"/>
                  </a:lnTo>
                  <a:cubicBezTo>
                    <a:pt x="0" y="4884"/>
                    <a:pt x="0" y="4884"/>
                    <a:pt x="0" y="5176"/>
                  </a:cubicBezTo>
                  <a:cubicBezTo>
                    <a:pt x="0" y="5176"/>
                    <a:pt x="0" y="5468"/>
                    <a:pt x="292" y="5468"/>
                  </a:cubicBezTo>
                  <a:lnTo>
                    <a:pt x="948" y="5468"/>
                  </a:lnTo>
                  <a:cubicBezTo>
                    <a:pt x="1239" y="5468"/>
                    <a:pt x="1531" y="5759"/>
                    <a:pt x="1531" y="5759"/>
                  </a:cubicBezTo>
                  <a:lnTo>
                    <a:pt x="2770" y="5759"/>
                  </a:lnTo>
                  <a:cubicBezTo>
                    <a:pt x="3062" y="5759"/>
                    <a:pt x="3353" y="5759"/>
                    <a:pt x="3645" y="5468"/>
                  </a:cubicBezTo>
                  <a:lnTo>
                    <a:pt x="5176" y="5468"/>
                  </a:lnTo>
                  <a:cubicBezTo>
                    <a:pt x="5467" y="5468"/>
                    <a:pt x="6123" y="5176"/>
                    <a:pt x="6415" y="5176"/>
                  </a:cubicBezTo>
                  <a:cubicBezTo>
                    <a:pt x="6707" y="4884"/>
                    <a:pt x="7290" y="4884"/>
                    <a:pt x="7581" y="4593"/>
                  </a:cubicBezTo>
                  <a:cubicBezTo>
                    <a:pt x="8237" y="4593"/>
                    <a:pt x="8529" y="4228"/>
                    <a:pt x="9112" y="4228"/>
                  </a:cubicBezTo>
                  <a:cubicBezTo>
                    <a:pt x="9404" y="3937"/>
                    <a:pt x="9768" y="3645"/>
                    <a:pt x="10351" y="3645"/>
                  </a:cubicBezTo>
                  <a:cubicBezTo>
                    <a:pt x="10934" y="3062"/>
                    <a:pt x="11591" y="2771"/>
                    <a:pt x="12174" y="2114"/>
                  </a:cubicBezTo>
                  <a:cubicBezTo>
                    <a:pt x="13413" y="1531"/>
                    <a:pt x="13996" y="584"/>
                    <a:pt x="13996" y="584"/>
                  </a:cubicBezTo>
                  <a:cubicBezTo>
                    <a:pt x="14288" y="584"/>
                    <a:pt x="14288"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80;p70">
              <a:extLst>
                <a:ext uri="{FF2B5EF4-FFF2-40B4-BE49-F238E27FC236}">
                  <a16:creationId xmlns:a16="http://schemas.microsoft.com/office/drawing/2014/main" id="{1AF2CDBA-5AA8-CB52-823B-AA796D3B9290}"/>
                </a:ext>
              </a:extLst>
            </p:cNvPr>
            <p:cNvSpPr/>
            <p:nvPr/>
          </p:nvSpPr>
          <p:spPr>
            <a:xfrm>
              <a:off x="5805860" y="3302841"/>
              <a:ext cx="36884" cy="68250"/>
            </a:xfrm>
            <a:custGeom>
              <a:avLst/>
              <a:gdLst/>
              <a:ahLst/>
              <a:cxnLst/>
              <a:rect l="l" t="t" r="r" b="b"/>
              <a:pathLst>
                <a:path w="4010" h="7420" extrusionOk="0">
                  <a:moveTo>
                    <a:pt x="441" y="1"/>
                  </a:moveTo>
                  <a:cubicBezTo>
                    <a:pt x="397" y="1"/>
                    <a:pt x="365" y="33"/>
                    <a:pt x="365" y="130"/>
                  </a:cubicBezTo>
                  <a:cubicBezTo>
                    <a:pt x="1" y="130"/>
                    <a:pt x="1" y="130"/>
                    <a:pt x="1" y="495"/>
                  </a:cubicBezTo>
                  <a:lnTo>
                    <a:pt x="1" y="786"/>
                  </a:lnTo>
                  <a:lnTo>
                    <a:pt x="1" y="1661"/>
                  </a:lnTo>
                  <a:cubicBezTo>
                    <a:pt x="1" y="1953"/>
                    <a:pt x="1" y="2609"/>
                    <a:pt x="365" y="2900"/>
                  </a:cubicBezTo>
                  <a:lnTo>
                    <a:pt x="365" y="3484"/>
                  </a:lnTo>
                  <a:cubicBezTo>
                    <a:pt x="657" y="3775"/>
                    <a:pt x="657" y="4140"/>
                    <a:pt x="657" y="4140"/>
                  </a:cubicBezTo>
                  <a:cubicBezTo>
                    <a:pt x="948" y="4723"/>
                    <a:pt x="1240" y="5306"/>
                    <a:pt x="1531" y="5598"/>
                  </a:cubicBezTo>
                  <a:cubicBezTo>
                    <a:pt x="1531" y="5598"/>
                    <a:pt x="1823" y="5962"/>
                    <a:pt x="1823" y="6254"/>
                  </a:cubicBezTo>
                  <a:cubicBezTo>
                    <a:pt x="2187" y="6254"/>
                    <a:pt x="2187" y="6545"/>
                    <a:pt x="2479" y="6545"/>
                  </a:cubicBezTo>
                  <a:cubicBezTo>
                    <a:pt x="2771" y="7128"/>
                    <a:pt x="3354" y="7420"/>
                    <a:pt x="3354" y="7420"/>
                  </a:cubicBezTo>
                  <a:cubicBezTo>
                    <a:pt x="3354" y="7420"/>
                    <a:pt x="3645" y="7420"/>
                    <a:pt x="4010" y="7128"/>
                  </a:cubicBezTo>
                  <a:lnTo>
                    <a:pt x="4010" y="6837"/>
                  </a:lnTo>
                  <a:cubicBezTo>
                    <a:pt x="4010" y="6837"/>
                    <a:pt x="3645" y="6254"/>
                    <a:pt x="3354" y="5962"/>
                  </a:cubicBezTo>
                  <a:cubicBezTo>
                    <a:pt x="3062" y="5598"/>
                    <a:pt x="3062" y="5598"/>
                    <a:pt x="3062" y="5306"/>
                  </a:cubicBezTo>
                  <a:cubicBezTo>
                    <a:pt x="2771" y="5306"/>
                    <a:pt x="2771" y="5014"/>
                    <a:pt x="2771" y="4723"/>
                  </a:cubicBezTo>
                  <a:cubicBezTo>
                    <a:pt x="2479" y="4723"/>
                    <a:pt x="2479" y="4431"/>
                    <a:pt x="2479" y="4140"/>
                  </a:cubicBezTo>
                  <a:cubicBezTo>
                    <a:pt x="2479" y="4140"/>
                    <a:pt x="2187" y="3775"/>
                    <a:pt x="2187" y="3484"/>
                  </a:cubicBezTo>
                  <a:cubicBezTo>
                    <a:pt x="2187" y="3484"/>
                    <a:pt x="1823" y="3192"/>
                    <a:pt x="1823" y="2900"/>
                  </a:cubicBezTo>
                  <a:cubicBezTo>
                    <a:pt x="1823" y="2900"/>
                    <a:pt x="1531" y="2609"/>
                    <a:pt x="1531" y="2317"/>
                  </a:cubicBezTo>
                  <a:cubicBezTo>
                    <a:pt x="1531" y="1953"/>
                    <a:pt x="1240" y="1661"/>
                    <a:pt x="1240" y="1370"/>
                  </a:cubicBezTo>
                  <a:cubicBezTo>
                    <a:pt x="948" y="786"/>
                    <a:pt x="657" y="130"/>
                    <a:pt x="657" y="130"/>
                  </a:cubicBezTo>
                  <a:cubicBezTo>
                    <a:pt x="657" y="130"/>
                    <a:pt x="527" y="1"/>
                    <a:pt x="44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81;p70">
              <a:extLst>
                <a:ext uri="{FF2B5EF4-FFF2-40B4-BE49-F238E27FC236}">
                  <a16:creationId xmlns:a16="http://schemas.microsoft.com/office/drawing/2014/main" id="{2C26ED2D-AF4B-B7CB-E98B-027C9A8F4087}"/>
                </a:ext>
              </a:extLst>
            </p:cNvPr>
            <p:cNvSpPr/>
            <p:nvPr/>
          </p:nvSpPr>
          <p:spPr>
            <a:xfrm>
              <a:off x="5587948" y="3259785"/>
              <a:ext cx="506234" cy="561220"/>
            </a:xfrm>
            <a:custGeom>
              <a:avLst/>
              <a:gdLst/>
              <a:ahLst/>
              <a:cxnLst/>
              <a:rect l="l" t="t" r="r" b="b"/>
              <a:pathLst>
                <a:path w="55037" h="61015" extrusionOk="0">
                  <a:moveTo>
                    <a:pt x="365" y="0"/>
                  </a:moveTo>
                  <a:cubicBezTo>
                    <a:pt x="365" y="2"/>
                    <a:pt x="1" y="43082"/>
                    <a:pt x="4885" y="52849"/>
                  </a:cubicBezTo>
                  <a:cubicBezTo>
                    <a:pt x="6692" y="56606"/>
                    <a:pt x="21281" y="61015"/>
                    <a:pt x="34241" y="61015"/>
                  </a:cubicBezTo>
                  <a:cubicBezTo>
                    <a:pt x="41147" y="61015"/>
                    <a:pt x="47591" y="59763"/>
                    <a:pt x="51392" y="56494"/>
                  </a:cubicBezTo>
                  <a:lnTo>
                    <a:pt x="55037" y="13049"/>
                  </a:lnTo>
                  <a:lnTo>
                    <a:pt x="55037" y="13049"/>
                  </a:lnTo>
                  <a:cubicBezTo>
                    <a:pt x="55036" y="13049"/>
                    <a:pt x="50555" y="14985"/>
                    <a:pt x="40838" y="14985"/>
                  </a:cubicBezTo>
                  <a:cubicBezTo>
                    <a:pt x="36699" y="14985"/>
                    <a:pt x="31611" y="14633"/>
                    <a:pt x="25514" y="13632"/>
                  </a:cubicBezTo>
                  <a:cubicBezTo>
                    <a:pt x="4885" y="9987"/>
                    <a:pt x="365" y="1"/>
                    <a:pt x="365" y="0"/>
                  </a:cubicBezTo>
                  <a:close/>
                </a:path>
              </a:pathLst>
            </a:custGeom>
            <a:solidFill>
              <a:srgbClr val="B27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382;p70">
              <a:extLst>
                <a:ext uri="{FF2B5EF4-FFF2-40B4-BE49-F238E27FC236}">
                  <a16:creationId xmlns:a16="http://schemas.microsoft.com/office/drawing/2014/main" id="{AD06BAE7-551D-CB48-50F2-B5459122BFD8}"/>
                </a:ext>
              </a:extLst>
            </p:cNvPr>
            <p:cNvSpPr/>
            <p:nvPr/>
          </p:nvSpPr>
          <p:spPr>
            <a:xfrm>
              <a:off x="5971995" y="3455235"/>
              <a:ext cx="54158" cy="90629"/>
            </a:xfrm>
            <a:custGeom>
              <a:avLst/>
              <a:gdLst/>
              <a:ahLst/>
              <a:cxnLst/>
              <a:rect l="l" t="t" r="r" b="b"/>
              <a:pathLst>
                <a:path w="5888" h="9853" extrusionOk="0">
                  <a:moveTo>
                    <a:pt x="1730" y="0"/>
                  </a:moveTo>
                  <a:cubicBezTo>
                    <a:pt x="873" y="0"/>
                    <a:pt x="0" y="612"/>
                    <a:pt x="162" y="1786"/>
                  </a:cubicBezTo>
                  <a:cubicBezTo>
                    <a:pt x="1110" y="4848"/>
                    <a:pt x="2932" y="7618"/>
                    <a:pt x="5338" y="9732"/>
                  </a:cubicBezTo>
                  <a:cubicBezTo>
                    <a:pt x="5423" y="9817"/>
                    <a:pt x="5515" y="9853"/>
                    <a:pt x="5593" y="9853"/>
                  </a:cubicBezTo>
                  <a:cubicBezTo>
                    <a:pt x="5781" y="9853"/>
                    <a:pt x="5887" y="9646"/>
                    <a:pt x="5630" y="9440"/>
                  </a:cubicBezTo>
                  <a:cubicBezTo>
                    <a:pt x="5338" y="6670"/>
                    <a:pt x="4172" y="3973"/>
                    <a:pt x="3224" y="1203"/>
                  </a:cubicBezTo>
                  <a:cubicBezTo>
                    <a:pt x="3094" y="393"/>
                    <a:pt x="2417"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383;p70">
              <a:extLst>
                <a:ext uri="{FF2B5EF4-FFF2-40B4-BE49-F238E27FC236}">
                  <a16:creationId xmlns:a16="http://schemas.microsoft.com/office/drawing/2014/main" id="{1274F395-9D88-45D6-8F23-621A087D5FBF}"/>
                </a:ext>
              </a:extLst>
            </p:cNvPr>
            <p:cNvSpPr/>
            <p:nvPr/>
          </p:nvSpPr>
          <p:spPr>
            <a:xfrm>
              <a:off x="5923944" y="3474808"/>
              <a:ext cx="68682" cy="90500"/>
            </a:xfrm>
            <a:custGeom>
              <a:avLst/>
              <a:gdLst/>
              <a:ahLst/>
              <a:cxnLst/>
              <a:rect l="l" t="t" r="r" b="b"/>
              <a:pathLst>
                <a:path w="7467" h="9839" extrusionOk="0">
                  <a:moveTo>
                    <a:pt x="2022" y="0"/>
                  </a:moveTo>
                  <a:cubicBezTo>
                    <a:pt x="1009" y="0"/>
                    <a:pt x="0" y="854"/>
                    <a:pt x="575" y="2137"/>
                  </a:cubicBezTo>
                  <a:cubicBezTo>
                    <a:pt x="1742" y="5125"/>
                    <a:pt x="3929" y="8479"/>
                    <a:pt x="6917" y="9718"/>
                  </a:cubicBezTo>
                  <a:cubicBezTo>
                    <a:pt x="7003" y="9803"/>
                    <a:pt x="7094" y="9839"/>
                    <a:pt x="7172" y="9839"/>
                  </a:cubicBezTo>
                  <a:cubicBezTo>
                    <a:pt x="7360" y="9839"/>
                    <a:pt x="7467" y="9632"/>
                    <a:pt x="7209" y="9426"/>
                  </a:cubicBezTo>
                  <a:cubicBezTo>
                    <a:pt x="6042" y="6656"/>
                    <a:pt x="4220" y="4542"/>
                    <a:pt x="3564" y="1189"/>
                  </a:cubicBezTo>
                  <a:cubicBezTo>
                    <a:pt x="3335" y="358"/>
                    <a:pt x="2678" y="0"/>
                    <a:pt x="2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384;p70">
              <a:extLst>
                <a:ext uri="{FF2B5EF4-FFF2-40B4-BE49-F238E27FC236}">
                  <a16:creationId xmlns:a16="http://schemas.microsoft.com/office/drawing/2014/main" id="{68CDFDA6-4866-BE28-1DC0-74F371F202D5}"/>
                </a:ext>
              </a:extLst>
            </p:cNvPr>
            <p:cNvSpPr/>
            <p:nvPr/>
          </p:nvSpPr>
          <p:spPr>
            <a:xfrm>
              <a:off x="5697240" y="3452889"/>
              <a:ext cx="103763" cy="239582"/>
            </a:xfrm>
            <a:custGeom>
              <a:avLst/>
              <a:gdLst/>
              <a:ahLst/>
              <a:cxnLst/>
              <a:rect l="l" t="t" r="r" b="b"/>
              <a:pathLst>
                <a:path w="11281" h="26047" extrusionOk="0">
                  <a:moveTo>
                    <a:pt x="292" y="0"/>
                  </a:moveTo>
                  <a:cubicBezTo>
                    <a:pt x="146" y="0"/>
                    <a:pt x="1" y="73"/>
                    <a:pt x="1" y="219"/>
                  </a:cubicBezTo>
                  <a:cubicBezTo>
                    <a:pt x="2406" y="8748"/>
                    <a:pt x="6707" y="16620"/>
                    <a:pt x="8821" y="25149"/>
                  </a:cubicBezTo>
                  <a:cubicBezTo>
                    <a:pt x="8940" y="25774"/>
                    <a:pt x="9411" y="26046"/>
                    <a:pt x="9887" y="26046"/>
                  </a:cubicBezTo>
                  <a:cubicBezTo>
                    <a:pt x="10578" y="26046"/>
                    <a:pt x="11280" y="25472"/>
                    <a:pt x="10935" y="24566"/>
                  </a:cubicBezTo>
                  <a:cubicBezTo>
                    <a:pt x="6998" y="16620"/>
                    <a:pt x="3062" y="8748"/>
                    <a:pt x="584" y="219"/>
                  </a:cubicBezTo>
                  <a:cubicBezTo>
                    <a:pt x="584" y="73"/>
                    <a:pt x="438"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85;p70">
              <a:extLst>
                <a:ext uri="{FF2B5EF4-FFF2-40B4-BE49-F238E27FC236}">
                  <a16:creationId xmlns:a16="http://schemas.microsoft.com/office/drawing/2014/main" id="{2F1CA6A0-2BE1-5959-218C-3962A65FD60B}"/>
                </a:ext>
              </a:extLst>
            </p:cNvPr>
            <p:cNvSpPr/>
            <p:nvPr/>
          </p:nvSpPr>
          <p:spPr>
            <a:xfrm>
              <a:off x="5649630" y="3472500"/>
              <a:ext cx="93802" cy="228710"/>
            </a:xfrm>
            <a:custGeom>
              <a:avLst/>
              <a:gdLst/>
              <a:ahLst/>
              <a:cxnLst/>
              <a:rect l="l" t="t" r="r" b="b"/>
              <a:pathLst>
                <a:path w="10198" h="24865" extrusionOk="0">
                  <a:moveTo>
                    <a:pt x="293" y="0"/>
                  </a:moveTo>
                  <a:cubicBezTo>
                    <a:pt x="147" y="0"/>
                    <a:pt x="1" y="92"/>
                    <a:pt x="1" y="274"/>
                  </a:cubicBezTo>
                  <a:cubicBezTo>
                    <a:pt x="949" y="8438"/>
                    <a:pt x="2406" y="16311"/>
                    <a:pt x="5760" y="23600"/>
                  </a:cubicBezTo>
                  <a:cubicBezTo>
                    <a:pt x="6205" y="24492"/>
                    <a:pt x="6962" y="24864"/>
                    <a:pt x="7691" y="24864"/>
                  </a:cubicBezTo>
                  <a:cubicBezTo>
                    <a:pt x="8989" y="24864"/>
                    <a:pt x="10198" y="23683"/>
                    <a:pt x="9404" y="22142"/>
                  </a:cubicBezTo>
                  <a:cubicBezTo>
                    <a:pt x="5760" y="15144"/>
                    <a:pt x="2771" y="8146"/>
                    <a:pt x="584" y="274"/>
                  </a:cubicBezTo>
                  <a:cubicBezTo>
                    <a:pt x="584" y="92"/>
                    <a:pt x="4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86;p70">
              <a:extLst>
                <a:ext uri="{FF2B5EF4-FFF2-40B4-BE49-F238E27FC236}">
                  <a16:creationId xmlns:a16="http://schemas.microsoft.com/office/drawing/2014/main" id="{8AC64CBE-2992-B42A-5B25-095ED7A1686A}"/>
                </a:ext>
              </a:extLst>
            </p:cNvPr>
            <p:cNvSpPr/>
            <p:nvPr/>
          </p:nvSpPr>
          <p:spPr>
            <a:xfrm>
              <a:off x="5640359" y="3525297"/>
              <a:ext cx="165510" cy="90656"/>
            </a:xfrm>
            <a:custGeom>
              <a:avLst/>
              <a:gdLst/>
              <a:ahLst/>
              <a:cxnLst/>
              <a:rect l="l" t="t" r="r" b="b"/>
              <a:pathLst>
                <a:path w="17994" h="9856" extrusionOk="0">
                  <a:moveTo>
                    <a:pt x="17119" y="1"/>
                  </a:moveTo>
                  <a:cubicBezTo>
                    <a:pt x="12235" y="3281"/>
                    <a:pt x="7059" y="5468"/>
                    <a:pt x="1592" y="7290"/>
                  </a:cubicBezTo>
                  <a:cubicBezTo>
                    <a:pt x="1" y="7545"/>
                    <a:pt x="744" y="9856"/>
                    <a:pt x="2171" y="9856"/>
                  </a:cubicBezTo>
                  <a:cubicBezTo>
                    <a:pt x="2378" y="9856"/>
                    <a:pt x="2600" y="9807"/>
                    <a:pt x="2831" y="9696"/>
                  </a:cubicBezTo>
                  <a:cubicBezTo>
                    <a:pt x="8007" y="7290"/>
                    <a:pt x="13766" y="4812"/>
                    <a:pt x="17702" y="584"/>
                  </a:cubicBezTo>
                  <a:cubicBezTo>
                    <a:pt x="17994" y="292"/>
                    <a:pt x="17702" y="1"/>
                    <a:pt x="17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87;p70">
              <a:extLst>
                <a:ext uri="{FF2B5EF4-FFF2-40B4-BE49-F238E27FC236}">
                  <a16:creationId xmlns:a16="http://schemas.microsoft.com/office/drawing/2014/main" id="{20E2833C-4DD0-348C-A174-3E3C50572C36}"/>
                </a:ext>
              </a:extLst>
            </p:cNvPr>
            <p:cNvSpPr/>
            <p:nvPr/>
          </p:nvSpPr>
          <p:spPr>
            <a:xfrm>
              <a:off x="5670280" y="3599663"/>
              <a:ext cx="127035" cy="56908"/>
            </a:xfrm>
            <a:custGeom>
              <a:avLst/>
              <a:gdLst/>
              <a:ahLst/>
              <a:cxnLst/>
              <a:rect l="l" t="t" r="r" b="b"/>
              <a:pathLst>
                <a:path w="13811" h="6187" extrusionOk="0">
                  <a:moveTo>
                    <a:pt x="13446" y="1"/>
                  </a:moveTo>
                  <a:cubicBezTo>
                    <a:pt x="13394" y="1"/>
                    <a:pt x="13338" y="24"/>
                    <a:pt x="13283" y="80"/>
                  </a:cubicBezTo>
                  <a:cubicBezTo>
                    <a:pt x="9273" y="2194"/>
                    <a:pt x="5337" y="4017"/>
                    <a:pt x="1109" y="4673"/>
                  </a:cubicBezTo>
                  <a:cubicBezTo>
                    <a:pt x="0" y="4933"/>
                    <a:pt x="117" y="6186"/>
                    <a:pt x="833" y="6186"/>
                  </a:cubicBezTo>
                  <a:cubicBezTo>
                    <a:pt x="917" y="6186"/>
                    <a:pt x="1009" y="6169"/>
                    <a:pt x="1109" y="6130"/>
                  </a:cubicBezTo>
                  <a:cubicBezTo>
                    <a:pt x="5629" y="5256"/>
                    <a:pt x="9929" y="3142"/>
                    <a:pt x="13574" y="663"/>
                  </a:cubicBezTo>
                  <a:cubicBezTo>
                    <a:pt x="13810" y="427"/>
                    <a:pt x="13664" y="1"/>
                    <a:pt x="1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88;p70">
              <a:extLst>
                <a:ext uri="{FF2B5EF4-FFF2-40B4-BE49-F238E27FC236}">
                  <a16:creationId xmlns:a16="http://schemas.microsoft.com/office/drawing/2014/main" id="{558CE77E-8B2E-6985-9AF5-63996DA5B1B7}"/>
                </a:ext>
              </a:extLst>
            </p:cNvPr>
            <p:cNvSpPr/>
            <p:nvPr/>
          </p:nvSpPr>
          <p:spPr>
            <a:xfrm>
              <a:off x="5697240" y="2855576"/>
              <a:ext cx="75102" cy="80189"/>
            </a:xfrm>
            <a:custGeom>
              <a:avLst/>
              <a:gdLst/>
              <a:ahLst/>
              <a:cxnLst/>
              <a:rect l="l" t="t" r="r" b="b"/>
              <a:pathLst>
                <a:path w="8165" h="8718" extrusionOk="0">
                  <a:moveTo>
                    <a:pt x="3268" y="0"/>
                  </a:moveTo>
                  <a:cubicBezTo>
                    <a:pt x="1869" y="0"/>
                    <a:pt x="584" y="1010"/>
                    <a:pt x="584" y="2322"/>
                  </a:cubicBezTo>
                  <a:cubicBezTo>
                    <a:pt x="1" y="3197"/>
                    <a:pt x="1" y="4144"/>
                    <a:pt x="1" y="5384"/>
                  </a:cubicBezTo>
                  <a:cubicBezTo>
                    <a:pt x="263" y="7287"/>
                    <a:pt x="2003" y="8718"/>
                    <a:pt x="3890" y="8718"/>
                  </a:cubicBezTo>
                  <a:cubicBezTo>
                    <a:pt x="4099" y="8718"/>
                    <a:pt x="4309" y="8700"/>
                    <a:pt x="4520" y="8664"/>
                  </a:cubicBezTo>
                  <a:cubicBezTo>
                    <a:pt x="6707" y="8372"/>
                    <a:pt x="8165" y="6258"/>
                    <a:pt x="7873" y="4144"/>
                  </a:cubicBezTo>
                  <a:cubicBezTo>
                    <a:pt x="7582" y="2614"/>
                    <a:pt x="6707" y="1374"/>
                    <a:pt x="5468" y="791"/>
                  </a:cubicBezTo>
                  <a:cubicBezTo>
                    <a:pt x="5176" y="791"/>
                    <a:pt x="4884" y="500"/>
                    <a:pt x="4884" y="500"/>
                  </a:cubicBezTo>
                  <a:cubicBezTo>
                    <a:pt x="4374" y="153"/>
                    <a:pt x="3813" y="0"/>
                    <a:pt x="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89;p70">
              <a:extLst>
                <a:ext uri="{FF2B5EF4-FFF2-40B4-BE49-F238E27FC236}">
                  <a16:creationId xmlns:a16="http://schemas.microsoft.com/office/drawing/2014/main" id="{021BD5AC-735C-422C-AFE5-CDA893EA5A71}"/>
                </a:ext>
              </a:extLst>
            </p:cNvPr>
            <p:cNvSpPr/>
            <p:nvPr/>
          </p:nvSpPr>
          <p:spPr>
            <a:xfrm>
              <a:off x="5582586" y="2814856"/>
              <a:ext cx="78266" cy="59686"/>
            </a:xfrm>
            <a:custGeom>
              <a:avLst/>
              <a:gdLst/>
              <a:ahLst/>
              <a:cxnLst/>
              <a:rect l="l" t="t" r="r" b="b"/>
              <a:pathLst>
                <a:path w="8509" h="6489" extrusionOk="0">
                  <a:moveTo>
                    <a:pt x="4764" y="0"/>
                  </a:moveTo>
                  <a:cubicBezTo>
                    <a:pt x="4586" y="0"/>
                    <a:pt x="4407" y="14"/>
                    <a:pt x="4228" y="43"/>
                  </a:cubicBezTo>
                  <a:lnTo>
                    <a:pt x="3645" y="43"/>
                  </a:lnTo>
                  <a:cubicBezTo>
                    <a:pt x="0" y="699"/>
                    <a:pt x="0" y="5801"/>
                    <a:pt x="3645" y="6458"/>
                  </a:cubicBezTo>
                  <a:lnTo>
                    <a:pt x="4228" y="6458"/>
                  </a:lnTo>
                  <a:cubicBezTo>
                    <a:pt x="4405" y="6478"/>
                    <a:pt x="4578" y="6488"/>
                    <a:pt x="4747" y="6488"/>
                  </a:cubicBezTo>
                  <a:cubicBezTo>
                    <a:pt x="6955" y="6488"/>
                    <a:pt x="8508" y="4776"/>
                    <a:pt x="8238" y="2813"/>
                  </a:cubicBezTo>
                  <a:cubicBezTo>
                    <a:pt x="7909" y="1169"/>
                    <a:pt x="6395" y="0"/>
                    <a:pt x="4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90;p70">
              <a:extLst>
                <a:ext uri="{FF2B5EF4-FFF2-40B4-BE49-F238E27FC236}">
                  <a16:creationId xmlns:a16="http://schemas.microsoft.com/office/drawing/2014/main" id="{D55D944F-66EF-5025-0F63-4936E55D9188}"/>
                </a:ext>
              </a:extLst>
            </p:cNvPr>
            <p:cNvSpPr/>
            <p:nvPr/>
          </p:nvSpPr>
          <p:spPr>
            <a:xfrm>
              <a:off x="5699925" y="2762280"/>
              <a:ext cx="81136" cy="55658"/>
            </a:xfrm>
            <a:custGeom>
              <a:avLst/>
              <a:gdLst/>
              <a:ahLst/>
              <a:cxnLst/>
              <a:rect l="l" t="t" r="r" b="b"/>
              <a:pathLst>
                <a:path w="8821" h="6051" extrusionOk="0">
                  <a:moveTo>
                    <a:pt x="4884" y="0"/>
                  </a:moveTo>
                  <a:cubicBezTo>
                    <a:pt x="948" y="0"/>
                    <a:pt x="0" y="6050"/>
                    <a:pt x="3936" y="6050"/>
                  </a:cubicBezTo>
                  <a:cubicBezTo>
                    <a:pt x="7873" y="6050"/>
                    <a:pt x="8820" y="0"/>
                    <a:pt x="4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91;p70">
              <a:extLst>
                <a:ext uri="{FF2B5EF4-FFF2-40B4-BE49-F238E27FC236}">
                  <a16:creationId xmlns:a16="http://schemas.microsoft.com/office/drawing/2014/main" id="{E809746E-27C5-E411-226F-B66BB6E54473}"/>
                </a:ext>
              </a:extLst>
            </p:cNvPr>
            <p:cNvSpPr/>
            <p:nvPr/>
          </p:nvSpPr>
          <p:spPr>
            <a:xfrm>
              <a:off x="5437091" y="3262462"/>
              <a:ext cx="70411" cy="50304"/>
            </a:xfrm>
            <a:custGeom>
              <a:avLst/>
              <a:gdLst/>
              <a:ahLst/>
              <a:cxnLst/>
              <a:rect l="l" t="t" r="r" b="b"/>
              <a:pathLst>
                <a:path w="7655" h="5469" extrusionOk="0">
                  <a:moveTo>
                    <a:pt x="4301" y="1"/>
                  </a:moveTo>
                  <a:cubicBezTo>
                    <a:pt x="656" y="1"/>
                    <a:pt x="0" y="5468"/>
                    <a:pt x="3353" y="5468"/>
                  </a:cubicBezTo>
                  <a:cubicBezTo>
                    <a:pt x="6998" y="5468"/>
                    <a:pt x="7654"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92;p70">
              <a:extLst>
                <a:ext uri="{FF2B5EF4-FFF2-40B4-BE49-F238E27FC236}">
                  <a16:creationId xmlns:a16="http://schemas.microsoft.com/office/drawing/2014/main" id="{E52F1FE3-602E-F8D0-C80A-8F9D40D60726}"/>
                </a:ext>
              </a:extLst>
            </p:cNvPr>
            <p:cNvSpPr/>
            <p:nvPr/>
          </p:nvSpPr>
          <p:spPr>
            <a:xfrm>
              <a:off x="6018409" y="3298426"/>
              <a:ext cx="105723" cy="115583"/>
            </a:xfrm>
            <a:custGeom>
              <a:avLst/>
              <a:gdLst/>
              <a:ahLst/>
              <a:cxnLst/>
              <a:rect l="l" t="t" r="r" b="b"/>
              <a:pathLst>
                <a:path w="11494" h="12566" extrusionOk="0">
                  <a:moveTo>
                    <a:pt x="5896" y="0"/>
                  </a:moveTo>
                  <a:cubicBezTo>
                    <a:pt x="3244" y="0"/>
                    <a:pt x="292" y="2039"/>
                    <a:pt x="292" y="4911"/>
                  </a:cubicBezTo>
                  <a:cubicBezTo>
                    <a:pt x="0" y="5203"/>
                    <a:pt x="0" y="5786"/>
                    <a:pt x="0" y="6078"/>
                  </a:cubicBezTo>
                  <a:cubicBezTo>
                    <a:pt x="0" y="9139"/>
                    <a:pt x="1531" y="12201"/>
                    <a:pt x="4884" y="12492"/>
                  </a:cubicBezTo>
                  <a:cubicBezTo>
                    <a:pt x="5217" y="12542"/>
                    <a:pt x="5541" y="12565"/>
                    <a:pt x="5855" y="12565"/>
                  </a:cubicBezTo>
                  <a:cubicBezTo>
                    <a:pt x="9255" y="12565"/>
                    <a:pt x="11493" y="9779"/>
                    <a:pt x="11226" y="6442"/>
                  </a:cubicBezTo>
                  <a:lnTo>
                    <a:pt x="11226" y="4911"/>
                  </a:lnTo>
                  <a:cubicBezTo>
                    <a:pt x="11226" y="2433"/>
                    <a:pt x="8821" y="319"/>
                    <a:pt x="6415" y="27"/>
                  </a:cubicBezTo>
                  <a:cubicBezTo>
                    <a:pt x="6244" y="9"/>
                    <a:pt x="6071"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Rectangle 123">
            <a:extLst>
              <a:ext uri="{FF2B5EF4-FFF2-40B4-BE49-F238E27FC236}">
                <a16:creationId xmlns:a16="http://schemas.microsoft.com/office/drawing/2014/main" id="{F9903285-CBC4-757E-3913-C6EF0199169B}"/>
              </a:ext>
            </a:extLst>
          </p:cNvPr>
          <p:cNvSpPr/>
          <p:nvPr/>
        </p:nvSpPr>
        <p:spPr>
          <a:xfrm>
            <a:off x="1661954" y="269044"/>
            <a:ext cx="8868092" cy="646331"/>
          </a:xfrm>
          <a:prstGeom prst="rect">
            <a:avLst/>
          </a:prstGeom>
        </p:spPr>
        <p:txBody>
          <a:bodyPr wrap="square">
            <a:spAutoFit/>
          </a:bodyPr>
          <a:lstStyle/>
          <a:p>
            <a:pPr algn="ctr"/>
            <a:r>
              <a:rPr lang="en-US" sz="3600" b="1" spc="-30">
                <a:solidFill>
                  <a:srgbClr val="C00000"/>
                </a:solidFill>
                <a:latin typeface="Times New Roman" panose="02020603050405020304" pitchFamily="18" charset="0"/>
                <a:ea typeface="ArialMT"/>
              </a:rPr>
              <a:t>3. Thông điệp, bài học rút ra qua bài thơ</a:t>
            </a:r>
          </a:p>
        </p:txBody>
      </p:sp>
      <p:sp>
        <p:nvSpPr>
          <p:cNvPr id="2" name="Rectangle: Rounded Corners 1">
            <a:extLst>
              <a:ext uri="{FF2B5EF4-FFF2-40B4-BE49-F238E27FC236}">
                <a16:creationId xmlns:a16="http://schemas.microsoft.com/office/drawing/2014/main" id="{AB81D557-33FC-FDD4-69C6-A9AD49A6FA5D}"/>
              </a:ext>
            </a:extLst>
          </p:cNvPr>
          <p:cNvSpPr/>
          <p:nvPr/>
        </p:nvSpPr>
        <p:spPr>
          <a:xfrm>
            <a:off x="627888" y="1181013"/>
            <a:ext cx="8487284" cy="206325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 Cần biết tôn trọng nét khác biệt về ngoại hình của người khác, không chê bai, miệt thị, xa lánh, coi thường.</a:t>
            </a:r>
          </a:p>
        </p:txBody>
      </p:sp>
      <p:sp>
        <p:nvSpPr>
          <p:cNvPr id="3" name="Rectangle: Rounded Corners 2">
            <a:extLst>
              <a:ext uri="{FF2B5EF4-FFF2-40B4-BE49-F238E27FC236}">
                <a16:creationId xmlns:a16="http://schemas.microsoft.com/office/drawing/2014/main" id="{C8B94EB7-1079-0441-18A4-FB0EB35B1108}"/>
              </a:ext>
            </a:extLst>
          </p:cNvPr>
          <p:cNvSpPr/>
          <p:nvPr/>
        </p:nvSpPr>
        <p:spPr>
          <a:xfrm>
            <a:off x="630415" y="3572564"/>
            <a:ext cx="8497362" cy="206325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 Hãy luôn yêu quý bản thân và tự tin vào những giá trị của chính mình.</a:t>
            </a:r>
          </a:p>
        </p:txBody>
      </p:sp>
    </p:spTree>
    <p:extLst>
      <p:ext uri="{BB962C8B-B14F-4D97-AF65-F5344CB8AC3E}">
        <p14:creationId xmlns:p14="http://schemas.microsoft.com/office/powerpoint/2010/main" val="2656265433"/>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US" sz="6500" b="1">
                <a:solidFill>
                  <a:schemeClr val="accent6">
                    <a:lumMod val="75000"/>
                  </a:schemeClr>
                </a:solidFill>
                <a:latin typeface="Times New Roman" panose="02020603050405020304" pitchFamily="18" charset="0"/>
                <a:cs typeface="Times New Roman" panose="02020603050405020304" pitchFamily="18" charset="0"/>
              </a:rPr>
              <a:t>II</a:t>
            </a:r>
            <a:r>
              <a:rPr lang="en-US" sz="6500" b="1" dirty="0">
                <a:solidFill>
                  <a:schemeClr val="accent6">
                    <a:lumMod val="75000"/>
                  </a:schemeClr>
                </a:solidFill>
                <a:latin typeface="Times New Roman" panose="02020603050405020304" pitchFamily="18" charset="0"/>
                <a:cs typeface="Times New Roman" panose="02020603050405020304" pitchFamily="18" charset="0"/>
              </a:rPr>
              <a:t>I</a:t>
            </a:r>
            <a:r>
              <a:rPr lang="en-VN" sz="6500" b="1">
                <a:solidFill>
                  <a:schemeClr val="accent6">
                    <a:lumMod val="75000"/>
                  </a:schemeClr>
                </a:solidFill>
                <a:latin typeface="Times New Roman" panose="02020603050405020304" pitchFamily="18" charset="0"/>
                <a:cs typeface="Times New Roman" panose="02020603050405020304" pitchFamily="18" charset="0"/>
              </a:rPr>
              <a:t>. </a:t>
            </a:r>
            <a:r>
              <a:rPr lang="en-VN" sz="6500" b="1" dirty="0">
                <a:solidFill>
                  <a:schemeClr val="accent6">
                    <a:lumMod val="75000"/>
                  </a:schemeClr>
                </a:solidFill>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775815771"/>
      </p:ext>
    </p:extLst>
  </p:cSld>
  <p:clrMapOvr>
    <a:masterClrMapping/>
  </p:clrMapOvr>
  <p:transition spd="slow" advClick="0">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tape on a white surface&#10;&#10;Description automatically generated">
            <a:extLst>
              <a:ext uri="{FF2B5EF4-FFF2-40B4-BE49-F238E27FC236}">
                <a16:creationId xmlns:a16="http://schemas.microsoft.com/office/drawing/2014/main" id="{DB374F6E-2335-563B-08A9-F9811C9F85F7}"/>
              </a:ext>
            </a:extLst>
          </p:cNvPr>
          <p:cNvPicPr>
            <a:picLocks noChangeAspect="1"/>
          </p:cNvPicPr>
          <p:nvPr/>
        </p:nvPicPr>
        <p:blipFill>
          <a:blip r:embed="rId2"/>
          <a:stretch>
            <a:fillRect/>
          </a:stretch>
        </p:blipFill>
        <p:spPr>
          <a:xfrm>
            <a:off x="1" y="0"/>
            <a:ext cx="12192000" cy="6858000"/>
          </a:xfrm>
          <a:prstGeom prst="rect">
            <a:avLst/>
          </a:prstGeom>
        </p:spPr>
      </p:pic>
      <p:grpSp>
        <p:nvGrpSpPr>
          <p:cNvPr id="4" name="Google Shape;14039;p87">
            <a:extLst>
              <a:ext uri="{FF2B5EF4-FFF2-40B4-BE49-F238E27FC236}">
                <a16:creationId xmlns:a16="http://schemas.microsoft.com/office/drawing/2014/main" id="{9D49C9B7-B595-0243-9E96-FDA33CA4A5DD}"/>
              </a:ext>
            </a:extLst>
          </p:cNvPr>
          <p:cNvGrpSpPr/>
          <p:nvPr/>
        </p:nvGrpSpPr>
        <p:grpSpPr>
          <a:xfrm>
            <a:off x="279225" y="3248526"/>
            <a:ext cx="2560227" cy="3275685"/>
            <a:chOff x="998758" y="3013214"/>
            <a:chExt cx="1042001" cy="1669072"/>
          </a:xfrm>
        </p:grpSpPr>
        <p:sp>
          <p:nvSpPr>
            <p:cNvPr id="5" name="Google Shape;14040;p87">
              <a:extLst>
                <a:ext uri="{FF2B5EF4-FFF2-40B4-BE49-F238E27FC236}">
                  <a16:creationId xmlns:a16="http://schemas.microsoft.com/office/drawing/2014/main" id="{80254276-DDB5-3342-B027-B85259F6F835}"/>
                </a:ext>
              </a:extLst>
            </p:cNvPr>
            <p:cNvSpPr/>
            <p:nvPr/>
          </p:nvSpPr>
          <p:spPr>
            <a:xfrm>
              <a:off x="1006765" y="4381507"/>
              <a:ext cx="213887" cy="220616"/>
            </a:xfrm>
            <a:custGeom>
              <a:avLst/>
              <a:gdLst/>
              <a:ahLst/>
              <a:cxnLst/>
              <a:rect l="l" t="t" r="r" b="b"/>
              <a:pathLst>
                <a:path w="11380" h="11738" extrusionOk="0">
                  <a:moveTo>
                    <a:pt x="10025" y="0"/>
                  </a:moveTo>
                  <a:cubicBezTo>
                    <a:pt x="8441" y="0"/>
                    <a:pt x="4946" y="357"/>
                    <a:pt x="2808" y="3271"/>
                  </a:cubicBezTo>
                  <a:cubicBezTo>
                    <a:pt x="1" y="7130"/>
                    <a:pt x="1555" y="11617"/>
                    <a:pt x="1555" y="11617"/>
                  </a:cubicBezTo>
                  <a:cubicBezTo>
                    <a:pt x="1555" y="11617"/>
                    <a:pt x="1970" y="11738"/>
                    <a:pt x="2653" y="11738"/>
                  </a:cubicBezTo>
                  <a:cubicBezTo>
                    <a:pt x="4078" y="11738"/>
                    <a:pt x="6667" y="11211"/>
                    <a:pt x="9073" y="7957"/>
                  </a:cubicBezTo>
                  <a:cubicBezTo>
                    <a:pt x="11379" y="4825"/>
                    <a:pt x="10853" y="38"/>
                    <a:pt x="10853" y="38"/>
                  </a:cubicBezTo>
                  <a:cubicBezTo>
                    <a:pt x="10853" y="38"/>
                    <a:pt x="10540" y="0"/>
                    <a:pt x="10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041;p87">
              <a:extLst>
                <a:ext uri="{FF2B5EF4-FFF2-40B4-BE49-F238E27FC236}">
                  <a16:creationId xmlns:a16="http://schemas.microsoft.com/office/drawing/2014/main" id="{59D1861E-55CF-D149-B9B7-D87D7A26EC75}"/>
                </a:ext>
              </a:extLst>
            </p:cNvPr>
            <p:cNvSpPr/>
            <p:nvPr/>
          </p:nvSpPr>
          <p:spPr>
            <a:xfrm>
              <a:off x="998758" y="4429776"/>
              <a:ext cx="176673" cy="252511"/>
            </a:xfrm>
            <a:custGeom>
              <a:avLst/>
              <a:gdLst/>
              <a:ahLst/>
              <a:cxnLst/>
              <a:rect l="l" t="t" r="r" b="b"/>
              <a:pathLst>
                <a:path w="9400" h="13435" extrusionOk="0">
                  <a:moveTo>
                    <a:pt x="9233" y="1"/>
                  </a:moveTo>
                  <a:cubicBezTo>
                    <a:pt x="9192" y="1"/>
                    <a:pt x="9136" y="26"/>
                    <a:pt x="9073" y="76"/>
                  </a:cubicBezTo>
                  <a:cubicBezTo>
                    <a:pt x="9073" y="76"/>
                    <a:pt x="8873" y="176"/>
                    <a:pt x="8447" y="377"/>
                  </a:cubicBezTo>
                  <a:cubicBezTo>
                    <a:pt x="8246" y="502"/>
                    <a:pt x="8046" y="703"/>
                    <a:pt x="7720" y="803"/>
                  </a:cubicBezTo>
                  <a:cubicBezTo>
                    <a:pt x="7520" y="1003"/>
                    <a:pt x="7194" y="1229"/>
                    <a:pt x="6993" y="1530"/>
                  </a:cubicBezTo>
                  <a:cubicBezTo>
                    <a:pt x="6692" y="1755"/>
                    <a:pt x="6367" y="2056"/>
                    <a:pt x="6066" y="2382"/>
                  </a:cubicBezTo>
                  <a:cubicBezTo>
                    <a:pt x="5740" y="2683"/>
                    <a:pt x="5439" y="3009"/>
                    <a:pt x="5114" y="3410"/>
                  </a:cubicBezTo>
                  <a:cubicBezTo>
                    <a:pt x="4813" y="3735"/>
                    <a:pt x="4487" y="4136"/>
                    <a:pt x="4186" y="4562"/>
                  </a:cubicBezTo>
                  <a:cubicBezTo>
                    <a:pt x="3860" y="4988"/>
                    <a:pt x="3660" y="5389"/>
                    <a:pt x="3334" y="5816"/>
                  </a:cubicBezTo>
                  <a:cubicBezTo>
                    <a:pt x="3033" y="6242"/>
                    <a:pt x="2808" y="6643"/>
                    <a:pt x="2507" y="7069"/>
                  </a:cubicBezTo>
                  <a:cubicBezTo>
                    <a:pt x="2306" y="7495"/>
                    <a:pt x="2081" y="8021"/>
                    <a:pt x="1880" y="8422"/>
                  </a:cubicBezTo>
                  <a:cubicBezTo>
                    <a:pt x="1454" y="9274"/>
                    <a:pt x="1154" y="10101"/>
                    <a:pt x="828" y="10828"/>
                  </a:cubicBezTo>
                  <a:cubicBezTo>
                    <a:pt x="301" y="12182"/>
                    <a:pt x="1" y="13234"/>
                    <a:pt x="1" y="13234"/>
                  </a:cubicBezTo>
                  <a:cubicBezTo>
                    <a:pt x="1" y="13334"/>
                    <a:pt x="101" y="13435"/>
                    <a:pt x="201" y="13435"/>
                  </a:cubicBezTo>
                  <a:cubicBezTo>
                    <a:pt x="301" y="13435"/>
                    <a:pt x="427" y="13435"/>
                    <a:pt x="427" y="13334"/>
                  </a:cubicBezTo>
                  <a:cubicBezTo>
                    <a:pt x="427" y="13334"/>
                    <a:pt x="527" y="13134"/>
                    <a:pt x="728" y="12708"/>
                  </a:cubicBezTo>
                  <a:cubicBezTo>
                    <a:pt x="828" y="12282"/>
                    <a:pt x="1154" y="11655"/>
                    <a:pt x="1454" y="11029"/>
                  </a:cubicBezTo>
                  <a:cubicBezTo>
                    <a:pt x="1555" y="10728"/>
                    <a:pt x="1780" y="10302"/>
                    <a:pt x="1981" y="10001"/>
                  </a:cubicBezTo>
                  <a:cubicBezTo>
                    <a:pt x="2081" y="9575"/>
                    <a:pt x="2306" y="9149"/>
                    <a:pt x="2507" y="8748"/>
                  </a:cubicBezTo>
                  <a:cubicBezTo>
                    <a:pt x="2707" y="8322"/>
                    <a:pt x="3033" y="7896"/>
                    <a:pt x="3234" y="7495"/>
                  </a:cubicBezTo>
                  <a:cubicBezTo>
                    <a:pt x="3434" y="7069"/>
                    <a:pt x="3760" y="6643"/>
                    <a:pt x="4061" y="6242"/>
                  </a:cubicBezTo>
                  <a:cubicBezTo>
                    <a:pt x="4286" y="5816"/>
                    <a:pt x="4587" y="5389"/>
                    <a:pt x="4913" y="4988"/>
                  </a:cubicBezTo>
                  <a:cubicBezTo>
                    <a:pt x="5114" y="4663"/>
                    <a:pt x="5439" y="4262"/>
                    <a:pt x="5740" y="3836"/>
                  </a:cubicBezTo>
                  <a:cubicBezTo>
                    <a:pt x="6066" y="3510"/>
                    <a:pt x="6266" y="3209"/>
                    <a:pt x="6567" y="2883"/>
                  </a:cubicBezTo>
                  <a:cubicBezTo>
                    <a:pt x="6893" y="2582"/>
                    <a:pt x="7093" y="2257"/>
                    <a:pt x="7419" y="1956"/>
                  </a:cubicBezTo>
                  <a:cubicBezTo>
                    <a:pt x="7720" y="1755"/>
                    <a:pt x="7946" y="1530"/>
                    <a:pt x="8146" y="1329"/>
                  </a:cubicBezTo>
                  <a:cubicBezTo>
                    <a:pt x="8347" y="1129"/>
                    <a:pt x="8572" y="903"/>
                    <a:pt x="8773" y="803"/>
                  </a:cubicBezTo>
                  <a:cubicBezTo>
                    <a:pt x="9073" y="502"/>
                    <a:pt x="9299" y="377"/>
                    <a:pt x="9299" y="377"/>
                  </a:cubicBezTo>
                  <a:cubicBezTo>
                    <a:pt x="9399" y="277"/>
                    <a:pt x="9399" y="176"/>
                    <a:pt x="9299" y="76"/>
                  </a:cubicBezTo>
                  <a:cubicBezTo>
                    <a:pt x="9299" y="26"/>
                    <a:pt x="9274" y="1"/>
                    <a:pt x="9233" y="1"/>
                  </a:cubicBezTo>
                  <a:close/>
                </a:path>
              </a:pathLst>
            </a:custGeom>
            <a:solidFill>
              <a:srgbClr val="82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042;p87">
              <a:extLst>
                <a:ext uri="{FF2B5EF4-FFF2-40B4-BE49-F238E27FC236}">
                  <a16:creationId xmlns:a16="http://schemas.microsoft.com/office/drawing/2014/main" id="{FC4D3AE4-D816-EF4A-B881-BAE727484899}"/>
                </a:ext>
              </a:extLst>
            </p:cNvPr>
            <p:cNvSpPr/>
            <p:nvPr/>
          </p:nvSpPr>
          <p:spPr>
            <a:xfrm>
              <a:off x="1611170" y="3133076"/>
              <a:ext cx="117149" cy="367743"/>
            </a:xfrm>
            <a:custGeom>
              <a:avLst/>
              <a:gdLst/>
              <a:ahLst/>
              <a:cxnLst/>
              <a:rect l="l" t="t" r="r" b="b"/>
              <a:pathLst>
                <a:path w="6233" h="19566" extrusionOk="0">
                  <a:moveTo>
                    <a:pt x="3974" y="0"/>
                  </a:moveTo>
                  <a:cubicBezTo>
                    <a:pt x="3907" y="0"/>
                    <a:pt x="3835" y="14"/>
                    <a:pt x="3760" y="41"/>
                  </a:cubicBezTo>
                  <a:cubicBezTo>
                    <a:pt x="1153" y="969"/>
                    <a:pt x="0" y="19365"/>
                    <a:pt x="0" y="19365"/>
                  </a:cubicBezTo>
                  <a:cubicBezTo>
                    <a:pt x="426" y="19365"/>
                    <a:pt x="827" y="19465"/>
                    <a:pt x="1153" y="19565"/>
                  </a:cubicBezTo>
                  <a:cubicBezTo>
                    <a:pt x="3976" y="15112"/>
                    <a:pt x="6232" y="0"/>
                    <a:pt x="3974"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043;p87">
              <a:extLst>
                <a:ext uri="{FF2B5EF4-FFF2-40B4-BE49-F238E27FC236}">
                  <a16:creationId xmlns:a16="http://schemas.microsoft.com/office/drawing/2014/main" id="{84D93C26-B9DC-374E-923C-20AE71A76A9D}"/>
                </a:ext>
              </a:extLst>
            </p:cNvPr>
            <p:cNvSpPr/>
            <p:nvPr/>
          </p:nvSpPr>
          <p:spPr>
            <a:xfrm>
              <a:off x="1386351" y="3140782"/>
              <a:ext cx="130606" cy="365676"/>
            </a:xfrm>
            <a:custGeom>
              <a:avLst/>
              <a:gdLst/>
              <a:ahLst/>
              <a:cxnLst/>
              <a:rect l="l" t="t" r="r" b="b"/>
              <a:pathLst>
                <a:path w="6949" h="19456" extrusionOk="0">
                  <a:moveTo>
                    <a:pt x="2273" y="1"/>
                  </a:moveTo>
                  <a:cubicBezTo>
                    <a:pt x="0" y="1"/>
                    <a:pt x="2741" y="14987"/>
                    <a:pt x="5696" y="19456"/>
                  </a:cubicBezTo>
                  <a:cubicBezTo>
                    <a:pt x="6122" y="19356"/>
                    <a:pt x="6523" y="19255"/>
                    <a:pt x="6949" y="19155"/>
                  </a:cubicBezTo>
                  <a:cubicBezTo>
                    <a:pt x="6748" y="17576"/>
                    <a:pt x="4969" y="884"/>
                    <a:pt x="2463" y="32"/>
                  </a:cubicBezTo>
                  <a:cubicBezTo>
                    <a:pt x="2396" y="11"/>
                    <a:pt x="2332" y="1"/>
                    <a:pt x="227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044;p87">
              <a:extLst>
                <a:ext uri="{FF2B5EF4-FFF2-40B4-BE49-F238E27FC236}">
                  <a16:creationId xmlns:a16="http://schemas.microsoft.com/office/drawing/2014/main" id="{0A1CD598-C236-8A4C-9811-F4FA099D2C96}"/>
                </a:ext>
              </a:extLst>
            </p:cNvPr>
            <p:cNvSpPr/>
            <p:nvPr/>
          </p:nvSpPr>
          <p:spPr>
            <a:xfrm>
              <a:off x="1587618" y="3013214"/>
              <a:ext cx="207234" cy="499364"/>
            </a:xfrm>
            <a:custGeom>
              <a:avLst/>
              <a:gdLst/>
              <a:ahLst/>
              <a:cxnLst/>
              <a:rect l="l" t="t" r="r" b="b"/>
              <a:pathLst>
                <a:path w="11026" h="26569" extrusionOk="0">
                  <a:moveTo>
                    <a:pt x="6080" y="1"/>
                  </a:moveTo>
                  <a:cubicBezTo>
                    <a:pt x="5940" y="1"/>
                    <a:pt x="5793" y="18"/>
                    <a:pt x="5639" y="52"/>
                  </a:cubicBezTo>
                  <a:cubicBezTo>
                    <a:pt x="201" y="1406"/>
                    <a:pt x="0" y="25516"/>
                    <a:pt x="0" y="25516"/>
                  </a:cubicBezTo>
                  <a:cubicBezTo>
                    <a:pt x="426" y="25616"/>
                    <a:pt x="827" y="25616"/>
                    <a:pt x="1253" y="25742"/>
                  </a:cubicBezTo>
                  <a:cubicBezTo>
                    <a:pt x="1253" y="25742"/>
                    <a:pt x="2406" y="7346"/>
                    <a:pt x="5013" y="6418"/>
                  </a:cubicBezTo>
                  <a:cubicBezTo>
                    <a:pt x="5088" y="6391"/>
                    <a:pt x="5160" y="6377"/>
                    <a:pt x="5227" y="6377"/>
                  </a:cubicBezTo>
                  <a:cubicBezTo>
                    <a:pt x="7485" y="6377"/>
                    <a:pt x="5229" y="21489"/>
                    <a:pt x="2406" y="25942"/>
                  </a:cubicBezTo>
                  <a:cubicBezTo>
                    <a:pt x="3033" y="26143"/>
                    <a:pt x="3434" y="26368"/>
                    <a:pt x="3960" y="26569"/>
                  </a:cubicBezTo>
                  <a:cubicBezTo>
                    <a:pt x="8322" y="20891"/>
                    <a:pt x="11026" y="1"/>
                    <a:pt x="6080"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045;p87">
              <a:extLst>
                <a:ext uri="{FF2B5EF4-FFF2-40B4-BE49-F238E27FC236}">
                  <a16:creationId xmlns:a16="http://schemas.microsoft.com/office/drawing/2014/main" id="{7A44849C-4339-0340-B286-9F0B00C371CA}"/>
                </a:ext>
              </a:extLst>
            </p:cNvPr>
            <p:cNvSpPr/>
            <p:nvPr/>
          </p:nvSpPr>
          <p:spPr>
            <a:xfrm>
              <a:off x="1316223" y="3022819"/>
              <a:ext cx="224281" cy="497767"/>
            </a:xfrm>
            <a:custGeom>
              <a:avLst/>
              <a:gdLst/>
              <a:ahLst/>
              <a:cxnLst/>
              <a:rect l="l" t="t" r="r" b="b"/>
              <a:pathLst>
                <a:path w="11933" h="26484" extrusionOk="0">
                  <a:moveTo>
                    <a:pt x="4943" y="0"/>
                  </a:moveTo>
                  <a:cubicBezTo>
                    <a:pt x="1" y="0"/>
                    <a:pt x="3380" y="20864"/>
                    <a:pt x="7973" y="26484"/>
                  </a:cubicBezTo>
                  <a:cubicBezTo>
                    <a:pt x="8474" y="26158"/>
                    <a:pt x="8900" y="25957"/>
                    <a:pt x="9427" y="25732"/>
                  </a:cubicBezTo>
                  <a:cubicBezTo>
                    <a:pt x="6472" y="21263"/>
                    <a:pt x="3731" y="6277"/>
                    <a:pt x="6004" y="6277"/>
                  </a:cubicBezTo>
                  <a:cubicBezTo>
                    <a:pt x="6063" y="6277"/>
                    <a:pt x="6127" y="6287"/>
                    <a:pt x="6194" y="6308"/>
                  </a:cubicBezTo>
                  <a:cubicBezTo>
                    <a:pt x="8700" y="7160"/>
                    <a:pt x="10479" y="23852"/>
                    <a:pt x="10680" y="25431"/>
                  </a:cubicBezTo>
                  <a:cubicBezTo>
                    <a:pt x="10981" y="25331"/>
                    <a:pt x="11407" y="25231"/>
                    <a:pt x="11933" y="25105"/>
                  </a:cubicBezTo>
                  <a:cubicBezTo>
                    <a:pt x="11833" y="23125"/>
                    <a:pt x="10580" y="1095"/>
                    <a:pt x="5341" y="43"/>
                  </a:cubicBezTo>
                  <a:cubicBezTo>
                    <a:pt x="5203" y="14"/>
                    <a:pt x="5070" y="0"/>
                    <a:pt x="494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046;p87">
              <a:extLst>
                <a:ext uri="{FF2B5EF4-FFF2-40B4-BE49-F238E27FC236}">
                  <a16:creationId xmlns:a16="http://schemas.microsoft.com/office/drawing/2014/main" id="{DDCCDDE4-7276-984B-A43E-F5992918E96D}"/>
                </a:ext>
              </a:extLst>
            </p:cNvPr>
            <p:cNvSpPr/>
            <p:nvPr/>
          </p:nvSpPr>
          <p:spPr>
            <a:xfrm>
              <a:off x="1793472" y="4269201"/>
              <a:ext cx="90028" cy="82228"/>
            </a:xfrm>
            <a:custGeom>
              <a:avLst/>
              <a:gdLst/>
              <a:ahLst/>
              <a:cxnLst/>
              <a:rect l="l" t="t" r="r" b="b"/>
              <a:pathLst>
                <a:path w="4790" h="4375" extrusionOk="0">
                  <a:moveTo>
                    <a:pt x="3289" y="1"/>
                  </a:moveTo>
                  <a:cubicBezTo>
                    <a:pt x="2511" y="1"/>
                    <a:pt x="1757" y="1124"/>
                    <a:pt x="1680" y="1201"/>
                  </a:cubicBezTo>
                  <a:cubicBezTo>
                    <a:pt x="1" y="2153"/>
                    <a:pt x="853" y="3281"/>
                    <a:pt x="226" y="4133"/>
                  </a:cubicBezTo>
                  <a:cubicBezTo>
                    <a:pt x="601" y="4300"/>
                    <a:pt x="960" y="4374"/>
                    <a:pt x="1297" y="4374"/>
                  </a:cubicBezTo>
                  <a:cubicBezTo>
                    <a:pt x="3485" y="4374"/>
                    <a:pt x="4789" y="1264"/>
                    <a:pt x="3986" y="374"/>
                  </a:cubicBezTo>
                  <a:cubicBezTo>
                    <a:pt x="3763" y="105"/>
                    <a:pt x="3525" y="1"/>
                    <a:pt x="3289" y="1"/>
                  </a:cubicBezTo>
                  <a:close/>
                </a:path>
              </a:pathLst>
            </a:custGeom>
            <a:solidFill>
              <a:srgbClr val="A56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047;p87">
              <a:extLst>
                <a:ext uri="{FF2B5EF4-FFF2-40B4-BE49-F238E27FC236}">
                  <a16:creationId xmlns:a16="http://schemas.microsoft.com/office/drawing/2014/main" id="{04FEC2D2-0A31-4E47-96BC-D488D683A696}"/>
                </a:ext>
              </a:extLst>
            </p:cNvPr>
            <p:cNvSpPr/>
            <p:nvPr/>
          </p:nvSpPr>
          <p:spPr>
            <a:xfrm>
              <a:off x="1116534" y="3661921"/>
              <a:ext cx="924225" cy="938058"/>
            </a:xfrm>
            <a:custGeom>
              <a:avLst/>
              <a:gdLst/>
              <a:ahLst/>
              <a:cxnLst/>
              <a:rect l="l" t="t" r="r" b="b"/>
              <a:pathLst>
                <a:path w="49174" h="49910" extrusionOk="0">
                  <a:moveTo>
                    <a:pt x="44487" y="1"/>
                  </a:moveTo>
                  <a:cubicBezTo>
                    <a:pt x="42808" y="1"/>
                    <a:pt x="42507" y="1880"/>
                    <a:pt x="42507" y="1880"/>
                  </a:cubicBezTo>
                  <a:cubicBezTo>
                    <a:pt x="42507" y="1880"/>
                    <a:pt x="42022" y="1294"/>
                    <a:pt x="41481" y="1294"/>
                  </a:cubicBezTo>
                  <a:cubicBezTo>
                    <a:pt x="41263" y="1294"/>
                    <a:pt x="41036" y="1389"/>
                    <a:pt x="40828" y="1655"/>
                  </a:cubicBezTo>
                  <a:cubicBezTo>
                    <a:pt x="40101" y="2607"/>
                    <a:pt x="40828" y="3760"/>
                    <a:pt x="40828" y="3760"/>
                  </a:cubicBezTo>
                  <a:cubicBezTo>
                    <a:pt x="37494" y="10226"/>
                    <a:pt x="32682" y="12632"/>
                    <a:pt x="32682" y="12632"/>
                  </a:cubicBezTo>
                  <a:lnTo>
                    <a:pt x="32582" y="12733"/>
                  </a:lnTo>
                  <a:cubicBezTo>
                    <a:pt x="31855" y="11905"/>
                    <a:pt x="31329" y="11479"/>
                    <a:pt x="31229" y="11479"/>
                  </a:cubicBezTo>
                  <a:cubicBezTo>
                    <a:pt x="29249" y="12206"/>
                    <a:pt x="26517" y="12632"/>
                    <a:pt x="23083" y="12632"/>
                  </a:cubicBezTo>
                  <a:cubicBezTo>
                    <a:pt x="21204" y="12532"/>
                    <a:pt x="19524" y="12407"/>
                    <a:pt x="18171" y="12106"/>
                  </a:cubicBezTo>
                  <a:cubicBezTo>
                    <a:pt x="18171" y="12106"/>
                    <a:pt x="17645" y="12632"/>
                    <a:pt x="16918" y="13560"/>
                  </a:cubicBezTo>
                  <a:lnTo>
                    <a:pt x="16918" y="13459"/>
                  </a:lnTo>
                  <a:cubicBezTo>
                    <a:pt x="16918" y="13459"/>
                    <a:pt x="11579" y="12206"/>
                    <a:pt x="8046" y="5214"/>
                  </a:cubicBezTo>
                  <a:cubicBezTo>
                    <a:pt x="8046" y="5214"/>
                    <a:pt x="8672" y="4061"/>
                    <a:pt x="7945" y="3234"/>
                  </a:cubicBezTo>
                  <a:cubicBezTo>
                    <a:pt x="7715" y="3004"/>
                    <a:pt x="7495" y="2920"/>
                    <a:pt x="7295" y="2920"/>
                  </a:cubicBezTo>
                  <a:cubicBezTo>
                    <a:pt x="6754" y="2920"/>
                    <a:pt x="6366" y="3534"/>
                    <a:pt x="6366" y="3534"/>
                  </a:cubicBezTo>
                  <a:cubicBezTo>
                    <a:pt x="6366" y="3534"/>
                    <a:pt x="5987" y="1862"/>
                    <a:pt x="4471" y="1862"/>
                  </a:cubicBezTo>
                  <a:cubicBezTo>
                    <a:pt x="4380" y="1862"/>
                    <a:pt x="4285" y="1868"/>
                    <a:pt x="4186" y="1880"/>
                  </a:cubicBezTo>
                  <a:cubicBezTo>
                    <a:pt x="1880" y="1981"/>
                    <a:pt x="0" y="11479"/>
                    <a:pt x="13885" y="18171"/>
                  </a:cubicBezTo>
                  <a:cubicBezTo>
                    <a:pt x="13058" y="19926"/>
                    <a:pt x="12331" y="22031"/>
                    <a:pt x="11905" y="24312"/>
                  </a:cubicBezTo>
                  <a:cubicBezTo>
                    <a:pt x="11078" y="29951"/>
                    <a:pt x="11705" y="37169"/>
                    <a:pt x="18697" y="39876"/>
                  </a:cubicBezTo>
                  <a:cubicBezTo>
                    <a:pt x="18898" y="41354"/>
                    <a:pt x="19324" y="44688"/>
                    <a:pt x="19950" y="46467"/>
                  </a:cubicBezTo>
                  <a:cubicBezTo>
                    <a:pt x="19950" y="46467"/>
                    <a:pt x="19143" y="46411"/>
                    <a:pt x="18017" y="46411"/>
                  </a:cubicBezTo>
                  <a:cubicBezTo>
                    <a:pt x="15685" y="46411"/>
                    <a:pt x="11989" y="46651"/>
                    <a:pt x="11279" y="48121"/>
                  </a:cubicBezTo>
                  <a:cubicBezTo>
                    <a:pt x="11178" y="48447"/>
                    <a:pt x="11379" y="49074"/>
                    <a:pt x="11705" y="49174"/>
                  </a:cubicBezTo>
                  <a:cubicBezTo>
                    <a:pt x="11705" y="49274"/>
                    <a:pt x="11705" y="49500"/>
                    <a:pt x="11805" y="49600"/>
                  </a:cubicBezTo>
                  <a:cubicBezTo>
                    <a:pt x="11905" y="49901"/>
                    <a:pt x="13058" y="49901"/>
                    <a:pt x="13158" y="49901"/>
                  </a:cubicBezTo>
                  <a:lnTo>
                    <a:pt x="13259" y="49901"/>
                  </a:lnTo>
                  <a:cubicBezTo>
                    <a:pt x="13474" y="49907"/>
                    <a:pt x="13700" y="49910"/>
                    <a:pt x="13934" y="49910"/>
                  </a:cubicBezTo>
                  <a:cubicBezTo>
                    <a:pt x="17459" y="49910"/>
                    <a:pt x="22858" y="49223"/>
                    <a:pt x="22858" y="48447"/>
                  </a:cubicBezTo>
                  <a:cubicBezTo>
                    <a:pt x="22983" y="46567"/>
                    <a:pt x="22858" y="43008"/>
                    <a:pt x="23810" y="41028"/>
                  </a:cubicBezTo>
                  <a:lnTo>
                    <a:pt x="26617" y="41028"/>
                  </a:lnTo>
                  <a:cubicBezTo>
                    <a:pt x="27143" y="41028"/>
                    <a:pt x="27569" y="41028"/>
                    <a:pt x="28096" y="40928"/>
                  </a:cubicBezTo>
                  <a:lnTo>
                    <a:pt x="28096" y="41028"/>
                  </a:lnTo>
                  <a:cubicBezTo>
                    <a:pt x="28823" y="42908"/>
                    <a:pt x="29249" y="46041"/>
                    <a:pt x="29349" y="48447"/>
                  </a:cubicBezTo>
                  <a:cubicBezTo>
                    <a:pt x="29443" y="49223"/>
                    <a:pt x="34870" y="49910"/>
                    <a:pt x="38377" y="49910"/>
                  </a:cubicBezTo>
                  <a:cubicBezTo>
                    <a:pt x="38610" y="49910"/>
                    <a:pt x="38834" y="49907"/>
                    <a:pt x="39048" y="49901"/>
                  </a:cubicBezTo>
                  <a:lnTo>
                    <a:pt x="39148" y="49800"/>
                  </a:lnTo>
                  <a:cubicBezTo>
                    <a:pt x="39274" y="49800"/>
                    <a:pt x="40402" y="49800"/>
                    <a:pt x="40527" y="49500"/>
                  </a:cubicBezTo>
                  <a:cubicBezTo>
                    <a:pt x="40627" y="49374"/>
                    <a:pt x="40627" y="49274"/>
                    <a:pt x="40627" y="49174"/>
                  </a:cubicBezTo>
                  <a:cubicBezTo>
                    <a:pt x="40928" y="49074"/>
                    <a:pt x="41153" y="48347"/>
                    <a:pt x="41028" y="48121"/>
                  </a:cubicBezTo>
                  <a:cubicBezTo>
                    <a:pt x="40335" y="46651"/>
                    <a:pt x="36644" y="46411"/>
                    <a:pt x="34314" y="46411"/>
                  </a:cubicBezTo>
                  <a:cubicBezTo>
                    <a:pt x="33189" y="46411"/>
                    <a:pt x="32382" y="46467"/>
                    <a:pt x="32382" y="46467"/>
                  </a:cubicBezTo>
                  <a:cubicBezTo>
                    <a:pt x="32582" y="44061"/>
                    <a:pt x="32682" y="40402"/>
                    <a:pt x="32682" y="39675"/>
                  </a:cubicBezTo>
                  <a:cubicBezTo>
                    <a:pt x="34261" y="38848"/>
                    <a:pt x="35389" y="37695"/>
                    <a:pt x="36241" y="36442"/>
                  </a:cubicBezTo>
                  <a:cubicBezTo>
                    <a:pt x="36868" y="35590"/>
                    <a:pt x="37394" y="34562"/>
                    <a:pt x="37695" y="33510"/>
                  </a:cubicBezTo>
                  <a:cubicBezTo>
                    <a:pt x="39374" y="28597"/>
                    <a:pt x="38221" y="22758"/>
                    <a:pt x="37494" y="20878"/>
                  </a:cubicBezTo>
                  <a:cubicBezTo>
                    <a:pt x="36868" y="19098"/>
                    <a:pt x="36141" y="17645"/>
                    <a:pt x="35389" y="16492"/>
                  </a:cubicBezTo>
                  <a:cubicBezTo>
                    <a:pt x="49174" y="6893"/>
                    <a:pt x="46893" y="1"/>
                    <a:pt x="44487"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048;p87">
              <a:extLst>
                <a:ext uri="{FF2B5EF4-FFF2-40B4-BE49-F238E27FC236}">
                  <a16:creationId xmlns:a16="http://schemas.microsoft.com/office/drawing/2014/main" id="{2291DAC8-CB7D-FC42-91FF-0FFDCE7D5F83}"/>
                </a:ext>
              </a:extLst>
            </p:cNvPr>
            <p:cNvSpPr/>
            <p:nvPr/>
          </p:nvSpPr>
          <p:spPr>
            <a:xfrm>
              <a:off x="1442513" y="3877680"/>
              <a:ext cx="270874" cy="50897"/>
            </a:xfrm>
            <a:custGeom>
              <a:avLst/>
              <a:gdLst/>
              <a:ahLst/>
              <a:cxnLst/>
              <a:rect l="l" t="t" r="r" b="b"/>
              <a:pathLst>
                <a:path w="14412" h="2708" extrusionOk="0">
                  <a:moveTo>
                    <a:pt x="13886" y="0"/>
                  </a:moveTo>
                  <a:cubicBezTo>
                    <a:pt x="12006" y="727"/>
                    <a:pt x="9600" y="1153"/>
                    <a:pt x="6467" y="1153"/>
                  </a:cubicBezTo>
                  <a:lnTo>
                    <a:pt x="5740" y="1153"/>
                  </a:lnTo>
                  <a:cubicBezTo>
                    <a:pt x="3861" y="1053"/>
                    <a:pt x="2181" y="928"/>
                    <a:pt x="828" y="627"/>
                  </a:cubicBezTo>
                  <a:cubicBezTo>
                    <a:pt x="828" y="627"/>
                    <a:pt x="502" y="928"/>
                    <a:pt x="1" y="1554"/>
                  </a:cubicBezTo>
                  <a:cubicBezTo>
                    <a:pt x="2081" y="2306"/>
                    <a:pt x="4161" y="2707"/>
                    <a:pt x="6267" y="2707"/>
                  </a:cubicBezTo>
                  <a:cubicBezTo>
                    <a:pt x="9074" y="2707"/>
                    <a:pt x="11906" y="1980"/>
                    <a:pt x="14412" y="426"/>
                  </a:cubicBezTo>
                  <a:cubicBezTo>
                    <a:pt x="14086" y="101"/>
                    <a:pt x="13986" y="0"/>
                    <a:pt x="13886" y="0"/>
                  </a:cubicBezTo>
                  <a:close/>
                </a:path>
              </a:pathLst>
            </a:custGeom>
            <a:solidFill>
              <a:srgbClr val="AE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049;p87">
              <a:extLst>
                <a:ext uri="{FF2B5EF4-FFF2-40B4-BE49-F238E27FC236}">
                  <a16:creationId xmlns:a16="http://schemas.microsoft.com/office/drawing/2014/main" id="{7FE48251-E56B-DE41-B34E-43C256202C14}"/>
                </a:ext>
              </a:extLst>
            </p:cNvPr>
            <p:cNvSpPr/>
            <p:nvPr/>
          </p:nvSpPr>
          <p:spPr>
            <a:xfrm>
              <a:off x="1318629" y="3485276"/>
              <a:ext cx="510171" cy="422023"/>
            </a:xfrm>
            <a:custGeom>
              <a:avLst/>
              <a:gdLst/>
              <a:ahLst/>
              <a:cxnLst/>
              <a:rect l="l" t="t" r="r" b="b"/>
              <a:pathLst>
                <a:path w="27144" h="22454" extrusionOk="0">
                  <a:moveTo>
                    <a:pt x="14311" y="0"/>
                  </a:moveTo>
                  <a:cubicBezTo>
                    <a:pt x="13785" y="0"/>
                    <a:pt x="13259" y="0"/>
                    <a:pt x="12632" y="100"/>
                  </a:cubicBezTo>
                  <a:lnTo>
                    <a:pt x="11805" y="100"/>
                  </a:lnTo>
                  <a:cubicBezTo>
                    <a:pt x="11279" y="201"/>
                    <a:pt x="10853" y="301"/>
                    <a:pt x="10552" y="401"/>
                  </a:cubicBezTo>
                  <a:cubicBezTo>
                    <a:pt x="10126" y="501"/>
                    <a:pt x="9725" y="627"/>
                    <a:pt x="9299" y="727"/>
                  </a:cubicBezTo>
                  <a:cubicBezTo>
                    <a:pt x="8772" y="927"/>
                    <a:pt x="8346" y="1128"/>
                    <a:pt x="7845" y="1454"/>
                  </a:cubicBezTo>
                  <a:cubicBezTo>
                    <a:pt x="3459" y="3960"/>
                    <a:pt x="3133" y="9399"/>
                    <a:pt x="3133" y="9399"/>
                  </a:cubicBezTo>
                  <a:cubicBezTo>
                    <a:pt x="1253" y="12732"/>
                    <a:pt x="0" y="19925"/>
                    <a:pt x="8045" y="21930"/>
                  </a:cubicBezTo>
                  <a:cubicBezTo>
                    <a:pt x="9299" y="22231"/>
                    <a:pt x="10652" y="22431"/>
                    <a:pt x="12431" y="22431"/>
                  </a:cubicBezTo>
                  <a:cubicBezTo>
                    <a:pt x="12797" y="22446"/>
                    <a:pt x="13153" y="22453"/>
                    <a:pt x="13499" y="22453"/>
                  </a:cubicBezTo>
                  <a:cubicBezTo>
                    <a:pt x="16118" y="22453"/>
                    <a:pt x="18178" y="22046"/>
                    <a:pt x="19750" y="21404"/>
                  </a:cubicBezTo>
                  <a:cubicBezTo>
                    <a:pt x="27143" y="18572"/>
                    <a:pt x="24762" y="10752"/>
                    <a:pt x="23384" y="8973"/>
                  </a:cubicBezTo>
                  <a:cubicBezTo>
                    <a:pt x="23384" y="8973"/>
                    <a:pt x="22883" y="3333"/>
                    <a:pt x="18271" y="1028"/>
                  </a:cubicBezTo>
                  <a:cubicBezTo>
                    <a:pt x="17745" y="827"/>
                    <a:pt x="17344" y="627"/>
                    <a:pt x="16717" y="401"/>
                  </a:cubicBezTo>
                  <a:cubicBezTo>
                    <a:pt x="16391" y="301"/>
                    <a:pt x="15990" y="201"/>
                    <a:pt x="15564" y="201"/>
                  </a:cubicBezTo>
                  <a:cubicBezTo>
                    <a:pt x="15138" y="100"/>
                    <a:pt x="14737" y="100"/>
                    <a:pt x="14311"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050;p87">
              <a:extLst>
                <a:ext uri="{FF2B5EF4-FFF2-40B4-BE49-F238E27FC236}">
                  <a16:creationId xmlns:a16="http://schemas.microsoft.com/office/drawing/2014/main" id="{40EA593F-25BB-3840-9E91-CD8B9356F5E9}"/>
                </a:ext>
              </a:extLst>
            </p:cNvPr>
            <p:cNvSpPr/>
            <p:nvPr/>
          </p:nvSpPr>
          <p:spPr>
            <a:xfrm>
              <a:off x="1357724" y="4572531"/>
              <a:ext cx="35353" cy="27328"/>
            </a:xfrm>
            <a:custGeom>
              <a:avLst/>
              <a:gdLst/>
              <a:ahLst/>
              <a:cxnLst/>
              <a:rect l="l" t="t" r="r" b="b"/>
              <a:pathLst>
                <a:path w="1881" h="1454" extrusionOk="0">
                  <a:moveTo>
                    <a:pt x="953" y="0"/>
                  </a:moveTo>
                  <a:cubicBezTo>
                    <a:pt x="853" y="100"/>
                    <a:pt x="752" y="201"/>
                    <a:pt x="527" y="201"/>
                  </a:cubicBezTo>
                  <a:cubicBezTo>
                    <a:pt x="427" y="301"/>
                    <a:pt x="427" y="301"/>
                    <a:pt x="326" y="426"/>
                  </a:cubicBezTo>
                  <a:cubicBezTo>
                    <a:pt x="326" y="426"/>
                    <a:pt x="226" y="526"/>
                    <a:pt x="226" y="627"/>
                  </a:cubicBezTo>
                  <a:cubicBezTo>
                    <a:pt x="126" y="727"/>
                    <a:pt x="1" y="927"/>
                    <a:pt x="1" y="1053"/>
                  </a:cubicBezTo>
                  <a:cubicBezTo>
                    <a:pt x="1" y="1253"/>
                    <a:pt x="126" y="1353"/>
                    <a:pt x="226" y="1353"/>
                  </a:cubicBezTo>
                  <a:cubicBezTo>
                    <a:pt x="226" y="1454"/>
                    <a:pt x="326" y="1454"/>
                    <a:pt x="326" y="1454"/>
                  </a:cubicBezTo>
                  <a:lnTo>
                    <a:pt x="427" y="1454"/>
                  </a:lnTo>
                  <a:lnTo>
                    <a:pt x="427" y="1353"/>
                  </a:lnTo>
                  <a:cubicBezTo>
                    <a:pt x="427" y="1353"/>
                    <a:pt x="326" y="1353"/>
                    <a:pt x="326" y="1253"/>
                  </a:cubicBezTo>
                  <a:lnTo>
                    <a:pt x="326" y="1053"/>
                  </a:lnTo>
                  <a:cubicBezTo>
                    <a:pt x="427" y="1053"/>
                    <a:pt x="427" y="1053"/>
                    <a:pt x="427" y="927"/>
                  </a:cubicBezTo>
                  <a:cubicBezTo>
                    <a:pt x="427" y="927"/>
                    <a:pt x="427" y="827"/>
                    <a:pt x="527" y="827"/>
                  </a:cubicBezTo>
                  <a:cubicBezTo>
                    <a:pt x="527" y="827"/>
                    <a:pt x="527" y="727"/>
                    <a:pt x="627" y="727"/>
                  </a:cubicBezTo>
                  <a:cubicBezTo>
                    <a:pt x="627" y="627"/>
                    <a:pt x="752" y="627"/>
                    <a:pt x="752" y="627"/>
                  </a:cubicBezTo>
                  <a:cubicBezTo>
                    <a:pt x="853" y="526"/>
                    <a:pt x="953" y="426"/>
                    <a:pt x="1153" y="426"/>
                  </a:cubicBezTo>
                  <a:cubicBezTo>
                    <a:pt x="1254" y="301"/>
                    <a:pt x="1379" y="301"/>
                    <a:pt x="1479" y="201"/>
                  </a:cubicBezTo>
                  <a:lnTo>
                    <a:pt x="1680" y="201"/>
                  </a:lnTo>
                  <a:lnTo>
                    <a:pt x="1780" y="100"/>
                  </a:lnTo>
                  <a:lnTo>
                    <a:pt x="1880" y="100"/>
                  </a:lnTo>
                  <a:lnTo>
                    <a:pt x="17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51;p87">
              <a:extLst>
                <a:ext uri="{FF2B5EF4-FFF2-40B4-BE49-F238E27FC236}">
                  <a16:creationId xmlns:a16="http://schemas.microsoft.com/office/drawing/2014/main" id="{C74463DF-7C7F-6F4F-8734-7519D612EE56}"/>
                </a:ext>
              </a:extLst>
            </p:cNvPr>
            <p:cNvSpPr/>
            <p:nvPr/>
          </p:nvSpPr>
          <p:spPr>
            <a:xfrm>
              <a:off x="1336523" y="4582418"/>
              <a:ext cx="19" cy="7556"/>
            </a:xfrm>
            <a:custGeom>
              <a:avLst/>
              <a:gdLst/>
              <a:ahLst/>
              <a:cxnLst/>
              <a:rect l="l" t="t" r="r" b="b"/>
              <a:pathLst>
                <a:path w="1" h="402" extrusionOk="0">
                  <a:moveTo>
                    <a:pt x="1" y="101"/>
                  </a:moveTo>
                  <a:lnTo>
                    <a:pt x="1" y="0"/>
                  </a:lnTo>
                  <a:lnTo>
                    <a:pt x="1" y="0"/>
                  </a:lnTo>
                  <a:lnTo>
                    <a:pt x="1" y="101"/>
                  </a:lnTo>
                  <a:lnTo>
                    <a:pt x="1" y="101"/>
                  </a:lnTo>
                  <a:lnTo>
                    <a:pt x="1" y="201"/>
                  </a:lnTo>
                  <a:lnTo>
                    <a:pt x="1" y="301"/>
                  </a:lnTo>
                  <a:lnTo>
                    <a:pt x="1" y="401"/>
                  </a:lnTo>
                  <a:lnTo>
                    <a:pt x="1" y="301"/>
                  </a:lnTo>
                  <a:lnTo>
                    <a:pt x="1" y="301"/>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052;p87">
              <a:extLst>
                <a:ext uri="{FF2B5EF4-FFF2-40B4-BE49-F238E27FC236}">
                  <a16:creationId xmlns:a16="http://schemas.microsoft.com/office/drawing/2014/main" id="{45D40D84-EDC1-6740-B35A-23400C48A772}"/>
                </a:ext>
              </a:extLst>
            </p:cNvPr>
            <p:cNvSpPr/>
            <p:nvPr/>
          </p:nvSpPr>
          <p:spPr>
            <a:xfrm>
              <a:off x="1334173" y="4558867"/>
              <a:ext cx="35353" cy="27328"/>
            </a:xfrm>
            <a:custGeom>
              <a:avLst/>
              <a:gdLst/>
              <a:ahLst/>
              <a:cxnLst/>
              <a:rect l="l" t="t" r="r" b="b"/>
              <a:pathLst>
                <a:path w="1881" h="1454" extrusionOk="0">
                  <a:moveTo>
                    <a:pt x="1880" y="0"/>
                  </a:moveTo>
                  <a:cubicBezTo>
                    <a:pt x="1479" y="0"/>
                    <a:pt x="1053" y="100"/>
                    <a:pt x="627" y="301"/>
                  </a:cubicBezTo>
                  <a:cubicBezTo>
                    <a:pt x="426" y="401"/>
                    <a:pt x="326" y="627"/>
                    <a:pt x="226" y="827"/>
                  </a:cubicBezTo>
                  <a:cubicBezTo>
                    <a:pt x="126" y="928"/>
                    <a:pt x="0" y="1253"/>
                    <a:pt x="0" y="1454"/>
                  </a:cubicBezTo>
                  <a:lnTo>
                    <a:pt x="226" y="1454"/>
                  </a:lnTo>
                  <a:cubicBezTo>
                    <a:pt x="326" y="1153"/>
                    <a:pt x="627" y="827"/>
                    <a:pt x="853" y="627"/>
                  </a:cubicBezTo>
                  <a:cubicBezTo>
                    <a:pt x="1153" y="401"/>
                    <a:pt x="1579" y="301"/>
                    <a:pt x="1880" y="100"/>
                  </a:cubicBezTo>
                  <a:lnTo>
                    <a:pt x="18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53;p87">
              <a:extLst>
                <a:ext uri="{FF2B5EF4-FFF2-40B4-BE49-F238E27FC236}">
                  <a16:creationId xmlns:a16="http://schemas.microsoft.com/office/drawing/2014/main" id="{D249614D-0F5C-034F-B71F-C4ACEC7BC9ED}"/>
                </a:ext>
              </a:extLst>
            </p:cNvPr>
            <p:cNvSpPr/>
            <p:nvPr/>
          </p:nvSpPr>
          <p:spPr>
            <a:xfrm>
              <a:off x="1363852" y="4596083"/>
              <a:ext cx="19" cy="8025"/>
            </a:xfrm>
            <a:custGeom>
              <a:avLst/>
              <a:gdLst/>
              <a:ahLst/>
              <a:cxnLst/>
              <a:rect l="l" t="t" r="r" b="b"/>
              <a:pathLst>
                <a:path w="1" h="427" extrusionOk="0">
                  <a:moveTo>
                    <a:pt x="0" y="201"/>
                  </a:moveTo>
                  <a:lnTo>
                    <a:pt x="0" y="301"/>
                  </a:lnTo>
                  <a:lnTo>
                    <a:pt x="0" y="426"/>
                  </a:lnTo>
                  <a:lnTo>
                    <a:pt x="0" y="301"/>
                  </a:lnTo>
                  <a:lnTo>
                    <a:pt x="0" y="201"/>
                  </a:lnTo>
                  <a:lnTo>
                    <a:pt x="0" y="100"/>
                  </a:lnTo>
                  <a:lnTo>
                    <a:pt x="0" y="0"/>
                  </a:lnTo>
                  <a:lnTo>
                    <a:pt x="0" y="0"/>
                  </a:lnTo>
                  <a:lnTo>
                    <a:pt x="0" y="0"/>
                  </a:lnTo>
                  <a:lnTo>
                    <a:pt x="0" y="10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54;p87">
              <a:extLst>
                <a:ext uri="{FF2B5EF4-FFF2-40B4-BE49-F238E27FC236}">
                  <a16:creationId xmlns:a16="http://schemas.microsoft.com/office/drawing/2014/main" id="{10D92C97-A558-4F42-B3F4-3D018E97A34B}"/>
                </a:ext>
              </a:extLst>
            </p:cNvPr>
            <p:cNvSpPr/>
            <p:nvPr/>
          </p:nvSpPr>
          <p:spPr>
            <a:xfrm>
              <a:off x="1823151" y="4572531"/>
              <a:ext cx="33474" cy="27328"/>
            </a:xfrm>
            <a:custGeom>
              <a:avLst/>
              <a:gdLst/>
              <a:ahLst/>
              <a:cxnLst/>
              <a:rect l="l" t="t" r="r" b="b"/>
              <a:pathLst>
                <a:path w="1781" h="1454" extrusionOk="0">
                  <a:moveTo>
                    <a:pt x="1" y="0"/>
                  </a:moveTo>
                  <a:lnTo>
                    <a:pt x="101" y="100"/>
                  </a:lnTo>
                  <a:lnTo>
                    <a:pt x="201" y="100"/>
                  </a:lnTo>
                  <a:cubicBezTo>
                    <a:pt x="201" y="201"/>
                    <a:pt x="301" y="201"/>
                    <a:pt x="427" y="201"/>
                  </a:cubicBezTo>
                  <a:cubicBezTo>
                    <a:pt x="527" y="301"/>
                    <a:pt x="627" y="301"/>
                    <a:pt x="727" y="426"/>
                  </a:cubicBezTo>
                  <a:cubicBezTo>
                    <a:pt x="828" y="426"/>
                    <a:pt x="928" y="526"/>
                    <a:pt x="1053" y="526"/>
                  </a:cubicBezTo>
                  <a:cubicBezTo>
                    <a:pt x="1254" y="727"/>
                    <a:pt x="1454" y="827"/>
                    <a:pt x="1454" y="1053"/>
                  </a:cubicBezTo>
                  <a:cubicBezTo>
                    <a:pt x="1554" y="1153"/>
                    <a:pt x="1554" y="1153"/>
                    <a:pt x="1554" y="1253"/>
                  </a:cubicBezTo>
                  <a:lnTo>
                    <a:pt x="1554" y="1353"/>
                  </a:lnTo>
                  <a:lnTo>
                    <a:pt x="1554" y="1454"/>
                  </a:lnTo>
                  <a:lnTo>
                    <a:pt x="1680" y="1353"/>
                  </a:lnTo>
                  <a:lnTo>
                    <a:pt x="1780" y="1253"/>
                  </a:lnTo>
                  <a:lnTo>
                    <a:pt x="1780" y="927"/>
                  </a:lnTo>
                  <a:cubicBezTo>
                    <a:pt x="1780" y="827"/>
                    <a:pt x="1780" y="627"/>
                    <a:pt x="1680" y="526"/>
                  </a:cubicBezTo>
                  <a:cubicBezTo>
                    <a:pt x="1554" y="426"/>
                    <a:pt x="1454" y="301"/>
                    <a:pt x="1254" y="201"/>
                  </a:cubicBezTo>
                  <a:cubicBezTo>
                    <a:pt x="1153" y="100"/>
                    <a:pt x="1053" y="100"/>
                    <a:pt x="828"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55;p87">
              <a:extLst>
                <a:ext uri="{FF2B5EF4-FFF2-40B4-BE49-F238E27FC236}">
                  <a16:creationId xmlns:a16="http://schemas.microsoft.com/office/drawing/2014/main" id="{FFD24031-0089-5946-BDC6-702774380392}"/>
                </a:ext>
              </a:extLst>
            </p:cNvPr>
            <p:cNvSpPr/>
            <p:nvPr/>
          </p:nvSpPr>
          <p:spPr>
            <a:xfrm>
              <a:off x="1846703" y="4558867"/>
              <a:ext cx="35353" cy="33455"/>
            </a:xfrm>
            <a:custGeom>
              <a:avLst/>
              <a:gdLst/>
              <a:ahLst/>
              <a:cxnLst/>
              <a:rect l="l" t="t" r="r" b="b"/>
              <a:pathLst>
                <a:path w="1881" h="1780" extrusionOk="0">
                  <a:moveTo>
                    <a:pt x="1" y="0"/>
                  </a:moveTo>
                  <a:lnTo>
                    <a:pt x="1" y="100"/>
                  </a:lnTo>
                  <a:lnTo>
                    <a:pt x="101" y="201"/>
                  </a:lnTo>
                  <a:cubicBezTo>
                    <a:pt x="101" y="201"/>
                    <a:pt x="201" y="201"/>
                    <a:pt x="301" y="301"/>
                  </a:cubicBezTo>
                  <a:cubicBezTo>
                    <a:pt x="527" y="401"/>
                    <a:pt x="828" y="527"/>
                    <a:pt x="1053" y="727"/>
                  </a:cubicBezTo>
                  <a:cubicBezTo>
                    <a:pt x="1354" y="928"/>
                    <a:pt x="1454" y="1153"/>
                    <a:pt x="1555" y="1354"/>
                  </a:cubicBezTo>
                  <a:lnTo>
                    <a:pt x="1555" y="1454"/>
                  </a:lnTo>
                  <a:cubicBezTo>
                    <a:pt x="1680" y="1454"/>
                    <a:pt x="1680" y="1554"/>
                    <a:pt x="1680" y="1554"/>
                  </a:cubicBezTo>
                  <a:lnTo>
                    <a:pt x="1680" y="1654"/>
                  </a:lnTo>
                  <a:lnTo>
                    <a:pt x="1680" y="1780"/>
                  </a:lnTo>
                  <a:cubicBezTo>
                    <a:pt x="1780" y="1780"/>
                    <a:pt x="1780" y="1780"/>
                    <a:pt x="1780" y="1654"/>
                  </a:cubicBezTo>
                  <a:cubicBezTo>
                    <a:pt x="1780" y="1654"/>
                    <a:pt x="1880" y="1654"/>
                    <a:pt x="1880" y="1554"/>
                  </a:cubicBezTo>
                  <a:lnTo>
                    <a:pt x="1880" y="1454"/>
                  </a:lnTo>
                  <a:lnTo>
                    <a:pt x="1880" y="1253"/>
                  </a:lnTo>
                  <a:cubicBezTo>
                    <a:pt x="1880" y="1028"/>
                    <a:pt x="1780" y="928"/>
                    <a:pt x="1680" y="727"/>
                  </a:cubicBezTo>
                  <a:cubicBezTo>
                    <a:pt x="1555" y="627"/>
                    <a:pt x="1454" y="527"/>
                    <a:pt x="1354" y="401"/>
                  </a:cubicBezTo>
                  <a:cubicBezTo>
                    <a:pt x="1053" y="201"/>
                    <a:pt x="728" y="100"/>
                    <a:pt x="427"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56;p87">
              <a:extLst>
                <a:ext uri="{FF2B5EF4-FFF2-40B4-BE49-F238E27FC236}">
                  <a16:creationId xmlns:a16="http://schemas.microsoft.com/office/drawing/2014/main" id="{2045CD8A-826D-1040-806A-D8D883AC2306}"/>
                </a:ext>
              </a:extLst>
            </p:cNvPr>
            <p:cNvSpPr/>
            <p:nvPr/>
          </p:nvSpPr>
          <p:spPr>
            <a:xfrm>
              <a:off x="1479729" y="3683123"/>
              <a:ext cx="27347" cy="27817"/>
            </a:xfrm>
            <a:custGeom>
              <a:avLst/>
              <a:gdLst/>
              <a:ahLst/>
              <a:cxnLst/>
              <a:rect l="l" t="t" r="r" b="b"/>
              <a:pathLst>
                <a:path w="1455" h="1480" extrusionOk="0">
                  <a:moveTo>
                    <a:pt x="728" y="0"/>
                  </a:moveTo>
                  <a:cubicBezTo>
                    <a:pt x="302" y="0"/>
                    <a:pt x="1" y="326"/>
                    <a:pt x="1" y="752"/>
                  </a:cubicBezTo>
                  <a:cubicBezTo>
                    <a:pt x="1" y="1153"/>
                    <a:pt x="302" y="1479"/>
                    <a:pt x="728" y="1479"/>
                  </a:cubicBezTo>
                  <a:cubicBezTo>
                    <a:pt x="1154" y="1479"/>
                    <a:pt x="1454" y="1153"/>
                    <a:pt x="1454" y="752"/>
                  </a:cubicBezTo>
                  <a:cubicBezTo>
                    <a:pt x="1454" y="326"/>
                    <a:pt x="1154"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57;p87">
              <a:extLst>
                <a:ext uri="{FF2B5EF4-FFF2-40B4-BE49-F238E27FC236}">
                  <a16:creationId xmlns:a16="http://schemas.microsoft.com/office/drawing/2014/main" id="{1AFA0B13-8763-164D-AF4C-325674494754}"/>
                </a:ext>
              </a:extLst>
            </p:cNvPr>
            <p:cNvSpPr/>
            <p:nvPr/>
          </p:nvSpPr>
          <p:spPr>
            <a:xfrm>
              <a:off x="1621057" y="3683123"/>
              <a:ext cx="27347" cy="27817"/>
            </a:xfrm>
            <a:custGeom>
              <a:avLst/>
              <a:gdLst/>
              <a:ahLst/>
              <a:cxnLst/>
              <a:rect l="l" t="t" r="r" b="b"/>
              <a:pathLst>
                <a:path w="1455" h="1480" extrusionOk="0">
                  <a:moveTo>
                    <a:pt x="727" y="0"/>
                  </a:moveTo>
                  <a:cubicBezTo>
                    <a:pt x="301" y="0"/>
                    <a:pt x="1" y="326"/>
                    <a:pt x="1" y="752"/>
                  </a:cubicBezTo>
                  <a:cubicBezTo>
                    <a:pt x="1" y="1153"/>
                    <a:pt x="301" y="1479"/>
                    <a:pt x="727" y="1479"/>
                  </a:cubicBezTo>
                  <a:cubicBezTo>
                    <a:pt x="1154" y="1479"/>
                    <a:pt x="1454" y="1153"/>
                    <a:pt x="1454" y="752"/>
                  </a:cubicBezTo>
                  <a:cubicBezTo>
                    <a:pt x="1454" y="326"/>
                    <a:pt x="1154"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58;p87">
              <a:extLst>
                <a:ext uri="{FF2B5EF4-FFF2-40B4-BE49-F238E27FC236}">
                  <a16:creationId xmlns:a16="http://schemas.microsoft.com/office/drawing/2014/main" id="{BABF5492-9257-5849-B117-505221560F28}"/>
                </a:ext>
              </a:extLst>
            </p:cNvPr>
            <p:cNvSpPr/>
            <p:nvPr/>
          </p:nvSpPr>
          <p:spPr>
            <a:xfrm>
              <a:off x="1467963" y="3629911"/>
              <a:ext cx="35335" cy="27178"/>
            </a:xfrm>
            <a:custGeom>
              <a:avLst/>
              <a:gdLst/>
              <a:ahLst/>
              <a:cxnLst/>
              <a:rect l="l" t="t" r="r" b="b"/>
              <a:pathLst>
                <a:path w="1880" h="1446" extrusionOk="0">
                  <a:moveTo>
                    <a:pt x="1257" y="0"/>
                  </a:moveTo>
                  <a:cubicBezTo>
                    <a:pt x="1005" y="0"/>
                    <a:pt x="707" y="145"/>
                    <a:pt x="527" y="325"/>
                  </a:cubicBezTo>
                  <a:cubicBezTo>
                    <a:pt x="100" y="751"/>
                    <a:pt x="0" y="1177"/>
                    <a:pt x="201" y="1378"/>
                  </a:cubicBezTo>
                  <a:cubicBezTo>
                    <a:pt x="225" y="1426"/>
                    <a:pt x="268" y="1445"/>
                    <a:pt x="323" y="1445"/>
                  </a:cubicBezTo>
                  <a:cubicBezTo>
                    <a:pt x="499" y="1445"/>
                    <a:pt x="799" y="1253"/>
                    <a:pt x="1028" y="1177"/>
                  </a:cubicBezTo>
                  <a:cubicBezTo>
                    <a:pt x="1354" y="952"/>
                    <a:pt x="1880" y="751"/>
                    <a:pt x="1654" y="225"/>
                  </a:cubicBezTo>
                  <a:cubicBezTo>
                    <a:pt x="1574" y="65"/>
                    <a:pt x="1426" y="0"/>
                    <a:pt x="1257"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59;p87">
              <a:extLst>
                <a:ext uri="{FF2B5EF4-FFF2-40B4-BE49-F238E27FC236}">
                  <a16:creationId xmlns:a16="http://schemas.microsoft.com/office/drawing/2014/main" id="{3D665859-1D67-444A-8F6C-74284F417180}"/>
                </a:ext>
              </a:extLst>
            </p:cNvPr>
            <p:cNvSpPr/>
            <p:nvPr/>
          </p:nvSpPr>
          <p:spPr>
            <a:xfrm>
              <a:off x="1624835" y="3625945"/>
              <a:ext cx="35335" cy="26651"/>
            </a:xfrm>
            <a:custGeom>
              <a:avLst/>
              <a:gdLst/>
              <a:ahLst/>
              <a:cxnLst/>
              <a:rect l="l" t="t" r="r" b="b"/>
              <a:pathLst>
                <a:path w="1880" h="1418" extrusionOk="0">
                  <a:moveTo>
                    <a:pt x="646" y="0"/>
                  </a:moveTo>
                  <a:cubicBezTo>
                    <a:pt x="488" y="0"/>
                    <a:pt x="366" y="67"/>
                    <a:pt x="326" y="235"/>
                  </a:cubicBezTo>
                  <a:cubicBezTo>
                    <a:pt x="0" y="762"/>
                    <a:pt x="526" y="962"/>
                    <a:pt x="827" y="1163"/>
                  </a:cubicBezTo>
                  <a:cubicBezTo>
                    <a:pt x="1120" y="1249"/>
                    <a:pt x="1365" y="1418"/>
                    <a:pt x="1555" y="1418"/>
                  </a:cubicBezTo>
                  <a:cubicBezTo>
                    <a:pt x="1642" y="1418"/>
                    <a:pt x="1717" y="1382"/>
                    <a:pt x="1780" y="1288"/>
                  </a:cubicBezTo>
                  <a:cubicBezTo>
                    <a:pt x="1880" y="1063"/>
                    <a:pt x="1780" y="762"/>
                    <a:pt x="1454" y="336"/>
                  </a:cubicBezTo>
                  <a:cubicBezTo>
                    <a:pt x="1212" y="154"/>
                    <a:pt x="888" y="0"/>
                    <a:pt x="646"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60;p87">
              <a:extLst>
                <a:ext uri="{FF2B5EF4-FFF2-40B4-BE49-F238E27FC236}">
                  <a16:creationId xmlns:a16="http://schemas.microsoft.com/office/drawing/2014/main" id="{985FEA5E-A375-4841-8721-48A5FDF738C0}"/>
                </a:ext>
              </a:extLst>
            </p:cNvPr>
            <p:cNvSpPr/>
            <p:nvPr/>
          </p:nvSpPr>
          <p:spPr>
            <a:xfrm>
              <a:off x="1562169" y="3720809"/>
              <a:ext cx="7556" cy="47119"/>
            </a:xfrm>
            <a:custGeom>
              <a:avLst/>
              <a:gdLst/>
              <a:ahLst/>
              <a:cxnLst/>
              <a:rect l="l" t="t" r="r" b="b"/>
              <a:pathLst>
                <a:path w="402" h="2507" extrusionOk="0">
                  <a:moveTo>
                    <a:pt x="201" y="0"/>
                  </a:moveTo>
                  <a:cubicBezTo>
                    <a:pt x="101" y="0"/>
                    <a:pt x="1" y="101"/>
                    <a:pt x="1" y="201"/>
                  </a:cubicBezTo>
                  <a:lnTo>
                    <a:pt x="1" y="2281"/>
                  </a:lnTo>
                  <a:cubicBezTo>
                    <a:pt x="1" y="2381"/>
                    <a:pt x="101" y="2507"/>
                    <a:pt x="201" y="2507"/>
                  </a:cubicBezTo>
                  <a:cubicBezTo>
                    <a:pt x="302" y="2507"/>
                    <a:pt x="402" y="2381"/>
                    <a:pt x="402" y="2281"/>
                  </a:cubicBezTo>
                  <a:lnTo>
                    <a:pt x="402" y="201"/>
                  </a:lnTo>
                  <a:cubicBezTo>
                    <a:pt x="402" y="101"/>
                    <a:pt x="302" y="0"/>
                    <a:pt x="201" y="0"/>
                  </a:cubicBezTo>
                  <a:close/>
                </a:path>
              </a:pathLst>
            </a:custGeom>
            <a:solidFill>
              <a:srgbClr val="844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61;p87">
              <a:extLst>
                <a:ext uri="{FF2B5EF4-FFF2-40B4-BE49-F238E27FC236}">
                  <a16:creationId xmlns:a16="http://schemas.microsoft.com/office/drawing/2014/main" id="{F3CFA9B6-B586-F241-AF04-C59CE7976193}"/>
                </a:ext>
              </a:extLst>
            </p:cNvPr>
            <p:cNvSpPr/>
            <p:nvPr/>
          </p:nvSpPr>
          <p:spPr>
            <a:xfrm>
              <a:off x="1505179" y="3734473"/>
              <a:ext cx="123427" cy="35353"/>
            </a:xfrm>
            <a:custGeom>
              <a:avLst/>
              <a:gdLst/>
              <a:ahLst/>
              <a:cxnLst/>
              <a:rect l="l" t="t" r="r" b="b"/>
              <a:pathLst>
                <a:path w="6567" h="1881" extrusionOk="0">
                  <a:moveTo>
                    <a:pt x="6466" y="0"/>
                  </a:moveTo>
                  <a:cubicBezTo>
                    <a:pt x="6366" y="0"/>
                    <a:pt x="6266" y="0"/>
                    <a:pt x="6266" y="101"/>
                  </a:cubicBezTo>
                  <a:cubicBezTo>
                    <a:pt x="6266" y="101"/>
                    <a:pt x="6166" y="101"/>
                    <a:pt x="6065" y="301"/>
                  </a:cubicBezTo>
                  <a:cubicBezTo>
                    <a:pt x="5940" y="401"/>
                    <a:pt x="5740" y="527"/>
                    <a:pt x="5439" y="727"/>
                  </a:cubicBezTo>
                  <a:cubicBezTo>
                    <a:pt x="5113" y="827"/>
                    <a:pt x="4812" y="928"/>
                    <a:pt x="4486" y="1028"/>
                  </a:cubicBezTo>
                  <a:cubicBezTo>
                    <a:pt x="4286" y="1153"/>
                    <a:pt x="4060" y="1153"/>
                    <a:pt x="3860" y="1153"/>
                  </a:cubicBezTo>
                  <a:cubicBezTo>
                    <a:pt x="3760" y="1253"/>
                    <a:pt x="3659" y="1253"/>
                    <a:pt x="3559" y="1253"/>
                  </a:cubicBezTo>
                  <a:lnTo>
                    <a:pt x="2607" y="1253"/>
                  </a:lnTo>
                  <a:cubicBezTo>
                    <a:pt x="2506" y="1253"/>
                    <a:pt x="2306" y="1153"/>
                    <a:pt x="2080" y="1153"/>
                  </a:cubicBezTo>
                  <a:cubicBezTo>
                    <a:pt x="1880" y="1153"/>
                    <a:pt x="1679" y="1028"/>
                    <a:pt x="1554" y="1028"/>
                  </a:cubicBezTo>
                  <a:cubicBezTo>
                    <a:pt x="1354" y="928"/>
                    <a:pt x="1253" y="827"/>
                    <a:pt x="1053" y="827"/>
                  </a:cubicBezTo>
                  <a:cubicBezTo>
                    <a:pt x="827" y="627"/>
                    <a:pt x="627" y="527"/>
                    <a:pt x="426" y="401"/>
                  </a:cubicBezTo>
                  <a:cubicBezTo>
                    <a:pt x="426" y="301"/>
                    <a:pt x="301" y="301"/>
                    <a:pt x="301" y="301"/>
                  </a:cubicBezTo>
                  <a:lnTo>
                    <a:pt x="201" y="201"/>
                  </a:lnTo>
                  <a:cubicBezTo>
                    <a:pt x="201" y="201"/>
                    <a:pt x="156" y="156"/>
                    <a:pt x="97" y="156"/>
                  </a:cubicBezTo>
                  <a:cubicBezTo>
                    <a:pt x="67" y="156"/>
                    <a:pt x="34" y="167"/>
                    <a:pt x="0" y="201"/>
                  </a:cubicBezTo>
                  <a:lnTo>
                    <a:pt x="0" y="401"/>
                  </a:lnTo>
                  <a:lnTo>
                    <a:pt x="0" y="527"/>
                  </a:lnTo>
                  <a:cubicBezTo>
                    <a:pt x="100" y="527"/>
                    <a:pt x="100" y="627"/>
                    <a:pt x="201" y="627"/>
                  </a:cubicBezTo>
                  <a:cubicBezTo>
                    <a:pt x="301" y="827"/>
                    <a:pt x="527" y="1028"/>
                    <a:pt x="827" y="1253"/>
                  </a:cubicBezTo>
                  <a:cubicBezTo>
                    <a:pt x="928" y="1354"/>
                    <a:pt x="1153" y="1454"/>
                    <a:pt x="1354" y="1454"/>
                  </a:cubicBezTo>
                  <a:cubicBezTo>
                    <a:pt x="1554" y="1554"/>
                    <a:pt x="1679" y="1654"/>
                    <a:pt x="1980" y="1654"/>
                  </a:cubicBezTo>
                  <a:cubicBezTo>
                    <a:pt x="2181" y="1780"/>
                    <a:pt x="2406" y="1780"/>
                    <a:pt x="2607" y="1880"/>
                  </a:cubicBezTo>
                  <a:lnTo>
                    <a:pt x="3334" y="1880"/>
                  </a:lnTo>
                  <a:cubicBezTo>
                    <a:pt x="3559" y="1880"/>
                    <a:pt x="3760" y="1880"/>
                    <a:pt x="3960" y="1780"/>
                  </a:cubicBezTo>
                  <a:cubicBezTo>
                    <a:pt x="4186" y="1780"/>
                    <a:pt x="4386" y="1654"/>
                    <a:pt x="4587" y="1654"/>
                  </a:cubicBezTo>
                  <a:cubicBezTo>
                    <a:pt x="5013" y="1454"/>
                    <a:pt x="5439" y="1253"/>
                    <a:pt x="5740" y="1153"/>
                  </a:cubicBezTo>
                  <a:lnTo>
                    <a:pt x="6366" y="527"/>
                  </a:lnTo>
                  <a:cubicBezTo>
                    <a:pt x="6466" y="401"/>
                    <a:pt x="6466" y="301"/>
                    <a:pt x="6466" y="301"/>
                  </a:cubicBezTo>
                  <a:cubicBezTo>
                    <a:pt x="6567" y="201"/>
                    <a:pt x="6567" y="101"/>
                    <a:pt x="6466" y="0"/>
                  </a:cubicBezTo>
                  <a:close/>
                </a:path>
              </a:pathLst>
            </a:custGeom>
            <a:solidFill>
              <a:srgbClr val="2A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062;p87">
              <a:extLst>
                <a:ext uri="{FF2B5EF4-FFF2-40B4-BE49-F238E27FC236}">
                  <a16:creationId xmlns:a16="http://schemas.microsoft.com/office/drawing/2014/main" id="{48D71E14-E9BC-F04C-8AC1-9F5102D126F1}"/>
                </a:ext>
              </a:extLst>
            </p:cNvPr>
            <p:cNvSpPr/>
            <p:nvPr/>
          </p:nvSpPr>
          <p:spPr>
            <a:xfrm>
              <a:off x="1393061" y="3712802"/>
              <a:ext cx="106004" cy="106004"/>
            </a:xfrm>
            <a:custGeom>
              <a:avLst/>
              <a:gdLst/>
              <a:ahLst/>
              <a:cxnLst/>
              <a:rect l="l" t="t" r="r" b="b"/>
              <a:pathLst>
                <a:path w="5640" h="5640" extrusionOk="0">
                  <a:moveTo>
                    <a:pt x="2832" y="0"/>
                  </a:moveTo>
                  <a:cubicBezTo>
                    <a:pt x="1253" y="0"/>
                    <a:pt x="0" y="1254"/>
                    <a:pt x="0" y="2807"/>
                  </a:cubicBezTo>
                  <a:cubicBezTo>
                    <a:pt x="0" y="4386"/>
                    <a:pt x="1253" y="5640"/>
                    <a:pt x="2832" y="5640"/>
                  </a:cubicBezTo>
                  <a:cubicBezTo>
                    <a:pt x="4386" y="5640"/>
                    <a:pt x="5639" y="4386"/>
                    <a:pt x="5639" y="2807"/>
                  </a:cubicBezTo>
                  <a:cubicBezTo>
                    <a:pt x="5639" y="1254"/>
                    <a:pt x="4386" y="0"/>
                    <a:pt x="2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063;p87">
              <a:extLst>
                <a:ext uri="{FF2B5EF4-FFF2-40B4-BE49-F238E27FC236}">
                  <a16:creationId xmlns:a16="http://schemas.microsoft.com/office/drawing/2014/main" id="{DD1309F4-A288-EB43-A3E0-A04C98226436}"/>
                </a:ext>
              </a:extLst>
            </p:cNvPr>
            <p:cNvSpPr/>
            <p:nvPr/>
          </p:nvSpPr>
          <p:spPr>
            <a:xfrm>
              <a:off x="1650266" y="3710922"/>
              <a:ext cx="106004" cy="106004"/>
            </a:xfrm>
            <a:custGeom>
              <a:avLst/>
              <a:gdLst/>
              <a:ahLst/>
              <a:cxnLst/>
              <a:rect l="l" t="t" r="r" b="b"/>
              <a:pathLst>
                <a:path w="5640" h="5640" extrusionOk="0">
                  <a:moveTo>
                    <a:pt x="2833" y="0"/>
                  </a:moveTo>
                  <a:cubicBezTo>
                    <a:pt x="1254" y="0"/>
                    <a:pt x="1" y="1253"/>
                    <a:pt x="1" y="2807"/>
                  </a:cubicBezTo>
                  <a:cubicBezTo>
                    <a:pt x="1" y="4386"/>
                    <a:pt x="1254" y="5639"/>
                    <a:pt x="2833" y="5639"/>
                  </a:cubicBezTo>
                  <a:cubicBezTo>
                    <a:pt x="4387" y="5639"/>
                    <a:pt x="5640" y="4386"/>
                    <a:pt x="5640" y="2807"/>
                  </a:cubicBezTo>
                  <a:cubicBezTo>
                    <a:pt x="5640" y="1253"/>
                    <a:pt x="4387" y="0"/>
                    <a:pt x="2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064;p87">
              <a:extLst>
                <a:ext uri="{FF2B5EF4-FFF2-40B4-BE49-F238E27FC236}">
                  <a16:creationId xmlns:a16="http://schemas.microsoft.com/office/drawing/2014/main" id="{953D389D-D1AF-CC41-A153-F57D4B5F9149}"/>
                </a:ext>
              </a:extLst>
            </p:cNvPr>
            <p:cNvSpPr/>
            <p:nvPr/>
          </p:nvSpPr>
          <p:spPr>
            <a:xfrm>
              <a:off x="1451949" y="3950233"/>
              <a:ext cx="267096" cy="373081"/>
            </a:xfrm>
            <a:custGeom>
              <a:avLst/>
              <a:gdLst/>
              <a:ahLst/>
              <a:cxnLst/>
              <a:rect l="l" t="t" r="r" b="b"/>
              <a:pathLst>
                <a:path w="14211" h="19850" extrusionOk="0">
                  <a:moveTo>
                    <a:pt x="7118" y="0"/>
                  </a:moveTo>
                  <a:cubicBezTo>
                    <a:pt x="3133" y="0"/>
                    <a:pt x="0" y="4486"/>
                    <a:pt x="0" y="9925"/>
                  </a:cubicBezTo>
                  <a:cubicBezTo>
                    <a:pt x="0" y="15464"/>
                    <a:pt x="3133" y="19850"/>
                    <a:pt x="7118" y="19850"/>
                  </a:cubicBezTo>
                  <a:cubicBezTo>
                    <a:pt x="11078" y="19850"/>
                    <a:pt x="14211" y="15364"/>
                    <a:pt x="14211" y="9925"/>
                  </a:cubicBezTo>
                  <a:cubicBezTo>
                    <a:pt x="14211" y="4486"/>
                    <a:pt x="10978" y="0"/>
                    <a:pt x="7118"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065;p87">
              <a:extLst>
                <a:ext uri="{FF2B5EF4-FFF2-40B4-BE49-F238E27FC236}">
                  <a16:creationId xmlns:a16="http://schemas.microsoft.com/office/drawing/2014/main" id="{EA6A1D74-4957-AF43-961D-DEAEAD0F8B4E}"/>
                </a:ext>
              </a:extLst>
            </p:cNvPr>
            <p:cNvSpPr/>
            <p:nvPr/>
          </p:nvSpPr>
          <p:spPr>
            <a:xfrm>
              <a:off x="1195195" y="3737086"/>
              <a:ext cx="42890" cy="44826"/>
            </a:xfrm>
            <a:custGeom>
              <a:avLst/>
              <a:gdLst/>
              <a:ahLst/>
              <a:cxnLst/>
              <a:rect l="l" t="t" r="r" b="b"/>
              <a:pathLst>
                <a:path w="2282" h="2385" extrusionOk="0">
                  <a:moveTo>
                    <a:pt x="839" y="0"/>
                  </a:moveTo>
                  <a:cubicBezTo>
                    <a:pt x="725" y="0"/>
                    <a:pt x="611" y="20"/>
                    <a:pt x="502" y="62"/>
                  </a:cubicBezTo>
                  <a:cubicBezTo>
                    <a:pt x="101" y="388"/>
                    <a:pt x="1" y="1014"/>
                    <a:pt x="302" y="1641"/>
                  </a:cubicBezTo>
                  <a:cubicBezTo>
                    <a:pt x="541" y="2101"/>
                    <a:pt x="942" y="2385"/>
                    <a:pt x="1297" y="2385"/>
                  </a:cubicBezTo>
                  <a:cubicBezTo>
                    <a:pt x="1426" y="2385"/>
                    <a:pt x="1548" y="2347"/>
                    <a:pt x="1655" y="2267"/>
                  </a:cubicBezTo>
                  <a:cubicBezTo>
                    <a:pt x="2181" y="2042"/>
                    <a:pt x="2282" y="1315"/>
                    <a:pt x="1981" y="789"/>
                  </a:cubicBezTo>
                  <a:cubicBezTo>
                    <a:pt x="1723" y="292"/>
                    <a:pt x="1276" y="0"/>
                    <a:pt x="839"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066;p87">
              <a:extLst>
                <a:ext uri="{FF2B5EF4-FFF2-40B4-BE49-F238E27FC236}">
                  <a16:creationId xmlns:a16="http://schemas.microsoft.com/office/drawing/2014/main" id="{EC9779DE-F0AC-FB47-AF88-A6D6540E5B4A}"/>
                </a:ext>
              </a:extLst>
            </p:cNvPr>
            <p:cNvSpPr/>
            <p:nvPr/>
          </p:nvSpPr>
          <p:spPr>
            <a:xfrm>
              <a:off x="1244196" y="3732594"/>
              <a:ext cx="15562" cy="21201"/>
            </a:xfrm>
            <a:custGeom>
              <a:avLst/>
              <a:gdLst/>
              <a:ahLst/>
              <a:cxnLst/>
              <a:rect l="l" t="t" r="r" b="b"/>
              <a:pathLst>
                <a:path w="828" h="1128" extrusionOk="0">
                  <a:moveTo>
                    <a:pt x="401" y="0"/>
                  </a:moveTo>
                  <a:cubicBezTo>
                    <a:pt x="101" y="0"/>
                    <a:pt x="0" y="201"/>
                    <a:pt x="0" y="501"/>
                  </a:cubicBezTo>
                  <a:cubicBezTo>
                    <a:pt x="0" y="827"/>
                    <a:pt x="101" y="1128"/>
                    <a:pt x="401" y="1128"/>
                  </a:cubicBezTo>
                  <a:cubicBezTo>
                    <a:pt x="627" y="1128"/>
                    <a:pt x="827" y="827"/>
                    <a:pt x="827" y="501"/>
                  </a:cubicBezTo>
                  <a:cubicBezTo>
                    <a:pt x="827" y="201"/>
                    <a:pt x="627" y="0"/>
                    <a:pt x="4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067;p87">
              <a:extLst>
                <a:ext uri="{FF2B5EF4-FFF2-40B4-BE49-F238E27FC236}">
                  <a16:creationId xmlns:a16="http://schemas.microsoft.com/office/drawing/2014/main" id="{B360C28C-58C4-F940-8506-38C55CC9C2B0}"/>
                </a:ext>
              </a:extLst>
            </p:cNvPr>
            <p:cNvSpPr/>
            <p:nvPr/>
          </p:nvSpPr>
          <p:spPr>
            <a:xfrm>
              <a:off x="1206980" y="3713986"/>
              <a:ext cx="15562" cy="16258"/>
            </a:xfrm>
            <a:custGeom>
              <a:avLst/>
              <a:gdLst/>
              <a:ahLst/>
              <a:cxnLst/>
              <a:rect l="l" t="t" r="r" b="b"/>
              <a:pathLst>
                <a:path w="828" h="865" extrusionOk="0">
                  <a:moveTo>
                    <a:pt x="450" y="0"/>
                  </a:moveTo>
                  <a:cubicBezTo>
                    <a:pt x="401" y="0"/>
                    <a:pt x="351" y="13"/>
                    <a:pt x="301" y="38"/>
                  </a:cubicBezTo>
                  <a:cubicBezTo>
                    <a:pt x="101" y="38"/>
                    <a:pt x="0" y="238"/>
                    <a:pt x="101" y="564"/>
                  </a:cubicBezTo>
                  <a:cubicBezTo>
                    <a:pt x="101" y="764"/>
                    <a:pt x="301" y="865"/>
                    <a:pt x="502" y="865"/>
                  </a:cubicBezTo>
                  <a:cubicBezTo>
                    <a:pt x="727" y="764"/>
                    <a:pt x="828" y="564"/>
                    <a:pt x="727" y="363"/>
                  </a:cubicBezTo>
                  <a:cubicBezTo>
                    <a:pt x="727" y="118"/>
                    <a:pt x="599" y="0"/>
                    <a:pt x="450"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068;p87">
              <a:extLst>
                <a:ext uri="{FF2B5EF4-FFF2-40B4-BE49-F238E27FC236}">
                  <a16:creationId xmlns:a16="http://schemas.microsoft.com/office/drawing/2014/main" id="{F44BC045-8011-A144-96F7-3CBBF56D047E}"/>
                </a:ext>
              </a:extLst>
            </p:cNvPr>
            <p:cNvSpPr/>
            <p:nvPr/>
          </p:nvSpPr>
          <p:spPr>
            <a:xfrm>
              <a:off x="1175422" y="3734473"/>
              <a:ext cx="15562" cy="16070"/>
            </a:xfrm>
            <a:custGeom>
              <a:avLst/>
              <a:gdLst/>
              <a:ahLst/>
              <a:cxnLst/>
              <a:rect l="l" t="t" r="r" b="b"/>
              <a:pathLst>
                <a:path w="828" h="855" extrusionOk="0">
                  <a:moveTo>
                    <a:pt x="301" y="0"/>
                  </a:moveTo>
                  <a:cubicBezTo>
                    <a:pt x="100" y="101"/>
                    <a:pt x="0" y="301"/>
                    <a:pt x="0" y="527"/>
                  </a:cubicBezTo>
                  <a:cubicBezTo>
                    <a:pt x="82" y="690"/>
                    <a:pt x="231" y="854"/>
                    <a:pt x="405" y="854"/>
                  </a:cubicBezTo>
                  <a:cubicBezTo>
                    <a:pt x="445" y="854"/>
                    <a:pt x="485" y="846"/>
                    <a:pt x="527" y="827"/>
                  </a:cubicBezTo>
                  <a:cubicBezTo>
                    <a:pt x="727" y="827"/>
                    <a:pt x="827" y="627"/>
                    <a:pt x="727" y="301"/>
                  </a:cubicBezTo>
                  <a:cubicBezTo>
                    <a:pt x="727" y="101"/>
                    <a:pt x="527" y="0"/>
                    <a:pt x="3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069;p87">
              <a:extLst>
                <a:ext uri="{FF2B5EF4-FFF2-40B4-BE49-F238E27FC236}">
                  <a16:creationId xmlns:a16="http://schemas.microsoft.com/office/drawing/2014/main" id="{EEA9D575-768E-7F4E-B95A-0E8ECC8251D3}"/>
                </a:ext>
              </a:extLst>
            </p:cNvPr>
            <p:cNvSpPr/>
            <p:nvPr/>
          </p:nvSpPr>
          <p:spPr>
            <a:xfrm>
              <a:off x="1187188" y="3716561"/>
              <a:ext cx="15562" cy="16765"/>
            </a:xfrm>
            <a:custGeom>
              <a:avLst/>
              <a:gdLst/>
              <a:ahLst/>
              <a:cxnLst/>
              <a:rect l="l" t="t" r="r" b="b"/>
              <a:pathLst>
                <a:path w="828" h="892" extrusionOk="0">
                  <a:moveTo>
                    <a:pt x="201" y="1"/>
                  </a:moveTo>
                  <a:cubicBezTo>
                    <a:pt x="101" y="101"/>
                    <a:pt x="1" y="327"/>
                    <a:pt x="101" y="627"/>
                  </a:cubicBezTo>
                  <a:cubicBezTo>
                    <a:pt x="101" y="794"/>
                    <a:pt x="278" y="892"/>
                    <a:pt x="411" y="892"/>
                  </a:cubicBezTo>
                  <a:cubicBezTo>
                    <a:pt x="459" y="892"/>
                    <a:pt x="501" y="879"/>
                    <a:pt x="527" y="853"/>
                  </a:cubicBezTo>
                  <a:cubicBezTo>
                    <a:pt x="728" y="853"/>
                    <a:pt x="828" y="527"/>
                    <a:pt x="728" y="327"/>
                  </a:cubicBezTo>
                  <a:cubicBezTo>
                    <a:pt x="627" y="101"/>
                    <a:pt x="427" y="1"/>
                    <a:pt x="201"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070;p87">
              <a:extLst>
                <a:ext uri="{FF2B5EF4-FFF2-40B4-BE49-F238E27FC236}">
                  <a16:creationId xmlns:a16="http://schemas.microsoft.com/office/drawing/2014/main" id="{9B66E7F7-6D2F-7C40-858C-04476966DA72}"/>
                </a:ext>
              </a:extLst>
            </p:cNvPr>
            <p:cNvSpPr/>
            <p:nvPr/>
          </p:nvSpPr>
          <p:spPr>
            <a:xfrm>
              <a:off x="1909369" y="3706618"/>
              <a:ext cx="45240" cy="44582"/>
            </a:xfrm>
            <a:custGeom>
              <a:avLst/>
              <a:gdLst/>
              <a:ahLst/>
              <a:cxnLst/>
              <a:rect l="l" t="t" r="r" b="b"/>
              <a:pathLst>
                <a:path w="2407" h="2372" extrusionOk="0">
                  <a:moveTo>
                    <a:pt x="1340" y="1"/>
                  </a:moveTo>
                  <a:cubicBezTo>
                    <a:pt x="939" y="1"/>
                    <a:pt x="546" y="298"/>
                    <a:pt x="326" y="755"/>
                  </a:cubicBezTo>
                  <a:cubicBezTo>
                    <a:pt x="0" y="1382"/>
                    <a:pt x="100" y="2009"/>
                    <a:pt x="627" y="2309"/>
                  </a:cubicBezTo>
                  <a:cubicBezTo>
                    <a:pt x="738" y="2352"/>
                    <a:pt x="855" y="2372"/>
                    <a:pt x="972" y="2372"/>
                  </a:cubicBezTo>
                  <a:cubicBezTo>
                    <a:pt x="1406" y="2372"/>
                    <a:pt x="1849" y="2097"/>
                    <a:pt x="2105" y="1683"/>
                  </a:cubicBezTo>
                  <a:cubicBezTo>
                    <a:pt x="2406" y="1056"/>
                    <a:pt x="2306" y="329"/>
                    <a:pt x="1780" y="129"/>
                  </a:cubicBezTo>
                  <a:cubicBezTo>
                    <a:pt x="1638" y="41"/>
                    <a:pt x="1488" y="1"/>
                    <a:pt x="1340"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071;p87">
              <a:extLst>
                <a:ext uri="{FF2B5EF4-FFF2-40B4-BE49-F238E27FC236}">
                  <a16:creationId xmlns:a16="http://schemas.microsoft.com/office/drawing/2014/main" id="{0E18C0ED-672D-7D48-AF9F-C54B358D8933}"/>
                </a:ext>
              </a:extLst>
            </p:cNvPr>
            <p:cNvSpPr/>
            <p:nvPr/>
          </p:nvSpPr>
          <p:spPr>
            <a:xfrm>
              <a:off x="1887697" y="3701016"/>
              <a:ext cx="17912" cy="21689"/>
            </a:xfrm>
            <a:custGeom>
              <a:avLst/>
              <a:gdLst/>
              <a:ahLst/>
              <a:cxnLst/>
              <a:rect l="l" t="t" r="r" b="b"/>
              <a:pathLst>
                <a:path w="953" h="1154" extrusionOk="0">
                  <a:moveTo>
                    <a:pt x="527" y="1"/>
                  </a:moveTo>
                  <a:cubicBezTo>
                    <a:pt x="226" y="1"/>
                    <a:pt x="0" y="302"/>
                    <a:pt x="0" y="627"/>
                  </a:cubicBezTo>
                  <a:cubicBezTo>
                    <a:pt x="0" y="928"/>
                    <a:pt x="226" y="1154"/>
                    <a:pt x="527" y="1154"/>
                  </a:cubicBezTo>
                  <a:cubicBezTo>
                    <a:pt x="752" y="1154"/>
                    <a:pt x="953" y="928"/>
                    <a:pt x="953" y="627"/>
                  </a:cubicBezTo>
                  <a:cubicBezTo>
                    <a:pt x="953" y="302"/>
                    <a:pt x="752" y="1"/>
                    <a:pt x="527"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72;p87">
              <a:extLst>
                <a:ext uri="{FF2B5EF4-FFF2-40B4-BE49-F238E27FC236}">
                  <a16:creationId xmlns:a16="http://schemas.microsoft.com/office/drawing/2014/main" id="{3D018CE3-80BA-1E47-A3BC-112EBBF84CEC}"/>
                </a:ext>
              </a:extLst>
            </p:cNvPr>
            <p:cNvSpPr/>
            <p:nvPr/>
          </p:nvSpPr>
          <p:spPr>
            <a:xfrm>
              <a:off x="1925383" y="3682653"/>
              <a:ext cx="15562" cy="17009"/>
            </a:xfrm>
            <a:custGeom>
              <a:avLst/>
              <a:gdLst/>
              <a:ahLst/>
              <a:cxnLst/>
              <a:rect l="l" t="t" r="r" b="b"/>
              <a:pathLst>
                <a:path w="828" h="905" extrusionOk="0">
                  <a:moveTo>
                    <a:pt x="443" y="1"/>
                  </a:moveTo>
                  <a:cubicBezTo>
                    <a:pt x="336" y="1"/>
                    <a:pt x="184" y="185"/>
                    <a:pt x="100" y="351"/>
                  </a:cubicBezTo>
                  <a:cubicBezTo>
                    <a:pt x="0" y="552"/>
                    <a:pt x="100" y="878"/>
                    <a:pt x="301" y="878"/>
                  </a:cubicBezTo>
                  <a:cubicBezTo>
                    <a:pt x="337" y="896"/>
                    <a:pt x="375" y="904"/>
                    <a:pt x="412" y="904"/>
                  </a:cubicBezTo>
                  <a:cubicBezTo>
                    <a:pt x="579" y="904"/>
                    <a:pt x="745" y="736"/>
                    <a:pt x="827" y="552"/>
                  </a:cubicBezTo>
                  <a:cubicBezTo>
                    <a:pt x="827" y="351"/>
                    <a:pt x="727" y="151"/>
                    <a:pt x="501" y="25"/>
                  </a:cubicBezTo>
                  <a:cubicBezTo>
                    <a:pt x="484" y="8"/>
                    <a:pt x="465" y="1"/>
                    <a:pt x="44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073;p87">
              <a:extLst>
                <a:ext uri="{FF2B5EF4-FFF2-40B4-BE49-F238E27FC236}">
                  <a16:creationId xmlns:a16="http://schemas.microsoft.com/office/drawing/2014/main" id="{33DA5586-2BA1-A649-AE37-01F77C4149E9}"/>
                </a:ext>
              </a:extLst>
            </p:cNvPr>
            <p:cNvSpPr/>
            <p:nvPr/>
          </p:nvSpPr>
          <p:spPr>
            <a:xfrm>
              <a:off x="1540497" y="3698028"/>
              <a:ext cx="47138" cy="30335"/>
            </a:xfrm>
            <a:custGeom>
              <a:avLst/>
              <a:gdLst/>
              <a:ahLst/>
              <a:cxnLst/>
              <a:rect l="l" t="t" r="r" b="b"/>
              <a:pathLst>
                <a:path w="2508" h="1614" extrusionOk="0">
                  <a:moveTo>
                    <a:pt x="1278" y="0"/>
                  </a:moveTo>
                  <a:cubicBezTo>
                    <a:pt x="710" y="0"/>
                    <a:pt x="151" y="101"/>
                    <a:pt x="101" y="360"/>
                  </a:cubicBezTo>
                  <a:cubicBezTo>
                    <a:pt x="1" y="786"/>
                    <a:pt x="928" y="1613"/>
                    <a:pt x="1354" y="1613"/>
                  </a:cubicBezTo>
                  <a:cubicBezTo>
                    <a:pt x="1780" y="1613"/>
                    <a:pt x="2507" y="586"/>
                    <a:pt x="2507" y="260"/>
                  </a:cubicBezTo>
                  <a:cubicBezTo>
                    <a:pt x="2456" y="107"/>
                    <a:pt x="1863" y="0"/>
                    <a:pt x="1278" y="0"/>
                  </a:cubicBezTo>
                  <a:close/>
                </a:path>
              </a:pathLst>
            </a:custGeom>
            <a:solidFill>
              <a:srgbClr val="B84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074;p87">
              <a:extLst>
                <a:ext uri="{FF2B5EF4-FFF2-40B4-BE49-F238E27FC236}">
                  <a16:creationId xmlns:a16="http://schemas.microsoft.com/office/drawing/2014/main" id="{9A3D6427-88A8-FE4B-BD7B-19842E223429}"/>
                </a:ext>
              </a:extLst>
            </p:cNvPr>
            <p:cNvSpPr/>
            <p:nvPr/>
          </p:nvSpPr>
          <p:spPr>
            <a:xfrm>
              <a:off x="1061424" y="4037860"/>
              <a:ext cx="204452" cy="198795"/>
            </a:xfrm>
            <a:custGeom>
              <a:avLst/>
              <a:gdLst/>
              <a:ahLst/>
              <a:cxnLst/>
              <a:rect l="l" t="t" r="r" b="b"/>
              <a:pathLst>
                <a:path w="10878" h="10577" extrusionOk="0">
                  <a:moveTo>
                    <a:pt x="5865" y="2857"/>
                  </a:moveTo>
                  <a:lnTo>
                    <a:pt x="5865" y="2857"/>
                  </a:lnTo>
                  <a:cubicBezTo>
                    <a:pt x="6266" y="3483"/>
                    <a:pt x="6692" y="4311"/>
                    <a:pt x="6792" y="5163"/>
                  </a:cubicBezTo>
                  <a:cubicBezTo>
                    <a:pt x="6892" y="5463"/>
                    <a:pt x="6892" y="5689"/>
                    <a:pt x="6892" y="5789"/>
                  </a:cubicBezTo>
                  <a:cubicBezTo>
                    <a:pt x="6592" y="5263"/>
                    <a:pt x="6065" y="4210"/>
                    <a:pt x="5965" y="3383"/>
                  </a:cubicBezTo>
                  <a:cubicBezTo>
                    <a:pt x="5865" y="3283"/>
                    <a:pt x="5865" y="3057"/>
                    <a:pt x="5865" y="2857"/>
                  </a:cubicBezTo>
                  <a:close/>
                  <a:moveTo>
                    <a:pt x="2932" y="4210"/>
                  </a:moveTo>
                  <a:cubicBezTo>
                    <a:pt x="3033" y="4210"/>
                    <a:pt x="3133" y="4311"/>
                    <a:pt x="3233" y="4311"/>
                  </a:cubicBezTo>
                  <a:cubicBezTo>
                    <a:pt x="4712" y="5463"/>
                    <a:pt x="5338" y="6416"/>
                    <a:pt x="5439" y="6717"/>
                  </a:cubicBezTo>
                  <a:cubicBezTo>
                    <a:pt x="5013" y="6516"/>
                    <a:pt x="3759" y="5363"/>
                    <a:pt x="2932" y="4210"/>
                  </a:cubicBezTo>
                  <a:close/>
                  <a:moveTo>
                    <a:pt x="6369" y="650"/>
                  </a:moveTo>
                  <a:cubicBezTo>
                    <a:pt x="6604" y="650"/>
                    <a:pt x="6965" y="991"/>
                    <a:pt x="7419" y="1704"/>
                  </a:cubicBezTo>
                  <a:cubicBezTo>
                    <a:pt x="8371" y="3584"/>
                    <a:pt x="8246" y="5062"/>
                    <a:pt x="8045" y="6416"/>
                  </a:cubicBezTo>
                  <a:cubicBezTo>
                    <a:pt x="8045" y="7143"/>
                    <a:pt x="7945" y="7869"/>
                    <a:pt x="8145" y="8496"/>
                  </a:cubicBezTo>
                  <a:cubicBezTo>
                    <a:pt x="8371" y="9022"/>
                    <a:pt x="8672" y="9448"/>
                    <a:pt x="8998" y="9749"/>
                  </a:cubicBezTo>
                  <a:cubicBezTo>
                    <a:pt x="7519" y="9549"/>
                    <a:pt x="5338" y="8822"/>
                    <a:pt x="3133" y="6942"/>
                  </a:cubicBezTo>
                  <a:cubicBezTo>
                    <a:pt x="1153" y="5263"/>
                    <a:pt x="952" y="4210"/>
                    <a:pt x="1153" y="4010"/>
                  </a:cubicBezTo>
                  <a:cubicBezTo>
                    <a:pt x="1253" y="3910"/>
                    <a:pt x="1479" y="3809"/>
                    <a:pt x="1780" y="3809"/>
                  </a:cubicBezTo>
                  <a:lnTo>
                    <a:pt x="1980" y="3809"/>
                  </a:lnTo>
                  <a:cubicBezTo>
                    <a:pt x="2932" y="5363"/>
                    <a:pt x="4912" y="7443"/>
                    <a:pt x="5639" y="7443"/>
                  </a:cubicBezTo>
                  <a:cubicBezTo>
                    <a:pt x="5865" y="7343"/>
                    <a:pt x="6065" y="7243"/>
                    <a:pt x="6065" y="7042"/>
                  </a:cubicBezTo>
                  <a:cubicBezTo>
                    <a:pt x="6266" y="6416"/>
                    <a:pt x="5238" y="5062"/>
                    <a:pt x="3559" y="3910"/>
                  </a:cubicBezTo>
                  <a:cubicBezTo>
                    <a:pt x="3133" y="3584"/>
                    <a:pt x="2732" y="3383"/>
                    <a:pt x="2406" y="3283"/>
                  </a:cubicBezTo>
                  <a:cubicBezTo>
                    <a:pt x="2306" y="3057"/>
                    <a:pt x="2206" y="2957"/>
                    <a:pt x="2206" y="2857"/>
                  </a:cubicBezTo>
                  <a:cubicBezTo>
                    <a:pt x="1980" y="2331"/>
                    <a:pt x="1780" y="1704"/>
                    <a:pt x="1980" y="1303"/>
                  </a:cubicBezTo>
                  <a:cubicBezTo>
                    <a:pt x="2267" y="1016"/>
                    <a:pt x="2599" y="922"/>
                    <a:pt x="2916" y="922"/>
                  </a:cubicBezTo>
                  <a:cubicBezTo>
                    <a:pt x="3069" y="922"/>
                    <a:pt x="3219" y="944"/>
                    <a:pt x="3358" y="977"/>
                  </a:cubicBezTo>
                  <a:cubicBezTo>
                    <a:pt x="3860" y="1077"/>
                    <a:pt x="4612" y="1504"/>
                    <a:pt x="5113" y="2030"/>
                  </a:cubicBezTo>
                  <a:cubicBezTo>
                    <a:pt x="5113" y="2556"/>
                    <a:pt x="5238" y="2957"/>
                    <a:pt x="5338" y="3584"/>
                  </a:cubicBezTo>
                  <a:cubicBezTo>
                    <a:pt x="5439" y="4110"/>
                    <a:pt x="5739" y="4837"/>
                    <a:pt x="6065" y="5564"/>
                  </a:cubicBezTo>
                  <a:cubicBezTo>
                    <a:pt x="6692" y="6817"/>
                    <a:pt x="6993" y="6817"/>
                    <a:pt x="7218" y="6817"/>
                  </a:cubicBezTo>
                  <a:cubicBezTo>
                    <a:pt x="7619" y="6717"/>
                    <a:pt x="7619" y="6190"/>
                    <a:pt x="7419" y="5062"/>
                  </a:cubicBezTo>
                  <a:cubicBezTo>
                    <a:pt x="7218" y="3809"/>
                    <a:pt x="6592" y="2656"/>
                    <a:pt x="5739" y="1804"/>
                  </a:cubicBezTo>
                  <a:cubicBezTo>
                    <a:pt x="5865" y="1077"/>
                    <a:pt x="6065" y="676"/>
                    <a:pt x="6266" y="676"/>
                  </a:cubicBezTo>
                  <a:cubicBezTo>
                    <a:pt x="6297" y="659"/>
                    <a:pt x="6331" y="650"/>
                    <a:pt x="6369" y="650"/>
                  </a:cubicBezTo>
                  <a:close/>
                  <a:moveTo>
                    <a:pt x="6325" y="1"/>
                  </a:moveTo>
                  <a:cubicBezTo>
                    <a:pt x="6219" y="1"/>
                    <a:pt x="6131" y="22"/>
                    <a:pt x="6065" y="50"/>
                  </a:cubicBezTo>
                  <a:cubicBezTo>
                    <a:pt x="5639" y="150"/>
                    <a:pt x="5338" y="676"/>
                    <a:pt x="5238" y="1303"/>
                  </a:cubicBezTo>
                  <a:cubicBezTo>
                    <a:pt x="4612" y="777"/>
                    <a:pt x="4085" y="451"/>
                    <a:pt x="3459" y="351"/>
                  </a:cubicBezTo>
                  <a:cubicBezTo>
                    <a:pt x="3240" y="299"/>
                    <a:pt x="3037" y="274"/>
                    <a:pt x="2848" y="274"/>
                  </a:cubicBezTo>
                  <a:cubicBezTo>
                    <a:pt x="2300" y="274"/>
                    <a:pt x="1877" y="485"/>
                    <a:pt x="1579" y="877"/>
                  </a:cubicBezTo>
                  <a:cubicBezTo>
                    <a:pt x="1153" y="1403"/>
                    <a:pt x="1153" y="2230"/>
                    <a:pt x="1579" y="3183"/>
                  </a:cubicBezTo>
                  <a:cubicBezTo>
                    <a:pt x="1253" y="3183"/>
                    <a:pt x="952" y="3283"/>
                    <a:pt x="727" y="3584"/>
                  </a:cubicBezTo>
                  <a:cubicBezTo>
                    <a:pt x="426" y="4010"/>
                    <a:pt x="0" y="5163"/>
                    <a:pt x="2732" y="7343"/>
                  </a:cubicBezTo>
                  <a:cubicBezTo>
                    <a:pt x="6366" y="10476"/>
                    <a:pt x="9925" y="10576"/>
                    <a:pt x="10551" y="10576"/>
                  </a:cubicBezTo>
                  <a:cubicBezTo>
                    <a:pt x="10752" y="10576"/>
                    <a:pt x="10877" y="10476"/>
                    <a:pt x="10877" y="10275"/>
                  </a:cubicBezTo>
                  <a:cubicBezTo>
                    <a:pt x="10877" y="10175"/>
                    <a:pt x="10752" y="10075"/>
                    <a:pt x="10652" y="9950"/>
                  </a:cubicBezTo>
                  <a:cubicBezTo>
                    <a:pt x="10652" y="9950"/>
                    <a:pt x="9198" y="9649"/>
                    <a:pt x="8772" y="8296"/>
                  </a:cubicBezTo>
                  <a:cubicBezTo>
                    <a:pt x="8572" y="7769"/>
                    <a:pt x="8672" y="7143"/>
                    <a:pt x="8672" y="6416"/>
                  </a:cubicBezTo>
                  <a:cubicBezTo>
                    <a:pt x="8872" y="5062"/>
                    <a:pt x="8998" y="3383"/>
                    <a:pt x="7945" y="1504"/>
                  </a:cubicBezTo>
                  <a:cubicBezTo>
                    <a:pt x="7300" y="272"/>
                    <a:pt x="6700" y="1"/>
                    <a:pt x="6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a:extLst>
              <a:ext uri="{FF2B5EF4-FFF2-40B4-BE49-F238E27FC236}">
                <a16:creationId xmlns:a16="http://schemas.microsoft.com/office/drawing/2014/main" id="{208D1F4C-A33E-7447-9DFD-5870F6D6709E}"/>
              </a:ext>
            </a:extLst>
          </p:cNvPr>
          <p:cNvSpPr/>
          <p:nvPr/>
        </p:nvSpPr>
        <p:spPr>
          <a:xfrm>
            <a:off x="3215711" y="802759"/>
            <a:ext cx="7911083" cy="4929235"/>
          </a:xfrm>
          <a:prstGeom prst="rect">
            <a:avLst/>
          </a:prstGeom>
        </p:spPr>
        <p:txBody>
          <a:bodyPr wrap="square">
            <a:spAutoFit/>
          </a:bodyPr>
          <a:lstStyle/>
          <a:p>
            <a:pPr algn="just">
              <a:lnSpc>
                <a:spcPct val="150000"/>
              </a:lnSpc>
              <a:spcBef>
                <a:spcPts val="600"/>
              </a:spcBef>
              <a:spcAft>
                <a:spcPts val="600"/>
              </a:spcAft>
            </a:pPr>
            <a:r>
              <a:rPr lang="en-US" sz="3500" b="1">
                <a:solidFill>
                  <a:srgbClr val="000000"/>
                </a:solidFill>
                <a:latin typeface="Times New Roman" panose="02020603050405020304" pitchFamily="18" charset="0"/>
                <a:ea typeface="ArialMT"/>
              </a:rPr>
              <a:t>1</a:t>
            </a:r>
            <a:r>
              <a:rPr lang="vi-VN" sz="3500" b="1">
                <a:solidFill>
                  <a:srgbClr val="000000"/>
                </a:solidFill>
                <a:latin typeface="Times New Roman" panose="02020603050405020304" pitchFamily="18" charset="0"/>
                <a:ea typeface="ArialMT"/>
              </a:rPr>
              <a:t>. </a:t>
            </a:r>
            <a:r>
              <a:rPr lang="vi-VN" sz="3500" b="1" dirty="0">
                <a:solidFill>
                  <a:srgbClr val="000000"/>
                </a:solidFill>
                <a:latin typeface="Times New Roman" panose="02020603050405020304" pitchFamily="18" charset="0"/>
                <a:ea typeface="ArialMT"/>
              </a:rPr>
              <a:t>Nghệ thuật:</a:t>
            </a:r>
            <a:r>
              <a:rPr lang="vi-VN" sz="3500" dirty="0">
                <a:solidFill>
                  <a:srgbClr val="000000"/>
                </a:solidFill>
                <a:latin typeface="Times New Roman" panose="02020603050405020304" pitchFamily="18" charset="0"/>
                <a:ea typeface="ArialMT"/>
              </a:rPr>
              <a:t> Thể thơ năm chữ cùng biện pháp nghệ thuật như điệp ngữ, hoán dụ,…</a:t>
            </a:r>
            <a:endParaRPr lang="en-VN" sz="35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en-US" sz="3500" b="1">
                <a:solidFill>
                  <a:srgbClr val="000000"/>
                </a:solidFill>
                <a:latin typeface="Times New Roman" panose="02020603050405020304" pitchFamily="18" charset="0"/>
                <a:ea typeface="ArialMT"/>
              </a:rPr>
              <a:t>2</a:t>
            </a:r>
            <a:r>
              <a:rPr lang="vi-VN" sz="3500" b="1">
                <a:solidFill>
                  <a:srgbClr val="000000"/>
                </a:solidFill>
                <a:latin typeface="Times New Roman" panose="02020603050405020304" pitchFamily="18" charset="0"/>
                <a:ea typeface="ArialMT"/>
              </a:rPr>
              <a:t>. </a:t>
            </a:r>
            <a:r>
              <a:rPr lang="vi-VN" sz="3500" b="1" dirty="0">
                <a:solidFill>
                  <a:srgbClr val="000000"/>
                </a:solidFill>
                <a:latin typeface="Times New Roman" panose="02020603050405020304" pitchFamily="18" charset="0"/>
                <a:ea typeface="ArialMT"/>
              </a:rPr>
              <a:t>Nội dung:</a:t>
            </a:r>
            <a:r>
              <a:rPr lang="vi-VN" sz="3500" dirty="0">
                <a:solidFill>
                  <a:srgbClr val="000000"/>
                </a:solidFill>
                <a:latin typeface="Times New Roman" panose="02020603050405020304" pitchFamily="18" charset="0"/>
                <a:ea typeface="ArialMT"/>
              </a:rPr>
              <a:t> Bài thơ khẳng định ngoại hình không quan trọng bằng tài năng, tâm hồn; không nên đánh giá người khác qua vẻ bề ngoài. </a:t>
            </a:r>
            <a:endParaRPr lang="en-VN" sz="3500" dirty="0"/>
          </a:p>
        </p:txBody>
      </p:sp>
    </p:spTree>
    <p:extLst>
      <p:ext uri="{BB962C8B-B14F-4D97-AF65-F5344CB8AC3E}">
        <p14:creationId xmlns:p14="http://schemas.microsoft.com/office/powerpoint/2010/main" val="4035552626"/>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arn(inVertical)">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barn(inVertical)">
                                      <p:cBhvr>
                                        <p:cTn id="12"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1739545" y="563890"/>
            <a:ext cx="8712909" cy="1092607"/>
          </a:xfrm>
          <a:prstGeom prst="rect">
            <a:avLst/>
          </a:prstGeom>
          <a:noFill/>
        </p:spPr>
        <p:txBody>
          <a:bodyPr wrap="square" rtlCol="0">
            <a:spAutoFit/>
          </a:bodyPr>
          <a:lstStyle/>
          <a:p>
            <a:pPr algn="ctr"/>
            <a:r>
              <a:rPr lang="en-US" sz="6500" b="1">
                <a:solidFill>
                  <a:schemeClr val="accent6">
                    <a:lumMod val="75000"/>
                  </a:schemeClr>
                </a:solidFill>
                <a:latin typeface="Times New Roman" panose="02020603050405020304" pitchFamily="18" charset="0"/>
                <a:cs typeface="Times New Roman" panose="02020603050405020304" pitchFamily="18" charset="0"/>
              </a:rPr>
              <a:t>IV</a:t>
            </a:r>
            <a:r>
              <a:rPr lang="en-VN" sz="6500" b="1">
                <a:solidFill>
                  <a:schemeClr val="accent6">
                    <a:lumMod val="75000"/>
                  </a:schemeClr>
                </a:solidFill>
                <a:latin typeface="Times New Roman" panose="02020603050405020304" pitchFamily="18" charset="0"/>
                <a:cs typeface="Times New Roman" panose="02020603050405020304" pitchFamily="18" charset="0"/>
              </a:rPr>
              <a:t>. </a:t>
            </a:r>
            <a:r>
              <a:rPr lang="en-VN" sz="6500" b="1" dirty="0">
                <a:solidFill>
                  <a:schemeClr val="accent6">
                    <a:lumMod val="75000"/>
                  </a:schemeClr>
                </a:solidFill>
                <a:latin typeface="Times New Roman" panose="02020603050405020304" pitchFamily="18" charset="0"/>
                <a:cs typeface="Times New Roman" panose="02020603050405020304" pitchFamily="18" charset="0"/>
              </a:rPr>
              <a:t>Luyện tập, vận dụng</a:t>
            </a:r>
          </a:p>
        </p:txBody>
      </p:sp>
    </p:spTree>
    <p:extLst>
      <p:ext uri="{BB962C8B-B14F-4D97-AF65-F5344CB8AC3E}">
        <p14:creationId xmlns:p14="http://schemas.microsoft.com/office/powerpoint/2010/main" val="2405102697"/>
      </p:ext>
    </p:extLst>
  </p:cSld>
  <p:clrMapOvr>
    <a:masterClrMapping/>
  </p:clrMapOvr>
  <p:transition spd="slow" advClick="0">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tape on a white surface&#10;&#10;Description automatically generated">
            <a:extLst>
              <a:ext uri="{FF2B5EF4-FFF2-40B4-BE49-F238E27FC236}">
                <a16:creationId xmlns:a16="http://schemas.microsoft.com/office/drawing/2014/main" id="{30DABBB4-3ADF-6553-CCCD-D5662B6478FE}"/>
              </a:ext>
            </a:extLst>
          </p:cNvPr>
          <p:cNvPicPr>
            <a:picLocks noChangeAspect="1"/>
          </p:cNvPicPr>
          <p:nvPr/>
        </p:nvPicPr>
        <p:blipFill>
          <a:blip r:embed="rId2"/>
          <a:stretch>
            <a:fillRect/>
          </a:stretch>
        </p:blipFill>
        <p:spPr>
          <a:xfrm>
            <a:off x="1" y="0"/>
            <a:ext cx="12192000" cy="6858000"/>
          </a:xfrm>
          <a:prstGeom prst="rect">
            <a:avLst/>
          </a:prstGeom>
        </p:spPr>
      </p:pic>
      <p:grpSp>
        <p:nvGrpSpPr>
          <p:cNvPr id="7" name="Group 6">
            <a:extLst>
              <a:ext uri="{FF2B5EF4-FFF2-40B4-BE49-F238E27FC236}">
                <a16:creationId xmlns:a16="http://schemas.microsoft.com/office/drawing/2014/main" id="{50D8C958-050F-43B7-84EE-EA250C1F1051}"/>
              </a:ext>
            </a:extLst>
          </p:cNvPr>
          <p:cNvGrpSpPr/>
          <p:nvPr/>
        </p:nvGrpSpPr>
        <p:grpSpPr>
          <a:xfrm flipH="1">
            <a:off x="4584763" y="1186780"/>
            <a:ext cx="6898397" cy="3610124"/>
            <a:chOff x="342273" y="723898"/>
            <a:chExt cx="7247680" cy="4827925"/>
          </a:xfrm>
        </p:grpSpPr>
        <p:sp>
          <p:nvSpPr>
            <p:cNvPr id="8" name="Speech Bubble: Oval 7">
              <a:extLst>
                <a:ext uri="{FF2B5EF4-FFF2-40B4-BE49-F238E27FC236}">
                  <a16:creationId xmlns:a16="http://schemas.microsoft.com/office/drawing/2014/main" id="{0C181769-8906-43BC-9CFE-D010EF69C2EC}"/>
                </a:ext>
              </a:extLst>
            </p:cNvPr>
            <p:cNvSpPr/>
            <p:nvPr/>
          </p:nvSpPr>
          <p:spPr>
            <a:xfrm flipH="1">
              <a:off x="342273" y="723898"/>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9" name="TextBox 8">
              <a:extLst>
                <a:ext uri="{FF2B5EF4-FFF2-40B4-BE49-F238E27FC236}">
                  <a16:creationId xmlns:a16="http://schemas.microsoft.com/office/drawing/2014/main" id="{B0537990-C800-46E6-83CF-4D049BDCF524}"/>
                </a:ext>
              </a:extLst>
            </p:cNvPr>
            <p:cNvSpPr txBox="1"/>
            <p:nvPr/>
          </p:nvSpPr>
          <p:spPr>
            <a:xfrm>
              <a:off x="1216089" y="1275377"/>
              <a:ext cx="5500050" cy="3724968"/>
            </a:xfrm>
            <a:prstGeom prst="rect">
              <a:avLst/>
            </a:prstGeom>
            <a:noFill/>
          </p:spPr>
          <p:txBody>
            <a:bodyPr wrap="square">
              <a:spAutoFit/>
            </a:bodyPr>
            <a:lstStyle/>
            <a:p>
              <a:pPr algn="ctr"/>
              <a:r>
                <a:rPr lang="vi-VN" sz="3500" i="1" dirty="0">
                  <a:latin typeface="Times New Roman" panose="02020603050405020304" pitchFamily="18" charset="0"/>
                  <a:cs typeface="Times New Roman" panose="02020603050405020304" pitchFamily="18" charset="0"/>
                </a:rPr>
                <a:t>Theo em, ngoại hình của một người có quan trọng không? Chúng ta có nên trêu chọc người khác về ngoại hình không? Vì sao?</a:t>
              </a:r>
              <a:r>
                <a:rPr lang="vi-VN" sz="3500" dirty="0">
                  <a:latin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Calibri" panose="020F0502020204030204" pitchFamily="34" charset="0"/>
                <a:cs typeface="Times New Roman" pitchFamily="18" charset="0"/>
              </a:endParaRPr>
            </a:p>
          </p:txBody>
        </p:sp>
      </p:grpSp>
      <p:pic>
        <p:nvPicPr>
          <p:cNvPr id="6" name="Picture 5">
            <a:extLst>
              <a:ext uri="{FF2B5EF4-FFF2-40B4-BE49-F238E27FC236}">
                <a16:creationId xmlns:a16="http://schemas.microsoft.com/office/drawing/2014/main" id="{3B8052ED-A853-4399-B575-95C6D86BD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497" y="15953"/>
            <a:ext cx="7368362" cy="7368362"/>
          </a:xfrm>
          <a:prstGeom prst="rect">
            <a:avLst/>
          </a:prstGeom>
        </p:spPr>
      </p:pic>
    </p:spTree>
    <p:extLst>
      <p:ext uri="{BB962C8B-B14F-4D97-AF65-F5344CB8AC3E}">
        <p14:creationId xmlns:p14="http://schemas.microsoft.com/office/powerpoint/2010/main" val="4148052432"/>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person singing into a microphone&#10;&#10;Description automatically generated with medium confidence">
            <a:extLst>
              <a:ext uri="{FF2B5EF4-FFF2-40B4-BE49-F238E27FC236}">
                <a16:creationId xmlns:a16="http://schemas.microsoft.com/office/drawing/2014/main" id="{508AB925-F695-2E40-9680-3A600603F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20" r="1" b="4887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iệp sĩ công nghệ thông tin Nguyễn Công Hùng">
            <a:extLst>
              <a:ext uri="{FF2B5EF4-FFF2-40B4-BE49-F238E27FC236}">
                <a16:creationId xmlns:a16="http://schemas.microsoft.com/office/drawing/2014/main" id="{2D5200B0-0DF5-414A-B6C2-27B17D5AC7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307" b="24253"/>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guyễn Sơn Lâm – chinh phục Phan xi păng bằng nạng gỗ">
            <a:extLst>
              <a:ext uri="{FF2B5EF4-FFF2-40B4-BE49-F238E27FC236}">
                <a16:creationId xmlns:a16="http://schemas.microsoft.com/office/drawing/2014/main" id="{B1DA1478-71A4-AE48-90FF-AAD0A3D846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45"/>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41139"/>
      </p:ext>
    </p:extLst>
  </p:cSld>
  <p:clrMapOvr>
    <a:masterClrMapping/>
  </p:clrMapOvr>
  <p:transition spd="slow" advClick="0">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tape on a white surface&#10;&#10;Description automatically generated">
            <a:extLst>
              <a:ext uri="{FF2B5EF4-FFF2-40B4-BE49-F238E27FC236}">
                <a16:creationId xmlns:a16="http://schemas.microsoft.com/office/drawing/2014/main" id="{18F086DE-5BB5-E7AA-C326-8A40529A9DB8}"/>
              </a:ext>
            </a:extLst>
          </p:cNvPr>
          <p:cNvPicPr>
            <a:picLocks noChangeAspect="1"/>
          </p:cNvPicPr>
          <p:nvPr/>
        </p:nvPicPr>
        <p:blipFill>
          <a:blip r:embed="rId2"/>
          <a:stretch>
            <a:fillRect/>
          </a:stretch>
        </p:blipFill>
        <p:spPr>
          <a:xfrm>
            <a:off x="1" y="0"/>
            <a:ext cx="12192000" cy="6858000"/>
          </a:xfrm>
          <a:prstGeom prst="rect">
            <a:avLst/>
          </a:prstGeom>
        </p:spPr>
      </p:pic>
      <p:sp>
        <p:nvSpPr>
          <p:cNvPr id="5" name="Rounded Rectangle 4">
            <a:extLst>
              <a:ext uri="{FF2B5EF4-FFF2-40B4-BE49-F238E27FC236}">
                <a16:creationId xmlns:a16="http://schemas.microsoft.com/office/drawing/2014/main" id="{A12B2C9D-5148-944F-B68C-7CAD81019B71}"/>
              </a:ext>
            </a:extLst>
          </p:cNvPr>
          <p:cNvSpPr/>
          <p:nvPr/>
        </p:nvSpPr>
        <p:spPr>
          <a:xfrm>
            <a:off x="357352" y="507124"/>
            <a:ext cx="11477296" cy="5843752"/>
          </a:xfrm>
          <a:prstGeom prst="roundRect">
            <a:avLst>
              <a:gd name="adj" fmla="val 10912"/>
            </a:avLst>
          </a:prstGeom>
          <a:noFill/>
          <a:ln w="38100">
            <a:solidFill>
              <a:schemeClr val="accent1">
                <a:lumMod val="75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6C96551C-F0B0-EE4A-BFCF-CC83C3D37BDF}"/>
              </a:ext>
            </a:extLst>
          </p:cNvPr>
          <p:cNvSpPr/>
          <p:nvPr/>
        </p:nvSpPr>
        <p:spPr>
          <a:xfrm>
            <a:off x="629652" y="674400"/>
            <a:ext cx="10932696" cy="5509200"/>
          </a:xfrm>
          <a:prstGeom prst="rect">
            <a:avLst/>
          </a:prstGeom>
        </p:spPr>
        <p:txBody>
          <a:bodyPr wrap="square">
            <a:spAutoFit/>
          </a:bodyPr>
          <a:lstStyle/>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Ngoại hình của một người rất quan trọng bởi hình thức đẹp cũng là một yếu tố mang đến điều tốt đẹp cho cuộc sống. Tuy nhiên, cần hiểu rằng ngoại hình không phải là tất cả, vì bên cạnh vẻ đẹp hình thức còn có cả vẻ đẹp tâm hồn.</a:t>
            </a:r>
            <a:endParaRPr lang="en-VN" sz="3200" dirty="0">
              <a:solidFill>
                <a:srgbClr val="000000"/>
              </a:solidFill>
              <a:latin typeface="Times New Roman" panose="02020603050405020304" pitchFamily="18" charset="0"/>
              <a:ea typeface="Calibri" panose="020F0502020204030204" pitchFamily="34" charset="0"/>
            </a:endParaRPr>
          </a:p>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Không nên trêu chọc ngoại hình của người khác. Trong cuộc sống của chúng ta không phải ai cũng may mắn có được ngoại hình đẹp. Có rất nhiều người bất hạnh: người khuyết tật, nạn nhân chất độc da cam,… thế nhưng tất cả họ đều vượt qua nỗi đau khiếm khuyết để ước mơ và vươn lên trong cuộc sống. Ta cần phải biết tôn trọng, yêu thương, chia sẻ và giúp đỡ họ để cuộc sống trở nên tốt đẹp hơn. </a:t>
            </a:r>
            <a:endParaRPr lang="en-VN" sz="3200" dirty="0"/>
          </a:p>
        </p:txBody>
      </p:sp>
    </p:spTree>
    <p:extLst>
      <p:ext uri="{BB962C8B-B14F-4D97-AF65-F5344CB8AC3E}">
        <p14:creationId xmlns:p14="http://schemas.microsoft.com/office/powerpoint/2010/main" val="2580930707"/>
      </p:ext>
    </p:extLst>
  </p:cSld>
  <p:clrMapOvr>
    <a:masterClrMapping/>
  </p:clrMapOvr>
  <p:transition spd="slow" advClick="0">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white baubles and sleigh bells">
            <a:extLst>
              <a:ext uri="{FF2B5EF4-FFF2-40B4-BE49-F238E27FC236}">
                <a16:creationId xmlns:a16="http://schemas.microsoft.com/office/drawing/2014/main" id="{B513ED00-C8C8-0A40-AC5D-EA6BAA99F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3C2520FC-A7F6-7E4E-A760-B4FA42E5A8AF}"/>
              </a:ext>
            </a:extLst>
          </p:cNvPr>
          <p:cNvSpPr/>
          <p:nvPr/>
        </p:nvSpPr>
        <p:spPr>
          <a:xfrm>
            <a:off x="2284617" y="978718"/>
            <a:ext cx="7622766" cy="3186257"/>
          </a:xfrm>
          <a:prstGeom prst="rect">
            <a:avLst/>
          </a:prstGeom>
        </p:spPr>
        <p:txBody>
          <a:bodyPr wrap="square">
            <a:spAutoFit/>
          </a:bodyPr>
          <a:lstStyle/>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Vẽ tranh mô phỏng câu chuyện</a:t>
            </a:r>
            <a:r>
              <a:rPr lang="vi-VN" sz="3200" i="1" dirty="0">
                <a:solidFill>
                  <a:srgbClr val="000000"/>
                </a:solidFill>
                <a:latin typeface="Times New Roman" panose="02020603050405020304" pitchFamily="18" charset="0"/>
                <a:ea typeface="Calibri" panose="020F0502020204030204" pitchFamily="34" charset="0"/>
              </a:rPr>
              <a:t> Gấu con chân vòng kiềng.</a:t>
            </a:r>
            <a:endParaRPr lang="en-VN" sz="3200" i="1"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Tìm hiểu về tấm gương người khuyết tật nhưng có ý chí vươn lên trong cuộc sống.</a:t>
            </a:r>
            <a:endParaRPr lang="en-VN" sz="3200"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 Làm bài tập trong sách bài tập ngữ văn. </a:t>
            </a:r>
            <a:endParaRPr lang="en-VN" sz="3200" dirty="0">
              <a:solidFill>
                <a:srgbClr val="000000"/>
              </a:solidFill>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E260720-850C-2F42-84B7-420C31F8A05D}"/>
              </a:ext>
            </a:extLst>
          </p:cNvPr>
          <p:cNvSpPr txBox="1"/>
          <p:nvPr/>
        </p:nvSpPr>
        <p:spPr>
          <a:xfrm>
            <a:off x="3689131" y="360506"/>
            <a:ext cx="4813738" cy="584775"/>
          </a:xfrm>
          <a:prstGeom prst="rect">
            <a:avLst/>
          </a:prstGeom>
          <a:noFill/>
        </p:spPr>
        <p:txBody>
          <a:bodyPr wrap="square" rtlCol="0">
            <a:spAutoFit/>
          </a:bodyPr>
          <a:lstStyle/>
          <a:p>
            <a:pPr algn="ctr"/>
            <a:r>
              <a:rPr lang="en-VN" sz="3200" b="1" dirty="0">
                <a:solidFill>
                  <a:srgbClr val="00B050"/>
                </a:solidFill>
                <a:latin typeface="Times New Roman" panose="02020603050405020304" pitchFamily="18" charset="0"/>
                <a:cs typeface="Times New Roman" panose="02020603050405020304" pitchFamily="18" charset="0"/>
              </a:rPr>
              <a:t>HƯỚNG DẪN TỰ HỌC</a:t>
            </a:r>
          </a:p>
        </p:txBody>
      </p:sp>
    </p:spTree>
    <p:extLst>
      <p:ext uri="{BB962C8B-B14F-4D97-AF65-F5344CB8AC3E}">
        <p14:creationId xmlns:p14="http://schemas.microsoft.com/office/powerpoint/2010/main" val="3268364594"/>
      </p:ext>
    </p:extLst>
  </p:cSld>
  <p:clrMapOvr>
    <a:masterClrMapping/>
  </p:clrMapOvr>
  <p:transition spd="slow" advClick="0">
    <p:cove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ink and green flower on brown paper">
            <a:extLst>
              <a:ext uri="{FF2B5EF4-FFF2-40B4-BE49-F238E27FC236}">
                <a16:creationId xmlns:a16="http://schemas.microsoft.com/office/drawing/2014/main" id="{B6C701E0-C219-764B-BA31-7BAC114ECB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80" b="168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C334E65A-CED4-5044-8B6C-C01DC0B8269E}"/>
              </a:ext>
            </a:extLst>
          </p:cNvPr>
          <p:cNvSpPr txBox="1"/>
          <p:nvPr/>
        </p:nvSpPr>
        <p:spPr>
          <a:xfrm>
            <a:off x="2537365" y="2759797"/>
            <a:ext cx="5186909" cy="2092881"/>
          </a:xfrm>
          <a:prstGeom prst="rect">
            <a:avLst/>
          </a:prstGeom>
          <a:noFill/>
        </p:spPr>
        <p:txBody>
          <a:bodyPr wrap="square" rtlCol="0">
            <a:spAutoFit/>
          </a:bodyPr>
          <a:lstStyle/>
          <a:p>
            <a:pPr algn="ctr"/>
            <a:r>
              <a:rPr lang="en-VN" sz="6500" b="1" dirty="0">
                <a:latin typeface="Times New Roman" panose="02020603050405020304" pitchFamily="18" charset="0"/>
                <a:cs typeface="Times New Roman" panose="02020603050405020304" pitchFamily="18" charset="0"/>
              </a:rPr>
              <a:t>THANK</a:t>
            </a:r>
          </a:p>
          <a:p>
            <a:pPr algn="ctr"/>
            <a:r>
              <a:rPr lang="en-VN" sz="6500" b="1" dirty="0">
                <a:latin typeface="Times New Roman" panose="02020603050405020304" pitchFamily="18" charset="0"/>
                <a:cs typeface="Times New Roman" panose="02020603050405020304" pitchFamily="18" charset="0"/>
              </a:rPr>
              <a:t>YOU !</a:t>
            </a:r>
          </a:p>
        </p:txBody>
      </p:sp>
    </p:spTree>
    <p:extLst>
      <p:ext uri="{BB962C8B-B14F-4D97-AF65-F5344CB8AC3E}">
        <p14:creationId xmlns:p14="http://schemas.microsoft.com/office/powerpoint/2010/main" val="3808172482"/>
      </p:ext>
    </p:extLst>
  </p:cSld>
  <p:clrMapOvr>
    <a:masterClrMapping/>
  </p:clrMapOvr>
  <p:transition spd="slow" advClick="0">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tape on a white surface&#10;&#10;Description automatically generated">
            <a:extLst>
              <a:ext uri="{FF2B5EF4-FFF2-40B4-BE49-F238E27FC236}">
                <a16:creationId xmlns:a16="http://schemas.microsoft.com/office/drawing/2014/main" id="{E66C4BCF-DA18-2158-FC4B-1723AD5CEAB8}"/>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88272C4-B9F0-0C4F-AC4F-CB646F29F671}"/>
              </a:ext>
            </a:extLst>
          </p:cNvPr>
          <p:cNvSpPr/>
          <p:nvPr/>
        </p:nvSpPr>
        <p:spPr>
          <a:xfrm>
            <a:off x="617621" y="1357886"/>
            <a:ext cx="5085348" cy="2785378"/>
          </a:xfrm>
          <a:prstGeom prst="rect">
            <a:avLst/>
          </a:prstGeom>
        </p:spPr>
        <p:txBody>
          <a:bodyPr wrap="square">
            <a:spAutoFit/>
          </a:bodyPr>
          <a:lstStyle/>
          <a:p>
            <a:pPr algn="just"/>
            <a:r>
              <a:rPr lang="vi-VN" sz="3500" i="1" dirty="0">
                <a:solidFill>
                  <a:srgbClr val="000000"/>
                </a:solidFill>
                <a:latin typeface="Times New Roman" panose="02020603050405020304" pitchFamily="18" charset="0"/>
                <a:ea typeface="Calibri" panose="020F0502020204030204" pitchFamily="34" charset="0"/>
              </a:rPr>
              <a:t>Với những người khuyết tật, những người có điểm dị thường về ngoại hình, chúng ta cần có thái độ như thế nào? </a:t>
            </a:r>
            <a:endParaRPr lang="en-VN" sz="3500" i="1" dirty="0"/>
          </a:p>
        </p:txBody>
      </p:sp>
      <p:pic>
        <p:nvPicPr>
          <p:cNvPr id="1026" name="Picture 2" descr="9 năm sau lần đến Việt Nam, cuộc sống &quot;diễn giả không tay không chân&quot; Nick  Vujicic có nhiều thay đổi: Gia đình có thêm 3 thành viên, mọi mơ ước đã">
            <a:extLst>
              <a:ext uri="{FF2B5EF4-FFF2-40B4-BE49-F238E27FC236}">
                <a16:creationId xmlns:a16="http://schemas.microsoft.com/office/drawing/2014/main" id="{43397F3E-AA80-9D9F-3474-AA2E57A96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857" y="392190"/>
            <a:ext cx="4049079" cy="607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05908"/>
      </p:ext>
    </p:extLst>
  </p:cSld>
  <p:clrMapOvr>
    <a:masterClrMapping/>
  </p:clrMapOvr>
  <p:transition spd="slow" advClick="0">
    <p:cove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nh Diều] Soạn bài Gấu con chân vòng kiềng- văn 6 mới">
            <a:extLst>
              <a:ext uri="{FF2B5EF4-FFF2-40B4-BE49-F238E27FC236}">
                <a16:creationId xmlns:a16="http://schemas.microsoft.com/office/drawing/2014/main" id="{24F00CED-4D19-2445-9CCE-2BEBFBFBB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4" b="145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32946DF2-E5A7-FC44-8A79-E52BCEBA3015}"/>
              </a:ext>
            </a:extLst>
          </p:cNvPr>
          <p:cNvSpPr/>
          <p:nvPr/>
        </p:nvSpPr>
        <p:spPr>
          <a:xfrm>
            <a:off x="2153375" y="5249131"/>
            <a:ext cx="8485127" cy="646331"/>
          </a:xfrm>
          <a:prstGeom prst="rect">
            <a:avLst/>
          </a:prstGeom>
          <a:solidFill>
            <a:schemeClr val="tx1">
              <a:alpha val="49000"/>
            </a:schemeClr>
          </a:solidFill>
        </p:spPr>
        <p:txBody>
          <a:bodyPr wrap="square">
            <a:spAutoFit/>
          </a:bodyPr>
          <a:lstStyle/>
          <a:p>
            <a:pPr algn="ctr"/>
            <a:r>
              <a:rPr lang="vi-VN" sz="3600" b="1" dirty="0">
                <a:solidFill>
                  <a:schemeClr val="bg1"/>
                </a:solidFill>
                <a:latin typeface="Times New Roman" panose="02020603050405020304" pitchFamily="18" charset="0"/>
                <a:ea typeface="Calibri" panose="020F0502020204030204" pitchFamily="34" charset="0"/>
              </a:rPr>
              <a:t>GẤU CON CHÂN VÒNG KIỀNG</a:t>
            </a:r>
            <a:endParaRPr lang="en-VN" sz="3600" b="1" dirty="0">
              <a:solidFill>
                <a:schemeClr val="bg1"/>
              </a:solidFill>
            </a:endParaRPr>
          </a:p>
        </p:txBody>
      </p:sp>
      <p:sp>
        <p:nvSpPr>
          <p:cNvPr id="4" name="TextBox 3">
            <a:extLst>
              <a:ext uri="{FF2B5EF4-FFF2-40B4-BE49-F238E27FC236}">
                <a16:creationId xmlns:a16="http://schemas.microsoft.com/office/drawing/2014/main" id="{3EC835E2-3A8B-4C45-A8E9-E31FA2055C97}"/>
              </a:ext>
            </a:extLst>
          </p:cNvPr>
          <p:cNvSpPr txBox="1"/>
          <p:nvPr/>
        </p:nvSpPr>
        <p:spPr>
          <a:xfrm>
            <a:off x="7552411" y="5987064"/>
            <a:ext cx="3086091" cy="646331"/>
          </a:xfrm>
          <a:prstGeom prst="rect">
            <a:avLst/>
          </a:prstGeom>
          <a:noFill/>
        </p:spPr>
        <p:txBody>
          <a:bodyPr wrap="square" rtlCol="0">
            <a:spAutoFit/>
          </a:bodyPr>
          <a:lstStyle/>
          <a:p>
            <a:pPr algn="ctr"/>
            <a:r>
              <a:rPr lang="en-VN" sz="3600" b="1" dirty="0">
                <a:solidFill>
                  <a:schemeClr val="bg1"/>
                </a:solidFill>
                <a:latin typeface="Times New Roman" panose="02020603050405020304" pitchFamily="18" charset="0"/>
                <a:cs typeface="Times New Roman" panose="02020603050405020304" pitchFamily="18" charset="0"/>
              </a:rPr>
              <a:t>(U-xa-chốp)</a:t>
            </a:r>
          </a:p>
        </p:txBody>
      </p:sp>
      <p:sp>
        <p:nvSpPr>
          <p:cNvPr id="2" name="Rectangle 1">
            <a:extLst>
              <a:ext uri="{FF2B5EF4-FFF2-40B4-BE49-F238E27FC236}">
                <a16:creationId xmlns:a16="http://schemas.microsoft.com/office/drawing/2014/main" id="{4416949F-19D8-6D27-13F6-66FA675D8CF0}"/>
              </a:ext>
            </a:extLst>
          </p:cNvPr>
          <p:cNvSpPr/>
          <p:nvPr/>
        </p:nvSpPr>
        <p:spPr>
          <a:xfrm>
            <a:off x="435077" y="1608869"/>
            <a:ext cx="5660923" cy="630942"/>
          </a:xfrm>
          <a:prstGeom prst="rect">
            <a:avLst/>
          </a:prstGeom>
          <a:solidFill>
            <a:schemeClr val="tx1">
              <a:alpha val="49000"/>
            </a:schemeClr>
          </a:solidFill>
        </p:spPr>
        <p:txBody>
          <a:bodyPr wrap="square">
            <a:spAutoFit/>
          </a:bodyPr>
          <a:lstStyle/>
          <a:p>
            <a:r>
              <a:rPr lang="en-US" sz="3500" b="1">
                <a:solidFill>
                  <a:schemeClr val="bg1"/>
                </a:solidFill>
                <a:latin typeface="Times New Roman" panose="02020603050405020304" pitchFamily="18" charset="0"/>
                <a:ea typeface="Calibri" panose="020F0502020204030204" pitchFamily="34" charset="0"/>
              </a:rPr>
              <a:t>Tiết 92: Thực hành đọc hiểu</a:t>
            </a:r>
            <a:endParaRPr lang="en-VN" sz="3500" b="1" dirty="0">
              <a:solidFill>
                <a:schemeClr val="bg1"/>
              </a:solidFill>
            </a:endParaRPr>
          </a:p>
        </p:txBody>
      </p:sp>
    </p:spTree>
    <p:extLst>
      <p:ext uri="{BB962C8B-B14F-4D97-AF65-F5344CB8AC3E}">
        <p14:creationId xmlns:p14="http://schemas.microsoft.com/office/powerpoint/2010/main" val="490901649"/>
      </p:ext>
    </p:extLst>
  </p:cSld>
  <p:clrMapOvr>
    <a:masterClrMapping/>
  </p:clrMapOvr>
  <p:transition spd="slow" advClick="0">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A3298DFC-0454-2F49-9065-5A64F8903849}"/>
              </a:ext>
            </a:extLst>
          </p:cNvPr>
          <p:cNvSpPr txBox="1"/>
          <p:nvPr/>
        </p:nvSpPr>
        <p:spPr>
          <a:xfrm>
            <a:off x="2197768" y="756136"/>
            <a:ext cx="7796463" cy="1092607"/>
          </a:xfrm>
          <a:prstGeom prst="rect">
            <a:avLst/>
          </a:prstGeom>
          <a:noFill/>
        </p:spPr>
        <p:txBody>
          <a:bodyPr wrap="square" rtlCol="0">
            <a:spAutoFit/>
          </a:bodyPr>
          <a:lstStyle/>
          <a:p>
            <a:pPr algn="ctr"/>
            <a:r>
              <a:rPr lang="en-US" sz="6500" b="1">
                <a:solidFill>
                  <a:schemeClr val="accent6">
                    <a:lumMod val="75000"/>
                  </a:schemeClr>
                </a:solidFill>
                <a:latin typeface="Times New Roman" panose="02020603050405020304" pitchFamily="18" charset="0"/>
                <a:cs typeface="Times New Roman" panose="02020603050405020304" pitchFamily="18" charset="0"/>
              </a:rPr>
              <a:t>I</a:t>
            </a:r>
            <a:r>
              <a:rPr lang="en-VN" sz="6500" b="1">
                <a:solidFill>
                  <a:schemeClr val="accent6">
                    <a:lumMod val="75000"/>
                  </a:schemeClr>
                </a:solidFill>
                <a:latin typeface="Times New Roman" panose="02020603050405020304" pitchFamily="18" charset="0"/>
                <a:cs typeface="Times New Roman" panose="02020603050405020304" pitchFamily="18" charset="0"/>
              </a:rPr>
              <a:t>. </a:t>
            </a:r>
            <a:r>
              <a:rPr lang="en-VN" sz="6500" b="1" dirty="0">
                <a:solidFill>
                  <a:schemeClr val="accent6">
                    <a:lumMod val="75000"/>
                  </a:schemeClr>
                </a:solidFill>
                <a:latin typeface="Times New Roman" panose="02020603050405020304" pitchFamily="18" charset="0"/>
                <a:cs typeface="Times New Roman" panose="02020603050405020304" pitchFamily="18" charset="0"/>
              </a:rPr>
              <a:t>Tìm hiểu chung</a:t>
            </a:r>
          </a:p>
        </p:txBody>
      </p:sp>
    </p:spTree>
    <p:extLst>
      <p:ext uri="{BB962C8B-B14F-4D97-AF65-F5344CB8AC3E}">
        <p14:creationId xmlns:p14="http://schemas.microsoft.com/office/powerpoint/2010/main" val="4177086783"/>
      </p:ext>
    </p:extLst>
  </p:cSld>
  <p:clrMapOvr>
    <a:masterClrMapping/>
  </p:clrMapOvr>
  <p:transition spd="slow" advClick="0">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tape on a white surface&#10;&#10;Description automatically generated">
            <a:extLst>
              <a:ext uri="{FF2B5EF4-FFF2-40B4-BE49-F238E27FC236}">
                <a16:creationId xmlns:a16="http://schemas.microsoft.com/office/drawing/2014/main" id="{958A6243-6694-7E78-0CDE-030E3383C0D1}"/>
              </a:ext>
            </a:extLst>
          </p:cNvPr>
          <p:cNvPicPr>
            <a:picLocks noChangeAspect="1"/>
          </p:cNvPicPr>
          <p:nvPr/>
        </p:nvPicPr>
        <p:blipFill>
          <a:blip r:embed="rId3"/>
          <a:stretch>
            <a:fillRect/>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67A46382-ACAC-BB4C-92E0-B233099CF5EB}"/>
              </a:ext>
            </a:extLst>
          </p:cNvPr>
          <p:cNvSpPr>
            <a:spLocks noGrp="1"/>
          </p:cNvSpPr>
          <p:nvPr>
            <p:ph idx="1"/>
          </p:nvPr>
        </p:nvSpPr>
        <p:spPr>
          <a:xfrm>
            <a:off x="621632" y="912812"/>
            <a:ext cx="5327650" cy="5032375"/>
          </a:xfrm>
        </p:spPr>
        <p:txBody>
          <a:bodyPr>
            <a:noAutofit/>
          </a:bodyPr>
          <a:lstStyle/>
          <a:p>
            <a:pPr marL="0" indent="0" algn="just">
              <a:buNone/>
            </a:pPr>
            <a:r>
              <a:rPr lang="en-US" sz="4500" b="1">
                <a:latin typeface="Times New Roman" panose="02020603050405020304" pitchFamily="18" charset="0"/>
                <a:cs typeface="Times New Roman" panose="02020603050405020304" pitchFamily="18" charset="0"/>
              </a:rPr>
              <a:t>1.</a:t>
            </a:r>
            <a:r>
              <a:rPr lang="vi-VN" sz="4500" b="1">
                <a:latin typeface="Times New Roman" panose="02020603050405020304" pitchFamily="18" charset="0"/>
                <a:cs typeface="Times New Roman" panose="02020603050405020304" pitchFamily="18" charset="0"/>
              </a:rPr>
              <a:t> </a:t>
            </a:r>
            <a:r>
              <a:rPr lang="vi-VN" sz="4500" b="1" dirty="0">
                <a:latin typeface="Times New Roman" panose="02020603050405020304" pitchFamily="18" charset="0"/>
                <a:cs typeface="Times New Roman" panose="02020603050405020304" pitchFamily="18" charset="0"/>
              </a:rPr>
              <a:t>Tác giả: </a:t>
            </a:r>
            <a:endParaRPr lang="en-VN" sz="4500" dirty="0">
              <a:latin typeface="Times New Roman" panose="02020603050405020304" pitchFamily="18" charset="0"/>
              <a:cs typeface="Times New Roman" panose="02020603050405020304" pitchFamily="18" charset="0"/>
            </a:endParaRPr>
          </a:p>
          <a:p>
            <a:pPr marL="0" indent="0" algn="just">
              <a:buNone/>
            </a:pPr>
            <a:r>
              <a:rPr lang="en-US" sz="4500" b="1">
                <a:latin typeface="Times New Roman" panose="02020603050405020304" pitchFamily="18" charset="0"/>
                <a:cs typeface="Times New Roman" panose="02020603050405020304" pitchFamily="18" charset="0"/>
              </a:rPr>
              <a:t>    </a:t>
            </a:r>
            <a:r>
              <a:rPr lang="vi-VN" sz="4500" b="1">
                <a:latin typeface="Times New Roman" panose="02020603050405020304" pitchFamily="18" charset="0"/>
                <a:cs typeface="Times New Roman" panose="02020603050405020304" pitchFamily="18" charset="0"/>
              </a:rPr>
              <a:t>U-xa-chốp </a:t>
            </a:r>
            <a:r>
              <a:rPr lang="vi-VN" sz="4500" dirty="0">
                <a:latin typeface="Times New Roman" panose="02020603050405020304" pitchFamily="18" charset="0"/>
                <a:cs typeface="Times New Roman" panose="02020603050405020304" pitchFamily="18" charset="0"/>
              </a:rPr>
              <a:t>(</a:t>
            </a:r>
            <a:r>
              <a:rPr lang="vi-VN" sz="4500">
                <a:latin typeface="Times New Roman" panose="02020603050405020304" pitchFamily="18" charset="0"/>
                <a:cs typeface="Times New Roman" panose="02020603050405020304" pitchFamily="18" charset="0"/>
              </a:rPr>
              <a:t>1958)</a:t>
            </a:r>
            <a:endParaRPr lang="en-US" sz="4500">
              <a:latin typeface="Times New Roman" panose="02020603050405020304" pitchFamily="18" charset="0"/>
              <a:cs typeface="Times New Roman" panose="02020603050405020304" pitchFamily="18" charset="0"/>
            </a:endParaRPr>
          </a:p>
          <a:p>
            <a:pPr marL="0" indent="0" algn="just">
              <a:buNone/>
            </a:pPr>
            <a:r>
              <a:rPr lang="en-US" sz="4500">
                <a:latin typeface="Times New Roman" panose="02020603050405020304" pitchFamily="18" charset="0"/>
                <a:cs typeface="Times New Roman" panose="02020603050405020304" pitchFamily="18" charset="0"/>
              </a:rPr>
              <a:t>- Q</a:t>
            </a:r>
            <a:r>
              <a:rPr lang="vi-VN" sz="4500">
                <a:latin typeface="Times New Roman" panose="02020603050405020304" pitchFamily="18" charset="0"/>
                <a:cs typeface="Times New Roman" panose="02020603050405020304" pitchFamily="18" charset="0"/>
              </a:rPr>
              <a:t>uê </a:t>
            </a:r>
            <a:r>
              <a:rPr lang="vi-VN" sz="4500" dirty="0">
                <a:latin typeface="Times New Roman" panose="02020603050405020304" pitchFamily="18" charset="0"/>
                <a:cs typeface="Times New Roman" panose="02020603050405020304" pitchFamily="18" charset="0"/>
              </a:rPr>
              <a:t>quán: Mát-xcơ-va (Nga).</a:t>
            </a:r>
            <a:endParaRPr lang="en-VN" sz="4500" dirty="0">
              <a:latin typeface="Times New Roman" panose="02020603050405020304" pitchFamily="18" charset="0"/>
              <a:cs typeface="Times New Roman" panose="02020603050405020304" pitchFamily="18" charset="0"/>
            </a:endParaRPr>
          </a:p>
          <a:p>
            <a:pPr marL="0" indent="0" algn="just">
              <a:buNone/>
            </a:pPr>
            <a:r>
              <a:rPr lang="vi-VN" sz="4500" dirty="0">
                <a:latin typeface="Times New Roman" panose="02020603050405020304" pitchFamily="18" charset="0"/>
                <a:cs typeface="Times New Roman" panose="02020603050405020304" pitchFamily="18" charset="0"/>
              </a:rPr>
              <a:t>- Là nhà văn, nhà thơ, nhà viết kịch cho thiếu nhi. </a:t>
            </a:r>
            <a:endParaRPr lang="en-VN" sz="4500" dirty="0">
              <a:latin typeface="Times New Roman" panose="02020603050405020304" pitchFamily="18" charset="0"/>
              <a:cs typeface="Times New Roman" panose="02020603050405020304" pitchFamily="18" charset="0"/>
            </a:endParaRPr>
          </a:p>
        </p:txBody>
      </p:sp>
      <p:pic>
        <p:nvPicPr>
          <p:cNvPr id="4098" name="Picture 2" descr="Thực hành đọc hiểu: Gấu con chân vòng kiềng. - Hoc24">
            <a:extLst>
              <a:ext uri="{FF2B5EF4-FFF2-40B4-BE49-F238E27FC236}">
                <a16:creationId xmlns:a16="http://schemas.microsoft.com/office/drawing/2014/main" id="{8A6852BC-ABB6-414F-8562-05E0DE1CA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5315"/>
            <a:ext cx="532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45360"/>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tape on a white surface&#10;&#10;Description automatically generated">
            <a:extLst>
              <a:ext uri="{FF2B5EF4-FFF2-40B4-BE49-F238E27FC236}">
                <a16:creationId xmlns:a16="http://schemas.microsoft.com/office/drawing/2014/main" id="{8F3B4BE7-EC94-67A9-4414-4CE6EC1E065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B8B885-B7FC-0D2E-20E9-FA1506CF45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FB8EBD-34DE-0320-759C-9A07E4C1BA1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DEA4823-BB3A-2C1F-A847-674A58A32758}"/>
              </a:ext>
            </a:extLst>
          </p:cNvPr>
          <p:cNvPicPr>
            <a:picLocks noChangeAspect="1"/>
          </p:cNvPicPr>
          <p:nvPr/>
        </p:nvPicPr>
        <p:blipFill rotWithShape="1">
          <a:blip r:embed="rId3"/>
          <a:srcRect l="26271" t="9794" r="31599" b="50222"/>
          <a:stretch/>
        </p:blipFill>
        <p:spPr>
          <a:xfrm>
            <a:off x="0" y="470131"/>
            <a:ext cx="4042651" cy="5322861"/>
          </a:xfrm>
          <a:prstGeom prst="rect">
            <a:avLst/>
          </a:prstGeom>
        </p:spPr>
      </p:pic>
      <p:pic>
        <p:nvPicPr>
          <p:cNvPr id="7" name="Picture 6">
            <a:extLst>
              <a:ext uri="{FF2B5EF4-FFF2-40B4-BE49-F238E27FC236}">
                <a16:creationId xmlns:a16="http://schemas.microsoft.com/office/drawing/2014/main" id="{115C8372-C75A-D70F-A35B-FF28FA9CE26F}"/>
              </a:ext>
            </a:extLst>
          </p:cNvPr>
          <p:cNvPicPr>
            <a:picLocks noChangeAspect="1"/>
          </p:cNvPicPr>
          <p:nvPr/>
        </p:nvPicPr>
        <p:blipFill rotWithShape="1">
          <a:blip r:embed="rId4"/>
          <a:srcRect l="14898" t="8373" r="40401" b="45307"/>
          <a:stretch/>
        </p:blipFill>
        <p:spPr>
          <a:xfrm>
            <a:off x="7498951" y="470131"/>
            <a:ext cx="4693049" cy="5322861"/>
          </a:xfrm>
          <a:prstGeom prst="rect">
            <a:avLst/>
          </a:prstGeom>
        </p:spPr>
      </p:pic>
      <p:pic>
        <p:nvPicPr>
          <p:cNvPr id="8" name="Picture 7">
            <a:extLst>
              <a:ext uri="{FF2B5EF4-FFF2-40B4-BE49-F238E27FC236}">
                <a16:creationId xmlns:a16="http://schemas.microsoft.com/office/drawing/2014/main" id="{D65E6D73-713A-3CE1-03FD-A80E55114F79}"/>
              </a:ext>
            </a:extLst>
          </p:cNvPr>
          <p:cNvPicPr>
            <a:picLocks noChangeAspect="1"/>
          </p:cNvPicPr>
          <p:nvPr/>
        </p:nvPicPr>
        <p:blipFill rotWithShape="1">
          <a:blip r:embed="rId3"/>
          <a:srcRect l="25417" t="49476" r="31599" b="10321"/>
          <a:stretch/>
        </p:blipFill>
        <p:spPr>
          <a:xfrm>
            <a:off x="3618271" y="470131"/>
            <a:ext cx="4102209" cy="5322861"/>
          </a:xfrm>
          <a:prstGeom prst="rect">
            <a:avLst/>
          </a:prstGeom>
        </p:spPr>
      </p:pic>
    </p:spTree>
    <p:extLst>
      <p:ext uri="{BB962C8B-B14F-4D97-AF65-F5344CB8AC3E}">
        <p14:creationId xmlns:p14="http://schemas.microsoft.com/office/powerpoint/2010/main" val="1761025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tape on a white surface&#10;&#10;Description automatically generated">
            <a:extLst>
              <a:ext uri="{FF2B5EF4-FFF2-40B4-BE49-F238E27FC236}">
                <a16:creationId xmlns:a16="http://schemas.microsoft.com/office/drawing/2014/main" id="{A716BB31-90BB-EA3F-5F27-05D1D2650125}"/>
              </a:ext>
            </a:extLst>
          </p:cNvPr>
          <p:cNvPicPr>
            <a:picLocks noChangeAspect="1"/>
          </p:cNvPicPr>
          <p:nvPr/>
        </p:nvPicPr>
        <p:blipFill>
          <a:blip r:embed="rId2"/>
          <a:stretch>
            <a:fillRect/>
          </a:stretch>
        </p:blipFill>
        <p:spPr>
          <a:xfrm>
            <a:off x="0" y="0"/>
            <a:ext cx="12192000" cy="6858000"/>
          </a:xfrm>
          <a:prstGeom prst="rect">
            <a:avLst/>
          </a:prstGeom>
        </p:spPr>
      </p:pic>
      <p:grpSp>
        <p:nvGrpSpPr>
          <p:cNvPr id="4" name="Google Shape;5925;p38">
            <a:extLst>
              <a:ext uri="{FF2B5EF4-FFF2-40B4-BE49-F238E27FC236}">
                <a16:creationId xmlns:a16="http://schemas.microsoft.com/office/drawing/2014/main" id="{85430DE0-537B-7046-B08F-FA79AF7E99C9}"/>
              </a:ext>
            </a:extLst>
          </p:cNvPr>
          <p:cNvGrpSpPr/>
          <p:nvPr/>
        </p:nvGrpSpPr>
        <p:grpSpPr>
          <a:xfrm>
            <a:off x="8229600" y="1350834"/>
            <a:ext cx="3745832" cy="4253632"/>
            <a:chOff x="4986006" y="2670482"/>
            <a:chExt cx="2548500" cy="2026008"/>
          </a:xfrm>
        </p:grpSpPr>
        <p:sp>
          <p:nvSpPr>
            <p:cNvPr id="5" name="Google Shape;5926;p38">
              <a:extLst>
                <a:ext uri="{FF2B5EF4-FFF2-40B4-BE49-F238E27FC236}">
                  <a16:creationId xmlns:a16="http://schemas.microsoft.com/office/drawing/2014/main" id="{47573BCB-1604-5343-9788-2719CD70BBBE}"/>
                </a:ext>
              </a:extLst>
            </p:cNvPr>
            <p:cNvSpPr/>
            <p:nvPr/>
          </p:nvSpPr>
          <p:spPr>
            <a:xfrm flipH="1">
              <a:off x="5606927" y="3692513"/>
              <a:ext cx="177370" cy="42468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27;p38">
              <a:extLst>
                <a:ext uri="{FF2B5EF4-FFF2-40B4-BE49-F238E27FC236}">
                  <a16:creationId xmlns:a16="http://schemas.microsoft.com/office/drawing/2014/main" id="{359FED47-B4DB-F846-B054-E7278EE94EBE}"/>
                </a:ext>
              </a:extLst>
            </p:cNvPr>
            <p:cNvSpPr/>
            <p:nvPr/>
          </p:nvSpPr>
          <p:spPr>
            <a:xfrm flipH="1">
              <a:off x="5471711" y="3978569"/>
              <a:ext cx="266668" cy="258286"/>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28;p38">
              <a:extLst>
                <a:ext uri="{FF2B5EF4-FFF2-40B4-BE49-F238E27FC236}">
                  <a16:creationId xmlns:a16="http://schemas.microsoft.com/office/drawing/2014/main" id="{20FDB787-18C4-0A4A-AD0E-6426537293FB}"/>
                </a:ext>
              </a:extLst>
            </p:cNvPr>
            <p:cNvSpPr/>
            <p:nvPr/>
          </p:nvSpPr>
          <p:spPr>
            <a:xfrm flipH="1">
              <a:off x="5629684" y="4196393"/>
              <a:ext cx="268349" cy="331577"/>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29;p38">
              <a:extLst>
                <a:ext uri="{FF2B5EF4-FFF2-40B4-BE49-F238E27FC236}">
                  <a16:creationId xmlns:a16="http://schemas.microsoft.com/office/drawing/2014/main" id="{6D4CE3AB-CD38-BD46-BB3A-03E0E1A274DC}"/>
                </a:ext>
              </a:extLst>
            </p:cNvPr>
            <p:cNvSpPr/>
            <p:nvPr/>
          </p:nvSpPr>
          <p:spPr>
            <a:xfrm flipH="1">
              <a:off x="5917395" y="3528767"/>
              <a:ext cx="217792" cy="221673"/>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30;p38">
              <a:extLst>
                <a:ext uri="{FF2B5EF4-FFF2-40B4-BE49-F238E27FC236}">
                  <a16:creationId xmlns:a16="http://schemas.microsoft.com/office/drawing/2014/main" id="{34EBE0C5-1820-7148-AD16-AEF57D55EA6F}"/>
                </a:ext>
              </a:extLst>
            </p:cNvPr>
            <p:cNvSpPr/>
            <p:nvPr/>
          </p:nvSpPr>
          <p:spPr>
            <a:xfrm flipH="1">
              <a:off x="6142330" y="3693606"/>
              <a:ext cx="270029" cy="190659"/>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31;p38">
              <a:extLst>
                <a:ext uri="{FF2B5EF4-FFF2-40B4-BE49-F238E27FC236}">
                  <a16:creationId xmlns:a16="http://schemas.microsoft.com/office/drawing/2014/main" id="{A8D8EC22-8871-B04F-BFEF-DC04DA47DCF3}"/>
                </a:ext>
              </a:extLst>
            </p:cNvPr>
            <p:cNvSpPr/>
            <p:nvPr/>
          </p:nvSpPr>
          <p:spPr>
            <a:xfrm flipH="1">
              <a:off x="6370223" y="2670482"/>
              <a:ext cx="226649" cy="177749"/>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32;p38">
              <a:extLst>
                <a:ext uri="{FF2B5EF4-FFF2-40B4-BE49-F238E27FC236}">
                  <a16:creationId xmlns:a16="http://schemas.microsoft.com/office/drawing/2014/main" id="{8A934EEF-54A9-7E47-9C80-1D25FE0E44A6}"/>
                </a:ext>
              </a:extLst>
            </p:cNvPr>
            <p:cNvSpPr/>
            <p:nvPr/>
          </p:nvSpPr>
          <p:spPr>
            <a:xfrm flipH="1">
              <a:off x="5685704" y="2762651"/>
              <a:ext cx="1381274" cy="1813093"/>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33;p38">
              <a:extLst>
                <a:ext uri="{FF2B5EF4-FFF2-40B4-BE49-F238E27FC236}">
                  <a16:creationId xmlns:a16="http://schemas.microsoft.com/office/drawing/2014/main" id="{E2B02368-63C3-EC4E-8FB2-DB7076D40FC5}"/>
                </a:ext>
              </a:extLst>
            </p:cNvPr>
            <p:cNvSpPr/>
            <p:nvPr/>
          </p:nvSpPr>
          <p:spPr>
            <a:xfrm flipH="1">
              <a:off x="6094731" y="3220219"/>
              <a:ext cx="417885" cy="27512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34;p38">
              <a:extLst>
                <a:ext uri="{FF2B5EF4-FFF2-40B4-BE49-F238E27FC236}">
                  <a16:creationId xmlns:a16="http://schemas.microsoft.com/office/drawing/2014/main" id="{A004C314-D111-674A-9D40-D0D64F5A1621}"/>
                </a:ext>
              </a:extLst>
            </p:cNvPr>
            <p:cNvSpPr/>
            <p:nvPr/>
          </p:nvSpPr>
          <p:spPr>
            <a:xfrm flipH="1">
              <a:off x="5636844" y="3978401"/>
              <a:ext cx="977289" cy="263093"/>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35;p38">
              <a:extLst>
                <a:ext uri="{FF2B5EF4-FFF2-40B4-BE49-F238E27FC236}">
                  <a16:creationId xmlns:a16="http://schemas.microsoft.com/office/drawing/2014/main" id="{64C1D7B1-DCEF-F145-A06A-0122360BE0E9}"/>
                </a:ext>
              </a:extLst>
            </p:cNvPr>
            <p:cNvSpPr/>
            <p:nvPr/>
          </p:nvSpPr>
          <p:spPr>
            <a:xfrm flipH="1">
              <a:off x="6380761" y="3706936"/>
              <a:ext cx="372387" cy="180657"/>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36;p38">
              <a:extLst>
                <a:ext uri="{FF2B5EF4-FFF2-40B4-BE49-F238E27FC236}">
                  <a16:creationId xmlns:a16="http://schemas.microsoft.com/office/drawing/2014/main" id="{7AF4675A-3115-384F-BEF7-F19500FA1084}"/>
                </a:ext>
              </a:extLst>
            </p:cNvPr>
            <p:cNvSpPr/>
            <p:nvPr/>
          </p:nvSpPr>
          <p:spPr>
            <a:xfrm flipH="1">
              <a:off x="6331885" y="3552637"/>
              <a:ext cx="248986" cy="145356"/>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37;p38">
              <a:extLst>
                <a:ext uri="{FF2B5EF4-FFF2-40B4-BE49-F238E27FC236}">
                  <a16:creationId xmlns:a16="http://schemas.microsoft.com/office/drawing/2014/main" id="{577D1E4D-F6AB-D04B-B8CA-87D061D972B2}"/>
                </a:ext>
              </a:extLst>
            </p:cNvPr>
            <p:cNvSpPr/>
            <p:nvPr/>
          </p:nvSpPr>
          <p:spPr>
            <a:xfrm flipH="1">
              <a:off x="5903495" y="3266144"/>
              <a:ext cx="205152" cy="322735"/>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38;p38">
              <a:extLst>
                <a:ext uri="{FF2B5EF4-FFF2-40B4-BE49-F238E27FC236}">
                  <a16:creationId xmlns:a16="http://schemas.microsoft.com/office/drawing/2014/main" id="{3E2AB9DB-7A26-A748-839E-7BB2E69A0070}"/>
                </a:ext>
              </a:extLst>
            </p:cNvPr>
            <p:cNvSpPr/>
            <p:nvPr/>
          </p:nvSpPr>
          <p:spPr>
            <a:xfrm flipH="1">
              <a:off x="6080831" y="3367677"/>
              <a:ext cx="17295" cy="199148"/>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39;p38">
              <a:extLst>
                <a:ext uri="{FF2B5EF4-FFF2-40B4-BE49-F238E27FC236}">
                  <a16:creationId xmlns:a16="http://schemas.microsoft.com/office/drawing/2014/main" id="{34BA75D1-75B6-B948-BFBE-59CBA4B32892}"/>
                </a:ext>
              </a:extLst>
            </p:cNvPr>
            <p:cNvSpPr/>
            <p:nvPr/>
          </p:nvSpPr>
          <p:spPr>
            <a:xfrm flipH="1">
              <a:off x="5654106" y="4308885"/>
              <a:ext cx="105333" cy="29502"/>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0;p38">
              <a:extLst>
                <a:ext uri="{FF2B5EF4-FFF2-40B4-BE49-F238E27FC236}">
                  <a16:creationId xmlns:a16="http://schemas.microsoft.com/office/drawing/2014/main" id="{FFE5F085-448B-6443-8816-0462757E4D91}"/>
                </a:ext>
              </a:extLst>
            </p:cNvPr>
            <p:cNvSpPr/>
            <p:nvPr/>
          </p:nvSpPr>
          <p:spPr>
            <a:xfrm flipH="1">
              <a:off x="5638525" y="4240200"/>
              <a:ext cx="110392" cy="34057"/>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41;p38">
              <a:extLst>
                <a:ext uri="{FF2B5EF4-FFF2-40B4-BE49-F238E27FC236}">
                  <a16:creationId xmlns:a16="http://schemas.microsoft.com/office/drawing/2014/main" id="{05CE87E3-F17C-E64D-88D2-CED67B0B6BEC}"/>
                </a:ext>
              </a:extLst>
            </p:cNvPr>
            <p:cNvSpPr/>
            <p:nvPr/>
          </p:nvSpPr>
          <p:spPr>
            <a:xfrm flipH="1">
              <a:off x="6192887" y="3801207"/>
              <a:ext cx="65297" cy="37083"/>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42;p38">
              <a:extLst>
                <a:ext uri="{FF2B5EF4-FFF2-40B4-BE49-F238E27FC236}">
                  <a16:creationId xmlns:a16="http://schemas.microsoft.com/office/drawing/2014/main" id="{A98FD7F2-9B16-6941-8238-2EC16C3E02FC}"/>
                </a:ext>
              </a:extLst>
            </p:cNvPr>
            <p:cNvSpPr/>
            <p:nvPr/>
          </p:nvSpPr>
          <p:spPr>
            <a:xfrm flipH="1">
              <a:off x="6165087" y="3762863"/>
              <a:ext cx="63196" cy="45521"/>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943;p38">
              <a:extLst>
                <a:ext uri="{FF2B5EF4-FFF2-40B4-BE49-F238E27FC236}">
                  <a16:creationId xmlns:a16="http://schemas.microsoft.com/office/drawing/2014/main" id="{1260D5DE-45AA-8847-AE69-F12C18AC603A}"/>
                </a:ext>
              </a:extLst>
            </p:cNvPr>
            <p:cNvSpPr/>
            <p:nvPr/>
          </p:nvSpPr>
          <p:spPr>
            <a:xfrm flipH="1">
              <a:off x="6013853" y="3671450"/>
              <a:ext cx="21077" cy="66147"/>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944;p38">
              <a:extLst>
                <a:ext uri="{FF2B5EF4-FFF2-40B4-BE49-F238E27FC236}">
                  <a16:creationId xmlns:a16="http://schemas.microsoft.com/office/drawing/2014/main" id="{EC214F57-D503-8947-A8AC-3FBAF5B59C23}"/>
                </a:ext>
              </a:extLst>
            </p:cNvPr>
            <p:cNvSpPr/>
            <p:nvPr/>
          </p:nvSpPr>
          <p:spPr>
            <a:xfrm flipH="1">
              <a:off x="6049233" y="3685352"/>
              <a:ext cx="26136" cy="66584"/>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45;p38">
              <a:extLst>
                <a:ext uri="{FF2B5EF4-FFF2-40B4-BE49-F238E27FC236}">
                  <a16:creationId xmlns:a16="http://schemas.microsoft.com/office/drawing/2014/main" id="{73CBCCA6-4285-3845-AC41-2BB34DF4DF8F}"/>
                </a:ext>
              </a:extLst>
            </p:cNvPr>
            <p:cNvSpPr/>
            <p:nvPr/>
          </p:nvSpPr>
          <p:spPr>
            <a:xfrm flipH="1">
              <a:off x="6500397" y="3176413"/>
              <a:ext cx="48876" cy="49304"/>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946;p38">
              <a:extLst>
                <a:ext uri="{FF2B5EF4-FFF2-40B4-BE49-F238E27FC236}">
                  <a16:creationId xmlns:a16="http://schemas.microsoft.com/office/drawing/2014/main" id="{49216827-BF3A-5546-978D-28FB8D572F8A}"/>
                </a:ext>
              </a:extLst>
            </p:cNvPr>
            <p:cNvSpPr/>
            <p:nvPr/>
          </p:nvSpPr>
          <p:spPr>
            <a:xfrm flipH="1">
              <a:off x="6247646" y="3048337"/>
              <a:ext cx="48876" cy="49304"/>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947;p38">
              <a:extLst>
                <a:ext uri="{FF2B5EF4-FFF2-40B4-BE49-F238E27FC236}">
                  <a16:creationId xmlns:a16="http://schemas.microsoft.com/office/drawing/2014/main" id="{1F1E9860-FA5F-8D40-94E9-BBAB1624EE21}"/>
                </a:ext>
              </a:extLst>
            </p:cNvPr>
            <p:cNvSpPr/>
            <p:nvPr/>
          </p:nvSpPr>
          <p:spPr>
            <a:xfrm flipH="1">
              <a:off x="6191189" y="3112114"/>
              <a:ext cx="270466" cy="244636"/>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48;p38">
              <a:extLst>
                <a:ext uri="{FF2B5EF4-FFF2-40B4-BE49-F238E27FC236}">
                  <a16:creationId xmlns:a16="http://schemas.microsoft.com/office/drawing/2014/main" id="{E91F1D29-6AA3-A442-BB6D-95F18945DD3A}"/>
                </a:ext>
              </a:extLst>
            </p:cNvPr>
            <p:cNvSpPr/>
            <p:nvPr/>
          </p:nvSpPr>
          <p:spPr>
            <a:xfrm flipH="1">
              <a:off x="6314203" y="3192416"/>
              <a:ext cx="29917" cy="61104"/>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49;p38">
              <a:extLst>
                <a:ext uri="{FF2B5EF4-FFF2-40B4-BE49-F238E27FC236}">
                  <a16:creationId xmlns:a16="http://schemas.microsoft.com/office/drawing/2014/main" id="{BBEF43F5-2D3C-0343-8659-04F9E4E3C778}"/>
                </a:ext>
              </a:extLst>
            </p:cNvPr>
            <p:cNvSpPr/>
            <p:nvPr/>
          </p:nvSpPr>
          <p:spPr>
            <a:xfrm flipH="1">
              <a:off x="6452781" y="3251822"/>
              <a:ext cx="145771" cy="144095"/>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50;p38">
              <a:extLst>
                <a:ext uri="{FF2B5EF4-FFF2-40B4-BE49-F238E27FC236}">
                  <a16:creationId xmlns:a16="http://schemas.microsoft.com/office/drawing/2014/main" id="{A20836EF-20A3-354F-8BB7-2BBF1933FB45}"/>
                </a:ext>
              </a:extLst>
            </p:cNvPr>
            <p:cNvSpPr/>
            <p:nvPr/>
          </p:nvSpPr>
          <p:spPr>
            <a:xfrm flipH="1">
              <a:off x="6105269" y="3088782"/>
              <a:ext cx="136914" cy="136934"/>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51;p38">
              <a:extLst>
                <a:ext uri="{FF2B5EF4-FFF2-40B4-BE49-F238E27FC236}">
                  <a16:creationId xmlns:a16="http://schemas.microsoft.com/office/drawing/2014/main" id="{A55101D4-D30F-D045-B79E-A764BCF670D2}"/>
                </a:ext>
              </a:extLst>
            </p:cNvPr>
            <p:cNvSpPr/>
            <p:nvPr/>
          </p:nvSpPr>
          <p:spPr>
            <a:xfrm flipH="1">
              <a:off x="5513830" y="4075058"/>
              <a:ext cx="78794" cy="49304"/>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52;p38">
              <a:extLst>
                <a:ext uri="{FF2B5EF4-FFF2-40B4-BE49-F238E27FC236}">
                  <a16:creationId xmlns:a16="http://schemas.microsoft.com/office/drawing/2014/main" id="{772957FF-0088-774E-967E-C1288B47D6B0}"/>
                </a:ext>
              </a:extLst>
            </p:cNvPr>
            <p:cNvSpPr/>
            <p:nvPr/>
          </p:nvSpPr>
          <p:spPr>
            <a:xfrm flipH="1">
              <a:off x="5492770" y="4013971"/>
              <a:ext cx="73735" cy="42143"/>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53;p38">
              <a:extLst>
                <a:ext uri="{FF2B5EF4-FFF2-40B4-BE49-F238E27FC236}">
                  <a16:creationId xmlns:a16="http://schemas.microsoft.com/office/drawing/2014/main" id="{D928B0C3-9931-3641-8C48-DAC4E0ADBD45}"/>
                </a:ext>
              </a:extLst>
            </p:cNvPr>
            <p:cNvSpPr/>
            <p:nvPr/>
          </p:nvSpPr>
          <p:spPr>
            <a:xfrm flipH="1">
              <a:off x="6301984" y="3138758"/>
              <a:ext cx="105333" cy="66601"/>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54;p38">
              <a:extLst>
                <a:ext uri="{FF2B5EF4-FFF2-40B4-BE49-F238E27FC236}">
                  <a16:creationId xmlns:a16="http://schemas.microsoft.com/office/drawing/2014/main" id="{89B936BA-99FB-A64B-B287-7CAF8DE731C8}"/>
                </a:ext>
              </a:extLst>
            </p:cNvPr>
            <p:cNvSpPr/>
            <p:nvPr/>
          </p:nvSpPr>
          <p:spPr>
            <a:xfrm flipH="1">
              <a:off x="6208888" y="4051608"/>
              <a:ext cx="22757" cy="1124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55;p38">
              <a:extLst>
                <a:ext uri="{FF2B5EF4-FFF2-40B4-BE49-F238E27FC236}">
                  <a16:creationId xmlns:a16="http://schemas.microsoft.com/office/drawing/2014/main" id="{CBF6A484-682C-184B-B624-B59F8AE42A83}"/>
                </a:ext>
              </a:extLst>
            </p:cNvPr>
            <p:cNvSpPr/>
            <p:nvPr/>
          </p:nvSpPr>
          <p:spPr>
            <a:xfrm flipH="1">
              <a:off x="6159608" y="4078841"/>
              <a:ext cx="22757" cy="12238"/>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56;p38">
              <a:extLst>
                <a:ext uri="{FF2B5EF4-FFF2-40B4-BE49-F238E27FC236}">
                  <a16:creationId xmlns:a16="http://schemas.microsoft.com/office/drawing/2014/main" id="{0D27FB30-B399-ED4E-A574-01FE5DBB3261}"/>
                </a:ext>
              </a:extLst>
            </p:cNvPr>
            <p:cNvSpPr/>
            <p:nvPr/>
          </p:nvSpPr>
          <p:spPr>
            <a:xfrm flipH="1">
              <a:off x="6154549" y="4051037"/>
              <a:ext cx="19396" cy="11817"/>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57;p38">
              <a:extLst>
                <a:ext uri="{FF2B5EF4-FFF2-40B4-BE49-F238E27FC236}">
                  <a16:creationId xmlns:a16="http://schemas.microsoft.com/office/drawing/2014/main" id="{6EC2819C-02CB-374C-871B-F06A6FAD6DA8}"/>
                </a:ext>
              </a:extLst>
            </p:cNvPr>
            <p:cNvSpPr/>
            <p:nvPr/>
          </p:nvSpPr>
          <p:spPr>
            <a:xfrm flipH="1">
              <a:off x="6221107" y="4083900"/>
              <a:ext cx="13917" cy="10557"/>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8;p38">
              <a:extLst>
                <a:ext uri="{FF2B5EF4-FFF2-40B4-BE49-F238E27FC236}">
                  <a16:creationId xmlns:a16="http://schemas.microsoft.com/office/drawing/2014/main" id="{E2F0CACE-6B5C-D245-933B-80ADCFE63021}"/>
                </a:ext>
              </a:extLst>
            </p:cNvPr>
            <p:cNvSpPr/>
            <p:nvPr/>
          </p:nvSpPr>
          <p:spPr>
            <a:xfrm flipH="1">
              <a:off x="6144011" y="4144719"/>
              <a:ext cx="15614" cy="12927"/>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59;p38">
              <a:extLst>
                <a:ext uri="{FF2B5EF4-FFF2-40B4-BE49-F238E27FC236}">
                  <a16:creationId xmlns:a16="http://schemas.microsoft.com/office/drawing/2014/main" id="{25058771-3933-3E40-B9E8-F1249E67C97A}"/>
                </a:ext>
              </a:extLst>
            </p:cNvPr>
            <p:cNvSpPr/>
            <p:nvPr/>
          </p:nvSpPr>
          <p:spPr>
            <a:xfrm flipH="1">
              <a:off x="6115791" y="4122664"/>
              <a:ext cx="13917" cy="13919"/>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60;p38">
              <a:extLst>
                <a:ext uri="{FF2B5EF4-FFF2-40B4-BE49-F238E27FC236}">
                  <a16:creationId xmlns:a16="http://schemas.microsoft.com/office/drawing/2014/main" id="{F33978DC-5A87-5E4E-A77C-1622C27C80F7}"/>
                </a:ext>
              </a:extLst>
            </p:cNvPr>
            <p:cNvSpPr/>
            <p:nvPr/>
          </p:nvSpPr>
          <p:spPr>
            <a:xfrm flipH="1">
              <a:off x="6098109" y="4096121"/>
              <a:ext cx="17698" cy="16020"/>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61;p38">
              <a:extLst>
                <a:ext uri="{FF2B5EF4-FFF2-40B4-BE49-F238E27FC236}">
                  <a16:creationId xmlns:a16="http://schemas.microsoft.com/office/drawing/2014/main" id="{16E38792-3822-4D41-912A-DE513981978B}"/>
                </a:ext>
              </a:extLst>
            </p:cNvPr>
            <p:cNvSpPr/>
            <p:nvPr/>
          </p:nvSpPr>
          <p:spPr>
            <a:xfrm flipH="1">
              <a:off x="6908987" y="4000640"/>
              <a:ext cx="10555" cy="26257"/>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62;p38">
              <a:extLst>
                <a:ext uri="{FF2B5EF4-FFF2-40B4-BE49-F238E27FC236}">
                  <a16:creationId xmlns:a16="http://schemas.microsoft.com/office/drawing/2014/main" id="{B3418EB0-C843-C24B-8E7A-1819147AB67F}"/>
                </a:ext>
              </a:extLst>
            </p:cNvPr>
            <p:cNvSpPr/>
            <p:nvPr/>
          </p:nvSpPr>
          <p:spPr>
            <a:xfrm flipH="1">
              <a:off x="6887927" y="4062837"/>
              <a:ext cx="14337" cy="2108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963;p38">
              <a:extLst>
                <a:ext uri="{FF2B5EF4-FFF2-40B4-BE49-F238E27FC236}">
                  <a16:creationId xmlns:a16="http://schemas.microsoft.com/office/drawing/2014/main" id="{2DEA5A0A-6455-074A-A956-AD3F1B30AC59}"/>
                </a:ext>
              </a:extLst>
            </p:cNvPr>
            <p:cNvSpPr/>
            <p:nvPr/>
          </p:nvSpPr>
          <p:spPr>
            <a:xfrm flipH="1">
              <a:off x="6874028" y="4035034"/>
              <a:ext cx="10555" cy="18978"/>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964;p38">
              <a:extLst>
                <a:ext uri="{FF2B5EF4-FFF2-40B4-BE49-F238E27FC236}">
                  <a16:creationId xmlns:a16="http://schemas.microsoft.com/office/drawing/2014/main" id="{81E780E7-F2AC-174D-B357-3267EA5A5C09}"/>
                </a:ext>
              </a:extLst>
            </p:cNvPr>
            <p:cNvSpPr/>
            <p:nvPr/>
          </p:nvSpPr>
          <p:spPr>
            <a:xfrm flipH="1">
              <a:off x="6833589" y="4038396"/>
              <a:ext cx="14337" cy="15616"/>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65;p38">
              <a:extLst>
                <a:ext uri="{FF2B5EF4-FFF2-40B4-BE49-F238E27FC236}">
                  <a16:creationId xmlns:a16="http://schemas.microsoft.com/office/drawing/2014/main" id="{A117D764-8A1A-5B47-952D-F17555E93F0A}"/>
                </a:ext>
              </a:extLst>
            </p:cNvPr>
            <p:cNvSpPr/>
            <p:nvPr/>
          </p:nvSpPr>
          <p:spPr>
            <a:xfrm flipH="1">
              <a:off x="6860128" y="3973526"/>
              <a:ext cx="10555" cy="1349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966;p38">
              <a:extLst>
                <a:ext uri="{FF2B5EF4-FFF2-40B4-BE49-F238E27FC236}">
                  <a16:creationId xmlns:a16="http://schemas.microsoft.com/office/drawing/2014/main" id="{273342F8-C18F-1646-BCCB-4B73D1C2570E}"/>
                </a:ext>
              </a:extLst>
            </p:cNvPr>
            <p:cNvSpPr/>
            <p:nvPr/>
          </p:nvSpPr>
          <p:spPr>
            <a:xfrm flipH="1">
              <a:off x="6780931" y="4208614"/>
              <a:ext cx="14337" cy="13919"/>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967;p38">
              <a:extLst>
                <a:ext uri="{FF2B5EF4-FFF2-40B4-BE49-F238E27FC236}">
                  <a16:creationId xmlns:a16="http://schemas.microsoft.com/office/drawing/2014/main" id="{88BF8039-0F3D-1749-8173-91435D0AE5D8}"/>
                </a:ext>
              </a:extLst>
            </p:cNvPr>
            <p:cNvSpPr/>
            <p:nvPr/>
          </p:nvSpPr>
          <p:spPr>
            <a:xfrm flipH="1">
              <a:off x="6754812" y="4180373"/>
              <a:ext cx="13933" cy="17718"/>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968;p38">
              <a:extLst>
                <a:ext uri="{FF2B5EF4-FFF2-40B4-BE49-F238E27FC236}">
                  <a16:creationId xmlns:a16="http://schemas.microsoft.com/office/drawing/2014/main" id="{FE0E6A14-84EE-284A-A5D4-A2711C2DDE3A}"/>
                </a:ext>
              </a:extLst>
            </p:cNvPr>
            <p:cNvSpPr/>
            <p:nvPr/>
          </p:nvSpPr>
          <p:spPr>
            <a:xfrm flipH="1">
              <a:off x="6784729" y="4138247"/>
              <a:ext cx="13917" cy="19399"/>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969;p38">
              <a:extLst>
                <a:ext uri="{FF2B5EF4-FFF2-40B4-BE49-F238E27FC236}">
                  <a16:creationId xmlns:a16="http://schemas.microsoft.com/office/drawing/2014/main" id="{1A2A9B48-8586-C94D-9591-451867D704B3}"/>
                </a:ext>
              </a:extLst>
            </p:cNvPr>
            <p:cNvSpPr/>
            <p:nvPr/>
          </p:nvSpPr>
          <p:spPr>
            <a:xfrm flipH="1">
              <a:off x="6833589" y="4138247"/>
              <a:ext cx="12236" cy="2108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970;p38">
              <a:extLst>
                <a:ext uri="{FF2B5EF4-FFF2-40B4-BE49-F238E27FC236}">
                  <a16:creationId xmlns:a16="http://schemas.microsoft.com/office/drawing/2014/main" id="{94916C1D-982E-3644-93AD-4A73E5B4BF07}"/>
                </a:ext>
              </a:extLst>
            </p:cNvPr>
            <p:cNvSpPr/>
            <p:nvPr/>
          </p:nvSpPr>
          <p:spPr>
            <a:xfrm flipH="1">
              <a:off x="6703852" y="4266743"/>
              <a:ext cx="13917" cy="17297"/>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971;p38">
              <a:extLst>
                <a:ext uri="{FF2B5EF4-FFF2-40B4-BE49-F238E27FC236}">
                  <a16:creationId xmlns:a16="http://schemas.microsoft.com/office/drawing/2014/main" id="{50E8B84D-320B-454E-85D4-11FA35378F00}"/>
                </a:ext>
              </a:extLst>
            </p:cNvPr>
            <p:cNvSpPr/>
            <p:nvPr/>
          </p:nvSpPr>
          <p:spPr>
            <a:xfrm flipH="1">
              <a:off x="6670573" y="4254102"/>
              <a:ext cx="13917" cy="12658"/>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972;p38">
              <a:extLst>
                <a:ext uri="{FF2B5EF4-FFF2-40B4-BE49-F238E27FC236}">
                  <a16:creationId xmlns:a16="http://schemas.microsoft.com/office/drawing/2014/main" id="{9D736FEA-EE19-0A4B-A9C1-87279F1BF33A}"/>
                </a:ext>
              </a:extLst>
            </p:cNvPr>
            <p:cNvSpPr/>
            <p:nvPr/>
          </p:nvSpPr>
          <p:spPr>
            <a:xfrm flipH="1">
              <a:off x="6652875" y="4307944"/>
              <a:ext cx="12236" cy="11481"/>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973;p38">
              <a:extLst>
                <a:ext uri="{FF2B5EF4-FFF2-40B4-BE49-F238E27FC236}">
                  <a16:creationId xmlns:a16="http://schemas.microsoft.com/office/drawing/2014/main" id="{4399B4DF-B3DB-934B-837A-2F6A6645F687}"/>
                </a:ext>
              </a:extLst>
            </p:cNvPr>
            <p:cNvSpPr/>
            <p:nvPr/>
          </p:nvSpPr>
          <p:spPr>
            <a:xfrm flipH="1">
              <a:off x="6714373" y="4324468"/>
              <a:ext cx="21093" cy="2108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974;p38">
              <a:extLst>
                <a:ext uri="{FF2B5EF4-FFF2-40B4-BE49-F238E27FC236}">
                  <a16:creationId xmlns:a16="http://schemas.microsoft.com/office/drawing/2014/main" id="{BC53AE1E-06A4-0A4D-AA49-13D8E9682A72}"/>
                </a:ext>
              </a:extLst>
            </p:cNvPr>
            <p:cNvSpPr/>
            <p:nvPr/>
          </p:nvSpPr>
          <p:spPr>
            <a:xfrm flipH="1">
              <a:off x="6270386" y="4053995"/>
              <a:ext cx="24455" cy="10540"/>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75;p38">
              <a:extLst>
                <a:ext uri="{FF2B5EF4-FFF2-40B4-BE49-F238E27FC236}">
                  <a16:creationId xmlns:a16="http://schemas.microsoft.com/office/drawing/2014/main" id="{5CD26223-7139-C147-AFA8-737B9A9F1E63}"/>
                </a:ext>
              </a:extLst>
            </p:cNvPr>
            <p:cNvSpPr/>
            <p:nvPr/>
          </p:nvSpPr>
          <p:spPr>
            <a:xfrm flipH="1">
              <a:off x="6242166" y="4026175"/>
              <a:ext cx="19396" cy="10557"/>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76;p38">
              <a:extLst>
                <a:ext uri="{FF2B5EF4-FFF2-40B4-BE49-F238E27FC236}">
                  <a16:creationId xmlns:a16="http://schemas.microsoft.com/office/drawing/2014/main" id="{4641E5C0-6363-8A44-9DD6-A17F4D98301E}"/>
                </a:ext>
              </a:extLst>
            </p:cNvPr>
            <p:cNvSpPr/>
            <p:nvPr/>
          </p:nvSpPr>
          <p:spPr>
            <a:xfrm flipH="1">
              <a:off x="6326422" y="4032916"/>
              <a:ext cx="19379" cy="1149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977;p38">
              <a:extLst>
                <a:ext uri="{FF2B5EF4-FFF2-40B4-BE49-F238E27FC236}">
                  <a16:creationId xmlns:a16="http://schemas.microsoft.com/office/drawing/2014/main" id="{360803D6-1EDD-8546-B896-F40C4309D6E1}"/>
                </a:ext>
              </a:extLst>
            </p:cNvPr>
            <p:cNvSpPr/>
            <p:nvPr/>
          </p:nvSpPr>
          <p:spPr>
            <a:xfrm flipH="1">
              <a:off x="6345802" y="4061156"/>
              <a:ext cx="13917" cy="10540"/>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978;p38">
              <a:extLst>
                <a:ext uri="{FF2B5EF4-FFF2-40B4-BE49-F238E27FC236}">
                  <a16:creationId xmlns:a16="http://schemas.microsoft.com/office/drawing/2014/main" id="{65A2C893-7D19-2044-A5B9-AE2384BF4C15}"/>
                </a:ext>
              </a:extLst>
            </p:cNvPr>
            <p:cNvSpPr/>
            <p:nvPr/>
          </p:nvSpPr>
          <p:spPr>
            <a:xfrm flipH="1">
              <a:off x="6408981" y="4059459"/>
              <a:ext cx="10538" cy="10557"/>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979;p38">
              <a:extLst>
                <a:ext uri="{FF2B5EF4-FFF2-40B4-BE49-F238E27FC236}">
                  <a16:creationId xmlns:a16="http://schemas.microsoft.com/office/drawing/2014/main" id="{E8B742E4-15F6-3A40-A428-AE6EACC24C4B}"/>
                </a:ext>
              </a:extLst>
            </p:cNvPr>
            <p:cNvSpPr/>
            <p:nvPr/>
          </p:nvSpPr>
          <p:spPr>
            <a:xfrm flipH="1">
              <a:off x="6166768" y="4115503"/>
              <a:ext cx="13917" cy="12238"/>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80;p38">
              <a:extLst>
                <a:ext uri="{FF2B5EF4-FFF2-40B4-BE49-F238E27FC236}">
                  <a16:creationId xmlns:a16="http://schemas.microsoft.com/office/drawing/2014/main" id="{1C3A5B08-CF5A-8F46-84F5-AA39258E621F}"/>
                </a:ext>
              </a:extLst>
            </p:cNvPr>
            <p:cNvSpPr/>
            <p:nvPr/>
          </p:nvSpPr>
          <p:spPr>
            <a:xfrm flipH="1">
              <a:off x="6066511" y="4100895"/>
              <a:ext cx="12656" cy="1124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981;p38">
              <a:extLst>
                <a:ext uri="{FF2B5EF4-FFF2-40B4-BE49-F238E27FC236}">
                  <a16:creationId xmlns:a16="http://schemas.microsoft.com/office/drawing/2014/main" id="{98CB9D72-E573-1041-8D69-655ED115BD30}"/>
                </a:ext>
              </a:extLst>
            </p:cNvPr>
            <p:cNvSpPr/>
            <p:nvPr/>
          </p:nvSpPr>
          <p:spPr>
            <a:xfrm flipH="1">
              <a:off x="6058091" y="4140348"/>
              <a:ext cx="13917" cy="12944"/>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82;p38">
              <a:extLst>
                <a:ext uri="{FF2B5EF4-FFF2-40B4-BE49-F238E27FC236}">
                  <a16:creationId xmlns:a16="http://schemas.microsoft.com/office/drawing/2014/main" id="{50F64F4E-7412-4340-83D2-1C58959B3679}"/>
                </a:ext>
              </a:extLst>
            </p:cNvPr>
            <p:cNvSpPr/>
            <p:nvPr/>
          </p:nvSpPr>
          <p:spPr>
            <a:xfrm flipH="1">
              <a:off x="6084210" y="4157629"/>
              <a:ext cx="13917" cy="14339"/>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83;p38">
              <a:extLst>
                <a:ext uri="{FF2B5EF4-FFF2-40B4-BE49-F238E27FC236}">
                  <a16:creationId xmlns:a16="http://schemas.microsoft.com/office/drawing/2014/main" id="{5663301F-EC48-6A41-8B50-D584A69C3531}"/>
                </a:ext>
              </a:extLst>
            </p:cNvPr>
            <p:cNvSpPr/>
            <p:nvPr/>
          </p:nvSpPr>
          <p:spPr>
            <a:xfrm flipH="1">
              <a:off x="6049233" y="4177011"/>
              <a:ext cx="10555" cy="9615"/>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84;p38">
              <a:extLst>
                <a:ext uri="{FF2B5EF4-FFF2-40B4-BE49-F238E27FC236}">
                  <a16:creationId xmlns:a16="http://schemas.microsoft.com/office/drawing/2014/main" id="{E5155D50-A4C1-E543-8E25-DBDAC53E47C5}"/>
                </a:ext>
              </a:extLst>
            </p:cNvPr>
            <p:cNvSpPr/>
            <p:nvPr/>
          </p:nvSpPr>
          <p:spPr>
            <a:xfrm flipH="1">
              <a:off x="6374021" y="4031235"/>
              <a:ext cx="8437" cy="10557"/>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85;p38">
              <a:extLst>
                <a:ext uri="{FF2B5EF4-FFF2-40B4-BE49-F238E27FC236}">
                  <a16:creationId xmlns:a16="http://schemas.microsoft.com/office/drawing/2014/main" id="{C4CA7A62-17D5-AC40-B729-AB3F3D1FEA8D}"/>
                </a:ext>
              </a:extLst>
            </p:cNvPr>
            <p:cNvSpPr/>
            <p:nvPr/>
          </p:nvSpPr>
          <p:spPr>
            <a:xfrm flipH="1">
              <a:off x="6624655" y="3762863"/>
              <a:ext cx="14337" cy="13919"/>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986;p38">
              <a:extLst>
                <a:ext uri="{FF2B5EF4-FFF2-40B4-BE49-F238E27FC236}">
                  <a16:creationId xmlns:a16="http://schemas.microsoft.com/office/drawing/2014/main" id="{1BF4B880-47B7-0C4C-8294-F80FA5B38B22}"/>
                </a:ext>
              </a:extLst>
            </p:cNvPr>
            <p:cNvSpPr/>
            <p:nvPr/>
          </p:nvSpPr>
          <p:spPr>
            <a:xfrm flipH="1">
              <a:off x="6603595" y="3764544"/>
              <a:ext cx="16018" cy="15616"/>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87;p38">
              <a:extLst>
                <a:ext uri="{FF2B5EF4-FFF2-40B4-BE49-F238E27FC236}">
                  <a16:creationId xmlns:a16="http://schemas.microsoft.com/office/drawing/2014/main" id="{F5F43CAB-B674-7343-BA4A-5F7A16102D74}"/>
                </a:ext>
              </a:extLst>
            </p:cNvPr>
            <p:cNvSpPr/>
            <p:nvPr/>
          </p:nvSpPr>
          <p:spPr>
            <a:xfrm flipH="1">
              <a:off x="6591376" y="3796147"/>
              <a:ext cx="14337" cy="13919"/>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88;p38">
              <a:extLst>
                <a:ext uri="{FF2B5EF4-FFF2-40B4-BE49-F238E27FC236}">
                  <a16:creationId xmlns:a16="http://schemas.microsoft.com/office/drawing/2014/main" id="{F08949D1-CAB0-3449-9AEF-732E23D00307}"/>
                </a:ext>
              </a:extLst>
            </p:cNvPr>
            <p:cNvSpPr/>
            <p:nvPr/>
          </p:nvSpPr>
          <p:spPr>
            <a:xfrm flipH="1">
              <a:off x="6553038" y="3801207"/>
              <a:ext cx="17295" cy="14339"/>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89;p38">
              <a:extLst>
                <a:ext uri="{FF2B5EF4-FFF2-40B4-BE49-F238E27FC236}">
                  <a16:creationId xmlns:a16="http://schemas.microsoft.com/office/drawing/2014/main" id="{CFDE4C91-D5C5-CC44-9032-E812F95ACDCA}"/>
                </a:ext>
              </a:extLst>
            </p:cNvPr>
            <p:cNvSpPr/>
            <p:nvPr/>
          </p:nvSpPr>
          <p:spPr>
            <a:xfrm flipH="1">
              <a:off x="6566938" y="3780144"/>
              <a:ext cx="13933" cy="12658"/>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90;p38">
              <a:extLst>
                <a:ext uri="{FF2B5EF4-FFF2-40B4-BE49-F238E27FC236}">
                  <a16:creationId xmlns:a16="http://schemas.microsoft.com/office/drawing/2014/main" id="{3E636AF3-E036-0745-9B0F-7DC5B5DB1009}"/>
                </a:ext>
              </a:extLst>
            </p:cNvPr>
            <p:cNvSpPr/>
            <p:nvPr/>
          </p:nvSpPr>
          <p:spPr>
            <a:xfrm flipH="1">
              <a:off x="6508817" y="3811730"/>
              <a:ext cx="23178" cy="15045"/>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1;p38">
              <a:extLst>
                <a:ext uri="{FF2B5EF4-FFF2-40B4-BE49-F238E27FC236}">
                  <a16:creationId xmlns:a16="http://schemas.microsoft.com/office/drawing/2014/main" id="{E94FC32C-0BAC-014B-816C-2728F008F42B}"/>
                </a:ext>
              </a:extLst>
            </p:cNvPr>
            <p:cNvSpPr/>
            <p:nvPr/>
          </p:nvSpPr>
          <p:spPr>
            <a:xfrm flipH="1">
              <a:off x="6521457" y="3791894"/>
              <a:ext cx="15597" cy="13112"/>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992;p38">
              <a:extLst>
                <a:ext uri="{FF2B5EF4-FFF2-40B4-BE49-F238E27FC236}">
                  <a16:creationId xmlns:a16="http://schemas.microsoft.com/office/drawing/2014/main" id="{59CDCF30-7C61-D342-95B8-FCE96121A8D3}"/>
                </a:ext>
              </a:extLst>
            </p:cNvPr>
            <p:cNvSpPr/>
            <p:nvPr/>
          </p:nvSpPr>
          <p:spPr>
            <a:xfrm flipH="1">
              <a:off x="6521457" y="3836592"/>
              <a:ext cx="12219" cy="10557"/>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993;p38">
              <a:extLst>
                <a:ext uri="{FF2B5EF4-FFF2-40B4-BE49-F238E27FC236}">
                  <a16:creationId xmlns:a16="http://schemas.microsoft.com/office/drawing/2014/main" id="{F628ED4F-45B5-8544-8BF5-E12A43BAA6A0}"/>
                </a:ext>
              </a:extLst>
            </p:cNvPr>
            <p:cNvSpPr/>
            <p:nvPr/>
          </p:nvSpPr>
          <p:spPr>
            <a:xfrm flipH="1">
              <a:off x="6049233" y="3427503"/>
              <a:ext cx="12236" cy="15179"/>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994;p38">
              <a:extLst>
                <a:ext uri="{FF2B5EF4-FFF2-40B4-BE49-F238E27FC236}">
                  <a16:creationId xmlns:a16="http://schemas.microsoft.com/office/drawing/2014/main" id="{97E20B03-D3B4-F94A-910C-E9EA3738EB06}"/>
                </a:ext>
              </a:extLst>
            </p:cNvPr>
            <p:cNvSpPr/>
            <p:nvPr/>
          </p:nvSpPr>
          <p:spPr>
            <a:xfrm flipH="1">
              <a:off x="6050931" y="3461729"/>
              <a:ext cx="10538" cy="15095"/>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95;p38">
              <a:extLst>
                <a:ext uri="{FF2B5EF4-FFF2-40B4-BE49-F238E27FC236}">
                  <a16:creationId xmlns:a16="http://schemas.microsoft.com/office/drawing/2014/main" id="{398E98D3-BBF2-1C47-9B32-27AAC639D505}"/>
                </a:ext>
              </a:extLst>
            </p:cNvPr>
            <p:cNvSpPr/>
            <p:nvPr/>
          </p:nvSpPr>
          <p:spPr>
            <a:xfrm flipH="1">
              <a:off x="6034913" y="3448987"/>
              <a:ext cx="10555" cy="16776"/>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96;p38">
              <a:extLst>
                <a:ext uri="{FF2B5EF4-FFF2-40B4-BE49-F238E27FC236}">
                  <a16:creationId xmlns:a16="http://schemas.microsoft.com/office/drawing/2014/main" id="{18C07EF4-CFF4-D245-9259-06FCF3FA03DE}"/>
                </a:ext>
              </a:extLst>
            </p:cNvPr>
            <p:cNvSpPr/>
            <p:nvPr/>
          </p:nvSpPr>
          <p:spPr>
            <a:xfrm flipH="1">
              <a:off x="6026493" y="3420763"/>
              <a:ext cx="10538" cy="15179"/>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97;p38">
              <a:extLst>
                <a:ext uri="{FF2B5EF4-FFF2-40B4-BE49-F238E27FC236}">
                  <a16:creationId xmlns:a16="http://schemas.microsoft.com/office/drawing/2014/main" id="{028359B1-035E-9D4B-8424-737F9B1DAA2D}"/>
                </a:ext>
              </a:extLst>
            </p:cNvPr>
            <p:cNvSpPr/>
            <p:nvPr/>
          </p:nvSpPr>
          <p:spPr>
            <a:xfrm flipH="1">
              <a:off x="6015954" y="3473428"/>
              <a:ext cx="10555" cy="10136"/>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98;p38">
              <a:extLst>
                <a:ext uri="{FF2B5EF4-FFF2-40B4-BE49-F238E27FC236}">
                  <a16:creationId xmlns:a16="http://schemas.microsoft.com/office/drawing/2014/main" id="{7E2DA884-BCB2-7E42-9080-9EEC7C31494F}"/>
                </a:ext>
              </a:extLst>
            </p:cNvPr>
            <p:cNvSpPr/>
            <p:nvPr/>
          </p:nvSpPr>
          <p:spPr>
            <a:xfrm flipH="1">
              <a:off x="6858447" y="3160813"/>
              <a:ext cx="12236" cy="22357"/>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99;p38">
              <a:extLst>
                <a:ext uri="{FF2B5EF4-FFF2-40B4-BE49-F238E27FC236}">
                  <a16:creationId xmlns:a16="http://schemas.microsoft.com/office/drawing/2014/main" id="{9F2AAD5D-3260-6940-8561-3C0D166EB9BF}"/>
                </a:ext>
              </a:extLst>
            </p:cNvPr>
            <p:cNvSpPr/>
            <p:nvPr/>
          </p:nvSpPr>
          <p:spPr>
            <a:xfrm flipH="1">
              <a:off x="6879507" y="3222438"/>
              <a:ext cx="12236" cy="22139"/>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00;p38">
              <a:extLst>
                <a:ext uri="{FF2B5EF4-FFF2-40B4-BE49-F238E27FC236}">
                  <a16:creationId xmlns:a16="http://schemas.microsoft.com/office/drawing/2014/main" id="{F98EACB6-8C3E-1F45-BAA7-86556B3A93FD}"/>
                </a:ext>
              </a:extLst>
            </p:cNvPr>
            <p:cNvSpPr/>
            <p:nvPr/>
          </p:nvSpPr>
          <p:spPr>
            <a:xfrm flipH="1">
              <a:off x="6845808" y="3204636"/>
              <a:ext cx="12656" cy="24038"/>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01;p38">
              <a:extLst>
                <a:ext uri="{FF2B5EF4-FFF2-40B4-BE49-F238E27FC236}">
                  <a16:creationId xmlns:a16="http://schemas.microsoft.com/office/drawing/2014/main" id="{55E92861-D86B-3D4E-B8EA-DCEB9A8A1E59}"/>
                </a:ext>
              </a:extLst>
            </p:cNvPr>
            <p:cNvSpPr/>
            <p:nvPr/>
          </p:nvSpPr>
          <p:spPr>
            <a:xfrm flipH="1">
              <a:off x="6833589" y="3179085"/>
              <a:ext cx="10555" cy="9565"/>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002;p38">
              <a:extLst>
                <a:ext uri="{FF2B5EF4-FFF2-40B4-BE49-F238E27FC236}">
                  <a16:creationId xmlns:a16="http://schemas.microsoft.com/office/drawing/2014/main" id="{62B017E3-DD54-FB42-BC4E-8EA8253AB598}"/>
                </a:ext>
              </a:extLst>
            </p:cNvPr>
            <p:cNvSpPr/>
            <p:nvPr/>
          </p:nvSpPr>
          <p:spPr>
            <a:xfrm flipH="1">
              <a:off x="6879507" y="3315952"/>
              <a:ext cx="12236" cy="23937"/>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003;p38">
              <a:extLst>
                <a:ext uri="{FF2B5EF4-FFF2-40B4-BE49-F238E27FC236}">
                  <a16:creationId xmlns:a16="http://schemas.microsoft.com/office/drawing/2014/main" id="{AC5CEFFC-7633-EC47-B381-917B3C6416EE}"/>
                </a:ext>
              </a:extLst>
            </p:cNvPr>
            <p:cNvSpPr/>
            <p:nvPr/>
          </p:nvSpPr>
          <p:spPr>
            <a:xfrm flipH="1">
              <a:off x="6898466" y="3269523"/>
              <a:ext cx="14337" cy="22340"/>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004;p38">
              <a:extLst>
                <a:ext uri="{FF2B5EF4-FFF2-40B4-BE49-F238E27FC236}">
                  <a16:creationId xmlns:a16="http://schemas.microsoft.com/office/drawing/2014/main" id="{41A74567-3BA3-9646-974D-48BAC538895B}"/>
                </a:ext>
              </a:extLst>
            </p:cNvPr>
            <p:cNvSpPr/>
            <p:nvPr/>
          </p:nvSpPr>
          <p:spPr>
            <a:xfrm flipH="1">
              <a:off x="6861809" y="3267136"/>
              <a:ext cx="12236" cy="17566"/>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005;p38">
              <a:extLst>
                <a:ext uri="{FF2B5EF4-FFF2-40B4-BE49-F238E27FC236}">
                  <a16:creationId xmlns:a16="http://schemas.microsoft.com/office/drawing/2014/main" id="{3B80051C-04AA-024B-95A7-29D7B11086E3}"/>
                </a:ext>
              </a:extLst>
            </p:cNvPr>
            <p:cNvSpPr/>
            <p:nvPr/>
          </p:nvSpPr>
          <p:spPr>
            <a:xfrm flipH="1">
              <a:off x="6916164" y="3364315"/>
              <a:ext cx="10538" cy="19399"/>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006;p38">
              <a:extLst>
                <a:ext uri="{FF2B5EF4-FFF2-40B4-BE49-F238E27FC236}">
                  <a16:creationId xmlns:a16="http://schemas.microsoft.com/office/drawing/2014/main" id="{6CDE1D81-93E3-024B-8DDD-5C74CA27FD5A}"/>
                </a:ext>
              </a:extLst>
            </p:cNvPr>
            <p:cNvSpPr/>
            <p:nvPr/>
          </p:nvSpPr>
          <p:spPr>
            <a:xfrm flipH="1">
              <a:off x="6847909" y="3311649"/>
              <a:ext cx="13917" cy="24021"/>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07;p38">
              <a:extLst>
                <a:ext uri="{FF2B5EF4-FFF2-40B4-BE49-F238E27FC236}">
                  <a16:creationId xmlns:a16="http://schemas.microsoft.com/office/drawing/2014/main" id="{9F9C1F6E-DD46-D74B-BCBF-DB37A5BE77AD}"/>
                </a:ext>
              </a:extLst>
            </p:cNvPr>
            <p:cNvSpPr/>
            <p:nvPr/>
          </p:nvSpPr>
          <p:spPr>
            <a:xfrm flipH="1">
              <a:off x="6874028" y="3381999"/>
              <a:ext cx="10555" cy="1349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08;p38">
              <a:extLst>
                <a:ext uri="{FF2B5EF4-FFF2-40B4-BE49-F238E27FC236}">
                  <a16:creationId xmlns:a16="http://schemas.microsoft.com/office/drawing/2014/main" id="{E2CF718B-CE8D-8B41-8D05-D065E442173B}"/>
                </a:ext>
              </a:extLst>
            </p:cNvPr>
            <p:cNvSpPr/>
            <p:nvPr/>
          </p:nvSpPr>
          <p:spPr>
            <a:xfrm flipH="1">
              <a:off x="6818008" y="3250561"/>
              <a:ext cx="12236" cy="20239"/>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09;p38">
              <a:extLst>
                <a:ext uri="{FF2B5EF4-FFF2-40B4-BE49-F238E27FC236}">
                  <a16:creationId xmlns:a16="http://schemas.microsoft.com/office/drawing/2014/main" id="{64E69F7E-418C-E148-8B4A-89D9185B4CDF}"/>
                </a:ext>
              </a:extLst>
            </p:cNvPr>
            <p:cNvSpPr/>
            <p:nvPr/>
          </p:nvSpPr>
          <p:spPr>
            <a:xfrm flipH="1">
              <a:off x="6923324" y="3427503"/>
              <a:ext cx="10538" cy="25198"/>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10;p38">
              <a:extLst>
                <a:ext uri="{FF2B5EF4-FFF2-40B4-BE49-F238E27FC236}">
                  <a16:creationId xmlns:a16="http://schemas.microsoft.com/office/drawing/2014/main" id="{BECDBCE9-5A21-E54C-B98B-16164CEB8DEF}"/>
                </a:ext>
              </a:extLst>
            </p:cNvPr>
            <p:cNvSpPr/>
            <p:nvPr/>
          </p:nvSpPr>
          <p:spPr>
            <a:xfrm flipH="1">
              <a:off x="6959964" y="3439724"/>
              <a:ext cx="10555" cy="24038"/>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11;p38">
              <a:extLst>
                <a:ext uri="{FF2B5EF4-FFF2-40B4-BE49-F238E27FC236}">
                  <a16:creationId xmlns:a16="http://schemas.microsoft.com/office/drawing/2014/main" id="{1895E1C9-7095-8548-B68F-E51D3A7D5BAE}"/>
                </a:ext>
              </a:extLst>
            </p:cNvPr>
            <p:cNvSpPr/>
            <p:nvPr/>
          </p:nvSpPr>
          <p:spPr>
            <a:xfrm flipH="1">
              <a:off x="6886247" y="3458350"/>
              <a:ext cx="10555" cy="30678"/>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12;p38">
              <a:extLst>
                <a:ext uri="{FF2B5EF4-FFF2-40B4-BE49-F238E27FC236}">
                  <a16:creationId xmlns:a16="http://schemas.microsoft.com/office/drawing/2014/main" id="{2AE60FDC-B3AA-6A4F-B851-2F41F11544DE}"/>
                </a:ext>
              </a:extLst>
            </p:cNvPr>
            <p:cNvSpPr/>
            <p:nvPr/>
          </p:nvSpPr>
          <p:spPr>
            <a:xfrm flipH="1">
              <a:off x="6830227" y="3413602"/>
              <a:ext cx="10538" cy="21836"/>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13;p38">
              <a:extLst>
                <a:ext uri="{FF2B5EF4-FFF2-40B4-BE49-F238E27FC236}">
                  <a16:creationId xmlns:a16="http://schemas.microsoft.com/office/drawing/2014/main" id="{64A5B901-DEDC-A94F-8E01-5392489BFFB0}"/>
                </a:ext>
              </a:extLst>
            </p:cNvPr>
            <p:cNvSpPr/>
            <p:nvPr/>
          </p:nvSpPr>
          <p:spPr>
            <a:xfrm flipH="1">
              <a:off x="6926686" y="3515134"/>
              <a:ext cx="12236" cy="24879"/>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14;p38">
              <a:extLst>
                <a:ext uri="{FF2B5EF4-FFF2-40B4-BE49-F238E27FC236}">
                  <a16:creationId xmlns:a16="http://schemas.microsoft.com/office/drawing/2014/main" id="{E34B5B55-6518-FD4E-A023-81E6DEF42C56}"/>
                </a:ext>
              </a:extLst>
            </p:cNvPr>
            <p:cNvSpPr/>
            <p:nvPr/>
          </p:nvSpPr>
          <p:spPr>
            <a:xfrm flipH="1">
              <a:off x="6872347" y="3515554"/>
              <a:ext cx="12236" cy="18978"/>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15;p38">
              <a:extLst>
                <a:ext uri="{FF2B5EF4-FFF2-40B4-BE49-F238E27FC236}">
                  <a16:creationId xmlns:a16="http://schemas.microsoft.com/office/drawing/2014/main" id="{8AD1A421-6912-0B48-AC1A-1E3FF1104A71}"/>
                </a:ext>
              </a:extLst>
            </p:cNvPr>
            <p:cNvSpPr/>
            <p:nvPr/>
          </p:nvSpPr>
          <p:spPr>
            <a:xfrm flipH="1">
              <a:off x="6849606" y="3474689"/>
              <a:ext cx="12219" cy="16037"/>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16;p38">
              <a:extLst>
                <a:ext uri="{FF2B5EF4-FFF2-40B4-BE49-F238E27FC236}">
                  <a16:creationId xmlns:a16="http://schemas.microsoft.com/office/drawing/2014/main" id="{F908A2CE-71A6-B842-9408-DE48803794CE}"/>
                </a:ext>
              </a:extLst>
            </p:cNvPr>
            <p:cNvSpPr/>
            <p:nvPr/>
          </p:nvSpPr>
          <p:spPr>
            <a:xfrm flipH="1">
              <a:off x="6968805" y="3537895"/>
              <a:ext cx="10555" cy="25568"/>
            </a:xfrm>
            <a:custGeom>
              <a:avLst/>
              <a:gdLst/>
              <a:ahLst/>
              <a:cxnLst/>
              <a:rect l="l" t="t" r="r" b="b"/>
              <a:pathLst>
                <a:path w="628" h="1521" extrusionOk="0">
                  <a:moveTo>
                    <a:pt x="427" y="0"/>
                  </a:moveTo>
                  <a:cubicBezTo>
                    <a:pt x="301" y="0"/>
                    <a:pt x="201" y="0"/>
                    <a:pt x="101" y="125"/>
                  </a:cubicBezTo>
                  <a:cubicBezTo>
                    <a:pt x="1" y="326"/>
                    <a:pt x="1" y="526"/>
                    <a:pt x="1" y="752"/>
                  </a:cubicBezTo>
                  <a:cubicBezTo>
                    <a:pt x="1" y="1053"/>
                    <a:pt x="101" y="1253"/>
                    <a:pt x="201" y="1479"/>
                  </a:cubicBezTo>
                  <a:lnTo>
                    <a:pt x="301" y="1479"/>
                  </a:lnTo>
                  <a:cubicBezTo>
                    <a:pt x="338" y="1508"/>
                    <a:pt x="373" y="1520"/>
                    <a:pt x="403" y="1520"/>
                  </a:cubicBezTo>
                  <a:cubicBezTo>
                    <a:pt x="477" y="1520"/>
                    <a:pt x="527" y="1449"/>
                    <a:pt x="527" y="1379"/>
                  </a:cubicBezTo>
                  <a:cubicBezTo>
                    <a:pt x="627" y="1153"/>
                    <a:pt x="627" y="953"/>
                    <a:pt x="627" y="752"/>
                  </a:cubicBezTo>
                  <a:cubicBezTo>
                    <a:pt x="627" y="526"/>
                    <a:pt x="627" y="326"/>
                    <a:pt x="427" y="125"/>
                  </a:cubicBez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17;p38">
              <a:extLst>
                <a:ext uri="{FF2B5EF4-FFF2-40B4-BE49-F238E27FC236}">
                  <a16:creationId xmlns:a16="http://schemas.microsoft.com/office/drawing/2014/main" id="{8ED1AFF9-86F1-AC42-86CB-C34CADE777F1}"/>
                </a:ext>
              </a:extLst>
            </p:cNvPr>
            <p:cNvSpPr/>
            <p:nvPr/>
          </p:nvSpPr>
          <p:spPr>
            <a:xfrm flipH="1">
              <a:off x="6940585" y="3581248"/>
              <a:ext cx="10555" cy="19853"/>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18;p38">
              <a:extLst>
                <a:ext uri="{FF2B5EF4-FFF2-40B4-BE49-F238E27FC236}">
                  <a16:creationId xmlns:a16="http://schemas.microsoft.com/office/drawing/2014/main" id="{EACF4EE6-CFD8-514A-8289-F98B0ED78DF4}"/>
                </a:ext>
              </a:extLst>
            </p:cNvPr>
            <p:cNvSpPr/>
            <p:nvPr/>
          </p:nvSpPr>
          <p:spPr>
            <a:xfrm flipH="1">
              <a:off x="6891726" y="3575381"/>
              <a:ext cx="10538" cy="14255"/>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19;p38">
              <a:extLst>
                <a:ext uri="{FF2B5EF4-FFF2-40B4-BE49-F238E27FC236}">
                  <a16:creationId xmlns:a16="http://schemas.microsoft.com/office/drawing/2014/main" id="{ABCF6A02-E683-394C-A74A-870388BF737B}"/>
                </a:ext>
              </a:extLst>
            </p:cNvPr>
            <p:cNvSpPr/>
            <p:nvPr/>
          </p:nvSpPr>
          <p:spPr>
            <a:xfrm flipH="1">
              <a:off x="6968805" y="3624265"/>
              <a:ext cx="12236" cy="31603"/>
            </a:xfrm>
            <a:custGeom>
              <a:avLst/>
              <a:gdLst/>
              <a:ahLst/>
              <a:cxnLst/>
              <a:rect l="l" t="t" r="r" b="b"/>
              <a:pathLst>
                <a:path w="728" h="1880" extrusionOk="0">
                  <a:moveTo>
                    <a:pt x="301" y="0"/>
                  </a:moveTo>
                  <a:cubicBezTo>
                    <a:pt x="201" y="0"/>
                    <a:pt x="101" y="0"/>
                    <a:pt x="101" y="100"/>
                  </a:cubicBezTo>
                  <a:cubicBezTo>
                    <a:pt x="0" y="401"/>
                    <a:pt x="0" y="727"/>
                    <a:pt x="0" y="1028"/>
                  </a:cubicBezTo>
                  <a:cubicBezTo>
                    <a:pt x="101" y="1253"/>
                    <a:pt x="201" y="1554"/>
                    <a:pt x="401" y="1754"/>
                  </a:cubicBezTo>
                  <a:cubicBezTo>
                    <a:pt x="401" y="1880"/>
                    <a:pt x="527" y="1880"/>
                    <a:pt x="527" y="1880"/>
                  </a:cubicBezTo>
                  <a:cubicBezTo>
                    <a:pt x="627" y="1880"/>
                    <a:pt x="727" y="1754"/>
                    <a:pt x="727" y="1654"/>
                  </a:cubicBezTo>
                  <a:cubicBezTo>
                    <a:pt x="727" y="1353"/>
                    <a:pt x="727" y="1128"/>
                    <a:pt x="627" y="827"/>
                  </a:cubicBezTo>
                  <a:cubicBezTo>
                    <a:pt x="627" y="627"/>
                    <a:pt x="527" y="301"/>
                    <a:pt x="4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20;p38">
              <a:extLst>
                <a:ext uri="{FF2B5EF4-FFF2-40B4-BE49-F238E27FC236}">
                  <a16:creationId xmlns:a16="http://schemas.microsoft.com/office/drawing/2014/main" id="{9501F47A-FEB0-E24D-A2FB-F7894150148F}"/>
                </a:ext>
              </a:extLst>
            </p:cNvPr>
            <p:cNvSpPr/>
            <p:nvPr/>
          </p:nvSpPr>
          <p:spPr>
            <a:xfrm rot="825059" flipH="1">
              <a:off x="7217475" y="3302410"/>
              <a:ext cx="188370" cy="791862"/>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021;p38">
              <a:extLst>
                <a:ext uri="{FF2B5EF4-FFF2-40B4-BE49-F238E27FC236}">
                  <a16:creationId xmlns:a16="http://schemas.microsoft.com/office/drawing/2014/main" id="{3A1E38DE-8FC1-5E42-BC7D-4181402790CA}"/>
                </a:ext>
              </a:extLst>
            </p:cNvPr>
            <p:cNvSpPr/>
            <p:nvPr/>
          </p:nvSpPr>
          <p:spPr>
            <a:xfrm rot="825059" flipH="1">
              <a:off x="7179669" y="3407764"/>
              <a:ext cx="112487" cy="753974"/>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022;p38">
              <a:extLst>
                <a:ext uri="{FF2B5EF4-FFF2-40B4-BE49-F238E27FC236}">
                  <a16:creationId xmlns:a16="http://schemas.microsoft.com/office/drawing/2014/main" id="{70B96869-13D3-7148-892A-1A70496F6749}"/>
                </a:ext>
              </a:extLst>
            </p:cNvPr>
            <p:cNvSpPr/>
            <p:nvPr/>
          </p:nvSpPr>
          <p:spPr>
            <a:xfrm flipH="1">
              <a:off x="7114847" y="4515732"/>
              <a:ext cx="136914" cy="180758"/>
            </a:xfrm>
            <a:custGeom>
              <a:avLst/>
              <a:gdLst/>
              <a:ahLst/>
              <a:cxnLst/>
              <a:rect l="l" t="t" r="r" b="b"/>
              <a:pathLst>
                <a:path w="8146" h="10753" extrusionOk="0">
                  <a:moveTo>
                    <a:pt x="2406" y="1"/>
                  </a:moveTo>
                  <a:cubicBezTo>
                    <a:pt x="1654" y="527"/>
                    <a:pt x="827" y="953"/>
                    <a:pt x="0" y="1254"/>
                  </a:cubicBezTo>
                  <a:cubicBezTo>
                    <a:pt x="401" y="5339"/>
                    <a:pt x="1654" y="10352"/>
                    <a:pt x="2406" y="10653"/>
                  </a:cubicBezTo>
                  <a:cubicBezTo>
                    <a:pt x="2530" y="10717"/>
                    <a:pt x="2798" y="10752"/>
                    <a:pt x="3151" y="10752"/>
                  </a:cubicBezTo>
                  <a:cubicBezTo>
                    <a:pt x="4580" y="10752"/>
                    <a:pt x="7418" y="10180"/>
                    <a:pt x="7920" y="8673"/>
                  </a:cubicBezTo>
                  <a:cubicBezTo>
                    <a:pt x="8145" y="8146"/>
                    <a:pt x="4587" y="7520"/>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023;p38">
              <a:extLst>
                <a:ext uri="{FF2B5EF4-FFF2-40B4-BE49-F238E27FC236}">
                  <a16:creationId xmlns:a16="http://schemas.microsoft.com/office/drawing/2014/main" id="{F281F3A8-25C1-DA4C-BCFD-B26053798F3B}"/>
                </a:ext>
              </a:extLst>
            </p:cNvPr>
            <p:cNvSpPr/>
            <p:nvPr/>
          </p:nvSpPr>
          <p:spPr>
            <a:xfrm flipH="1">
              <a:off x="7134226" y="4280796"/>
              <a:ext cx="241154" cy="261816"/>
            </a:xfrm>
            <a:custGeom>
              <a:avLst/>
              <a:gdLst/>
              <a:ahLst/>
              <a:cxnLst/>
              <a:rect l="l" t="t" r="r" b="b"/>
              <a:pathLst>
                <a:path w="14348" h="15575" extrusionOk="0">
                  <a:moveTo>
                    <a:pt x="5592" y="1"/>
                  </a:moveTo>
                  <a:cubicBezTo>
                    <a:pt x="5127" y="1"/>
                    <a:pt x="4601" y="91"/>
                    <a:pt x="3997" y="293"/>
                  </a:cubicBezTo>
                  <a:cubicBezTo>
                    <a:pt x="1616" y="1044"/>
                    <a:pt x="1089" y="3325"/>
                    <a:pt x="864" y="5430"/>
                  </a:cubicBezTo>
                  <a:cubicBezTo>
                    <a:pt x="663" y="7511"/>
                    <a:pt x="1716" y="12197"/>
                    <a:pt x="237" y="13977"/>
                  </a:cubicBezTo>
                  <a:cubicBezTo>
                    <a:pt x="1" y="14233"/>
                    <a:pt x="2276" y="15575"/>
                    <a:pt x="5039" y="15575"/>
                  </a:cubicBezTo>
                  <a:cubicBezTo>
                    <a:pt x="5789" y="15575"/>
                    <a:pt x="6574" y="15476"/>
                    <a:pt x="7355" y="15230"/>
                  </a:cubicBezTo>
                  <a:cubicBezTo>
                    <a:pt x="8182" y="14929"/>
                    <a:pt x="9009" y="14503"/>
                    <a:pt x="9761" y="13977"/>
                  </a:cubicBezTo>
                  <a:cubicBezTo>
                    <a:pt x="13921" y="10543"/>
                    <a:pt x="14348" y="7711"/>
                    <a:pt x="14147" y="7310"/>
                  </a:cubicBezTo>
                  <a:cubicBezTo>
                    <a:pt x="13821" y="6984"/>
                    <a:pt x="11641" y="6984"/>
                    <a:pt x="10062" y="4578"/>
                  </a:cubicBezTo>
                  <a:cubicBezTo>
                    <a:pt x="8758" y="2475"/>
                    <a:pt x="8018" y="1"/>
                    <a:pt x="5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024;p38">
              <a:extLst>
                <a:ext uri="{FF2B5EF4-FFF2-40B4-BE49-F238E27FC236}">
                  <a16:creationId xmlns:a16="http://schemas.microsoft.com/office/drawing/2014/main" id="{372B0130-781B-6E45-9B0E-E9422370E350}"/>
                </a:ext>
              </a:extLst>
            </p:cNvPr>
            <p:cNvSpPr/>
            <p:nvPr/>
          </p:nvSpPr>
          <p:spPr>
            <a:xfrm flipH="1">
              <a:off x="7314940" y="4287806"/>
              <a:ext cx="24875" cy="247326"/>
            </a:xfrm>
            <a:custGeom>
              <a:avLst/>
              <a:gdLst/>
              <a:ahLst/>
              <a:cxnLst/>
              <a:rect l="l" t="t" r="r" b="b"/>
              <a:pathLst>
                <a:path w="1480" h="14713" extrusionOk="0">
                  <a:moveTo>
                    <a:pt x="1379" y="1"/>
                  </a:moveTo>
                  <a:cubicBezTo>
                    <a:pt x="853" y="402"/>
                    <a:pt x="527" y="1028"/>
                    <a:pt x="427" y="1655"/>
                  </a:cubicBezTo>
                  <a:cubicBezTo>
                    <a:pt x="226" y="2282"/>
                    <a:pt x="126" y="2908"/>
                    <a:pt x="126" y="3535"/>
                  </a:cubicBezTo>
                  <a:cubicBezTo>
                    <a:pt x="126" y="4888"/>
                    <a:pt x="327" y="6141"/>
                    <a:pt x="627" y="7394"/>
                  </a:cubicBezTo>
                  <a:cubicBezTo>
                    <a:pt x="953" y="8648"/>
                    <a:pt x="1254" y="9901"/>
                    <a:pt x="1254" y="11154"/>
                  </a:cubicBezTo>
                  <a:cubicBezTo>
                    <a:pt x="1254" y="11780"/>
                    <a:pt x="1154" y="12407"/>
                    <a:pt x="953" y="12933"/>
                  </a:cubicBezTo>
                  <a:cubicBezTo>
                    <a:pt x="753" y="13560"/>
                    <a:pt x="527" y="14186"/>
                    <a:pt x="1" y="14613"/>
                  </a:cubicBezTo>
                  <a:lnTo>
                    <a:pt x="1" y="14713"/>
                  </a:lnTo>
                  <a:lnTo>
                    <a:pt x="126" y="14713"/>
                  </a:lnTo>
                  <a:cubicBezTo>
                    <a:pt x="753" y="14287"/>
                    <a:pt x="953" y="13660"/>
                    <a:pt x="1154" y="13034"/>
                  </a:cubicBezTo>
                  <a:cubicBezTo>
                    <a:pt x="1379" y="12407"/>
                    <a:pt x="1480" y="11780"/>
                    <a:pt x="1480" y="11154"/>
                  </a:cubicBezTo>
                  <a:cubicBezTo>
                    <a:pt x="1480" y="9800"/>
                    <a:pt x="1254" y="8547"/>
                    <a:pt x="953" y="7294"/>
                  </a:cubicBezTo>
                  <a:cubicBezTo>
                    <a:pt x="627" y="6041"/>
                    <a:pt x="327" y="4888"/>
                    <a:pt x="427" y="3635"/>
                  </a:cubicBezTo>
                  <a:cubicBezTo>
                    <a:pt x="427" y="2908"/>
                    <a:pt x="527" y="2382"/>
                    <a:pt x="627" y="1755"/>
                  </a:cubicBezTo>
                  <a:cubicBezTo>
                    <a:pt x="753" y="1129"/>
                    <a:pt x="1054" y="502"/>
                    <a:pt x="1480" y="101"/>
                  </a:cubicBezTo>
                  <a:lnTo>
                    <a:pt x="14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025;p38">
              <a:extLst>
                <a:ext uri="{FF2B5EF4-FFF2-40B4-BE49-F238E27FC236}">
                  <a16:creationId xmlns:a16="http://schemas.microsoft.com/office/drawing/2014/main" id="{8F52432C-F9B8-6442-9865-2075002C2B50}"/>
                </a:ext>
              </a:extLst>
            </p:cNvPr>
            <p:cNvSpPr/>
            <p:nvPr/>
          </p:nvSpPr>
          <p:spPr>
            <a:xfrm flipH="1">
              <a:off x="7292183" y="4284023"/>
              <a:ext cx="29934" cy="259967"/>
            </a:xfrm>
            <a:custGeom>
              <a:avLst/>
              <a:gdLst/>
              <a:ahLst/>
              <a:cxnLst/>
              <a:rect l="l" t="t" r="r" b="b"/>
              <a:pathLst>
                <a:path w="1781" h="15465" extrusionOk="0">
                  <a:moveTo>
                    <a:pt x="953" y="0"/>
                  </a:moveTo>
                  <a:cubicBezTo>
                    <a:pt x="527" y="527"/>
                    <a:pt x="326" y="1253"/>
                    <a:pt x="201" y="1880"/>
                  </a:cubicBezTo>
                  <a:cubicBezTo>
                    <a:pt x="1" y="2507"/>
                    <a:pt x="1" y="3233"/>
                    <a:pt x="101" y="3860"/>
                  </a:cubicBezTo>
                  <a:cubicBezTo>
                    <a:pt x="201" y="5238"/>
                    <a:pt x="627" y="6492"/>
                    <a:pt x="953" y="7745"/>
                  </a:cubicBezTo>
                  <a:cubicBezTo>
                    <a:pt x="1254" y="8998"/>
                    <a:pt x="1580" y="10251"/>
                    <a:pt x="1580" y="11604"/>
                  </a:cubicBezTo>
                  <a:cubicBezTo>
                    <a:pt x="1580" y="12231"/>
                    <a:pt x="1454" y="12858"/>
                    <a:pt x="1454" y="13584"/>
                  </a:cubicBezTo>
                  <a:cubicBezTo>
                    <a:pt x="1354" y="14211"/>
                    <a:pt x="1254" y="14838"/>
                    <a:pt x="828" y="15364"/>
                  </a:cubicBezTo>
                  <a:lnTo>
                    <a:pt x="828" y="15464"/>
                  </a:lnTo>
                  <a:lnTo>
                    <a:pt x="953" y="15464"/>
                  </a:lnTo>
                  <a:cubicBezTo>
                    <a:pt x="1454" y="14938"/>
                    <a:pt x="1580" y="14211"/>
                    <a:pt x="1680" y="13584"/>
                  </a:cubicBezTo>
                  <a:cubicBezTo>
                    <a:pt x="1780" y="12958"/>
                    <a:pt x="1780" y="12231"/>
                    <a:pt x="1780" y="11604"/>
                  </a:cubicBezTo>
                  <a:cubicBezTo>
                    <a:pt x="1780" y="10251"/>
                    <a:pt x="1580" y="8998"/>
                    <a:pt x="1254" y="7619"/>
                  </a:cubicBezTo>
                  <a:cubicBezTo>
                    <a:pt x="953" y="6366"/>
                    <a:pt x="427" y="5113"/>
                    <a:pt x="326" y="3860"/>
                  </a:cubicBezTo>
                  <a:cubicBezTo>
                    <a:pt x="201" y="2607"/>
                    <a:pt x="427" y="1253"/>
                    <a:pt x="1053" y="101"/>
                  </a:cubicBezTo>
                  <a:lnTo>
                    <a:pt x="1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026;p38">
              <a:extLst>
                <a:ext uri="{FF2B5EF4-FFF2-40B4-BE49-F238E27FC236}">
                  <a16:creationId xmlns:a16="http://schemas.microsoft.com/office/drawing/2014/main" id="{9B2B7395-0031-B54C-96F9-9D471AC974FC}"/>
                </a:ext>
              </a:extLst>
            </p:cNvPr>
            <p:cNvSpPr/>
            <p:nvPr/>
          </p:nvSpPr>
          <p:spPr>
            <a:xfrm flipH="1">
              <a:off x="7248382" y="4278964"/>
              <a:ext cx="47195" cy="263329"/>
            </a:xfrm>
            <a:custGeom>
              <a:avLst/>
              <a:gdLst/>
              <a:ahLst/>
              <a:cxnLst/>
              <a:rect l="l" t="t" r="r" b="b"/>
              <a:pathLst>
                <a:path w="2808" h="15665" extrusionOk="0">
                  <a:moveTo>
                    <a:pt x="828" y="1"/>
                  </a:moveTo>
                  <a:cubicBezTo>
                    <a:pt x="727" y="1"/>
                    <a:pt x="727" y="1"/>
                    <a:pt x="727" y="101"/>
                  </a:cubicBezTo>
                  <a:cubicBezTo>
                    <a:pt x="201" y="1354"/>
                    <a:pt x="1" y="2707"/>
                    <a:pt x="101" y="4061"/>
                  </a:cubicBezTo>
                  <a:cubicBezTo>
                    <a:pt x="201" y="5414"/>
                    <a:pt x="627" y="6667"/>
                    <a:pt x="1028" y="7920"/>
                  </a:cubicBezTo>
                  <a:cubicBezTo>
                    <a:pt x="1454" y="9174"/>
                    <a:pt x="1980" y="10427"/>
                    <a:pt x="2281" y="11680"/>
                  </a:cubicBezTo>
                  <a:cubicBezTo>
                    <a:pt x="2381" y="12306"/>
                    <a:pt x="2507" y="12933"/>
                    <a:pt x="2507" y="13685"/>
                  </a:cubicBezTo>
                  <a:cubicBezTo>
                    <a:pt x="2607" y="13986"/>
                    <a:pt x="2607" y="14311"/>
                    <a:pt x="2507" y="14612"/>
                  </a:cubicBezTo>
                  <a:lnTo>
                    <a:pt x="2507" y="15139"/>
                  </a:lnTo>
                  <a:cubicBezTo>
                    <a:pt x="2507" y="15239"/>
                    <a:pt x="2507" y="15439"/>
                    <a:pt x="2381" y="15439"/>
                  </a:cubicBezTo>
                  <a:lnTo>
                    <a:pt x="2381" y="15565"/>
                  </a:lnTo>
                  <a:cubicBezTo>
                    <a:pt x="2381" y="15665"/>
                    <a:pt x="2381" y="15665"/>
                    <a:pt x="2507" y="15665"/>
                  </a:cubicBezTo>
                  <a:cubicBezTo>
                    <a:pt x="2607" y="15565"/>
                    <a:pt x="2607" y="15439"/>
                    <a:pt x="2707" y="15339"/>
                  </a:cubicBezTo>
                  <a:lnTo>
                    <a:pt x="2707" y="15139"/>
                  </a:lnTo>
                  <a:cubicBezTo>
                    <a:pt x="2707" y="14938"/>
                    <a:pt x="2707" y="14813"/>
                    <a:pt x="2808" y="14612"/>
                  </a:cubicBezTo>
                  <a:lnTo>
                    <a:pt x="2808" y="13560"/>
                  </a:lnTo>
                  <a:cubicBezTo>
                    <a:pt x="2808" y="12933"/>
                    <a:pt x="2607" y="12306"/>
                    <a:pt x="2507" y="11580"/>
                  </a:cubicBezTo>
                  <a:cubicBezTo>
                    <a:pt x="2181" y="10326"/>
                    <a:pt x="1755" y="9073"/>
                    <a:pt x="1354" y="7820"/>
                  </a:cubicBezTo>
                  <a:cubicBezTo>
                    <a:pt x="928" y="6567"/>
                    <a:pt x="402" y="5314"/>
                    <a:pt x="301" y="3961"/>
                  </a:cubicBezTo>
                  <a:cubicBezTo>
                    <a:pt x="301" y="2707"/>
                    <a:pt x="502" y="1354"/>
                    <a:pt x="828" y="101"/>
                  </a:cubicBezTo>
                  <a:lnTo>
                    <a:pt x="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027;p38">
              <a:extLst>
                <a:ext uri="{FF2B5EF4-FFF2-40B4-BE49-F238E27FC236}">
                  <a16:creationId xmlns:a16="http://schemas.microsoft.com/office/drawing/2014/main" id="{DD3E7124-3EF6-EB46-A9FA-5B374DDEB8AF}"/>
                </a:ext>
              </a:extLst>
            </p:cNvPr>
            <p:cNvSpPr/>
            <p:nvPr/>
          </p:nvSpPr>
          <p:spPr>
            <a:xfrm flipH="1">
              <a:off x="7148126" y="4289503"/>
              <a:ext cx="115854" cy="157997"/>
            </a:xfrm>
            <a:custGeom>
              <a:avLst/>
              <a:gdLst/>
              <a:ahLst/>
              <a:cxnLst/>
              <a:rect l="l" t="t" r="r" b="b"/>
              <a:pathLst>
                <a:path w="6893" h="9399" extrusionOk="0">
                  <a:moveTo>
                    <a:pt x="100" y="0"/>
                  </a:moveTo>
                  <a:cubicBezTo>
                    <a:pt x="100" y="0"/>
                    <a:pt x="0" y="0"/>
                    <a:pt x="0" y="100"/>
                  </a:cubicBezTo>
                  <a:cubicBezTo>
                    <a:pt x="201" y="1028"/>
                    <a:pt x="401" y="1980"/>
                    <a:pt x="827" y="2907"/>
                  </a:cubicBezTo>
                  <a:cubicBezTo>
                    <a:pt x="1253" y="3860"/>
                    <a:pt x="1654" y="4687"/>
                    <a:pt x="2281" y="5539"/>
                  </a:cubicBezTo>
                  <a:cubicBezTo>
                    <a:pt x="2506" y="5940"/>
                    <a:pt x="2907" y="6366"/>
                    <a:pt x="3233" y="6667"/>
                  </a:cubicBezTo>
                  <a:cubicBezTo>
                    <a:pt x="3534" y="7093"/>
                    <a:pt x="3860" y="7419"/>
                    <a:pt x="4261" y="7720"/>
                  </a:cubicBezTo>
                  <a:cubicBezTo>
                    <a:pt x="4486" y="7920"/>
                    <a:pt x="4587" y="8045"/>
                    <a:pt x="4787" y="8246"/>
                  </a:cubicBezTo>
                  <a:lnTo>
                    <a:pt x="5414" y="8672"/>
                  </a:lnTo>
                  <a:cubicBezTo>
                    <a:pt x="5639" y="8772"/>
                    <a:pt x="5840" y="8973"/>
                    <a:pt x="6040" y="9073"/>
                  </a:cubicBezTo>
                  <a:cubicBezTo>
                    <a:pt x="6266" y="9173"/>
                    <a:pt x="6466" y="9298"/>
                    <a:pt x="6667" y="9399"/>
                  </a:cubicBezTo>
                  <a:lnTo>
                    <a:pt x="6892" y="9399"/>
                  </a:lnTo>
                  <a:cubicBezTo>
                    <a:pt x="6892" y="9298"/>
                    <a:pt x="6892" y="9298"/>
                    <a:pt x="6767" y="9298"/>
                  </a:cubicBezTo>
                  <a:cubicBezTo>
                    <a:pt x="5940" y="8772"/>
                    <a:pt x="5113" y="8246"/>
                    <a:pt x="4386" y="7619"/>
                  </a:cubicBezTo>
                  <a:cubicBezTo>
                    <a:pt x="4060" y="7293"/>
                    <a:pt x="3760" y="6892"/>
                    <a:pt x="3434" y="6567"/>
                  </a:cubicBezTo>
                  <a:cubicBezTo>
                    <a:pt x="3133" y="6166"/>
                    <a:pt x="2807" y="5740"/>
                    <a:pt x="2506" y="5414"/>
                  </a:cubicBezTo>
                  <a:cubicBezTo>
                    <a:pt x="1980" y="4587"/>
                    <a:pt x="1454" y="3760"/>
                    <a:pt x="1028" y="2807"/>
                  </a:cubicBezTo>
                  <a:lnTo>
                    <a:pt x="827" y="2181"/>
                  </a:lnTo>
                  <a:lnTo>
                    <a:pt x="627" y="1454"/>
                  </a:lnTo>
                  <a:cubicBezTo>
                    <a:pt x="401" y="1028"/>
                    <a:pt x="301" y="526"/>
                    <a:pt x="201" y="100"/>
                  </a:cubicBezTo>
                  <a:cubicBezTo>
                    <a:pt x="201" y="0"/>
                    <a:pt x="201"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028;p38">
              <a:extLst>
                <a:ext uri="{FF2B5EF4-FFF2-40B4-BE49-F238E27FC236}">
                  <a16:creationId xmlns:a16="http://schemas.microsoft.com/office/drawing/2014/main" id="{8A1A6C19-72A2-944F-8801-BA7AE2E0DEC6}"/>
                </a:ext>
              </a:extLst>
            </p:cNvPr>
            <p:cNvSpPr/>
            <p:nvPr/>
          </p:nvSpPr>
          <p:spPr>
            <a:xfrm flipH="1">
              <a:off x="7183505" y="4280645"/>
              <a:ext cx="93114" cy="214042"/>
            </a:xfrm>
            <a:custGeom>
              <a:avLst/>
              <a:gdLst/>
              <a:ahLst/>
              <a:cxnLst/>
              <a:rect l="l" t="t" r="r" b="b"/>
              <a:pathLst>
                <a:path w="5540" h="12733" extrusionOk="0">
                  <a:moveTo>
                    <a:pt x="426" y="1"/>
                  </a:moveTo>
                  <a:cubicBezTo>
                    <a:pt x="0" y="1254"/>
                    <a:pt x="0" y="2407"/>
                    <a:pt x="226" y="3560"/>
                  </a:cubicBezTo>
                  <a:cubicBezTo>
                    <a:pt x="426" y="4813"/>
                    <a:pt x="752" y="5941"/>
                    <a:pt x="1253" y="6993"/>
                  </a:cubicBezTo>
                  <a:cubicBezTo>
                    <a:pt x="1780" y="8046"/>
                    <a:pt x="2406" y="9074"/>
                    <a:pt x="3133" y="10026"/>
                  </a:cubicBezTo>
                  <a:cubicBezTo>
                    <a:pt x="3459" y="10552"/>
                    <a:pt x="3885" y="10953"/>
                    <a:pt x="4186" y="11379"/>
                  </a:cubicBezTo>
                  <a:cubicBezTo>
                    <a:pt x="4612" y="11906"/>
                    <a:pt x="5013" y="12332"/>
                    <a:pt x="5439" y="12733"/>
                  </a:cubicBezTo>
                  <a:lnTo>
                    <a:pt x="5539" y="12733"/>
                  </a:lnTo>
                  <a:lnTo>
                    <a:pt x="5539" y="12633"/>
                  </a:lnTo>
                  <a:lnTo>
                    <a:pt x="5539" y="12532"/>
                  </a:lnTo>
                  <a:cubicBezTo>
                    <a:pt x="5138" y="12106"/>
                    <a:pt x="4812" y="11705"/>
                    <a:pt x="4386" y="11279"/>
                  </a:cubicBezTo>
                  <a:cubicBezTo>
                    <a:pt x="3985" y="10753"/>
                    <a:pt x="3659" y="10327"/>
                    <a:pt x="3258" y="9926"/>
                  </a:cubicBezTo>
                  <a:cubicBezTo>
                    <a:pt x="2933" y="9399"/>
                    <a:pt x="2632" y="8973"/>
                    <a:pt x="2306" y="8447"/>
                  </a:cubicBezTo>
                  <a:cubicBezTo>
                    <a:pt x="2206" y="8146"/>
                    <a:pt x="2106" y="7946"/>
                    <a:pt x="1880" y="7620"/>
                  </a:cubicBezTo>
                  <a:cubicBezTo>
                    <a:pt x="1780" y="7419"/>
                    <a:pt x="1680" y="7094"/>
                    <a:pt x="1579" y="6893"/>
                  </a:cubicBezTo>
                  <a:cubicBezTo>
                    <a:pt x="1053" y="5840"/>
                    <a:pt x="627" y="4688"/>
                    <a:pt x="527" y="3560"/>
                  </a:cubicBezTo>
                  <a:cubicBezTo>
                    <a:pt x="426" y="2933"/>
                    <a:pt x="326" y="2407"/>
                    <a:pt x="326" y="1780"/>
                  </a:cubicBezTo>
                  <a:cubicBezTo>
                    <a:pt x="326" y="1254"/>
                    <a:pt x="426" y="627"/>
                    <a:pt x="527" y="101"/>
                  </a:cubicBezTo>
                  <a:cubicBezTo>
                    <a:pt x="527" y="1"/>
                    <a:pt x="527"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029;p38">
              <a:extLst>
                <a:ext uri="{FF2B5EF4-FFF2-40B4-BE49-F238E27FC236}">
                  <a16:creationId xmlns:a16="http://schemas.microsoft.com/office/drawing/2014/main" id="{367BFCDB-F24B-1A46-92DA-382C5E1E05C7}"/>
                </a:ext>
              </a:extLst>
            </p:cNvPr>
            <p:cNvSpPr/>
            <p:nvPr/>
          </p:nvSpPr>
          <p:spPr>
            <a:xfrm flipH="1">
              <a:off x="6946065" y="4185853"/>
              <a:ext cx="47195" cy="49321"/>
            </a:xfrm>
            <a:custGeom>
              <a:avLst/>
              <a:gdLst/>
              <a:ahLst/>
              <a:cxnLst/>
              <a:rect l="l" t="t" r="r" b="b"/>
              <a:pathLst>
                <a:path w="2808" h="2934" extrusionOk="0">
                  <a:moveTo>
                    <a:pt x="1254" y="1"/>
                  </a:moveTo>
                  <a:cubicBezTo>
                    <a:pt x="928" y="1"/>
                    <a:pt x="727" y="101"/>
                    <a:pt x="627" y="201"/>
                  </a:cubicBezTo>
                  <a:cubicBezTo>
                    <a:pt x="502" y="301"/>
                    <a:pt x="401" y="427"/>
                    <a:pt x="401" y="527"/>
                  </a:cubicBezTo>
                  <a:cubicBezTo>
                    <a:pt x="401" y="527"/>
                    <a:pt x="301" y="527"/>
                    <a:pt x="301" y="627"/>
                  </a:cubicBezTo>
                  <a:cubicBezTo>
                    <a:pt x="301" y="728"/>
                    <a:pt x="201" y="728"/>
                    <a:pt x="201" y="828"/>
                  </a:cubicBezTo>
                  <a:lnTo>
                    <a:pt x="201" y="1254"/>
                  </a:lnTo>
                  <a:lnTo>
                    <a:pt x="201" y="1454"/>
                  </a:lnTo>
                  <a:cubicBezTo>
                    <a:pt x="101" y="1555"/>
                    <a:pt x="0" y="1680"/>
                    <a:pt x="0" y="1780"/>
                  </a:cubicBezTo>
                  <a:cubicBezTo>
                    <a:pt x="0" y="1981"/>
                    <a:pt x="0" y="2181"/>
                    <a:pt x="101" y="2307"/>
                  </a:cubicBezTo>
                  <a:cubicBezTo>
                    <a:pt x="101" y="2407"/>
                    <a:pt x="201" y="2507"/>
                    <a:pt x="301" y="2607"/>
                  </a:cubicBezTo>
                  <a:cubicBezTo>
                    <a:pt x="401" y="2708"/>
                    <a:pt x="502" y="2808"/>
                    <a:pt x="727" y="2808"/>
                  </a:cubicBezTo>
                  <a:cubicBezTo>
                    <a:pt x="828" y="2933"/>
                    <a:pt x="828" y="2933"/>
                    <a:pt x="928" y="2933"/>
                  </a:cubicBezTo>
                  <a:lnTo>
                    <a:pt x="1254" y="2933"/>
                  </a:lnTo>
                  <a:cubicBezTo>
                    <a:pt x="1554" y="2933"/>
                    <a:pt x="1755" y="2808"/>
                    <a:pt x="1980" y="2708"/>
                  </a:cubicBezTo>
                  <a:cubicBezTo>
                    <a:pt x="2181" y="2607"/>
                    <a:pt x="2381" y="2407"/>
                    <a:pt x="2507" y="2181"/>
                  </a:cubicBezTo>
                  <a:cubicBezTo>
                    <a:pt x="2808" y="1780"/>
                    <a:pt x="2707" y="1254"/>
                    <a:pt x="2507" y="728"/>
                  </a:cubicBezTo>
                  <a:cubicBezTo>
                    <a:pt x="2381" y="527"/>
                    <a:pt x="2181" y="301"/>
                    <a:pt x="1980" y="201"/>
                  </a:cubicBezTo>
                  <a:cubicBezTo>
                    <a:pt x="1880" y="101"/>
                    <a:pt x="1755" y="101"/>
                    <a:pt x="1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030;p38">
              <a:extLst>
                <a:ext uri="{FF2B5EF4-FFF2-40B4-BE49-F238E27FC236}">
                  <a16:creationId xmlns:a16="http://schemas.microsoft.com/office/drawing/2014/main" id="{AAA13762-2BAB-5B4E-A7F4-2FEFE25B9C68}"/>
                </a:ext>
              </a:extLst>
            </p:cNvPr>
            <p:cNvSpPr/>
            <p:nvPr/>
          </p:nvSpPr>
          <p:spPr>
            <a:xfrm flipH="1">
              <a:off x="6900567" y="4261263"/>
              <a:ext cx="50574" cy="50581"/>
            </a:xfrm>
            <a:custGeom>
              <a:avLst/>
              <a:gdLst/>
              <a:ahLst/>
              <a:cxnLst/>
              <a:rect l="l" t="t" r="r" b="b"/>
              <a:pathLst>
                <a:path w="3009" h="3009" extrusionOk="0">
                  <a:moveTo>
                    <a:pt x="1354" y="1"/>
                  </a:moveTo>
                  <a:cubicBezTo>
                    <a:pt x="1254" y="1"/>
                    <a:pt x="1028" y="1"/>
                    <a:pt x="928" y="101"/>
                  </a:cubicBezTo>
                  <a:cubicBezTo>
                    <a:pt x="828" y="101"/>
                    <a:pt x="728" y="101"/>
                    <a:pt x="627" y="201"/>
                  </a:cubicBezTo>
                  <a:cubicBezTo>
                    <a:pt x="402" y="327"/>
                    <a:pt x="302" y="527"/>
                    <a:pt x="201" y="728"/>
                  </a:cubicBezTo>
                  <a:cubicBezTo>
                    <a:pt x="1" y="953"/>
                    <a:pt x="1" y="1154"/>
                    <a:pt x="1" y="1354"/>
                  </a:cubicBezTo>
                  <a:cubicBezTo>
                    <a:pt x="1" y="1680"/>
                    <a:pt x="1" y="1881"/>
                    <a:pt x="201" y="2081"/>
                  </a:cubicBezTo>
                  <a:cubicBezTo>
                    <a:pt x="201" y="2206"/>
                    <a:pt x="302" y="2307"/>
                    <a:pt x="402" y="2407"/>
                  </a:cubicBezTo>
                  <a:cubicBezTo>
                    <a:pt x="502" y="2507"/>
                    <a:pt x="627" y="2507"/>
                    <a:pt x="728" y="2607"/>
                  </a:cubicBezTo>
                  <a:cubicBezTo>
                    <a:pt x="828" y="2607"/>
                    <a:pt x="928" y="2708"/>
                    <a:pt x="1028" y="2708"/>
                  </a:cubicBezTo>
                  <a:cubicBezTo>
                    <a:pt x="1129" y="2833"/>
                    <a:pt x="1254" y="2933"/>
                    <a:pt x="1454" y="2933"/>
                  </a:cubicBezTo>
                  <a:cubicBezTo>
                    <a:pt x="1555" y="2983"/>
                    <a:pt x="1661" y="3009"/>
                    <a:pt x="1768" y="3009"/>
                  </a:cubicBezTo>
                  <a:cubicBezTo>
                    <a:pt x="1874" y="3009"/>
                    <a:pt x="1981" y="2983"/>
                    <a:pt x="2081" y="2933"/>
                  </a:cubicBezTo>
                  <a:cubicBezTo>
                    <a:pt x="2507" y="2833"/>
                    <a:pt x="2808" y="2407"/>
                    <a:pt x="2908" y="1981"/>
                  </a:cubicBezTo>
                  <a:cubicBezTo>
                    <a:pt x="3008" y="1580"/>
                    <a:pt x="3008" y="1254"/>
                    <a:pt x="2808" y="828"/>
                  </a:cubicBezTo>
                  <a:cubicBezTo>
                    <a:pt x="2808" y="728"/>
                    <a:pt x="2708" y="728"/>
                    <a:pt x="2708" y="628"/>
                  </a:cubicBezTo>
                  <a:cubicBezTo>
                    <a:pt x="2607" y="527"/>
                    <a:pt x="2607" y="527"/>
                    <a:pt x="2507" y="427"/>
                  </a:cubicBezTo>
                  <a:cubicBezTo>
                    <a:pt x="2281" y="201"/>
                    <a:pt x="2081" y="101"/>
                    <a:pt x="1880" y="101"/>
                  </a:cubicBezTo>
                  <a:cubicBezTo>
                    <a:pt x="1655" y="1"/>
                    <a:pt x="1555"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031;p38">
              <a:extLst>
                <a:ext uri="{FF2B5EF4-FFF2-40B4-BE49-F238E27FC236}">
                  <a16:creationId xmlns:a16="http://schemas.microsoft.com/office/drawing/2014/main" id="{E38A6527-D07B-304D-8F12-63577A76EC61}"/>
                </a:ext>
              </a:extLst>
            </p:cNvPr>
            <p:cNvSpPr/>
            <p:nvPr/>
          </p:nvSpPr>
          <p:spPr>
            <a:xfrm flipH="1">
              <a:off x="6391283" y="4498485"/>
              <a:ext cx="401884" cy="191836"/>
            </a:xfrm>
            <a:custGeom>
              <a:avLst/>
              <a:gdLst/>
              <a:ahLst/>
              <a:cxnLst/>
              <a:rect l="l" t="t" r="r" b="b"/>
              <a:pathLst>
                <a:path w="23911" h="11412" extrusionOk="0">
                  <a:moveTo>
                    <a:pt x="3210" y="1"/>
                  </a:moveTo>
                  <a:cubicBezTo>
                    <a:pt x="2976" y="1"/>
                    <a:pt x="2741" y="32"/>
                    <a:pt x="2507" y="100"/>
                  </a:cubicBezTo>
                  <a:cubicBezTo>
                    <a:pt x="1354" y="400"/>
                    <a:pt x="627" y="1453"/>
                    <a:pt x="301" y="2506"/>
                  </a:cubicBezTo>
                  <a:cubicBezTo>
                    <a:pt x="0" y="3633"/>
                    <a:pt x="101" y="4786"/>
                    <a:pt x="401" y="5839"/>
                  </a:cubicBezTo>
                  <a:cubicBezTo>
                    <a:pt x="502" y="6265"/>
                    <a:pt x="627" y="6566"/>
                    <a:pt x="727" y="6992"/>
                  </a:cubicBezTo>
                  <a:cubicBezTo>
                    <a:pt x="1454" y="9072"/>
                    <a:pt x="3434" y="9899"/>
                    <a:pt x="5514" y="10325"/>
                  </a:cubicBezTo>
                  <a:cubicBezTo>
                    <a:pt x="8020" y="10952"/>
                    <a:pt x="10527" y="11278"/>
                    <a:pt x="13033" y="11378"/>
                  </a:cubicBezTo>
                  <a:cubicBezTo>
                    <a:pt x="13546" y="11399"/>
                    <a:pt x="14063" y="11411"/>
                    <a:pt x="14583" y="11411"/>
                  </a:cubicBezTo>
                  <a:cubicBezTo>
                    <a:pt x="16503" y="11411"/>
                    <a:pt x="18458" y="11244"/>
                    <a:pt x="20351" y="10751"/>
                  </a:cubicBezTo>
                  <a:cubicBezTo>
                    <a:pt x="21404" y="10526"/>
                    <a:pt x="22657" y="10024"/>
                    <a:pt x="23384" y="9273"/>
                  </a:cubicBezTo>
                  <a:cubicBezTo>
                    <a:pt x="23810" y="8872"/>
                    <a:pt x="23910" y="8245"/>
                    <a:pt x="23685" y="7719"/>
                  </a:cubicBezTo>
                  <a:cubicBezTo>
                    <a:pt x="23384" y="7192"/>
                    <a:pt x="22858" y="6892"/>
                    <a:pt x="22331" y="6766"/>
                  </a:cubicBezTo>
                  <a:cubicBezTo>
                    <a:pt x="21178" y="6265"/>
                    <a:pt x="20051" y="6265"/>
                    <a:pt x="18898" y="6265"/>
                  </a:cubicBezTo>
                  <a:cubicBezTo>
                    <a:pt x="17845" y="6140"/>
                    <a:pt x="16792" y="6140"/>
                    <a:pt x="15765" y="6039"/>
                  </a:cubicBezTo>
                  <a:cubicBezTo>
                    <a:pt x="13785" y="5839"/>
                    <a:pt x="11780" y="5513"/>
                    <a:pt x="10025" y="4686"/>
                  </a:cubicBezTo>
                  <a:cubicBezTo>
                    <a:pt x="9173" y="4260"/>
                    <a:pt x="8346" y="3859"/>
                    <a:pt x="7720" y="3232"/>
                  </a:cubicBezTo>
                  <a:cubicBezTo>
                    <a:pt x="6993" y="2506"/>
                    <a:pt x="6366" y="1653"/>
                    <a:pt x="5639" y="1027"/>
                  </a:cubicBezTo>
                  <a:cubicBezTo>
                    <a:pt x="4964" y="451"/>
                    <a:pt x="4100" y="1"/>
                    <a:pt x="3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032;p38">
              <a:extLst>
                <a:ext uri="{FF2B5EF4-FFF2-40B4-BE49-F238E27FC236}">
                  <a16:creationId xmlns:a16="http://schemas.microsoft.com/office/drawing/2014/main" id="{33C55A78-6849-E34D-8154-FFFB23030A0B}"/>
                </a:ext>
              </a:extLst>
            </p:cNvPr>
            <p:cNvSpPr/>
            <p:nvPr/>
          </p:nvSpPr>
          <p:spPr>
            <a:xfrm flipH="1">
              <a:off x="6224468" y="4609952"/>
              <a:ext cx="72054" cy="57709"/>
            </a:xfrm>
            <a:custGeom>
              <a:avLst/>
              <a:gdLst/>
              <a:ahLst/>
              <a:cxnLst/>
              <a:rect l="l" t="t" r="r" b="b"/>
              <a:pathLst>
                <a:path w="4287" h="3433" extrusionOk="0">
                  <a:moveTo>
                    <a:pt x="2150" y="0"/>
                  </a:moveTo>
                  <a:cubicBezTo>
                    <a:pt x="1987" y="0"/>
                    <a:pt x="1822" y="13"/>
                    <a:pt x="1654" y="35"/>
                  </a:cubicBezTo>
                  <a:cubicBezTo>
                    <a:pt x="1554" y="135"/>
                    <a:pt x="1454" y="135"/>
                    <a:pt x="1354" y="135"/>
                  </a:cubicBezTo>
                  <a:cubicBezTo>
                    <a:pt x="1028" y="261"/>
                    <a:pt x="627" y="461"/>
                    <a:pt x="401" y="762"/>
                  </a:cubicBezTo>
                  <a:cubicBezTo>
                    <a:pt x="201" y="1088"/>
                    <a:pt x="101" y="1288"/>
                    <a:pt x="0" y="1614"/>
                  </a:cubicBezTo>
                  <a:cubicBezTo>
                    <a:pt x="0" y="1714"/>
                    <a:pt x="0" y="1814"/>
                    <a:pt x="101" y="1915"/>
                  </a:cubicBezTo>
                  <a:cubicBezTo>
                    <a:pt x="101" y="2441"/>
                    <a:pt x="527" y="2967"/>
                    <a:pt x="1028" y="3168"/>
                  </a:cubicBezTo>
                  <a:cubicBezTo>
                    <a:pt x="1416" y="3334"/>
                    <a:pt x="1804" y="3432"/>
                    <a:pt x="2232" y="3432"/>
                  </a:cubicBezTo>
                  <a:cubicBezTo>
                    <a:pt x="2385" y="3432"/>
                    <a:pt x="2542" y="3420"/>
                    <a:pt x="2707" y="3393"/>
                  </a:cubicBezTo>
                  <a:cubicBezTo>
                    <a:pt x="3133" y="3393"/>
                    <a:pt x="3434" y="3268"/>
                    <a:pt x="3760" y="2967"/>
                  </a:cubicBezTo>
                  <a:cubicBezTo>
                    <a:pt x="3960" y="2767"/>
                    <a:pt x="4161" y="2441"/>
                    <a:pt x="4161" y="2241"/>
                  </a:cubicBezTo>
                  <a:cubicBezTo>
                    <a:pt x="4286" y="1614"/>
                    <a:pt x="4161" y="987"/>
                    <a:pt x="3660" y="561"/>
                  </a:cubicBezTo>
                  <a:cubicBezTo>
                    <a:pt x="3250" y="152"/>
                    <a:pt x="2720" y="0"/>
                    <a:pt x="21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033;p38">
              <a:extLst>
                <a:ext uri="{FF2B5EF4-FFF2-40B4-BE49-F238E27FC236}">
                  <a16:creationId xmlns:a16="http://schemas.microsoft.com/office/drawing/2014/main" id="{0D2ECABF-7DA8-6E48-9458-0FDFFFA04541}"/>
                </a:ext>
              </a:extLst>
            </p:cNvPr>
            <p:cNvSpPr/>
            <p:nvPr/>
          </p:nvSpPr>
          <p:spPr>
            <a:xfrm flipH="1">
              <a:off x="6136851" y="4610541"/>
              <a:ext cx="42153" cy="40462"/>
            </a:xfrm>
            <a:custGeom>
              <a:avLst/>
              <a:gdLst/>
              <a:ahLst/>
              <a:cxnLst/>
              <a:rect l="l" t="t" r="r" b="b"/>
              <a:pathLst>
                <a:path w="2508" h="2407" extrusionOk="0">
                  <a:moveTo>
                    <a:pt x="1354" y="0"/>
                  </a:moveTo>
                  <a:cubicBezTo>
                    <a:pt x="1154" y="0"/>
                    <a:pt x="928" y="100"/>
                    <a:pt x="728" y="226"/>
                  </a:cubicBezTo>
                  <a:cubicBezTo>
                    <a:pt x="627" y="226"/>
                    <a:pt x="527" y="326"/>
                    <a:pt x="427" y="426"/>
                  </a:cubicBezTo>
                  <a:cubicBezTo>
                    <a:pt x="201" y="627"/>
                    <a:pt x="101" y="852"/>
                    <a:pt x="101" y="1053"/>
                  </a:cubicBezTo>
                  <a:cubicBezTo>
                    <a:pt x="1" y="1053"/>
                    <a:pt x="1" y="1253"/>
                    <a:pt x="1" y="1353"/>
                  </a:cubicBezTo>
                  <a:lnTo>
                    <a:pt x="1" y="1679"/>
                  </a:lnTo>
                  <a:cubicBezTo>
                    <a:pt x="101" y="1880"/>
                    <a:pt x="302" y="1980"/>
                    <a:pt x="527" y="2105"/>
                  </a:cubicBezTo>
                  <a:cubicBezTo>
                    <a:pt x="627" y="2206"/>
                    <a:pt x="828" y="2306"/>
                    <a:pt x="928" y="2306"/>
                  </a:cubicBezTo>
                  <a:cubicBezTo>
                    <a:pt x="1054" y="2406"/>
                    <a:pt x="1254" y="2406"/>
                    <a:pt x="1354" y="2406"/>
                  </a:cubicBezTo>
                  <a:cubicBezTo>
                    <a:pt x="1680" y="2406"/>
                    <a:pt x="1981" y="2306"/>
                    <a:pt x="2181" y="2105"/>
                  </a:cubicBezTo>
                  <a:cubicBezTo>
                    <a:pt x="2307" y="1980"/>
                    <a:pt x="2407" y="1779"/>
                    <a:pt x="2407" y="1679"/>
                  </a:cubicBezTo>
                  <a:cubicBezTo>
                    <a:pt x="2507" y="1579"/>
                    <a:pt x="2507" y="1353"/>
                    <a:pt x="2507" y="1253"/>
                  </a:cubicBezTo>
                  <a:cubicBezTo>
                    <a:pt x="2507" y="1153"/>
                    <a:pt x="2507" y="1053"/>
                    <a:pt x="2407" y="852"/>
                  </a:cubicBezTo>
                  <a:cubicBezTo>
                    <a:pt x="2407" y="727"/>
                    <a:pt x="2307" y="526"/>
                    <a:pt x="2181" y="426"/>
                  </a:cubicBezTo>
                  <a:cubicBezTo>
                    <a:pt x="1981" y="226"/>
                    <a:pt x="1680" y="0"/>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34;p38">
              <a:extLst>
                <a:ext uri="{FF2B5EF4-FFF2-40B4-BE49-F238E27FC236}">
                  <a16:creationId xmlns:a16="http://schemas.microsoft.com/office/drawing/2014/main" id="{5B7DFAD5-46E3-2946-AE65-5FBBFC96F7BF}"/>
                </a:ext>
              </a:extLst>
            </p:cNvPr>
            <p:cNvSpPr/>
            <p:nvPr/>
          </p:nvSpPr>
          <p:spPr>
            <a:xfrm flipH="1">
              <a:off x="5503022" y="4524104"/>
              <a:ext cx="226229" cy="154181"/>
            </a:xfrm>
            <a:custGeom>
              <a:avLst/>
              <a:gdLst/>
              <a:ahLst/>
              <a:cxnLst/>
              <a:rect l="l" t="t" r="r" b="b"/>
              <a:pathLst>
                <a:path w="13460" h="9172" extrusionOk="0">
                  <a:moveTo>
                    <a:pt x="11465" y="1"/>
                  </a:moveTo>
                  <a:cubicBezTo>
                    <a:pt x="10925" y="1"/>
                    <a:pt x="10365" y="193"/>
                    <a:pt x="9926" y="556"/>
                  </a:cubicBezTo>
                  <a:cubicBezTo>
                    <a:pt x="9399" y="1082"/>
                    <a:pt x="9074" y="1608"/>
                    <a:pt x="8673" y="2109"/>
                  </a:cubicBezTo>
                  <a:cubicBezTo>
                    <a:pt x="8046" y="2535"/>
                    <a:pt x="7520" y="2861"/>
                    <a:pt x="6893" y="3162"/>
                  </a:cubicBezTo>
                  <a:cubicBezTo>
                    <a:pt x="5540" y="3789"/>
                    <a:pt x="4061" y="4315"/>
                    <a:pt x="2808" y="5142"/>
                  </a:cubicBezTo>
                  <a:cubicBezTo>
                    <a:pt x="1780" y="5769"/>
                    <a:pt x="1" y="7348"/>
                    <a:pt x="1354" y="8601"/>
                  </a:cubicBezTo>
                  <a:cubicBezTo>
                    <a:pt x="1881" y="9002"/>
                    <a:pt x="2708" y="9002"/>
                    <a:pt x="3334" y="9127"/>
                  </a:cubicBezTo>
                  <a:cubicBezTo>
                    <a:pt x="3543" y="9160"/>
                    <a:pt x="3752" y="9172"/>
                    <a:pt x="3961" y="9172"/>
                  </a:cubicBezTo>
                  <a:cubicBezTo>
                    <a:pt x="4378" y="9172"/>
                    <a:pt x="4796" y="9127"/>
                    <a:pt x="5214" y="9127"/>
                  </a:cubicBezTo>
                  <a:cubicBezTo>
                    <a:pt x="7820" y="8701"/>
                    <a:pt x="10327" y="7348"/>
                    <a:pt x="11906" y="5242"/>
                  </a:cubicBezTo>
                  <a:cubicBezTo>
                    <a:pt x="12733" y="4215"/>
                    <a:pt x="13460" y="2861"/>
                    <a:pt x="13359" y="1608"/>
                  </a:cubicBezTo>
                  <a:cubicBezTo>
                    <a:pt x="13173" y="507"/>
                    <a:pt x="12344" y="1"/>
                    <a:pt x="1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35;p38">
              <a:extLst>
                <a:ext uri="{FF2B5EF4-FFF2-40B4-BE49-F238E27FC236}">
                  <a16:creationId xmlns:a16="http://schemas.microsoft.com/office/drawing/2014/main" id="{4159B2BC-A8C4-714B-A23B-FA85BAF8D477}"/>
                </a:ext>
              </a:extLst>
            </p:cNvPr>
            <p:cNvSpPr/>
            <p:nvPr/>
          </p:nvSpPr>
          <p:spPr>
            <a:xfrm rot="1459866" flipH="1">
              <a:off x="7229443" y="2943411"/>
              <a:ext cx="130833" cy="232182"/>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36;p38">
              <a:extLst>
                <a:ext uri="{FF2B5EF4-FFF2-40B4-BE49-F238E27FC236}">
                  <a16:creationId xmlns:a16="http://schemas.microsoft.com/office/drawing/2014/main" id="{13C51614-6AC1-EC41-A45C-072B21EE4377}"/>
                </a:ext>
              </a:extLst>
            </p:cNvPr>
            <p:cNvSpPr/>
            <p:nvPr/>
          </p:nvSpPr>
          <p:spPr>
            <a:xfrm rot="1459866" flipH="1">
              <a:off x="7249975" y="2849081"/>
              <a:ext cx="89737" cy="270089"/>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7;p38">
              <a:extLst>
                <a:ext uri="{FF2B5EF4-FFF2-40B4-BE49-F238E27FC236}">
                  <a16:creationId xmlns:a16="http://schemas.microsoft.com/office/drawing/2014/main" id="{5A730499-5260-FF40-A088-5AFFDAD36044}"/>
                </a:ext>
              </a:extLst>
            </p:cNvPr>
            <p:cNvSpPr/>
            <p:nvPr/>
          </p:nvSpPr>
          <p:spPr>
            <a:xfrm rot="1459866" flipH="1">
              <a:off x="7410562" y="2818548"/>
              <a:ext cx="97637" cy="148770"/>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38;p38">
              <a:extLst>
                <a:ext uri="{FF2B5EF4-FFF2-40B4-BE49-F238E27FC236}">
                  <a16:creationId xmlns:a16="http://schemas.microsoft.com/office/drawing/2014/main" id="{3862976C-02E0-7E48-9DCE-C356D2C2BD61}"/>
                </a:ext>
              </a:extLst>
            </p:cNvPr>
            <p:cNvSpPr/>
            <p:nvPr/>
          </p:nvSpPr>
          <p:spPr>
            <a:xfrm rot="1459866" flipH="1">
              <a:off x="7409805" y="2850119"/>
              <a:ext cx="42154" cy="164168"/>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39;p38">
              <a:extLst>
                <a:ext uri="{FF2B5EF4-FFF2-40B4-BE49-F238E27FC236}">
                  <a16:creationId xmlns:a16="http://schemas.microsoft.com/office/drawing/2014/main" id="{6B71F815-9E5C-A549-B24C-571A96A78C33}"/>
                </a:ext>
              </a:extLst>
            </p:cNvPr>
            <p:cNvSpPr/>
            <p:nvPr/>
          </p:nvSpPr>
          <p:spPr>
            <a:xfrm rot="1459866" flipH="1">
              <a:off x="7415740" y="2721657"/>
              <a:ext cx="52676" cy="55625"/>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rgbClr val="1F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40;p38">
              <a:extLst>
                <a:ext uri="{FF2B5EF4-FFF2-40B4-BE49-F238E27FC236}">
                  <a16:creationId xmlns:a16="http://schemas.microsoft.com/office/drawing/2014/main" id="{B1730E60-01C9-4B4F-8F7C-DC52F3FD19A9}"/>
                </a:ext>
              </a:extLst>
            </p:cNvPr>
            <p:cNvSpPr/>
            <p:nvPr/>
          </p:nvSpPr>
          <p:spPr>
            <a:xfrm rot="1459866" flipH="1">
              <a:off x="7362936" y="2807550"/>
              <a:ext cx="38759" cy="38781"/>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41;p38">
              <a:extLst>
                <a:ext uri="{FF2B5EF4-FFF2-40B4-BE49-F238E27FC236}">
                  <a16:creationId xmlns:a16="http://schemas.microsoft.com/office/drawing/2014/main" id="{BF6F129F-9C9F-7345-BB1E-31B895062DEF}"/>
                </a:ext>
              </a:extLst>
            </p:cNvPr>
            <p:cNvSpPr/>
            <p:nvPr/>
          </p:nvSpPr>
          <p:spPr>
            <a:xfrm rot="-675788">
              <a:off x="5077397" y="3454659"/>
              <a:ext cx="188364" cy="791838"/>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42;p38">
              <a:extLst>
                <a:ext uri="{FF2B5EF4-FFF2-40B4-BE49-F238E27FC236}">
                  <a16:creationId xmlns:a16="http://schemas.microsoft.com/office/drawing/2014/main" id="{55F1F539-82E4-0F4F-B2AF-FE5FB51BA76C}"/>
                </a:ext>
              </a:extLst>
            </p:cNvPr>
            <p:cNvSpPr/>
            <p:nvPr/>
          </p:nvSpPr>
          <p:spPr>
            <a:xfrm rot="-675788">
              <a:off x="5187257" y="3563226"/>
              <a:ext cx="112484" cy="753951"/>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43;p38">
              <a:extLst>
                <a:ext uri="{FF2B5EF4-FFF2-40B4-BE49-F238E27FC236}">
                  <a16:creationId xmlns:a16="http://schemas.microsoft.com/office/drawing/2014/main" id="{C27458FE-5360-C34C-B913-384965118FA8}"/>
                </a:ext>
              </a:extLst>
            </p:cNvPr>
            <p:cNvSpPr/>
            <p:nvPr/>
          </p:nvSpPr>
          <p:spPr>
            <a:xfrm rot="-1310268">
              <a:off x="5150697" y="3097005"/>
              <a:ext cx="130839" cy="232194"/>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44;p38">
              <a:extLst>
                <a:ext uri="{FF2B5EF4-FFF2-40B4-BE49-F238E27FC236}">
                  <a16:creationId xmlns:a16="http://schemas.microsoft.com/office/drawing/2014/main" id="{0E9423CA-4019-2A41-954A-ED00024E0312}"/>
                </a:ext>
              </a:extLst>
            </p:cNvPr>
            <p:cNvSpPr/>
            <p:nvPr/>
          </p:nvSpPr>
          <p:spPr>
            <a:xfrm rot="-1310268">
              <a:off x="5174537" y="3002747"/>
              <a:ext cx="89742" cy="270102"/>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5;p38">
              <a:extLst>
                <a:ext uri="{FF2B5EF4-FFF2-40B4-BE49-F238E27FC236}">
                  <a16:creationId xmlns:a16="http://schemas.microsoft.com/office/drawing/2014/main" id="{1F7A862E-C23B-B64A-AF04-01A4CC23742A}"/>
                </a:ext>
              </a:extLst>
            </p:cNvPr>
            <p:cNvSpPr/>
            <p:nvPr/>
          </p:nvSpPr>
          <p:spPr>
            <a:xfrm rot="-1310268">
              <a:off x="5010170" y="2965148"/>
              <a:ext cx="97642" cy="148777"/>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46;p38">
              <a:extLst>
                <a:ext uri="{FF2B5EF4-FFF2-40B4-BE49-F238E27FC236}">
                  <a16:creationId xmlns:a16="http://schemas.microsoft.com/office/drawing/2014/main" id="{E70BAC3E-73A0-BC4E-85B8-116E7C47F36E}"/>
                </a:ext>
              </a:extLst>
            </p:cNvPr>
            <p:cNvSpPr/>
            <p:nvPr/>
          </p:nvSpPr>
          <p:spPr>
            <a:xfrm rot="-1310268">
              <a:off x="5064676" y="2997920"/>
              <a:ext cx="42156" cy="164176"/>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47;p38">
              <a:extLst>
                <a:ext uri="{FF2B5EF4-FFF2-40B4-BE49-F238E27FC236}">
                  <a16:creationId xmlns:a16="http://schemas.microsoft.com/office/drawing/2014/main" id="{E0A2262D-A720-DB4A-BFF0-FC5F175596CF}"/>
                </a:ext>
              </a:extLst>
            </p:cNvPr>
            <p:cNvSpPr/>
            <p:nvPr/>
          </p:nvSpPr>
          <p:spPr>
            <a:xfrm rot="-1310268">
              <a:off x="5119470" y="2957561"/>
              <a:ext cx="38761" cy="38783"/>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ectangle 126">
            <a:extLst>
              <a:ext uri="{FF2B5EF4-FFF2-40B4-BE49-F238E27FC236}">
                <a16:creationId xmlns:a16="http://schemas.microsoft.com/office/drawing/2014/main" id="{7A63777A-5289-4646-BD9F-AB9A1F4C7F0B}"/>
              </a:ext>
            </a:extLst>
          </p:cNvPr>
          <p:cNvSpPr/>
          <p:nvPr/>
        </p:nvSpPr>
        <p:spPr>
          <a:xfrm>
            <a:off x="763035" y="170575"/>
            <a:ext cx="7688131" cy="6524863"/>
          </a:xfrm>
          <a:prstGeom prst="rect">
            <a:avLst/>
          </a:prstGeom>
        </p:spPr>
        <p:txBody>
          <a:bodyPr wrap="square">
            <a:spAutoFit/>
          </a:bodyPr>
          <a:lstStyle/>
          <a:p>
            <a:pPr>
              <a:lnSpc>
                <a:spcPct val="150000"/>
              </a:lnSpc>
            </a:pPr>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vi-VN"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Tác phẩm</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R="30480" algn="just">
              <a:spcBef>
                <a:spcPts val="600"/>
              </a:spcBef>
              <a:spcAft>
                <a:spcPts val="600"/>
              </a:spcAft>
            </a:pPr>
            <a:r>
              <a:rPr lang="en-US" sz="3200"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i="1">
                <a:solidFill>
                  <a:srgbClr val="000000"/>
                </a:solidFill>
                <a:effectLst/>
                <a:latin typeface="Times New Roman" panose="02020603050405020304" pitchFamily="18" charset="0"/>
                <a:ea typeface="Calibri" panose="020F0502020204030204" pitchFamily="34" charset="0"/>
              </a:rPr>
              <a:t>Đọc và giải thích từ khó.</a:t>
            </a:r>
          </a:p>
          <a:p>
            <a:pPr algn="just"/>
            <a:r>
              <a:rPr lang="en-US" sz="2800" b="1" i="1">
                <a:effectLst/>
                <a:latin typeface="Times New Roman" panose="02020603050405020304" pitchFamily="18" charset="0"/>
                <a:ea typeface="Times New Roman" panose="02020603050405020304" pitchFamily="18" charset="0"/>
              </a:rPr>
              <a:t>b) Thể thơ: </a:t>
            </a:r>
            <a:r>
              <a:rPr lang="en-US" sz="2800" i="1">
                <a:effectLst/>
                <a:latin typeface="Times New Roman" panose="02020603050405020304" pitchFamily="18" charset="0"/>
                <a:ea typeface="Times New Roman" panose="02020603050405020304" pitchFamily="18" charset="0"/>
              </a:rPr>
              <a:t>5 chữ.</a:t>
            </a:r>
            <a:endParaRPr lang="en-US" sz="2800">
              <a:effectLst/>
              <a:latin typeface="Times New Roman" panose="02020603050405020304" pitchFamily="18" charset="0"/>
              <a:ea typeface="Times New Roman" panose="02020603050405020304" pitchFamily="18" charset="0"/>
            </a:endParaRPr>
          </a:p>
          <a:p>
            <a:pPr algn="just"/>
            <a:r>
              <a:rPr lang="en-US" sz="2800" b="1" i="1">
                <a:effectLst/>
                <a:latin typeface="Times New Roman" panose="02020603050405020304" pitchFamily="18" charset="0"/>
                <a:ea typeface="Times New Roman" panose="02020603050405020304" pitchFamily="18" charset="0"/>
              </a:rPr>
              <a:t>c)  PTBĐ</a:t>
            </a:r>
            <a:r>
              <a:rPr lang="en-US" sz="2800" b="1">
                <a:effectLst/>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Tự sự kết hợp miêu tả, biểu cảm.</a:t>
            </a:r>
          </a:p>
          <a:p>
            <a:pPr algn="just"/>
            <a:r>
              <a:rPr lang="en-US" sz="2800" b="1" i="1">
                <a:effectLst/>
                <a:latin typeface="Times New Roman" panose="02020603050405020304" pitchFamily="18" charset="0"/>
                <a:ea typeface="Times New Roman" panose="02020603050405020304" pitchFamily="18" charset="0"/>
              </a:rPr>
              <a:t>d) Ngôi kể</a:t>
            </a:r>
            <a:r>
              <a:rPr lang="en-US" sz="2800">
                <a:effectLst/>
                <a:latin typeface="Times New Roman" panose="02020603050405020304" pitchFamily="18" charset="0"/>
                <a:ea typeface="Times New Roman" panose="02020603050405020304" pitchFamily="18" charset="0"/>
              </a:rPr>
              <a:t>: ngôi thứ 3.</a:t>
            </a:r>
          </a:p>
          <a:p>
            <a:pPr algn="just"/>
            <a:r>
              <a:rPr lang="en-US" sz="2800">
                <a:effectLst/>
                <a:latin typeface="Times New Roman" panose="02020603050405020304" pitchFamily="18" charset="0"/>
                <a:ea typeface="Times New Roman" panose="02020603050405020304" pitchFamily="18" charset="0"/>
              </a:rPr>
              <a:t>- Nhân vật chính: gấu con có chân vòng kiềng.</a:t>
            </a:r>
          </a:p>
          <a:p>
            <a:pPr algn="just"/>
            <a:r>
              <a:rPr lang="en-US" sz="2800" b="1" i="1">
                <a:effectLst/>
                <a:latin typeface="Times New Roman" panose="02020603050405020304" pitchFamily="18" charset="0"/>
                <a:ea typeface="Times New Roman" panose="02020603050405020304" pitchFamily="18" charset="0"/>
              </a:rPr>
              <a:t>e) Bố cục</a:t>
            </a:r>
            <a:r>
              <a:rPr lang="en-US" sz="2800" i="1">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rPr>
              <a:t>+ Phần 1 (5 khổ đầu): Gấu con bị loài vật khác trêu chọc về chân vòng kiềng.</a:t>
            </a:r>
          </a:p>
          <a:p>
            <a:pPr marR="22225" algn="just">
              <a:spcBef>
                <a:spcPts val="600"/>
              </a:spcBef>
              <a:spcAft>
                <a:spcPts val="600"/>
              </a:spcAft>
            </a:pPr>
            <a:r>
              <a:rPr lang="en-US" sz="2800">
                <a:solidFill>
                  <a:srgbClr val="000000"/>
                </a:solidFill>
                <a:effectLst/>
                <a:latin typeface="Times New Roman" panose="02020603050405020304" pitchFamily="18" charset="0"/>
                <a:ea typeface="Calibri" panose="020F0502020204030204" pitchFamily="34" charset="0"/>
              </a:rPr>
              <a:t>+ Phần 2 (hai khổ tiếp): Tâm trạng buồn bã của Gấu con khi bị trêu chọc về chân vòng kiềng</a:t>
            </a:r>
          </a:p>
          <a:p>
            <a:r>
              <a:rPr lang="en-US" sz="2800" kern="0">
                <a:solidFill>
                  <a:srgbClr val="000000"/>
                </a:solidFill>
                <a:effectLst/>
                <a:latin typeface="Times New Roman" panose="02020603050405020304" pitchFamily="18" charset="0"/>
                <a:ea typeface="Calibri" panose="020F0502020204030204" pitchFamily="34" charset="0"/>
              </a:rPr>
              <a:t>+ Phần 3 (Còn lại): Gấu con sau nghe mẹ giải thích đã tự tin vào chân vòng kiềng của mình.</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4050004"/>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7">
                                            <p:txEl>
                                              <p:pRg st="2" end="2"/>
                                            </p:txEl>
                                          </p:spTgt>
                                        </p:tgtEl>
                                        <p:attrNameLst>
                                          <p:attrName>style.visibility</p:attrName>
                                        </p:attrNameLst>
                                      </p:cBhvr>
                                      <p:to>
                                        <p:strVal val="visible"/>
                                      </p:to>
                                    </p:set>
                                    <p:anim calcmode="lin" valueType="num">
                                      <p:cBhvr additive="base">
                                        <p:cTn id="7" dur="500" fill="hold"/>
                                        <p:tgtEl>
                                          <p:spTgt spid="12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7">
                                            <p:txEl>
                                              <p:pRg st="3" end="3"/>
                                            </p:txEl>
                                          </p:spTgt>
                                        </p:tgtEl>
                                        <p:attrNameLst>
                                          <p:attrName>style.visibility</p:attrName>
                                        </p:attrNameLst>
                                      </p:cBhvr>
                                      <p:to>
                                        <p:strVal val="visible"/>
                                      </p:to>
                                    </p:set>
                                    <p:anim calcmode="lin" valueType="num">
                                      <p:cBhvr additive="base">
                                        <p:cTn id="13" dur="500" fill="hold"/>
                                        <p:tgtEl>
                                          <p:spTgt spid="12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7">
                                            <p:txEl>
                                              <p:pRg st="4" end="4"/>
                                            </p:txEl>
                                          </p:spTgt>
                                        </p:tgtEl>
                                        <p:attrNameLst>
                                          <p:attrName>style.visibility</p:attrName>
                                        </p:attrNameLst>
                                      </p:cBhvr>
                                      <p:to>
                                        <p:strVal val="visible"/>
                                      </p:to>
                                    </p:set>
                                    <p:anim calcmode="lin" valueType="num">
                                      <p:cBhvr additive="base">
                                        <p:cTn id="19" dur="500" fill="hold"/>
                                        <p:tgtEl>
                                          <p:spTgt spid="12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7">
                                            <p:txEl>
                                              <p:pRg st="5" end="5"/>
                                            </p:txEl>
                                          </p:spTgt>
                                        </p:tgtEl>
                                        <p:attrNameLst>
                                          <p:attrName>style.visibility</p:attrName>
                                        </p:attrNameLst>
                                      </p:cBhvr>
                                      <p:to>
                                        <p:strVal val="visible"/>
                                      </p:to>
                                    </p:set>
                                    <p:anim calcmode="lin" valueType="num">
                                      <p:cBhvr additive="base">
                                        <p:cTn id="25" dur="500" fill="hold"/>
                                        <p:tgtEl>
                                          <p:spTgt spid="12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7">
                                            <p:txEl>
                                              <p:pRg st="6" end="6"/>
                                            </p:txEl>
                                          </p:spTgt>
                                        </p:tgtEl>
                                        <p:attrNameLst>
                                          <p:attrName>style.visibility</p:attrName>
                                        </p:attrNameLst>
                                      </p:cBhvr>
                                      <p:to>
                                        <p:strVal val="visible"/>
                                      </p:to>
                                    </p:set>
                                    <p:anim calcmode="lin" valueType="num">
                                      <p:cBhvr additive="base">
                                        <p:cTn id="31" dur="500" fill="hold"/>
                                        <p:tgtEl>
                                          <p:spTgt spid="12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7">
                                            <p:txEl>
                                              <p:pRg st="7" end="7"/>
                                            </p:txEl>
                                          </p:spTgt>
                                        </p:tgtEl>
                                        <p:attrNameLst>
                                          <p:attrName>style.visibility</p:attrName>
                                        </p:attrNameLst>
                                      </p:cBhvr>
                                      <p:to>
                                        <p:strVal val="visible"/>
                                      </p:to>
                                    </p:set>
                                    <p:anim calcmode="lin" valueType="num">
                                      <p:cBhvr additive="base">
                                        <p:cTn id="37" dur="500" fill="hold"/>
                                        <p:tgtEl>
                                          <p:spTgt spid="12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7">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7">
                                            <p:txEl>
                                              <p:pRg st="8" end="8"/>
                                            </p:txEl>
                                          </p:spTgt>
                                        </p:tgtEl>
                                        <p:attrNameLst>
                                          <p:attrName>style.visibility</p:attrName>
                                        </p:attrNameLst>
                                      </p:cBhvr>
                                      <p:to>
                                        <p:strVal val="visible"/>
                                      </p:to>
                                    </p:set>
                                    <p:anim calcmode="lin" valueType="num">
                                      <p:cBhvr additive="base">
                                        <p:cTn id="41" dur="500" fill="hold"/>
                                        <p:tgtEl>
                                          <p:spTgt spid="12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7">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7">
                                            <p:txEl>
                                              <p:pRg st="9" end="9"/>
                                            </p:txEl>
                                          </p:spTgt>
                                        </p:tgtEl>
                                        <p:attrNameLst>
                                          <p:attrName>style.visibility</p:attrName>
                                        </p:attrNameLst>
                                      </p:cBhvr>
                                      <p:to>
                                        <p:strVal val="visible"/>
                                      </p:to>
                                    </p:set>
                                    <p:anim calcmode="lin" valueType="num">
                                      <p:cBhvr additive="base">
                                        <p:cTn id="45" dur="500" fill="hold"/>
                                        <p:tgtEl>
                                          <p:spTgt spid="127">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7746F944-9066-904B-BEA7-BB63D26FD012}"/>
              </a:ext>
            </a:extLst>
          </p:cNvPr>
          <p:cNvSpPr txBox="1"/>
          <p:nvPr/>
        </p:nvSpPr>
        <p:spPr>
          <a:xfrm>
            <a:off x="2197768" y="209832"/>
            <a:ext cx="7796463" cy="1092607"/>
          </a:xfrm>
          <a:prstGeom prst="rect">
            <a:avLst/>
          </a:prstGeom>
          <a:noFill/>
        </p:spPr>
        <p:txBody>
          <a:bodyPr wrap="square" rtlCol="0">
            <a:spAutoFit/>
          </a:bodyPr>
          <a:lstStyle/>
          <a:p>
            <a:pPr algn="ctr"/>
            <a:r>
              <a:rPr lang="en-US" sz="6500" b="1">
                <a:solidFill>
                  <a:schemeClr val="accent6">
                    <a:lumMod val="75000"/>
                  </a:schemeClr>
                </a:solidFill>
                <a:latin typeface="Times New Roman" panose="02020603050405020304" pitchFamily="18" charset="0"/>
                <a:cs typeface="Times New Roman" panose="02020603050405020304" pitchFamily="18" charset="0"/>
              </a:rPr>
              <a:t>I</a:t>
            </a:r>
            <a:r>
              <a:rPr lang="en-US" sz="6500" b="1" dirty="0">
                <a:solidFill>
                  <a:schemeClr val="accent6">
                    <a:lumMod val="75000"/>
                  </a:schemeClr>
                </a:solidFill>
                <a:latin typeface="Times New Roman" panose="02020603050405020304" pitchFamily="18" charset="0"/>
                <a:cs typeface="Times New Roman" panose="02020603050405020304" pitchFamily="18" charset="0"/>
              </a:rPr>
              <a:t>I</a:t>
            </a:r>
            <a:r>
              <a:rPr lang="en-VN" sz="6500" b="1">
                <a:solidFill>
                  <a:schemeClr val="accent6">
                    <a:lumMod val="75000"/>
                  </a:schemeClr>
                </a:solidFill>
                <a:latin typeface="Times New Roman" panose="02020603050405020304" pitchFamily="18" charset="0"/>
                <a:cs typeface="Times New Roman" panose="02020603050405020304" pitchFamily="18" charset="0"/>
              </a:rPr>
              <a:t>. </a:t>
            </a:r>
            <a:r>
              <a:rPr lang="en-VN" sz="6500" b="1" dirty="0">
                <a:solidFill>
                  <a:schemeClr val="accent6">
                    <a:lumMod val="75000"/>
                  </a:schemeClr>
                </a:solidFill>
                <a:latin typeface="Times New Roman" panose="02020603050405020304" pitchFamily="18" charset="0"/>
                <a:cs typeface="Times New Roman" panose="02020603050405020304" pitchFamily="18" charset="0"/>
              </a:rPr>
              <a:t>Đọc hiểu văn bản</a:t>
            </a:r>
          </a:p>
        </p:txBody>
      </p:sp>
    </p:spTree>
    <p:extLst>
      <p:ext uri="{BB962C8B-B14F-4D97-AF65-F5344CB8AC3E}">
        <p14:creationId xmlns:p14="http://schemas.microsoft.com/office/powerpoint/2010/main" val="3801478459"/>
      </p:ext>
    </p:extLst>
  </p:cSld>
  <p:clrMapOvr>
    <a:masterClrMapping/>
  </p:clrMapOvr>
  <p:transition spd="slow" advClick="0">
    <p:cover/>
  </p:transition>
</p:sld>
</file>

<file path=ppt/theme/theme1.xml><?xml version="1.0" encoding="utf-8"?>
<a:theme xmlns:a="http://schemas.openxmlformats.org/drawingml/2006/main" name="FunkyShapesVTI">
  <a:themeElements>
    <a:clrScheme name="AnalogousFromRegularSeedRightStep">
      <a:dk1>
        <a:srgbClr val="000000"/>
      </a:dk1>
      <a:lt1>
        <a:srgbClr val="FFFFFF"/>
      </a:lt1>
      <a:dk2>
        <a:srgbClr val="1A1E2F"/>
      </a:dk2>
      <a:lt2>
        <a:srgbClr val="F3F0F1"/>
      </a:lt2>
      <a:accent1>
        <a:srgbClr val="45B0A4"/>
      </a:accent1>
      <a:accent2>
        <a:srgbClr val="3B8DB1"/>
      </a:accent2>
      <a:accent3>
        <a:srgbClr val="4D6EC3"/>
      </a:accent3>
      <a:accent4>
        <a:srgbClr val="4E3EB2"/>
      </a:accent4>
      <a:accent5>
        <a:srgbClr val="8F4DC3"/>
      </a:accent5>
      <a:accent6>
        <a:srgbClr val="AE3BB1"/>
      </a:accent6>
      <a:hlink>
        <a:srgbClr val="BF3F4D"/>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2602</Words>
  <Application>Microsoft Office PowerPoint</Application>
  <PresentationFormat>Widescreen</PresentationFormat>
  <Paragraphs>151</Paragraphs>
  <Slides>22</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#9Slide05 SVNBulgary</vt:lpstr>
      <vt:lpstr>Arial</vt:lpstr>
      <vt:lpstr>Calibri</vt:lpstr>
      <vt:lpstr>Source Sans Pro</vt:lpstr>
      <vt:lpstr>Symbol</vt:lpstr>
      <vt:lpstr>Times New Roman</vt:lpstr>
      <vt:lpstr>Wingdings</vt:lpstr>
      <vt:lpstr>FunkyShapesVTI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Lê Thu Phương</cp:lastModifiedBy>
  <cp:revision>24</cp:revision>
  <dcterms:created xsi:type="dcterms:W3CDTF">2021-11-22T15:41:21Z</dcterms:created>
  <dcterms:modified xsi:type="dcterms:W3CDTF">2024-04-16T05:05:48Z</dcterms:modified>
</cp:coreProperties>
</file>