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1" r:id="rId1"/>
  </p:sldMasterIdLst>
  <p:sldIdLst>
    <p:sldId id="257" r:id="rId2"/>
    <p:sldId id="256" r:id="rId3"/>
    <p:sldId id="265" r:id="rId4"/>
    <p:sldId id="258" r:id="rId5"/>
    <p:sldId id="259" r:id="rId6"/>
    <p:sldId id="260"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48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2:04:07.539"/>
    </inkml:context>
    <inkml:brush xml:id="br0">
      <inkml:brushProperty name="width" value="0.05" units="cm"/>
      <inkml:brushProperty name="height" value="0.05" units="cm"/>
      <inkml:brushProperty name="color" value="#BB5B18"/>
      <inkml:brushProperty name="inkEffects" value="bronze"/>
      <inkml:brushProperty name="anchorX" value="-6864.95215"/>
      <inkml:brushProperty name="anchorY" value="-6847.50488"/>
      <inkml:brushProperty name="scaleFactor" value="0.5"/>
    </inkml:brush>
  </inkml:definitions>
  <inkml:trace contextRef="#ctx0" brushRef="#br0">1 0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2:03:46.422"/>
    </inkml:context>
    <inkml:brush xml:id="br0">
      <inkml:brushProperty name="width" value="0.05" units="cm"/>
      <inkml:brushProperty name="height" value="0.05" units="cm"/>
      <inkml:brushProperty name="color" value="#BB5B18"/>
      <inkml:brushProperty name="inkEffects" value="bronze"/>
      <inkml:brushProperty name="anchorX" value="-5171.61816"/>
      <inkml:brushProperty name="anchorY" value="-5154.17188"/>
      <inkml:brushProperty name="scaleFactor" value="0.5"/>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2:04:10.642"/>
    </inkml:context>
    <inkml:brush xml:id="br0">
      <inkml:brushProperty name="width" value="0.05" units="cm"/>
      <inkml:brushProperty name="height" value="0.05" units="cm"/>
      <inkml:brushProperty name="color" value="#BB5B18"/>
      <inkml:brushProperty name="inkEffects" value="bronze"/>
      <inkml:brushProperty name="anchorX" value="-7711.61865"/>
      <inkml:brushProperty name="anchorY" value="-7694.17139"/>
      <inkml:brushProperty name="scaleFactor" value="0.5"/>
    </inkml:brush>
  </inkml:definitions>
  <inkml:trace contextRef="#ctx0" brushRef="#br0">0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14:49:30.145"/>
    </inkml:context>
    <inkml:brush xml:id="br0">
      <inkml:brushProperty name="width" value="0.05" units="cm"/>
      <inkml:brushProperty name="height" value="0.05" units="cm"/>
    </inkml:brush>
  </inkml:definitions>
  <inkml:trace contextRef="#ctx0" brushRef="#br0">1 0 24575,'7'0'0,"8"7"0,3 2-8191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14:49:33.846"/>
    </inkml:context>
    <inkml:brush xml:id="br0">
      <inkml:brushProperty name="width" value="0.05" units="cm"/>
      <inkml:brushProperty name="height" value="0.05" units="cm"/>
    </inkml:brush>
  </inkml:definitions>
  <inkml:trace contextRef="#ctx0" brushRef="#br0">0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2:03:38.604"/>
    </inkml:context>
    <inkml:brush xml:id="br0">
      <inkml:brushProperty name="width" value="0.05" units="cm"/>
      <inkml:brushProperty name="height" value="0.05" units="cm"/>
      <inkml:brushProperty name="color" value="#BB5B18"/>
      <inkml:brushProperty name="inkEffects" value="bronze"/>
      <inkml:brushProperty name="anchorX" value="-901.93896"/>
      <inkml:brushProperty name="anchorY" value="-920.83801"/>
      <inkml:brushProperty name="scaleFactor" value="0.5"/>
    </inkml:brush>
  </inkml:definitions>
  <inkml:trace contextRef="#ctx0" brushRef="#br0">1 0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2:03:40.353"/>
    </inkml:context>
    <inkml:brush xml:id="br0">
      <inkml:brushProperty name="width" value="0.05" units="cm"/>
      <inkml:brushProperty name="height" value="0.05" units="cm"/>
      <inkml:brushProperty name="color" value="#BB5B18"/>
      <inkml:brushProperty name="inkEffects" value="bronze"/>
      <inkml:brushProperty name="anchorX" value="-1748.60571"/>
      <inkml:brushProperty name="anchorY" value="-1767.50476"/>
      <inkml:brushProperty name="scaleFactor" value="0.5"/>
    </inkml:brush>
  </inkml:definitions>
  <inkml:trace contextRef="#ctx0" brushRef="#br0">1 0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2:03:42.096"/>
    </inkml:context>
    <inkml:brush xml:id="br0">
      <inkml:brushProperty name="width" value="0.05" units="cm"/>
      <inkml:brushProperty name="height" value="0.05" units="cm"/>
      <inkml:brushProperty name="color" value="#BB5B18"/>
      <inkml:brushProperty name="inkEffects" value="bronze"/>
      <inkml:brushProperty name="anchorX" value="-2595.27246"/>
      <inkml:brushProperty name="anchorY" value="-2614.17139"/>
      <inkml:brushProperty name="scaleFactor" value="0.5"/>
    </inkml:brush>
  </inkml:definitions>
  <inkml:trace contextRef="#ctx0" brushRef="#br0">0 0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2:03:42.789"/>
    </inkml:context>
    <inkml:brush xml:id="br0">
      <inkml:brushProperty name="width" value="0.05" units="cm"/>
      <inkml:brushProperty name="height" value="0.05" units="cm"/>
      <inkml:brushProperty name="color" value="#BB5B18"/>
      <inkml:brushProperty name="inkEffects" value="bronze"/>
      <inkml:brushProperty name="anchorX" value="-3441.93921"/>
      <inkml:brushProperty name="anchorY" value="-3460.83789"/>
      <inkml:brushProperty name="scaleFactor" value="0.5"/>
    </inkml:brush>
  </inkml:definitions>
  <inkml:trace contextRef="#ctx0" brushRef="#br0">0 0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2:03:45.719"/>
    </inkml:context>
    <inkml:brush xml:id="br0">
      <inkml:brushProperty name="width" value="0.05" units="cm"/>
      <inkml:brushProperty name="height" value="0.05" units="cm"/>
      <inkml:brushProperty name="color" value="#BB5B18"/>
      <inkml:brushProperty name="inkEffects" value="bronze"/>
      <inkml:brushProperty name="anchorX" value="-4288.60596"/>
      <inkml:brushProperty name="anchorY" value="-4307.50488"/>
      <inkml:brushProperty name="scaleFactor" value="0.5"/>
    </inkml:brush>
  </inkml:definitions>
  <inkml:trace contextRef="#ctx0" brushRef="#br0">0 0 24575,'0'0'0,"6"0"0,10 0 0,-2 0 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239AEF62-8B86-45BD-A583-3F0925242D8C}" type="datetimeFigureOut">
              <a:rPr lang="en-US" smtClean="0"/>
              <a:t>12/29/2023</a:t>
            </a:fld>
            <a:endParaRPr lang="en-US"/>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2273835D-BA7F-4BD0-9DA8-B89B00423764}" type="slidenum">
              <a:rPr lang="en-US" smtClean="0"/>
              <a:t>‹#›</a:t>
            </a:fld>
            <a:endParaRPr lang="en-US"/>
          </a:p>
        </p:txBody>
      </p:sp>
    </p:spTree>
    <p:extLst>
      <p:ext uri="{BB962C8B-B14F-4D97-AF65-F5344CB8AC3E}">
        <p14:creationId xmlns:p14="http://schemas.microsoft.com/office/powerpoint/2010/main" val="281574324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AEF62-8B86-45BD-A583-3F0925242D8C}"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3835D-BA7F-4BD0-9DA8-B89B00423764}" type="slidenum">
              <a:rPr lang="en-US" smtClean="0"/>
              <a:t>‹#›</a:t>
            </a:fld>
            <a:endParaRPr lang="en-US"/>
          </a:p>
        </p:txBody>
      </p:sp>
    </p:spTree>
    <p:extLst>
      <p:ext uri="{BB962C8B-B14F-4D97-AF65-F5344CB8AC3E}">
        <p14:creationId xmlns:p14="http://schemas.microsoft.com/office/powerpoint/2010/main" val="3228923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AEF62-8B86-45BD-A583-3F0925242D8C}"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3835D-BA7F-4BD0-9DA8-B89B00423764}" type="slidenum">
              <a:rPr lang="en-US" smtClean="0"/>
              <a:t>‹#›</a:t>
            </a:fld>
            <a:endParaRPr lang="en-US"/>
          </a:p>
        </p:txBody>
      </p:sp>
    </p:spTree>
    <p:extLst>
      <p:ext uri="{BB962C8B-B14F-4D97-AF65-F5344CB8AC3E}">
        <p14:creationId xmlns:p14="http://schemas.microsoft.com/office/powerpoint/2010/main" val="608961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AEF62-8B86-45BD-A583-3F0925242D8C}"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3835D-BA7F-4BD0-9DA8-B89B00423764}" type="slidenum">
              <a:rPr lang="en-US" smtClean="0"/>
              <a:t>‹#›</a:t>
            </a:fld>
            <a:endParaRPr lang="en-US"/>
          </a:p>
        </p:txBody>
      </p:sp>
    </p:spTree>
    <p:extLst>
      <p:ext uri="{BB962C8B-B14F-4D97-AF65-F5344CB8AC3E}">
        <p14:creationId xmlns:p14="http://schemas.microsoft.com/office/powerpoint/2010/main" val="3960095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239AEF62-8B86-45BD-A583-3F0925242D8C}" type="datetimeFigureOut">
              <a:rPr lang="en-US" smtClean="0"/>
              <a:t>12/29/2023</a:t>
            </a:fld>
            <a:endParaRPr lang="en-US"/>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2080"/>
            <a:ext cx="2112264" cy="228600"/>
          </a:xfrm>
        </p:spPr>
        <p:txBody>
          <a:bodyPr/>
          <a:lstStyle/>
          <a:p>
            <a:fld id="{2273835D-BA7F-4BD0-9DA8-B89B00423764}" type="slidenum">
              <a:rPr lang="en-US" smtClean="0"/>
              <a:t>‹#›</a:t>
            </a:fld>
            <a:endParaRPr lang="en-US"/>
          </a:p>
        </p:txBody>
      </p:sp>
    </p:spTree>
    <p:extLst>
      <p:ext uri="{BB962C8B-B14F-4D97-AF65-F5344CB8AC3E}">
        <p14:creationId xmlns:p14="http://schemas.microsoft.com/office/powerpoint/2010/main" val="255932495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9AEF62-8B86-45BD-A583-3F0925242D8C}" type="datetimeFigureOut">
              <a:rPr lang="en-US" smtClean="0"/>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3835D-BA7F-4BD0-9DA8-B89B00423764}" type="slidenum">
              <a:rPr lang="en-US" smtClean="0"/>
              <a:t>‹#›</a:t>
            </a:fld>
            <a:endParaRPr lang="en-US"/>
          </a:p>
        </p:txBody>
      </p:sp>
    </p:spTree>
    <p:extLst>
      <p:ext uri="{BB962C8B-B14F-4D97-AF65-F5344CB8AC3E}">
        <p14:creationId xmlns:p14="http://schemas.microsoft.com/office/powerpoint/2010/main" val="3816544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9AEF62-8B86-45BD-A583-3F0925242D8C}" type="datetimeFigureOut">
              <a:rPr lang="en-US" smtClean="0"/>
              <a:t>12/29/2023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73835D-BA7F-4BD0-9DA8-B89B00423764}" type="slidenum">
              <a:rPr lang="en-US" smtClean="0"/>
              <a:t>‹#›</a:t>
            </a:fld>
            <a:endParaRPr lang="en-US"/>
          </a:p>
        </p:txBody>
      </p:sp>
    </p:spTree>
    <p:extLst>
      <p:ext uri="{BB962C8B-B14F-4D97-AF65-F5344CB8AC3E}">
        <p14:creationId xmlns:p14="http://schemas.microsoft.com/office/powerpoint/2010/main" val="2369492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9AEF62-8B86-45BD-A583-3F0925242D8C}" type="datetimeFigureOut">
              <a:rPr lang="en-US" smtClean="0"/>
              <a:t>12/29/2023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73835D-BA7F-4BD0-9DA8-B89B00423764}" type="slidenum">
              <a:rPr lang="en-US" smtClean="0"/>
              <a:t>‹#›</a:t>
            </a:fld>
            <a:endParaRPr lang="en-US"/>
          </a:p>
        </p:txBody>
      </p:sp>
    </p:spTree>
    <p:extLst>
      <p:ext uri="{BB962C8B-B14F-4D97-AF65-F5344CB8AC3E}">
        <p14:creationId xmlns:p14="http://schemas.microsoft.com/office/powerpoint/2010/main" val="77336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AEF62-8B86-45BD-A583-3F0925242D8C}" type="datetimeFigureOut">
              <a:rPr lang="en-US" smtClean="0"/>
              <a:t>12/29/2023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73835D-BA7F-4BD0-9DA8-B89B00423764}" type="slidenum">
              <a:rPr lang="en-US" smtClean="0"/>
              <a:t>‹#›</a:t>
            </a:fld>
            <a:endParaRPr lang="en-US"/>
          </a:p>
        </p:txBody>
      </p:sp>
    </p:spTree>
    <p:extLst>
      <p:ext uri="{BB962C8B-B14F-4D97-AF65-F5344CB8AC3E}">
        <p14:creationId xmlns:p14="http://schemas.microsoft.com/office/powerpoint/2010/main" val="3587167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39AEF62-8B86-45BD-A583-3F0925242D8C}" type="datetimeFigureOut">
              <a:rPr lang="en-US" smtClean="0"/>
              <a:t>12/29/2023</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6728" y="6227064"/>
            <a:ext cx="1463040" cy="256032"/>
          </a:xfrm>
        </p:spPr>
        <p:txBody>
          <a:bodyPr/>
          <a:lstStyle/>
          <a:p>
            <a:fld id="{2273835D-BA7F-4BD0-9DA8-B89B00423764}"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8704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239AEF62-8B86-45BD-A583-3F0925242D8C}" type="datetimeFigureOut">
              <a:rPr lang="en-US" smtClean="0"/>
              <a:t>12/29/2023</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2273835D-BA7F-4BD0-9DA8-B89B00423764}"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3330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239AEF62-8B86-45BD-A583-3F0925242D8C}" type="datetimeFigureOut">
              <a:rPr lang="en-US" smtClean="0"/>
              <a:t>12/29/2023</a:t>
            </a:fld>
            <a:endParaRPr lang="en-US"/>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2273835D-BA7F-4BD0-9DA8-B89B00423764}" type="slidenum">
              <a:rPr lang="en-US" smtClean="0"/>
              <a:t>‹#›</a:t>
            </a:fld>
            <a:endParaRPr lang="en-US"/>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1888262032"/>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jpeg"/><Relationship Id="rId10" Type="http://schemas.openxmlformats.org/officeDocument/2006/relationships/image" Target="../media/image8.png"/><Relationship Id="rId4" Type="http://schemas.openxmlformats.org/officeDocument/2006/relationships/image" Target="../media/image3.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customXml" Target="../ink/ink2.xml"/><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image" Target="../media/image11.png"/><Relationship Id="rId5" Type="http://schemas.openxmlformats.org/officeDocument/2006/relationships/image" Target="../media/image11.jpeg"/><Relationship Id="rId10" Type="http://schemas.openxmlformats.org/officeDocument/2006/relationships/customXml" Target="../ink/ink1.xml"/><Relationship Id="rId4" Type="http://schemas.openxmlformats.org/officeDocument/2006/relationships/image" Target="../media/image7.pn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3.jpeg"/><Relationship Id="rId7" Type="http://schemas.openxmlformats.org/officeDocument/2006/relationships/image" Target="../media/image8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hyperlink" Target="https://www.flickr.com/photos/13476480@N07/37422585876/" TargetMode="External"/><Relationship Id="rId10" Type="http://schemas.openxmlformats.org/officeDocument/2006/relationships/audio" Target="../media/audio1.wav"/><Relationship Id="rId4" Type="http://schemas.openxmlformats.org/officeDocument/2006/relationships/image" Target="../media/image14.jpg"/><Relationship Id="rId9" Type="http://schemas.openxmlformats.org/officeDocument/2006/relationships/image" Target="../media/image90.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hyperlink" Target="https://openclipart.org/detail/193203/office-desk" TargetMode="Externa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customXml" Target="../ink/ink10.xml"/><Relationship Id="rId3" Type="http://schemas.openxmlformats.org/officeDocument/2006/relationships/customXml" Target="../ink/ink5.xml"/><Relationship Id="rId7" Type="http://schemas.openxmlformats.org/officeDocument/2006/relationships/customXml" Target="../ink/ink7.xml"/><Relationship Id="rId12" Type="http://schemas.openxmlformats.org/officeDocument/2006/relationships/image" Target="../media/image240.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10.png"/><Relationship Id="rId11" Type="http://schemas.openxmlformats.org/officeDocument/2006/relationships/customXml" Target="../ink/ink9.xml"/><Relationship Id="rId5" Type="http://schemas.openxmlformats.org/officeDocument/2006/relationships/customXml" Target="../ink/ink6.xml"/><Relationship Id="rId10" Type="http://schemas.openxmlformats.org/officeDocument/2006/relationships/image" Target="../media/image230.png"/><Relationship Id="rId4" Type="http://schemas.openxmlformats.org/officeDocument/2006/relationships/image" Target="../media/image20.png"/><Relationship Id="rId9" Type="http://schemas.openxmlformats.org/officeDocument/2006/relationships/customXml" Target="../ink/ink8.xml"/><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77119140-B966-4EB6-8C52-4A46DADBE1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5639"/>
            <a:ext cx="12192000" cy="7696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2468123-4F38-69ED-BD7F-45C195B6CC79}"/>
              </a:ext>
            </a:extLst>
          </p:cNvPr>
          <p:cNvSpPr>
            <a:spLocks noGrp="1"/>
          </p:cNvSpPr>
          <p:nvPr>
            <p:ph type="title"/>
          </p:nvPr>
        </p:nvSpPr>
        <p:spPr>
          <a:xfrm>
            <a:off x="1190626" y="764345"/>
            <a:ext cx="7477124" cy="6093655"/>
          </a:xfrm>
        </p:spPr>
        <p:txBody>
          <a:bodyPr>
            <a:normAutofit/>
          </a:bodyPr>
          <a:lstStyle/>
          <a:p>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Để</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ca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ngợi</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vị</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tướng</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lỗi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lạc</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nhất</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của</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các</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thời</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đại</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Võ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Nguyên</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Giáp</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hôm</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nay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thư</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viện</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trường</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THCS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Yên</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Viên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trân</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trọng</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giới</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thiệu</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tới</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thầy</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cô</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và</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các</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bạn</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cuốn</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sách</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Đường</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lối</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chiến</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tranh</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nhân</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dân</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trong</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tư</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duy</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quân</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sự</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Võ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Nguyên</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Giáp</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của</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tác</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giả</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Đông</a:t>
            </a:r>
            <a:r>
              <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744857"/>
                </a:solidFill>
                <a:latin typeface="Times New Roman" panose="02020603050405020304" pitchFamily="18" charset="0"/>
                <a:ea typeface="Cambria" panose="02040503050406030204" pitchFamily="18" charset="0"/>
                <a:cs typeface="Times New Roman" panose="02020603050405020304" pitchFamily="18" charset="0"/>
              </a:rPr>
              <a:t>Phương</a:t>
            </a:r>
            <a:endParaRPr lang="en-US" sz="3600" dirty="0">
              <a:solidFill>
                <a:srgbClr val="744857"/>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3" name="Picture 8" descr="Người học trò xuất sắc của Chủ tịch Hồ Chí Minh | baotintuc.vn">
            <a:extLst>
              <a:ext uri="{FF2B5EF4-FFF2-40B4-BE49-F238E27FC236}">
                <a16:creationId xmlns:a16="http://schemas.microsoft.com/office/drawing/2014/main" id="{81F1B9DA-1736-A109-44F1-BC76073696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58193">
            <a:off x="12191703" y="6231765"/>
            <a:ext cx="3941007" cy="26312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Những lời nói không thể nào quên của Đại tướng Võ Nguyên Giáp">
            <a:extLst>
              <a:ext uri="{FF2B5EF4-FFF2-40B4-BE49-F238E27FC236}">
                <a16:creationId xmlns:a16="http://schemas.microsoft.com/office/drawing/2014/main" id="{925277F3-9A76-46EB-951E-1534EDF3EA5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7345" b="99718" l="6356" r="89831">
                        <a14:foregroundMark x1="43856" y1="26271" x2="35835" y2="14647"/>
                        <a14:foregroundMark x1="29237" y1="45480" x2="12924" y2="77119"/>
                        <a14:foregroundMark x1="12924" y1="77119" x2="33686" y2="79944"/>
                        <a14:foregroundMark x1="33686" y1="79944" x2="37288" y2="92938"/>
                        <a14:foregroundMark x1="56568" y1="77401" x2="61653" y2="98588"/>
                        <a14:foregroundMark x1="61653" y1="98588" x2="61653" y2="98588"/>
                        <a14:foregroundMark x1="58263" y1="96328" x2="25212" y2="99718"/>
                        <a14:foregroundMark x1="10381" y1="76271" x2="6356" y2="91808"/>
                        <a14:foregroundMark x1="6356" y1="91808" x2="9110" y2="92938"/>
                        <a14:foregroundMark x1="28390" y1="26836" x2="29873" y2="40395"/>
                        <a14:foregroundMark x1="46275" y1="19045" x2="48305" y2="19209"/>
                        <a14:foregroundMark x1="34322" y1="18079" x2="44196" y2="18877"/>
                        <a14:foregroundMark x1="48305" y1="19209" x2="49788" y2="22881"/>
                        <a14:foregroundMark x1="45339" y1="20904" x2="37272" y2="13989"/>
                        <a14:foregroundMark x1="33263" y1="21186" x2="38955" y2="13958"/>
                        <a14:foregroundMark x1="38770" y1="11244" x2="36927" y2="11981"/>
                        <a14:foregroundMark x1="36713" y1="12596" x2="37822" y2="12233"/>
                        <a14:foregroundMark x1="38475" y1="10544" x2="37241" y2="11080"/>
                        <a14:foregroundMark x1="38985" y1="11757" x2="30932" y2="12147"/>
                        <a14:foregroundMark x1="42585" y1="11582" x2="41542" y2="11633"/>
                        <a14:foregroundMark x1="30932" y1="12147" x2="29661" y2="16384"/>
                        <a14:foregroundMark x1="29449" y1="16949" x2="37923" y2="9234"/>
                        <a14:foregroundMark x1="38140" y1="9749" x2="29873" y2="13277"/>
                        <a14:foregroundMark x1="40466" y1="8757" x2="40352" y2="8805"/>
                        <a14:foregroundMark x1="29873" y1="13277" x2="28390" y2="21186"/>
                        <a14:foregroundMark x1="30297" y1="12712" x2="34746" y2="9605"/>
                        <a14:foregroundMark x1="37076" y1="8757" x2="37663" y2="8615"/>
                        <a14:foregroundMark x1="33898" y1="9887" x2="36229" y2="8192"/>
                        <a14:backgroundMark x1="43067" y1="9448" x2="49364" y2="14972"/>
                        <a14:backgroundMark x1="44492" y1="11017" x2="43008" y2="9887"/>
                        <a14:backgroundMark x1="43644" y1="9040" x2="42161" y2="7345"/>
                        <a14:backgroundMark x1="39619" y1="7062" x2="36653" y2="6215"/>
                        <a14:backgroundMark x1="41949" y1="7627" x2="43432" y2="9887"/>
                      </a14:backgroundRemoval>
                    </a14:imgEffect>
                  </a14:imgLayer>
                </a14:imgProps>
              </a:ext>
              <a:ext uri="{28A0092B-C50C-407E-A947-70E740481C1C}">
                <a14:useLocalDpi xmlns:a14="http://schemas.microsoft.com/office/drawing/2010/main" val="0"/>
              </a:ext>
            </a:extLst>
          </a:blip>
          <a:srcRect/>
          <a:stretch>
            <a:fillRect/>
          </a:stretch>
        </p:blipFill>
        <p:spPr bwMode="auto">
          <a:xfrm>
            <a:off x="-3848100" y="2416717"/>
            <a:ext cx="4495800" cy="33718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Kỷ niệm 110 năm Ngày sinh Đại tướng Võ Nguyên Giáp (25/8/1911 - 25/8/2021):  Người học trò xuất sắc của của Chủ tịch Hồ Chí Minh, “Vị tướng huyền thoại”  của dân">
            <a:extLst>
              <a:ext uri="{FF2B5EF4-FFF2-40B4-BE49-F238E27FC236}">
                <a16:creationId xmlns:a16="http://schemas.microsoft.com/office/drawing/2014/main" id="{0B3CD366-6783-CFDE-86C2-437748570F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6658" y="7229275"/>
            <a:ext cx="5476116" cy="43823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684DD30-E854-5B4A-FD5C-D72BC085683E}"/>
              </a:ext>
            </a:extLst>
          </p:cNvPr>
          <p:cNvPicPr>
            <a:picLocks noChangeAspect="1"/>
          </p:cNvPicPr>
          <p:nvPr/>
        </p:nvPicPr>
        <p:blipFill>
          <a:blip r:embed="rId9"/>
          <a:stretch>
            <a:fillRect/>
          </a:stretch>
        </p:blipFill>
        <p:spPr>
          <a:xfrm>
            <a:off x="12620624" y="2582426"/>
            <a:ext cx="3285744" cy="2616591"/>
          </a:xfrm>
          <a:prstGeom prst="rect">
            <a:avLst/>
          </a:prstGeom>
        </p:spPr>
      </p:pic>
      <p:pic>
        <p:nvPicPr>
          <p:cNvPr id="13" name="TruongsondongTruongsontay-ThienLam_azaz">
            <a:hlinkClick r:id="" action="ppaction://media"/>
            <a:extLst>
              <a:ext uri="{FF2B5EF4-FFF2-40B4-BE49-F238E27FC236}">
                <a16:creationId xmlns:a16="http://schemas.microsoft.com/office/drawing/2014/main" id="{6F3861AE-D171-B20F-5AE9-3B4D56B1901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46126" y="2822677"/>
            <a:ext cx="406400" cy="406400"/>
          </a:xfrm>
          <a:prstGeom prst="rect">
            <a:avLst/>
          </a:prstGeom>
        </p:spPr>
      </p:pic>
      <p:pic>
        <p:nvPicPr>
          <p:cNvPr id="11" name="Content Placeholder 10">
            <a:extLst>
              <a:ext uri="{FF2B5EF4-FFF2-40B4-BE49-F238E27FC236}">
                <a16:creationId xmlns:a16="http://schemas.microsoft.com/office/drawing/2014/main" id="{085834F9-43AE-E940-7282-43F684ABD595}"/>
              </a:ext>
            </a:extLst>
          </p:cNvPr>
          <p:cNvPicPr>
            <a:picLocks noGrp="1" noChangeAspect="1"/>
          </p:cNvPicPr>
          <p:nvPr>
            <p:ph idx="1"/>
          </p:nvPr>
        </p:nvPicPr>
        <p:blipFill>
          <a:blip r:embed="rId11"/>
          <a:stretch>
            <a:fillRect/>
          </a:stretch>
        </p:blipFill>
        <p:spPr>
          <a:xfrm rot="472822">
            <a:off x="8359029" y="1626343"/>
            <a:ext cx="2635827" cy="3932237"/>
          </a:xfrm>
        </p:spPr>
      </p:pic>
    </p:spTree>
    <p:extLst>
      <p:ext uri="{BB962C8B-B14F-4D97-AF65-F5344CB8AC3E}">
        <p14:creationId xmlns:p14="http://schemas.microsoft.com/office/powerpoint/2010/main" val="377214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16" presetClass="entr" presetSubtype="21"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barn(inVertical)">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repeatCount="indefinite" fill="hold" display="0">
                  <p:stCondLst>
                    <p:cond delay="indefinite"/>
                  </p:stCondLst>
                  <p:endCondLst>
                    <p:cond evt="onStopAudio" delay="0">
                      <p:tgtEl>
                        <p:sldTgt/>
                      </p:tgtEl>
                    </p:cond>
                  </p:endCondLst>
                </p:cTn>
                <p:tgtEl>
                  <p:spTgt spid="13"/>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Đại tướng Võ Nguyên Giáp - Người chiến sĩ cách mạng kiên trung, người học  trò xuất sắc và gần gũi của Chủ tịch Hồ Chí Minh">
            <a:extLst>
              <a:ext uri="{FF2B5EF4-FFF2-40B4-BE49-F238E27FC236}">
                <a16:creationId xmlns:a16="http://schemas.microsoft.com/office/drawing/2014/main" id="{C8E3A944-F4E0-B1FB-8706-56449EB33C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208" y="-1243167"/>
            <a:ext cx="3415093" cy="25085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gười học trò xuất sắc của Chủ tịch Hồ Chí Minh | baotintuc.vn">
            <a:extLst>
              <a:ext uri="{FF2B5EF4-FFF2-40B4-BE49-F238E27FC236}">
                <a16:creationId xmlns:a16="http://schemas.microsoft.com/office/drawing/2014/main" id="{52BC559F-3F59-DD1B-7DFA-6AB5C4648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958193">
            <a:off x="-701337" y="-652361"/>
            <a:ext cx="3941007" cy="26312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Beveled 4">
            <a:extLst>
              <a:ext uri="{FF2B5EF4-FFF2-40B4-BE49-F238E27FC236}">
                <a16:creationId xmlns:a16="http://schemas.microsoft.com/office/drawing/2014/main" id="{C5BC4E9B-3B23-09BF-055C-EB1782FE3CDD}"/>
              </a:ext>
            </a:extLst>
          </p:cNvPr>
          <p:cNvSpPr/>
          <p:nvPr/>
        </p:nvSpPr>
        <p:spPr>
          <a:xfrm>
            <a:off x="2821577" y="120280"/>
            <a:ext cx="6048580" cy="1003126"/>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2" name="Title 1">
            <a:extLst>
              <a:ext uri="{FF2B5EF4-FFF2-40B4-BE49-F238E27FC236}">
                <a16:creationId xmlns:a16="http://schemas.microsoft.com/office/drawing/2014/main" id="{AA5F22AB-F2FE-1D71-538D-1B9649F16E2B}"/>
              </a:ext>
            </a:extLst>
          </p:cNvPr>
          <p:cNvSpPr>
            <a:spLocks noGrp="1"/>
          </p:cNvSpPr>
          <p:nvPr>
            <p:ph type="ctrTitle"/>
          </p:nvPr>
        </p:nvSpPr>
        <p:spPr>
          <a:xfrm>
            <a:off x="1850193" y="1867463"/>
            <a:ext cx="8191500" cy="3333748"/>
          </a:xfrm>
        </p:spPr>
        <p:txBody>
          <a:bodyPr>
            <a:normAutofit/>
          </a:bodyPr>
          <a:lstStyle/>
          <a:p>
            <a:pPr algn="ctr">
              <a:lnSpc>
                <a:spcPts val="5174"/>
              </a:lnSpc>
            </a:pPr>
            <a:r>
              <a:rPr lang="en-US" sz="3200" b="1" dirty="0">
                <a:solidFill>
                  <a:srgbClr val="744857"/>
                </a:solidFill>
                <a:latin typeface="Times New Roman" panose="02020603050405020304" pitchFamily="18" charset="0"/>
                <a:cs typeface="Times New Roman" panose="02020603050405020304" pitchFamily="18" charset="0"/>
              </a:rPr>
              <a:t>GIỚI THIỆU SÁCH THÁNG 12 </a:t>
            </a:r>
            <a:br>
              <a:rPr lang="en-US" sz="3200" b="1" dirty="0">
                <a:solidFill>
                  <a:srgbClr val="744857"/>
                </a:solidFill>
                <a:latin typeface="Montserrat" panose="00000500000000000000" pitchFamily="2" charset="0"/>
              </a:rPr>
            </a:br>
            <a:r>
              <a:rPr lang="en-US" sz="3200" b="1" dirty="0">
                <a:solidFill>
                  <a:srgbClr val="744857"/>
                </a:solidFill>
                <a:latin typeface="Times New Roman" panose="02020603050405020304" pitchFamily="18" charset="0"/>
                <a:cs typeface="Times New Roman" panose="02020603050405020304" pitchFamily="18" charset="0"/>
              </a:rPr>
              <a:t>NĂM HỌC 2023-2024</a:t>
            </a:r>
            <a:br>
              <a:rPr lang="en-US" sz="3100" dirty="0">
                <a:solidFill>
                  <a:schemeClr val="accent6"/>
                </a:solidFill>
                <a:latin typeface="Times New Roman" panose="02020603050405020304" pitchFamily="18" charset="0"/>
                <a:cs typeface="Times New Roman" panose="02020603050405020304" pitchFamily="18" charset="0"/>
              </a:rPr>
            </a:br>
            <a:br>
              <a:rPr lang="en-US" sz="3100" u="sng" dirty="0">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3700" u="sng" dirty="0">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2700"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Subtitle 2">
            <a:extLst>
              <a:ext uri="{FF2B5EF4-FFF2-40B4-BE49-F238E27FC236}">
                <a16:creationId xmlns:a16="http://schemas.microsoft.com/office/drawing/2014/main" id="{BB777C50-AAA0-F628-D1F4-A6315A7B34A0}"/>
              </a:ext>
            </a:extLst>
          </p:cNvPr>
          <p:cNvSpPr>
            <a:spLocks noGrp="1"/>
          </p:cNvSpPr>
          <p:nvPr>
            <p:ph type="subTitle" idx="1"/>
          </p:nvPr>
        </p:nvSpPr>
        <p:spPr>
          <a:xfrm rot="10800000" flipV="1">
            <a:off x="2945558" y="224088"/>
            <a:ext cx="5806556" cy="688268"/>
          </a:xfrm>
        </p:spPr>
        <p:style>
          <a:lnRef idx="2">
            <a:schemeClr val="dk1"/>
          </a:lnRef>
          <a:fillRef idx="1">
            <a:schemeClr val="lt1"/>
          </a:fillRef>
          <a:effectRef idx="0">
            <a:schemeClr val="dk1"/>
          </a:effectRef>
          <a:fontRef idx="minor">
            <a:schemeClr val="dk1"/>
          </a:fontRef>
        </p:style>
        <p:txBody>
          <a:bodyPr>
            <a:normAutofit/>
          </a:bodyPr>
          <a:lstStyle/>
          <a:p>
            <a:pPr algn="ctr"/>
            <a:r>
              <a:rPr lang="en-US" b="1" dirty="0">
                <a:solidFill>
                  <a:schemeClr val="tx2">
                    <a:lumMod val="50000"/>
                  </a:schemeClr>
                </a:solidFill>
                <a:latin typeface="Times New Roman" panose="02020603050405020304" pitchFamily="18" charset="0"/>
                <a:ea typeface="Segoe UI Black" panose="020B0A02040204020203" pitchFamily="34" charset="0"/>
                <a:cs typeface="Times New Roman" panose="02020603050405020304" pitchFamily="18" charset="0"/>
              </a:rPr>
              <a:t>UBND NHÂN DÂN HUYỆN GIA </a:t>
            </a:r>
            <a:r>
              <a:rPr lang="vi-VN" b="1" dirty="0">
                <a:solidFill>
                  <a:schemeClr val="tx2">
                    <a:lumMod val="50000"/>
                  </a:schemeClr>
                </a:solidFill>
                <a:latin typeface="Times New Roman" panose="02020603050405020304" pitchFamily="18" charset="0"/>
                <a:ea typeface="Segoe UI Black" panose="020B0A02040204020203" pitchFamily="34" charset="0"/>
                <a:cs typeface="Times New Roman" panose="02020603050405020304" pitchFamily="18" charset="0"/>
              </a:rPr>
              <a:t>LÂM</a:t>
            </a:r>
          </a:p>
          <a:p>
            <a:pPr algn="ctr"/>
            <a:r>
              <a:rPr lang="vi-VN" b="1" dirty="0">
                <a:solidFill>
                  <a:schemeClr val="tx2">
                    <a:lumMod val="50000"/>
                  </a:schemeClr>
                </a:solidFill>
                <a:latin typeface="Times New Roman" panose="02020603050405020304" pitchFamily="18" charset="0"/>
                <a:ea typeface="Segoe UI Black" panose="020B0A02040204020203" pitchFamily="34" charset="0"/>
                <a:cs typeface="Times New Roman" panose="02020603050405020304" pitchFamily="18" charset="0"/>
              </a:rPr>
              <a:t>Trường  THCS Yên Viên</a:t>
            </a:r>
          </a:p>
          <a:p>
            <a:pPr algn="ctr"/>
            <a:endParaRPr lang="en-US" sz="1400" dirty="0">
              <a:latin typeface="Corbel" panose="020B0503020204020204" pitchFamily="34" charset="0"/>
            </a:endParaRPr>
          </a:p>
        </p:txBody>
      </p:sp>
      <p:pic>
        <p:nvPicPr>
          <p:cNvPr id="15" name="Picture 14">
            <a:extLst>
              <a:ext uri="{FF2B5EF4-FFF2-40B4-BE49-F238E27FC236}">
                <a16:creationId xmlns:a16="http://schemas.microsoft.com/office/drawing/2014/main" id="{436DAD75-F5AC-06EC-3177-56F1C6E56CC8}"/>
              </a:ext>
            </a:extLst>
          </p:cNvPr>
          <p:cNvPicPr>
            <a:picLocks noChangeAspect="1"/>
          </p:cNvPicPr>
          <p:nvPr/>
        </p:nvPicPr>
        <p:blipFill>
          <a:blip r:embed="rId4"/>
          <a:stretch>
            <a:fillRect/>
          </a:stretch>
        </p:blipFill>
        <p:spPr>
          <a:xfrm>
            <a:off x="8906256" y="4241409"/>
            <a:ext cx="3285744" cy="2616591"/>
          </a:xfrm>
          <a:prstGeom prst="rect">
            <a:avLst/>
          </a:prstGeom>
        </p:spPr>
      </p:pic>
      <p:sp>
        <p:nvSpPr>
          <p:cNvPr id="4" name="TextBox 3">
            <a:extLst>
              <a:ext uri="{FF2B5EF4-FFF2-40B4-BE49-F238E27FC236}">
                <a16:creationId xmlns:a16="http://schemas.microsoft.com/office/drawing/2014/main" id="{9954B718-D9FE-4749-AF64-D181F21809D4}"/>
              </a:ext>
            </a:extLst>
          </p:cNvPr>
          <p:cNvSpPr txBox="1"/>
          <p:nvPr/>
        </p:nvSpPr>
        <p:spPr>
          <a:xfrm>
            <a:off x="1850193" y="3171825"/>
            <a:ext cx="8327269" cy="1569660"/>
          </a:xfrm>
          <a:prstGeom prst="rect">
            <a:avLst/>
          </a:prstGeom>
          <a:noFill/>
        </p:spPr>
        <p:txBody>
          <a:bodyPr wrap="square">
            <a:spAutoFit/>
          </a:bodyPr>
          <a:lstStyle/>
          <a:p>
            <a:pPr algn="ctr"/>
            <a:r>
              <a:rPr lang="en-US" sz="2400" dirty="0" err="1">
                <a:latin typeface="Times New Roman" panose="02020603050405020304" pitchFamily="18" charset="0"/>
                <a:cs typeface="Times New Roman" panose="02020603050405020304" pitchFamily="18" charset="0"/>
              </a:rPr>
              <a:t>Cuốn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GT: ĐƯỜNG LỐI CHIẾN TRANH NHÂN DÂN TRONG TƯ DUY QUÂN SỰ VÕ NGUYÊN GIÁP                       </a:t>
            </a:r>
            <a:br>
              <a:rPr lang="en-US" sz="2400" dirty="0">
                <a:solidFill>
                  <a:schemeClr val="accent5">
                    <a:lumMod val="75000"/>
                  </a:schemeClr>
                </a:solidFill>
              </a:rPr>
            </a:b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a:t>
            </a:r>
            <a:r>
              <a:rPr lang="vi-VN"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Đông</a:t>
            </a:r>
            <a:r>
              <a:rPr lang="en-US" sz="2400" i="1" u="sng"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br>
              <a:rPr lang="en-US" sz="2400" b="1" i="1" u="sng"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Ngày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thiệu</a:t>
            </a:r>
            <a:r>
              <a:rPr lang="en-US" sz="2400" b="1" dirty="0">
                <a:latin typeface="Times New Roman" panose="02020603050405020304" pitchFamily="18" charset="0"/>
                <a:cs typeface="Times New Roman" panose="02020603050405020304" pitchFamily="18" charset="0"/>
              </a:rPr>
              <a:t> : 18</a:t>
            </a:r>
            <a:r>
              <a:rPr lang="en-US" sz="2400" dirty="0">
                <a:latin typeface="Times New Roman" panose="02020603050405020304" pitchFamily="18" charset="0"/>
                <a:cs typeface="Times New Roman" panose="02020603050405020304" pitchFamily="18" charset="0"/>
              </a:rPr>
              <a:t>/12/2023</a:t>
            </a:r>
            <a:endParaRPr lang="vi-VN" sz="2400" dirty="0">
              <a:latin typeface="Times New Roman" panose="02020603050405020304" pitchFamily="18" charset="0"/>
              <a:cs typeface="Times New Roman" panose="02020603050405020304" pitchFamily="18" charset="0"/>
            </a:endParaRPr>
          </a:p>
        </p:txBody>
      </p:sp>
      <p:pic>
        <p:nvPicPr>
          <p:cNvPr id="1026" name="Picture 2" descr="Võ Nguyên Giáp và người thầy của mình - Tuổi Trẻ Online">
            <a:extLst>
              <a:ext uri="{FF2B5EF4-FFF2-40B4-BE49-F238E27FC236}">
                <a16:creationId xmlns:a16="http://schemas.microsoft.com/office/drawing/2014/main" id="{68582616-80BB-85D7-5C1B-1115F8F431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49466"/>
            <a:ext cx="3357943" cy="29085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gười học trò xuất sắc của Chủ tịch Hồ Chí Minh | baotintuc.vn">
            <a:extLst>
              <a:ext uri="{FF2B5EF4-FFF2-40B4-BE49-F238E27FC236}">
                <a16:creationId xmlns:a16="http://schemas.microsoft.com/office/drawing/2014/main" id="{1E0ABF13-D45B-6760-C4DE-D0A6DC4130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9128" y="-197241"/>
            <a:ext cx="3705225" cy="44386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ỷ niệm 110 năm Ngày sinh Đại tướng Võ Nguyên Giáp (25/8/1911 - 25/8/2021):  Người học trò xuất sắc của của Chủ tịch Hồ Chí Minh, “Vị tướng huyền thoại”  của dân">
            <a:extLst>
              <a:ext uri="{FF2B5EF4-FFF2-40B4-BE49-F238E27FC236}">
                <a16:creationId xmlns:a16="http://schemas.microsoft.com/office/drawing/2014/main" id="{8290443D-2817-B245-E5CD-708C6CD119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4041" y="5635607"/>
            <a:ext cx="5476116" cy="438236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hững lời nói không thể nào quên của Đại tướng Võ Nguyên Giáp">
            <a:extLst>
              <a:ext uri="{FF2B5EF4-FFF2-40B4-BE49-F238E27FC236}">
                <a16:creationId xmlns:a16="http://schemas.microsoft.com/office/drawing/2014/main" id="{DD0212CD-358A-86DD-0EE8-A4E3D4AE692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345" b="99718" l="6356" r="89831">
                        <a14:foregroundMark x1="43856" y1="26271" x2="35835" y2="14647"/>
                        <a14:foregroundMark x1="29237" y1="45480" x2="12924" y2="77119"/>
                        <a14:foregroundMark x1="12924" y1="77119" x2="33686" y2="79944"/>
                        <a14:foregroundMark x1="33686" y1="79944" x2="37288" y2="92938"/>
                        <a14:foregroundMark x1="56568" y1="77401" x2="61653" y2="98588"/>
                        <a14:foregroundMark x1="61653" y1="98588" x2="61653" y2="98588"/>
                        <a14:foregroundMark x1="58263" y1="96328" x2="25212" y2="99718"/>
                        <a14:foregroundMark x1="10381" y1="76271" x2="6356" y2="91808"/>
                        <a14:foregroundMark x1="6356" y1="91808" x2="9110" y2="92938"/>
                        <a14:foregroundMark x1="28390" y1="26836" x2="29873" y2="40395"/>
                        <a14:foregroundMark x1="46275" y1="19045" x2="48305" y2="19209"/>
                        <a14:foregroundMark x1="34322" y1="18079" x2="44196" y2="18877"/>
                        <a14:foregroundMark x1="48305" y1="19209" x2="49788" y2="22881"/>
                        <a14:foregroundMark x1="45339" y1="20904" x2="37272" y2="13989"/>
                        <a14:foregroundMark x1="33263" y1="21186" x2="38955" y2="13958"/>
                        <a14:foregroundMark x1="38770" y1="11244" x2="36927" y2="11981"/>
                        <a14:foregroundMark x1="36713" y1="12596" x2="37822" y2="12233"/>
                        <a14:foregroundMark x1="38475" y1="10544" x2="37241" y2="11080"/>
                        <a14:foregroundMark x1="38985" y1="11757" x2="30932" y2="12147"/>
                        <a14:foregroundMark x1="42585" y1="11582" x2="41542" y2="11633"/>
                        <a14:foregroundMark x1="30932" y1="12147" x2="29661" y2="16384"/>
                        <a14:foregroundMark x1="29449" y1="16949" x2="37923" y2="9234"/>
                        <a14:foregroundMark x1="38140" y1="9749" x2="29873" y2="13277"/>
                        <a14:foregroundMark x1="40466" y1="8757" x2="40352" y2="8805"/>
                        <a14:foregroundMark x1="29873" y1="13277" x2="28390" y2="21186"/>
                        <a14:foregroundMark x1="30297" y1="12712" x2="34746" y2="9605"/>
                        <a14:foregroundMark x1="37076" y1="8757" x2="37663" y2="8615"/>
                        <a14:foregroundMark x1="33898" y1="9887" x2="36229" y2="8192"/>
                        <a14:backgroundMark x1="43067" y1="9448" x2="49364" y2="14972"/>
                        <a14:backgroundMark x1="44492" y1="11017" x2="43008" y2="9887"/>
                        <a14:backgroundMark x1="43644" y1="9040" x2="42161" y2="7345"/>
                        <a14:backgroundMark x1="39619" y1="7062" x2="36653" y2="6215"/>
                        <a14:backgroundMark x1="41949" y1="7627" x2="43432" y2="9887"/>
                      </a14:backgroundRemoval>
                    </a14:imgEffect>
                  </a14:imgLayer>
                </a14:imgProps>
              </a:ext>
              <a:ext uri="{28A0092B-C50C-407E-A947-70E740481C1C}">
                <a14:useLocalDpi xmlns:a14="http://schemas.microsoft.com/office/drawing/2010/main" val="0"/>
              </a:ext>
            </a:extLst>
          </a:blip>
          <a:srcRect/>
          <a:stretch>
            <a:fillRect/>
          </a:stretch>
        </p:blipFill>
        <p:spPr bwMode="auto">
          <a:xfrm>
            <a:off x="-871897" y="783860"/>
            <a:ext cx="4495800" cy="33718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7" name="Ink 6">
                <a:extLst>
                  <a:ext uri="{FF2B5EF4-FFF2-40B4-BE49-F238E27FC236}">
                    <a16:creationId xmlns:a16="http://schemas.microsoft.com/office/drawing/2014/main" id="{F5FC1539-C3A5-B275-5E33-4943026C034F}"/>
                  </a:ext>
                </a:extLst>
              </p14:cNvPr>
              <p14:cNvContentPartPr/>
              <p14:nvPr/>
            </p14:nvContentPartPr>
            <p14:xfrm>
              <a:off x="-4246354" y="-1058657"/>
              <a:ext cx="360" cy="360"/>
            </p14:xfrm>
          </p:contentPart>
        </mc:Choice>
        <mc:Fallback xmlns="">
          <p:pic>
            <p:nvPicPr>
              <p:cNvPr id="7" name="Ink 6">
                <a:extLst>
                  <a:ext uri="{FF2B5EF4-FFF2-40B4-BE49-F238E27FC236}">
                    <a16:creationId xmlns:a16="http://schemas.microsoft.com/office/drawing/2014/main" id="{F5FC1539-C3A5-B275-5E33-4943026C034F}"/>
                  </a:ext>
                </a:extLst>
              </p:cNvPr>
              <p:cNvPicPr/>
              <p:nvPr/>
            </p:nvPicPr>
            <p:blipFill>
              <a:blip r:embed="rId11"/>
              <a:stretch>
                <a:fillRect/>
              </a:stretch>
            </p:blipFill>
            <p:spPr>
              <a:xfrm>
                <a:off x="-4254994" y="-1067657"/>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8" name="Ink 7">
                <a:extLst>
                  <a:ext uri="{FF2B5EF4-FFF2-40B4-BE49-F238E27FC236}">
                    <a16:creationId xmlns:a16="http://schemas.microsoft.com/office/drawing/2014/main" id="{2F7898EF-7E78-D36B-15CA-4DD244B5F1BE}"/>
                  </a:ext>
                </a:extLst>
              </p14:cNvPr>
              <p14:cNvContentPartPr/>
              <p14:nvPr/>
            </p14:nvContentPartPr>
            <p14:xfrm>
              <a:off x="-3540137" y="-1123817"/>
              <a:ext cx="360" cy="360"/>
            </p14:xfrm>
          </p:contentPart>
        </mc:Choice>
        <mc:Fallback xmlns="">
          <p:pic>
            <p:nvPicPr>
              <p:cNvPr id="8" name="Ink 7">
                <a:extLst>
                  <a:ext uri="{FF2B5EF4-FFF2-40B4-BE49-F238E27FC236}">
                    <a16:creationId xmlns:a16="http://schemas.microsoft.com/office/drawing/2014/main" id="{2F7898EF-7E78-D36B-15CA-4DD244B5F1BE}"/>
                  </a:ext>
                </a:extLst>
              </p:cNvPr>
              <p:cNvPicPr/>
              <p:nvPr/>
            </p:nvPicPr>
            <p:blipFill>
              <a:blip r:embed="rId13"/>
              <a:stretch>
                <a:fillRect/>
              </a:stretch>
            </p:blipFill>
            <p:spPr>
              <a:xfrm>
                <a:off x="-3549137" y="-1132817"/>
                <a:ext cx="18000" cy="18000"/>
              </a:xfrm>
              <a:prstGeom prst="rect">
                <a:avLst/>
              </a:prstGeom>
            </p:spPr>
          </p:pic>
        </mc:Fallback>
      </mc:AlternateContent>
      <p:sp>
        <p:nvSpPr>
          <p:cNvPr id="14" name="TextBox 13">
            <a:extLst>
              <a:ext uri="{FF2B5EF4-FFF2-40B4-BE49-F238E27FC236}">
                <a16:creationId xmlns:a16="http://schemas.microsoft.com/office/drawing/2014/main" id="{4683E80F-45AD-7A6E-FA9B-27A1E87F65E5}"/>
              </a:ext>
            </a:extLst>
          </p:cNvPr>
          <p:cNvSpPr txBox="1"/>
          <p:nvPr/>
        </p:nvSpPr>
        <p:spPr>
          <a:xfrm>
            <a:off x="418011" y="-1515036"/>
            <a:ext cx="9274628" cy="830997"/>
          </a:xfrm>
          <a:prstGeom prst="rect">
            <a:avLst/>
          </a:prstGeom>
          <a:noFill/>
        </p:spPr>
        <p:txBody>
          <a:bodyPr wrap="square">
            <a:spAutoFit/>
          </a:bodyPr>
          <a:lstStyle/>
          <a:p>
            <a:r>
              <a:rPr lang="en-US" sz="4800" b="1" dirty="0" err="1">
                <a:solidFill>
                  <a:srgbClr val="744857"/>
                </a:solidFill>
                <a:latin typeface="Segoe UI Black" panose="020B0A02040204020203" pitchFamily="34" charset="0"/>
                <a:ea typeface="Segoe UI Black" panose="020B0A02040204020203" pitchFamily="34" charset="0"/>
              </a:rPr>
              <a:t>Nội</a:t>
            </a:r>
            <a:r>
              <a:rPr lang="en-US" sz="4800" b="1" dirty="0">
                <a:solidFill>
                  <a:srgbClr val="744857"/>
                </a:solidFill>
                <a:latin typeface="Segoe UI Black" panose="020B0A02040204020203" pitchFamily="34" charset="0"/>
                <a:ea typeface="Segoe UI Black" panose="020B0A02040204020203" pitchFamily="34" charset="0"/>
              </a:rPr>
              <a:t> dung</a:t>
            </a:r>
            <a:endParaRPr lang="vi-VN" sz="4800" dirty="0"/>
          </a:p>
        </p:txBody>
      </p:sp>
      <p:sp>
        <p:nvSpPr>
          <p:cNvPr id="18" name="TextBox 17">
            <a:extLst>
              <a:ext uri="{FF2B5EF4-FFF2-40B4-BE49-F238E27FC236}">
                <a16:creationId xmlns:a16="http://schemas.microsoft.com/office/drawing/2014/main" id="{9B567DCF-0A98-D490-CA05-9886EA6E1FBA}"/>
              </a:ext>
            </a:extLst>
          </p:cNvPr>
          <p:cNvSpPr txBox="1"/>
          <p:nvPr/>
        </p:nvSpPr>
        <p:spPr>
          <a:xfrm>
            <a:off x="4268942" y="-901233"/>
            <a:ext cx="9274628" cy="369332"/>
          </a:xfrm>
          <a:prstGeom prst="rect">
            <a:avLst/>
          </a:prstGeom>
          <a:noFill/>
        </p:spPr>
        <p:txBody>
          <a:bodyPr wrap="square">
            <a:spAutoFit/>
          </a:bodyPr>
          <a:lstStyle/>
          <a:p>
            <a:pPr marL="0" indent="0">
              <a:buNone/>
            </a:pPr>
            <a:r>
              <a:rPr lang="en-US" sz="1800" dirty="0">
                <a:solidFill>
                  <a:srgbClr val="C00000"/>
                </a:solidFill>
                <a:latin typeface="Montserrat" panose="00000500000000000000" pitchFamily="2" charset="0"/>
                <a:ea typeface="Segoe UI Black" panose="020B0A02040204020203" pitchFamily="34" charset="0"/>
              </a:rPr>
              <a:t>1</a:t>
            </a:r>
            <a:r>
              <a:rPr lang="en-US" sz="1800" dirty="0">
                <a:latin typeface="Montserrat" panose="00000500000000000000" pitchFamily="2" charset="0"/>
              </a:rPr>
              <a:t>-Đại </a:t>
            </a:r>
            <a:r>
              <a:rPr lang="en-US" sz="1800" dirty="0" err="1">
                <a:latin typeface="Montserrat" panose="00000500000000000000" pitchFamily="2" charset="0"/>
              </a:rPr>
              <a:t>tướng</a:t>
            </a:r>
            <a:r>
              <a:rPr lang="en-US" sz="1800" dirty="0">
                <a:latin typeface="Montserrat" panose="00000500000000000000" pitchFamily="2" charset="0"/>
              </a:rPr>
              <a:t> Võ </a:t>
            </a:r>
            <a:r>
              <a:rPr lang="en-US" sz="1800" dirty="0" err="1">
                <a:latin typeface="Montserrat" panose="00000500000000000000" pitchFamily="2" charset="0"/>
              </a:rPr>
              <a:t>Nguyên</a:t>
            </a:r>
            <a:r>
              <a:rPr lang="en-US" sz="1800" dirty="0">
                <a:latin typeface="Montserrat" panose="00000500000000000000" pitchFamily="2" charset="0"/>
              </a:rPr>
              <a:t> </a:t>
            </a:r>
            <a:r>
              <a:rPr lang="en-US" sz="1800" dirty="0" err="1">
                <a:latin typeface="Montserrat" panose="00000500000000000000" pitchFamily="2" charset="0"/>
              </a:rPr>
              <a:t>Giáp</a:t>
            </a:r>
            <a:r>
              <a:rPr lang="en-US" sz="1800" dirty="0">
                <a:latin typeface="Montserrat" panose="00000500000000000000" pitchFamily="2" charset="0"/>
              </a:rPr>
              <a:t> – </a:t>
            </a:r>
            <a:r>
              <a:rPr lang="en-US" sz="1800" dirty="0" err="1">
                <a:latin typeface="Montserrat" panose="00000500000000000000" pitchFamily="2" charset="0"/>
              </a:rPr>
              <a:t>người</a:t>
            </a:r>
            <a:r>
              <a:rPr lang="en-US" sz="1800" dirty="0">
                <a:latin typeface="Montserrat" panose="00000500000000000000" pitchFamily="2" charset="0"/>
              </a:rPr>
              <a:t> “</a:t>
            </a:r>
            <a:r>
              <a:rPr lang="en-US" sz="1800" dirty="0" err="1">
                <a:latin typeface="Montserrat" panose="00000500000000000000" pitchFamily="2" charset="0"/>
              </a:rPr>
              <a:t>anh</a:t>
            </a:r>
            <a:r>
              <a:rPr lang="en-US" sz="1800" dirty="0">
                <a:latin typeface="Montserrat" panose="00000500000000000000" pitchFamily="2" charset="0"/>
              </a:rPr>
              <a:t> </a:t>
            </a:r>
            <a:r>
              <a:rPr lang="en-US" sz="1800" dirty="0" err="1">
                <a:latin typeface="Montserrat" panose="00000500000000000000" pitchFamily="2" charset="0"/>
              </a:rPr>
              <a:t>cả</a:t>
            </a:r>
            <a:r>
              <a:rPr lang="en-US" sz="1800" dirty="0">
                <a:latin typeface="Montserrat" panose="00000500000000000000" pitchFamily="2" charset="0"/>
              </a:rPr>
              <a:t>” </a:t>
            </a:r>
            <a:r>
              <a:rPr lang="en-US" sz="1800" dirty="0" err="1">
                <a:latin typeface="Montserrat" panose="00000500000000000000" pitchFamily="2" charset="0"/>
              </a:rPr>
              <a:t>của</a:t>
            </a:r>
            <a:r>
              <a:rPr lang="en-US" sz="1800" dirty="0">
                <a:latin typeface="Montserrat" panose="00000500000000000000" pitchFamily="2" charset="0"/>
              </a:rPr>
              <a:t> </a:t>
            </a:r>
            <a:r>
              <a:rPr lang="en-US" sz="1800" dirty="0" err="1">
                <a:latin typeface="Montserrat" panose="00000500000000000000" pitchFamily="2" charset="0"/>
              </a:rPr>
              <a:t>Quân</a:t>
            </a:r>
            <a:r>
              <a:rPr lang="en-US" sz="1800" dirty="0">
                <a:latin typeface="Montserrat" panose="00000500000000000000" pitchFamily="2" charset="0"/>
              </a:rPr>
              <a:t> </a:t>
            </a:r>
            <a:r>
              <a:rPr lang="en-US" sz="1800" dirty="0" err="1">
                <a:latin typeface="Montserrat" panose="00000500000000000000" pitchFamily="2" charset="0"/>
              </a:rPr>
              <a:t>đội</a:t>
            </a:r>
            <a:r>
              <a:rPr lang="en-US" sz="1800" dirty="0">
                <a:latin typeface="Montserrat" panose="00000500000000000000" pitchFamily="2" charset="0"/>
              </a:rPr>
              <a:t> </a:t>
            </a:r>
            <a:r>
              <a:rPr lang="en-US" sz="1800" dirty="0" err="1">
                <a:latin typeface="Montserrat" panose="00000500000000000000" pitchFamily="2" charset="0"/>
              </a:rPr>
              <a:t>nhân</a:t>
            </a:r>
            <a:r>
              <a:rPr lang="en-US" sz="1800" dirty="0">
                <a:latin typeface="Montserrat" panose="00000500000000000000" pitchFamily="2" charset="0"/>
              </a:rPr>
              <a:t> </a:t>
            </a:r>
            <a:r>
              <a:rPr lang="en-US" sz="1800" dirty="0" err="1">
                <a:latin typeface="Montserrat" panose="00000500000000000000" pitchFamily="2" charset="0"/>
              </a:rPr>
              <a:t>dân</a:t>
            </a:r>
            <a:r>
              <a:rPr lang="en-US" sz="1800" dirty="0">
                <a:latin typeface="Montserrat" panose="00000500000000000000" pitchFamily="2" charset="0"/>
              </a:rPr>
              <a:t> </a:t>
            </a:r>
            <a:r>
              <a:rPr lang="en-US" sz="1800" dirty="0" err="1">
                <a:latin typeface="Montserrat" panose="00000500000000000000" pitchFamily="2" charset="0"/>
              </a:rPr>
              <a:t>Việt</a:t>
            </a:r>
            <a:r>
              <a:rPr lang="en-US" sz="1800" dirty="0">
                <a:latin typeface="Montserrat" panose="00000500000000000000" pitchFamily="2" charset="0"/>
              </a:rPr>
              <a:t> Nam</a:t>
            </a:r>
          </a:p>
        </p:txBody>
      </p:sp>
    </p:spTree>
    <p:extLst>
      <p:ext uri="{BB962C8B-B14F-4D97-AF65-F5344CB8AC3E}">
        <p14:creationId xmlns:p14="http://schemas.microsoft.com/office/powerpoint/2010/main" val="2111276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D5831-D827-4ECF-EE93-5BB060DC6F7E}"/>
              </a:ext>
            </a:extLst>
          </p:cNvPr>
          <p:cNvSpPr>
            <a:spLocks noGrp="1"/>
          </p:cNvSpPr>
          <p:nvPr>
            <p:ph type="title"/>
          </p:nvPr>
        </p:nvSpPr>
        <p:spPr>
          <a:xfrm>
            <a:off x="488380" y="2501997"/>
            <a:ext cx="2334603" cy="1605140"/>
          </a:xfrm>
        </p:spPr>
        <p:txBody>
          <a:bodyPr>
            <a:normAutofit/>
          </a:bodyPr>
          <a:lstStyle/>
          <a:p>
            <a:pPr algn="ctr"/>
            <a:r>
              <a:rPr lang="en-US" sz="4800" b="1" dirty="0" err="1">
                <a:solidFill>
                  <a:srgbClr val="744857"/>
                </a:solidFill>
                <a:latin typeface="Times New Roman" panose="02020603050405020304" pitchFamily="18" charset="0"/>
                <a:ea typeface="Segoe UI Black" panose="020B0A02040204020203" pitchFamily="34" charset="0"/>
                <a:cs typeface="Times New Roman" panose="02020603050405020304" pitchFamily="18" charset="0"/>
              </a:rPr>
              <a:t>Nội</a:t>
            </a:r>
            <a:r>
              <a:rPr lang="en-US" sz="4800" b="1" dirty="0">
                <a:solidFill>
                  <a:srgbClr val="744857"/>
                </a:solidFill>
                <a:latin typeface="Times New Roman" panose="02020603050405020304" pitchFamily="18" charset="0"/>
                <a:ea typeface="Segoe UI Black" panose="020B0A02040204020203" pitchFamily="34" charset="0"/>
                <a:cs typeface="Times New Roman" panose="02020603050405020304" pitchFamily="18" charset="0"/>
              </a:rPr>
              <a:t> dung</a:t>
            </a:r>
            <a:endParaRPr lang="vi-VN" sz="4800" b="1" dirty="0">
              <a:solidFill>
                <a:srgbClr val="744857"/>
              </a:solidFill>
              <a:latin typeface="Times New Roman" panose="02020603050405020304" pitchFamily="18" charset="0"/>
              <a:ea typeface="Segoe UI Black" panose="020B0A02040204020203"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05661BD-CDA4-E9DF-AB08-F1BF3A8272D6}"/>
              </a:ext>
            </a:extLst>
          </p:cNvPr>
          <p:cNvSpPr>
            <a:spLocks noGrp="1"/>
          </p:cNvSpPr>
          <p:nvPr>
            <p:ph idx="1"/>
          </p:nvPr>
        </p:nvSpPr>
        <p:spPr>
          <a:xfrm>
            <a:off x="3108371" y="613954"/>
            <a:ext cx="8595249" cy="5958568"/>
          </a:xfrm>
        </p:spPr>
        <p:txBody>
          <a:bodyPr>
            <a:normAutofit fontScale="92500" lnSpcReduction="20000"/>
          </a:bodyPr>
          <a:lstStyle/>
          <a:p>
            <a:pPr marL="0" indent="0">
              <a:buNone/>
            </a:pPr>
            <a:r>
              <a:rPr lang="en-US" sz="3200" dirty="0">
                <a:solidFill>
                  <a:srgbClr val="C00000"/>
                </a:solidFill>
                <a:latin typeface="Times New Roman" panose="02020603050405020304" pitchFamily="18" charset="0"/>
                <a:ea typeface="Segoe UI Black" panose="020B0A02040204020203" pitchFamily="34"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-Đại </a:t>
            </a:r>
            <a:r>
              <a:rPr lang="en-US" sz="3200" dirty="0" err="1">
                <a:latin typeface="Times New Roman" panose="02020603050405020304" pitchFamily="18" charset="0"/>
                <a:cs typeface="Times New Roman" panose="02020603050405020304" pitchFamily="18" charset="0"/>
              </a:rPr>
              <a:t>tướng</a:t>
            </a:r>
            <a:r>
              <a:rPr lang="en-US" sz="3200" dirty="0">
                <a:latin typeface="Times New Roman" panose="02020603050405020304" pitchFamily="18" charset="0"/>
                <a:cs typeface="Times New Roman" panose="02020603050405020304" pitchFamily="18" charset="0"/>
              </a:rPr>
              <a:t> Võ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Giáp</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cả”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cs typeface="Times New Roman" panose="02020603050405020304" pitchFamily="18" charset="0"/>
              </a:rPr>
              <a:t> Nam</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a:solidFill>
                  <a:srgbClr val="C00000"/>
                </a:solidFill>
                <a:latin typeface="Times New Roman" panose="02020603050405020304" pitchFamily="18" charset="0"/>
                <a:ea typeface="Segoe UI Black" panose="020B0A02040204020203" pitchFamily="34"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-Đại </a:t>
            </a:r>
            <a:r>
              <a:rPr lang="en-US" sz="3200" dirty="0" err="1">
                <a:latin typeface="Times New Roman" panose="02020603050405020304" pitchFamily="18" charset="0"/>
                <a:cs typeface="Times New Roman" panose="02020603050405020304" pitchFamily="18" charset="0"/>
              </a:rPr>
              <a:t>tướng</a:t>
            </a:r>
            <a:r>
              <a:rPr lang="en-US" sz="3200" dirty="0">
                <a:latin typeface="Times New Roman" panose="02020603050405020304" pitchFamily="18" charset="0"/>
                <a:cs typeface="Times New Roman" panose="02020603050405020304" pitchFamily="18" charset="0"/>
              </a:rPr>
              <a:t> Võ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lệnh</a:t>
            </a:r>
            <a:r>
              <a:rPr lang="en-US" sz="3200" dirty="0">
                <a:latin typeface="Times New Roman" panose="02020603050405020304" pitchFamily="18" charset="0"/>
                <a:cs typeface="Times New Roman" panose="02020603050405020304" pitchFamily="18" charset="0"/>
              </a:rPr>
              <a:t>” -Vũ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“Binh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a:t>
            </a:r>
            <a:r>
              <a:rPr lang="en-US" sz="3200" dirty="0">
                <a:latin typeface="Times New Roman" panose="02020603050405020304" pitchFamily="18" charset="0"/>
                <a:cs typeface="Times New Roman" panose="02020603050405020304" pitchFamily="18" charset="0"/>
              </a:rPr>
              <a:t> Chí Minh</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a:solidFill>
                  <a:srgbClr val="C00000"/>
                </a:solidFill>
                <a:latin typeface="Times New Roman" panose="02020603050405020304" pitchFamily="18" charset="0"/>
                <a:ea typeface="Segoe UI Black" panose="020B0A02040204020203" pitchFamily="34"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-Đại </a:t>
            </a:r>
            <a:r>
              <a:rPr lang="en-US" sz="3200" dirty="0" err="1">
                <a:latin typeface="Times New Roman" panose="02020603050405020304" pitchFamily="18" charset="0"/>
                <a:cs typeface="Times New Roman" panose="02020603050405020304" pitchFamily="18" charset="0"/>
              </a:rPr>
              <a:t>tướng</a:t>
            </a:r>
            <a:r>
              <a:rPr lang="en-US" sz="3200" dirty="0">
                <a:latin typeface="Times New Roman" panose="02020603050405020304" pitchFamily="18" charset="0"/>
                <a:cs typeface="Times New Roman" panose="02020603050405020304" pitchFamily="18" charset="0"/>
              </a:rPr>
              <a:t> Võ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a:solidFill>
                  <a:srgbClr val="C00000"/>
                </a:solidFill>
                <a:latin typeface="Times New Roman" panose="02020603050405020304" pitchFamily="18" charset="0"/>
                <a:ea typeface="Segoe UI Black" panose="020B0A02040204020203" pitchFamily="34" charset="0"/>
                <a:cs typeface="Times New Roman" panose="02020603050405020304" pitchFamily="18" charset="0"/>
              </a:rPr>
              <a:t>4</a:t>
            </a:r>
            <a:r>
              <a:rPr lang="en-US" sz="3200" dirty="0">
                <a:latin typeface="Times New Roman" panose="02020603050405020304" pitchFamily="18" charset="0"/>
                <a:cs typeface="Times New Roman" panose="02020603050405020304" pitchFamily="18" charset="0"/>
              </a:rPr>
              <a:t>-Đại </a:t>
            </a:r>
            <a:r>
              <a:rPr lang="en-US" sz="3200" dirty="0" err="1">
                <a:latin typeface="Times New Roman" panose="02020603050405020304" pitchFamily="18" charset="0"/>
                <a:cs typeface="Times New Roman" panose="02020603050405020304" pitchFamily="18" charset="0"/>
              </a:rPr>
              <a:t>tướng</a:t>
            </a:r>
            <a:r>
              <a:rPr lang="en-US" sz="3200" dirty="0">
                <a:latin typeface="Times New Roman" panose="02020603050405020304" pitchFamily="18" charset="0"/>
                <a:cs typeface="Times New Roman" panose="02020603050405020304" pitchFamily="18" charset="0"/>
              </a:rPr>
              <a:t> Võ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a:solidFill>
                  <a:srgbClr val="C00000"/>
                </a:solidFill>
                <a:latin typeface="Times New Roman" panose="02020603050405020304" pitchFamily="18" charset="0"/>
                <a:ea typeface="Segoe UI Black" panose="020B0A02040204020203" pitchFamily="34" charset="0"/>
                <a:cs typeface="Times New Roman" panose="02020603050405020304" pitchFamily="18" charset="0"/>
              </a:rPr>
              <a:t>5</a:t>
            </a:r>
            <a:r>
              <a:rPr lang="en-US" sz="3200" dirty="0">
                <a:latin typeface="Times New Roman" panose="02020603050405020304" pitchFamily="18" charset="0"/>
                <a:cs typeface="Times New Roman" panose="02020603050405020304" pitchFamily="18" charset="0"/>
              </a:rPr>
              <a:t>-Nghệ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Võ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Giáp</a:t>
            </a:r>
            <a:endParaRPr lang="en-US" sz="3200" dirty="0">
              <a:latin typeface="Times New Roman" panose="02020603050405020304" pitchFamily="18" charset="0"/>
              <a:cs typeface="Times New Roman" panose="02020603050405020304" pitchFamily="18" charset="0"/>
            </a:endParaRPr>
          </a:p>
          <a:p>
            <a:pPr marL="0" indent="0">
              <a:buNone/>
            </a:pPr>
            <a:endParaRPr lang="vi-VN" sz="3600" dirty="0"/>
          </a:p>
        </p:txBody>
      </p:sp>
    </p:spTree>
    <p:extLst>
      <p:ext uri="{BB962C8B-B14F-4D97-AF65-F5344CB8AC3E}">
        <p14:creationId xmlns:p14="http://schemas.microsoft.com/office/powerpoint/2010/main" val="3043215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985B7B6B-C3AC-53DF-0A9E-C2C0BB1AA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7412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A9D00F2-DB6A-9B98-5F03-51D69FE8C3FB}"/>
              </a:ext>
            </a:extLst>
          </p:cNvPr>
          <p:cNvSpPr>
            <a:spLocks noGrp="1"/>
          </p:cNvSpPr>
          <p:nvPr>
            <p:ph type="title"/>
          </p:nvPr>
        </p:nvSpPr>
        <p:spPr>
          <a:xfrm>
            <a:off x="1446223" y="784188"/>
            <a:ext cx="9355127" cy="2359062"/>
          </a:xfrm>
        </p:spPr>
        <p:txBody>
          <a:bodyPr>
            <a:normAutofit/>
          </a:bodyPr>
          <a:lstStyle/>
          <a:p>
            <a:pPr algn="ctr"/>
            <a:r>
              <a:rPr lang="en-US" sz="3200" dirty="0">
                <a:solidFill>
                  <a:srgbClr val="744857"/>
                </a:solidFill>
                <a:latin typeface="Times New Roman" panose="02020603050405020304" pitchFamily="18" charset="0"/>
                <a:cs typeface="Times New Roman" panose="02020603050405020304" pitchFamily="18" charset="0"/>
              </a:rPr>
              <a:t>“</a:t>
            </a:r>
            <a:r>
              <a:rPr lang="en-US" sz="3200" dirty="0" err="1">
                <a:solidFill>
                  <a:srgbClr val="744857"/>
                </a:solidFill>
                <a:latin typeface="Times New Roman" panose="02020603050405020304" pitchFamily="18" charset="0"/>
                <a:cs typeface="Times New Roman" panose="02020603050405020304" pitchFamily="18" charset="0"/>
              </a:rPr>
              <a:t>Đường</a:t>
            </a:r>
            <a:r>
              <a:rPr lang="en-US" sz="3200" dirty="0">
                <a:solidFill>
                  <a:srgbClr val="744857"/>
                </a:solidFill>
                <a:latin typeface="Times New Roman" panose="02020603050405020304" pitchFamily="18" charset="0"/>
                <a:cs typeface="Times New Roman" panose="02020603050405020304" pitchFamily="18" charset="0"/>
              </a:rPr>
              <a:t> </a:t>
            </a:r>
            <a:r>
              <a:rPr lang="en-US" sz="3200" dirty="0" err="1">
                <a:solidFill>
                  <a:srgbClr val="744857"/>
                </a:solidFill>
                <a:latin typeface="Times New Roman" panose="02020603050405020304" pitchFamily="18" charset="0"/>
                <a:cs typeface="Times New Roman" panose="02020603050405020304" pitchFamily="18" charset="0"/>
              </a:rPr>
              <a:t>lối</a:t>
            </a:r>
            <a:r>
              <a:rPr lang="en-US" sz="3200" dirty="0">
                <a:solidFill>
                  <a:srgbClr val="744857"/>
                </a:solidFill>
                <a:latin typeface="Times New Roman" panose="02020603050405020304" pitchFamily="18" charset="0"/>
                <a:cs typeface="Times New Roman" panose="02020603050405020304" pitchFamily="18" charset="0"/>
              </a:rPr>
              <a:t> </a:t>
            </a:r>
            <a:r>
              <a:rPr lang="en-US" sz="3200" dirty="0" err="1">
                <a:solidFill>
                  <a:srgbClr val="744857"/>
                </a:solidFill>
                <a:latin typeface="Times New Roman" panose="02020603050405020304" pitchFamily="18" charset="0"/>
                <a:cs typeface="Times New Roman" panose="02020603050405020304" pitchFamily="18" charset="0"/>
              </a:rPr>
              <a:t>chiến</a:t>
            </a:r>
            <a:r>
              <a:rPr lang="en-US" sz="3200" dirty="0">
                <a:solidFill>
                  <a:srgbClr val="744857"/>
                </a:solidFill>
                <a:latin typeface="Times New Roman" panose="02020603050405020304" pitchFamily="18" charset="0"/>
                <a:cs typeface="Times New Roman" panose="02020603050405020304" pitchFamily="18" charset="0"/>
              </a:rPr>
              <a:t> </a:t>
            </a:r>
            <a:r>
              <a:rPr lang="en-US" sz="3200" dirty="0" err="1">
                <a:solidFill>
                  <a:srgbClr val="744857"/>
                </a:solidFill>
                <a:latin typeface="Times New Roman" panose="02020603050405020304" pitchFamily="18" charset="0"/>
                <a:cs typeface="Times New Roman" panose="02020603050405020304" pitchFamily="18" charset="0"/>
              </a:rPr>
              <a:t>tranh</a:t>
            </a:r>
            <a:r>
              <a:rPr lang="en-US" sz="3200" dirty="0">
                <a:solidFill>
                  <a:srgbClr val="744857"/>
                </a:solidFill>
                <a:latin typeface="Times New Roman" panose="02020603050405020304" pitchFamily="18" charset="0"/>
                <a:cs typeface="Times New Roman" panose="02020603050405020304" pitchFamily="18" charset="0"/>
              </a:rPr>
              <a:t> </a:t>
            </a:r>
            <a:r>
              <a:rPr lang="en-US" sz="3200" dirty="0" err="1">
                <a:solidFill>
                  <a:srgbClr val="744857"/>
                </a:solidFill>
                <a:latin typeface="Times New Roman" panose="02020603050405020304" pitchFamily="18" charset="0"/>
                <a:cs typeface="Times New Roman" panose="02020603050405020304" pitchFamily="18" charset="0"/>
              </a:rPr>
              <a:t>nhân</a:t>
            </a:r>
            <a:r>
              <a:rPr lang="en-US" sz="3200" dirty="0">
                <a:solidFill>
                  <a:srgbClr val="744857"/>
                </a:solidFill>
                <a:latin typeface="Times New Roman" panose="02020603050405020304" pitchFamily="18" charset="0"/>
                <a:cs typeface="Times New Roman" panose="02020603050405020304" pitchFamily="18" charset="0"/>
              </a:rPr>
              <a:t> </a:t>
            </a:r>
            <a:r>
              <a:rPr lang="en-US" sz="3200" dirty="0" err="1">
                <a:solidFill>
                  <a:srgbClr val="744857"/>
                </a:solidFill>
                <a:latin typeface="Times New Roman" panose="02020603050405020304" pitchFamily="18" charset="0"/>
                <a:cs typeface="Times New Roman" panose="02020603050405020304" pitchFamily="18" charset="0"/>
              </a:rPr>
              <a:t>dân</a:t>
            </a:r>
            <a:r>
              <a:rPr lang="en-US" sz="3200" dirty="0">
                <a:solidFill>
                  <a:srgbClr val="744857"/>
                </a:solidFill>
                <a:latin typeface="Times New Roman" panose="02020603050405020304" pitchFamily="18" charset="0"/>
                <a:cs typeface="Times New Roman" panose="02020603050405020304" pitchFamily="18" charset="0"/>
              </a:rPr>
              <a:t> </a:t>
            </a:r>
            <a:r>
              <a:rPr lang="en-US" sz="3200" dirty="0" err="1">
                <a:solidFill>
                  <a:srgbClr val="744857"/>
                </a:solidFill>
                <a:latin typeface="Times New Roman" panose="02020603050405020304" pitchFamily="18" charset="0"/>
                <a:cs typeface="Times New Roman" panose="02020603050405020304" pitchFamily="18" charset="0"/>
              </a:rPr>
              <a:t>trong</a:t>
            </a:r>
            <a:r>
              <a:rPr lang="en-US" sz="3200" dirty="0">
                <a:solidFill>
                  <a:srgbClr val="744857"/>
                </a:solidFill>
                <a:latin typeface="Times New Roman" panose="02020603050405020304" pitchFamily="18" charset="0"/>
                <a:cs typeface="Times New Roman" panose="02020603050405020304" pitchFamily="18" charset="0"/>
              </a:rPr>
              <a:t> </a:t>
            </a:r>
            <a:r>
              <a:rPr lang="en-US" sz="3200" dirty="0" err="1">
                <a:solidFill>
                  <a:srgbClr val="744857"/>
                </a:solidFill>
                <a:latin typeface="Times New Roman" panose="02020603050405020304" pitchFamily="18" charset="0"/>
                <a:cs typeface="Times New Roman" panose="02020603050405020304" pitchFamily="18" charset="0"/>
              </a:rPr>
              <a:t>tư</a:t>
            </a:r>
            <a:r>
              <a:rPr lang="en-US" sz="3200" dirty="0">
                <a:solidFill>
                  <a:srgbClr val="744857"/>
                </a:solidFill>
                <a:latin typeface="Times New Roman" panose="02020603050405020304" pitchFamily="18" charset="0"/>
                <a:cs typeface="Times New Roman" panose="02020603050405020304" pitchFamily="18" charset="0"/>
              </a:rPr>
              <a:t> </a:t>
            </a:r>
            <a:r>
              <a:rPr lang="en-US" sz="3200" dirty="0" err="1">
                <a:solidFill>
                  <a:srgbClr val="744857"/>
                </a:solidFill>
                <a:latin typeface="Times New Roman" panose="02020603050405020304" pitchFamily="18" charset="0"/>
                <a:cs typeface="Times New Roman" panose="02020603050405020304" pitchFamily="18" charset="0"/>
              </a:rPr>
              <a:t>duy</a:t>
            </a:r>
            <a:r>
              <a:rPr lang="en-US" sz="3200" dirty="0">
                <a:solidFill>
                  <a:srgbClr val="744857"/>
                </a:solidFill>
                <a:latin typeface="Times New Roman" panose="02020603050405020304" pitchFamily="18" charset="0"/>
                <a:cs typeface="Times New Roman" panose="02020603050405020304" pitchFamily="18" charset="0"/>
              </a:rPr>
              <a:t> </a:t>
            </a:r>
            <a:r>
              <a:rPr lang="en-US" sz="3200" dirty="0" err="1">
                <a:solidFill>
                  <a:srgbClr val="744857"/>
                </a:solidFill>
                <a:latin typeface="Times New Roman" panose="02020603050405020304" pitchFamily="18" charset="0"/>
                <a:cs typeface="Times New Roman" panose="02020603050405020304" pitchFamily="18" charset="0"/>
              </a:rPr>
              <a:t>quân</a:t>
            </a:r>
            <a:r>
              <a:rPr lang="en-US" sz="3200" dirty="0">
                <a:solidFill>
                  <a:srgbClr val="744857"/>
                </a:solidFill>
                <a:latin typeface="Times New Roman" panose="02020603050405020304" pitchFamily="18" charset="0"/>
                <a:cs typeface="Times New Roman" panose="02020603050405020304" pitchFamily="18" charset="0"/>
              </a:rPr>
              <a:t> </a:t>
            </a:r>
            <a:r>
              <a:rPr lang="en-US" sz="3200" dirty="0" err="1">
                <a:solidFill>
                  <a:srgbClr val="744857"/>
                </a:solidFill>
                <a:latin typeface="Times New Roman" panose="02020603050405020304" pitchFamily="18" charset="0"/>
                <a:cs typeface="Times New Roman" panose="02020603050405020304" pitchFamily="18" charset="0"/>
              </a:rPr>
              <a:t>sự</a:t>
            </a:r>
            <a:r>
              <a:rPr lang="en-US" sz="3200" dirty="0">
                <a:solidFill>
                  <a:srgbClr val="744857"/>
                </a:solidFill>
                <a:latin typeface="Times New Roman" panose="02020603050405020304" pitchFamily="18" charset="0"/>
                <a:cs typeface="Times New Roman" panose="02020603050405020304" pitchFamily="18" charset="0"/>
              </a:rPr>
              <a:t> Võ </a:t>
            </a:r>
            <a:r>
              <a:rPr lang="en-US" sz="3200" dirty="0" err="1">
                <a:solidFill>
                  <a:srgbClr val="744857"/>
                </a:solidFill>
                <a:latin typeface="Times New Roman" panose="02020603050405020304" pitchFamily="18" charset="0"/>
                <a:cs typeface="Times New Roman" panose="02020603050405020304" pitchFamily="18" charset="0"/>
              </a:rPr>
              <a:t>Nguyên</a:t>
            </a:r>
            <a:r>
              <a:rPr lang="en-US" sz="3200" dirty="0">
                <a:solidFill>
                  <a:srgbClr val="744857"/>
                </a:solidFill>
                <a:latin typeface="Times New Roman" panose="02020603050405020304" pitchFamily="18" charset="0"/>
                <a:cs typeface="Times New Roman" panose="02020603050405020304" pitchFamily="18" charset="0"/>
              </a:rPr>
              <a:t> </a:t>
            </a:r>
            <a:r>
              <a:rPr lang="en-US" sz="3200" dirty="0" err="1">
                <a:solidFill>
                  <a:srgbClr val="744857"/>
                </a:solidFill>
                <a:latin typeface="Times New Roman" panose="02020603050405020304" pitchFamily="18" charset="0"/>
                <a:cs typeface="Times New Roman" panose="02020603050405020304" pitchFamily="18" charset="0"/>
              </a:rPr>
              <a:t>Giáp</a:t>
            </a:r>
            <a:r>
              <a:rPr lang="en-US" sz="3200" dirty="0">
                <a:solidFill>
                  <a:srgbClr val="744857"/>
                </a:solidFill>
                <a:latin typeface="Times New Roman" panose="02020603050405020304" pitchFamily="18" charset="0"/>
                <a:cs typeface="Times New Roman" panose="02020603050405020304" pitchFamily="18" charset="0"/>
              </a:rPr>
              <a:t>” </a:t>
            </a:r>
            <a:r>
              <a:rPr lang="en-US" sz="3200" dirty="0" err="1">
                <a:solidFill>
                  <a:srgbClr val="744857"/>
                </a:solidFill>
                <a:latin typeface="Times New Roman" panose="02020603050405020304" pitchFamily="18" charset="0"/>
                <a:cs typeface="Times New Roman" panose="02020603050405020304" pitchFamily="18" charset="0"/>
              </a:rPr>
              <a:t>là</a:t>
            </a:r>
            <a:r>
              <a:rPr lang="en-US" sz="3200" dirty="0">
                <a:solidFill>
                  <a:srgbClr val="744857"/>
                </a:solidFill>
                <a:latin typeface="Times New Roman" panose="02020603050405020304" pitchFamily="18" charset="0"/>
                <a:cs typeface="Times New Roman" panose="02020603050405020304" pitchFamily="18" charset="0"/>
              </a:rPr>
              <a:t> </a:t>
            </a:r>
            <a:r>
              <a:rPr lang="en-US" sz="3200" dirty="0" err="1">
                <a:solidFill>
                  <a:srgbClr val="744857"/>
                </a:solidFill>
                <a:latin typeface="Times New Roman" panose="02020603050405020304" pitchFamily="18" charset="0"/>
                <a:cs typeface="Times New Roman" panose="02020603050405020304" pitchFamily="18" charset="0"/>
              </a:rPr>
              <a:t>cuốn</a:t>
            </a:r>
            <a:r>
              <a:rPr lang="en-US" sz="3200" dirty="0">
                <a:solidFill>
                  <a:srgbClr val="744857"/>
                </a:solidFill>
                <a:latin typeface="Times New Roman" panose="02020603050405020304" pitchFamily="18" charset="0"/>
                <a:cs typeface="Times New Roman" panose="02020603050405020304" pitchFamily="18" charset="0"/>
              </a:rPr>
              <a:t> </a:t>
            </a:r>
            <a:r>
              <a:rPr lang="en-US" sz="3200" dirty="0" err="1">
                <a:solidFill>
                  <a:srgbClr val="744857"/>
                </a:solidFill>
                <a:latin typeface="Times New Roman" panose="02020603050405020304" pitchFamily="18" charset="0"/>
                <a:cs typeface="Times New Roman" panose="02020603050405020304" pitchFamily="18" charset="0"/>
              </a:rPr>
              <a:t>tiểu</a:t>
            </a:r>
            <a:r>
              <a:rPr lang="en-US" sz="3200" dirty="0">
                <a:solidFill>
                  <a:srgbClr val="744857"/>
                </a:solidFill>
                <a:latin typeface="Times New Roman" panose="02020603050405020304" pitchFamily="18" charset="0"/>
                <a:cs typeface="Times New Roman" panose="02020603050405020304" pitchFamily="18" charset="0"/>
              </a:rPr>
              <a:t> </a:t>
            </a:r>
            <a:r>
              <a:rPr lang="en-US" sz="3200" dirty="0" err="1">
                <a:solidFill>
                  <a:srgbClr val="744857"/>
                </a:solidFill>
                <a:latin typeface="Times New Roman" panose="02020603050405020304" pitchFamily="18" charset="0"/>
                <a:cs typeface="Times New Roman" panose="02020603050405020304" pitchFamily="18" charset="0"/>
              </a:rPr>
              <a:t>thuyết</a:t>
            </a:r>
            <a:r>
              <a:rPr lang="en-US" sz="3200" dirty="0">
                <a:solidFill>
                  <a:srgbClr val="744857"/>
                </a:solidFill>
                <a:latin typeface="Times New Roman" panose="02020603050405020304" pitchFamily="18" charset="0"/>
                <a:cs typeface="Times New Roman" panose="02020603050405020304" pitchFamily="18" charset="0"/>
              </a:rPr>
              <a:t> </a:t>
            </a:r>
            <a:r>
              <a:rPr lang="en-US" sz="3200" dirty="0" err="1">
                <a:solidFill>
                  <a:srgbClr val="744857"/>
                </a:solidFill>
                <a:latin typeface="Times New Roman" panose="02020603050405020304" pitchFamily="18" charset="0"/>
                <a:cs typeface="Times New Roman" panose="02020603050405020304" pitchFamily="18" charset="0"/>
              </a:rPr>
              <a:t>lịch</a:t>
            </a:r>
            <a:r>
              <a:rPr lang="en-US" sz="3200" dirty="0">
                <a:solidFill>
                  <a:srgbClr val="744857"/>
                </a:solidFill>
                <a:latin typeface="Times New Roman" panose="02020603050405020304" pitchFamily="18" charset="0"/>
                <a:cs typeface="Times New Roman" panose="02020603050405020304" pitchFamily="18" charset="0"/>
              </a:rPr>
              <a:t> </a:t>
            </a:r>
            <a:r>
              <a:rPr lang="en-US" sz="3200" dirty="0" err="1">
                <a:solidFill>
                  <a:srgbClr val="744857"/>
                </a:solidFill>
                <a:latin typeface="Times New Roman" panose="02020603050405020304" pitchFamily="18" charset="0"/>
                <a:cs typeface="Times New Roman" panose="02020603050405020304" pitchFamily="18" charset="0"/>
              </a:rPr>
              <a:t>sử</a:t>
            </a:r>
            <a:r>
              <a:rPr lang="en-US" sz="3200" dirty="0">
                <a:solidFill>
                  <a:srgbClr val="744857"/>
                </a:solidFill>
                <a:latin typeface="Times New Roman" panose="02020603050405020304" pitchFamily="18" charset="0"/>
                <a:cs typeface="Times New Roman" panose="02020603050405020304" pitchFamily="18" charset="0"/>
              </a:rPr>
              <a:t> </a:t>
            </a:r>
            <a:r>
              <a:rPr lang="en-US" sz="3200" dirty="0" err="1">
                <a:solidFill>
                  <a:srgbClr val="744857"/>
                </a:solidFill>
                <a:latin typeface="Times New Roman" panose="02020603050405020304" pitchFamily="18" charset="0"/>
                <a:cs typeface="Times New Roman" panose="02020603050405020304" pitchFamily="18" charset="0"/>
              </a:rPr>
              <a:t>của</a:t>
            </a:r>
            <a:r>
              <a:rPr lang="en-US" sz="3200" dirty="0">
                <a:solidFill>
                  <a:srgbClr val="744857"/>
                </a:solidFill>
                <a:latin typeface="Times New Roman" panose="02020603050405020304" pitchFamily="18" charset="0"/>
                <a:cs typeface="Times New Roman" panose="02020603050405020304" pitchFamily="18" charset="0"/>
              </a:rPr>
              <a:t> </a:t>
            </a:r>
            <a:r>
              <a:rPr lang="en-US" sz="3200" dirty="0" err="1">
                <a:solidFill>
                  <a:srgbClr val="744857"/>
                </a:solidFill>
                <a:latin typeface="Times New Roman" panose="02020603050405020304" pitchFamily="18" charset="0"/>
                <a:cs typeface="Times New Roman" panose="02020603050405020304" pitchFamily="18" charset="0"/>
              </a:rPr>
              <a:t>tác</a:t>
            </a:r>
            <a:r>
              <a:rPr lang="en-US" sz="3200" dirty="0">
                <a:solidFill>
                  <a:srgbClr val="744857"/>
                </a:solidFill>
                <a:latin typeface="Times New Roman" panose="02020603050405020304" pitchFamily="18" charset="0"/>
                <a:cs typeface="Times New Roman" panose="02020603050405020304" pitchFamily="18" charset="0"/>
              </a:rPr>
              <a:t> </a:t>
            </a:r>
            <a:r>
              <a:rPr lang="en-US" sz="3200" dirty="0" err="1">
                <a:solidFill>
                  <a:srgbClr val="744857"/>
                </a:solidFill>
                <a:latin typeface="Times New Roman" panose="02020603050405020304" pitchFamily="18" charset="0"/>
                <a:cs typeface="Times New Roman" panose="02020603050405020304" pitchFamily="18" charset="0"/>
              </a:rPr>
              <a:t>giả</a:t>
            </a:r>
            <a:r>
              <a:rPr lang="en-US" sz="3200" dirty="0">
                <a:solidFill>
                  <a:srgbClr val="744857"/>
                </a:solidFill>
                <a:latin typeface="Times New Roman" panose="02020603050405020304" pitchFamily="18" charset="0"/>
                <a:cs typeface="Times New Roman" panose="02020603050405020304" pitchFamily="18" charset="0"/>
              </a:rPr>
              <a:t> </a:t>
            </a:r>
            <a:r>
              <a:rPr lang="en-US" sz="3200" dirty="0" err="1">
                <a:solidFill>
                  <a:srgbClr val="744857"/>
                </a:solidFill>
                <a:latin typeface="Times New Roman" panose="02020603050405020304" pitchFamily="18" charset="0"/>
                <a:cs typeface="Times New Roman" panose="02020603050405020304" pitchFamily="18" charset="0"/>
              </a:rPr>
              <a:t>Đông</a:t>
            </a:r>
            <a:r>
              <a:rPr lang="en-US" sz="3200" dirty="0">
                <a:solidFill>
                  <a:srgbClr val="744857"/>
                </a:solidFill>
                <a:latin typeface="Times New Roman" panose="02020603050405020304" pitchFamily="18" charset="0"/>
                <a:cs typeface="Times New Roman" panose="02020603050405020304" pitchFamily="18" charset="0"/>
              </a:rPr>
              <a:t> </a:t>
            </a:r>
            <a:r>
              <a:rPr lang="en-US" sz="3200" dirty="0" err="1">
                <a:solidFill>
                  <a:srgbClr val="744857"/>
                </a:solidFill>
                <a:latin typeface="Times New Roman" panose="02020603050405020304" pitchFamily="18" charset="0"/>
                <a:cs typeface="Times New Roman" panose="02020603050405020304" pitchFamily="18" charset="0"/>
              </a:rPr>
              <a:t>Phương</a:t>
            </a:r>
            <a:r>
              <a:rPr lang="en-US" sz="3200" dirty="0">
                <a:solidFill>
                  <a:srgbClr val="744857"/>
                </a:solidFill>
                <a:latin typeface="Times New Roman" panose="02020603050405020304" pitchFamily="18" charset="0"/>
                <a:cs typeface="Times New Roman" panose="02020603050405020304" pitchFamily="18" charset="0"/>
              </a:rPr>
              <a:t> </a:t>
            </a:r>
            <a:r>
              <a:rPr lang="en-US" sz="3200" dirty="0" err="1">
                <a:solidFill>
                  <a:srgbClr val="744857"/>
                </a:solidFill>
                <a:latin typeface="Times New Roman" panose="02020603050405020304" pitchFamily="18" charset="0"/>
                <a:cs typeface="Times New Roman" panose="02020603050405020304" pitchFamily="18" charset="0"/>
              </a:rPr>
              <a:t>được</a:t>
            </a:r>
            <a:r>
              <a:rPr lang="en-US" sz="3200" dirty="0">
                <a:solidFill>
                  <a:srgbClr val="744857"/>
                </a:solidFill>
                <a:latin typeface="Times New Roman" panose="02020603050405020304" pitchFamily="18" charset="0"/>
                <a:cs typeface="Times New Roman" panose="02020603050405020304" pitchFamily="18" charset="0"/>
              </a:rPr>
              <a:t> </a:t>
            </a:r>
            <a:r>
              <a:rPr lang="en-US" sz="3200" dirty="0" err="1">
                <a:solidFill>
                  <a:srgbClr val="744857"/>
                </a:solidFill>
                <a:latin typeface="Times New Roman" panose="02020603050405020304" pitchFamily="18" charset="0"/>
                <a:cs typeface="Times New Roman" panose="02020603050405020304" pitchFamily="18" charset="0"/>
              </a:rPr>
              <a:t>nhà</a:t>
            </a:r>
            <a:r>
              <a:rPr lang="en-US" sz="3200" dirty="0">
                <a:solidFill>
                  <a:srgbClr val="744857"/>
                </a:solidFill>
                <a:latin typeface="Times New Roman" panose="02020603050405020304" pitchFamily="18" charset="0"/>
                <a:cs typeface="Times New Roman" panose="02020603050405020304" pitchFamily="18" charset="0"/>
              </a:rPr>
              <a:t> </a:t>
            </a:r>
            <a:r>
              <a:rPr lang="en-US" sz="3200" dirty="0" err="1">
                <a:solidFill>
                  <a:srgbClr val="744857"/>
                </a:solidFill>
                <a:latin typeface="Times New Roman" panose="02020603050405020304" pitchFamily="18" charset="0"/>
                <a:cs typeface="Times New Roman" panose="02020603050405020304" pitchFamily="18" charset="0"/>
              </a:rPr>
              <a:t>xuất</a:t>
            </a:r>
            <a:r>
              <a:rPr lang="en-US" sz="3200" dirty="0">
                <a:solidFill>
                  <a:srgbClr val="744857"/>
                </a:solidFill>
                <a:latin typeface="Times New Roman" panose="02020603050405020304" pitchFamily="18" charset="0"/>
                <a:cs typeface="Times New Roman" panose="02020603050405020304" pitchFamily="18" charset="0"/>
              </a:rPr>
              <a:t> </a:t>
            </a:r>
            <a:r>
              <a:rPr lang="en-US" sz="3200" dirty="0" err="1">
                <a:solidFill>
                  <a:srgbClr val="744857"/>
                </a:solidFill>
                <a:latin typeface="Times New Roman" panose="02020603050405020304" pitchFamily="18" charset="0"/>
                <a:cs typeface="Times New Roman" panose="02020603050405020304" pitchFamily="18" charset="0"/>
              </a:rPr>
              <a:t>bản</a:t>
            </a:r>
            <a:r>
              <a:rPr lang="en-US" sz="3200" dirty="0">
                <a:solidFill>
                  <a:srgbClr val="744857"/>
                </a:solidFill>
                <a:latin typeface="Times New Roman" panose="02020603050405020304" pitchFamily="18" charset="0"/>
                <a:cs typeface="Times New Roman" panose="02020603050405020304" pitchFamily="18" charset="0"/>
              </a:rPr>
              <a:t> </a:t>
            </a:r>
            <a:r>
              <a:rPr lang="en-US" sz="3200" dirty="0" err="1">
                <a:solidFill>
                  <a:srgbClr val="744857"/>
                </a:solidFill>
                <a:latin typeface="Times New Roman" panose="02020603050405020304" pitchFamily="18" charset="0"/>
                <a:cs typeface="Times New Roman" panose="02020603050405020304" pitchFamily="18" charset="0"/>
              </a:rPr>
              <a:t>Dân</a:t>
            </a:r>
            <a:r>
              <a:rPr lang="en-US" sz="3200" dirty="0">
                <a:solidFill>
                  <a:srgbClr val="744857"/>
                </a:solidFill>
                <a:latin typeface="Times New Roman" panose="02020603050405020304" pitchFamily="18" charset="0"/>
                <a:cs typeface="Times New Roman" panose="02020603050405020304" pitchFamily="18" charset="0"/>
              </a:rPr>
              <a:t> </a:t>
            </a:r>
            <a:r>
              <a:rPr lang="en-US" sz="3200" dirty="0" err="1">
                <a:solidFill>
                  <a:srgbClr val="744857"/>
                </a:solidFill>
                <a:latin typeface="Times New Roman" panose="02020603050405020304" pitchFamily="18" charset="0"/>
                <a:cs typeface="Times New Roman" panose="02020603050405020304" pitchFamily="18" charset="0"/>
              </a:rPr>
              <a:t>Trí</a:t>
            </a:r>
            <a:r>
              <a:rPr lang="en-US" sz="3200" dirty="0">
                <a:solidFill>
                  <a:srgbClr val="744857"/>
                </a:solidFill>
                <a:latin typeface="Times New Roman" panose="02020603050405020304" pitchFamily="18" charset="0"/>
                <a:cs typeface="Times New Roman" panose="02020603050405020304" pitchFamily="18" charset="0"/>
              </a:rPr>
              <a:t> </a:t>
            </a:r>
            <a:r>
              <a:rPr lang="en-US" sz="3200" dirty="0" err="1">
                <a:solidFill>
                  <a:srgbClr val="744857"/>
                </a:solidFill>
                <a:latin typeface="Times New Roman" panose="02020603050405020304" pitchFamily="18" charset="0"/>
                <a:cs typeface="Times New Roman" panose="02020603050405020304" pitchFamily="18" charset="0"/>
              </a:rPr>
              <a:t>tuyển</a:t>
            </a:r>
            <a:r>
              <a:rPr lang="en-US" sz="3200" dirty="0">
                <a:solidFill>
                  <a:srgbClr val="744857"/>
                </a:solidFill>
                <a:latin typeface="Times New Roman" panose="02020603050405020304" pitchFamily="18" charset="0"/>
                <a:cs typeface="Times New Roman" panose="02020603050405020304" pitchFamily="18" charset="0"/>
              </a:rPr>
              <a:t> </a:t>
            </a:r>
            <a:r>
              <a:rPr lang="en-US" sz="3200" dirty="0" err="1">
                <a:solidFill>
                  <a:srgbClr val="744857"/>
                </a:solidFill>
                <a:latin typeface="Times New Roman" panose="02020603050405020304" pitchFamily="18" charset="0"/>
                <a:cs typeface="Times New Roman" panose="02020603050405020304" pitchFamily="18" charset="0"/>
              </a:rPr>
              <a:t>chọn</a:t>
            </a:r>
            <a:r>
              <a:rPr lang="en-US" sz="3200" dirty="0">
                <a:solidFill>
                  <a:srgbClr val="744857"/>
                </a:solidFill>
                <a:latin typeface="Times New Roman" panose="02020603050405020304" pitchFamily="18" charset="0"/>
                <a:cs typeface="Times New Roman" panose="02020603050405020304" pitchFamily="18" charset="0"/>
              </a:rPr>
              <a:t>.</a:t>
            </a:r>
          </a:p>
        </p:txBody>
      </p:sp>
      <p:pic>
        <p:nvPicPr>
          <p:cNvPr id="5" name="Content Placeholder 4">
            <a:extLst>
              <a:ext uri="{FF2B5EF4-FFF2-40B4-BE49-F238E27FC236}">
                <a16:creationId xmlns:a16="http://schemas.microsoft.com/office/drawing/2014/main" id="{A1CDF3D1-53ED-6629-0C47-0A237E6B9989}"/>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600978" y="3018669"/>
            <a:ext cx="5469297" cy="38814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6">
            <p14:nvContentPartPr>
              <p14:cNvPr id="21" name="Ink 20">
                <a:extLst>
                  <a:ext uri="{FF2B5EF4-FFF2-40B4-BE49-F238E27FC236}">
                    <a16:creationId xmlns:a16="http://schemas.microsoft.com/office/drawing/2014/main" id="{7E818F8E-4CB1-3A8A-0A1F-805040D5EC5E}"/>
                  </a:ext>
                </a:extLst>
              </p14:cNvPr>
              <p14:cNvContentPartPr/>
              <p14:nvPr/>
            </p14:nvContentPartPr>
            <p14:xfrm>
              <a:off x="856017" y="3018669"/>
              <a:ext cx="14760" cy="6120"/>
            </p14:xfrm>
          </p:contentPart>
        </mc:Choice>
        <mc:Fallback xmlns="">
          <p:pic>
            <p:nvPicPr>
              <p:cNvPr id="21" name="Ink 20">
                <a:extLst>
                  <a:ext uri="{FF2B5EF4-FFF2-40B4-BE49-F238E27FC236}">
                    <a16:creationId xmlns:a16="http://schemas.microsoft.com/office/drawing/2014/main" id="{7E818F8E-4CB1-3A8A-0A1F-805040D5EC5E}"/>
                  </a:ext>
                </a:extLst>
              </p:cNvPr>
              <p:cNvPicPr/>
              <p:nvPr/>
            </p:nvPicPr>
            <p:blipFill>
              <a:blip r:embed="rId7"/>
              <a:stretch>
                <a:fillRect/>
              </a:stretch>
            </p:blipFill>
            <p:spPr>
              <a:xfrm>
                <a:off x="847377" y="3009669"/>
                <a:ext cx="324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Ink 21">
                <a:extLst>
                  <a:ext uri="{FF2B5EF4-FFF2-40B4-BE49-F238E27FC236}">
                    <a16:creationId xmlns:a16="http://schemas.microsoft.com/office/drawing/2014/main" id="{812A00D4-0D3E-F7B3-BD25-8D2C1DA04AB8}"/>
                  </a:ext>
                </a:extLst>
              </p14:cNvPr>
              <p14:cNvContentPartPr/>
              <p14:nvPr/>
            </p14:nvContentPartPr>
            <p14:xfrm>
              <a:off x="-1669383" y="5050509"/>
              <a:ext cx="360" cy="360"/>
            </p14:xfrm>
          </p:contentPart>
        </mc:Choice>
        <mc:Fallback xmlns="">
          <p:pic>
            <p:nvPicPr>
              <p:cNvPr id="22" name="Ink 21">
                <a:extLst>
                  <a:ext uri="{FF2B5EF4-FFF2-40B4-BE49-F238E27FC236}">
                    <a16:creationId xmlns:a16="http://schemas.microsoft.com/office/drawing/2014/main" id="{812A00D4-0D3E-F7B3-BD25-8D2C1DA04AB8}"/>
                  </a:ext>
                </a:extLst>
              </p:cNvPr>
              <p:cNvPicPr/>
              <p:nvPr/>
            </p:nvPicPr>
            <p:blipFill>
              <a:blip r:embed="rId9"/>
              <a:stretch>
                <a:fillRect/>
              </a:stretch>
            </p:blipFill>
            <p:spPr>
              <a:xfrm>
                <a:off x="-1678383" y="5041509"/>
                <a:ext cx="18000" cy="18000"/>
              </a:xfrm>
              <a:prstGeom prst="rect">
                <a:avLst/>
              </a:prstGeom>
            </p:spPr>
          </p:pic>
        </mc:Fallback>
      </mc:AlternateContent>
    </p:spTree>
    <p:extLst>
      <p:ext uri="{BB962C8B-B14F-4D97-AF65-F5344CB8AC3E}">
        <p14:creationId xmlns:p14="http://schemas.microsoft.com/office/powerpoint/2010/main" val="714161551"/>
      </p:ext>
    </p:extLst>
  </p:cSld>
  <p:clrMapOvr>
    <a:masterClrMapping/>
  </p:clrMapOvr>
  <mc:AlternateContent xmlns:mc="http://schemas.openxmlformats.org/markup-compatibility/2006" xmlns:p14="http://schemas.microsoft.com/office/powerpoint/2010/main">
    <mc:Choice Requires="p14">
      <p:transition spd="slow">
        <p14:flip dir="r"/>
        <p:sndAc>
          <p:stSnd>
            <p:snd r:embed="rId2" name="chimes.wav"/>
          </p:stSnd>
        </p:sndAc>
      </p:transition>
    </mc:Choice>
    <mc:Fallback xmlns="">
      <p:transition spd="slow">
        <p:fade/>
        <p:sndAc>
          <p:stSnd>
            <p:snd r:embed="rId10"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31618DEB-2D0F-A765-44FF-A548061984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04891"/>
            <a:ext cx="12258675" cy="80677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5A0AEBE-BEE7-6721-A74C-B47BE1E2720F}"/>
              </a:ext>
            </a:extLst>
          </p:cNvPr>
          <p:cNvSpPr>
            <a:spLocks noGrp="1"/>
          </p:cNvSpPr>
          <p:nvPr>
            <p:ph type="title"/>
          </p:nvPr>
        </p:nvSpPr>
        <p:spPr>
          <a:xfrm>
            <a:off x="1039081" y="1669558"/>
            <a:ext cx="5564188" cy="4102559"/>
          </a:xfrm>
        </p:spPr>
        <p:txBody>
          <a:bodyPr>
            <a:noAutofit/>
          </a:bodyPr>
          <a:lstStyle/>
          <a:p>
            <a:pPr>
              <a:lnSpc>
                <a:spcPct val="100000"/>
              </a:lnSpc>
            </a:pPr>
            <a:r>
              <a:rPr lang="en-US" sz="3200" dirty="0" err="1">
                <a:solidFill>
                  <a:schemeClr val="bg1"/>
                </a:solidFill>
                <a:latin typeface="Times New Roman" panose="02020603050405020304" pitchFamily="18" charset="0"/>
                <a:cs typeface="Times New Roman" panose="02020603050405020304" pitchFamily="18" charset="0"/>
              </a:rPr>
              <a:t>Cuốn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sách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nói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về</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sự</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tư</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duy</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và</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tư</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tưởng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Đại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tướng</a:t>
            </a:r>
            <a:r>
              <a:rPr lang="en-US" sz="3200" dirty="0">
                <a:solidFill>
                  <a:schemeClr val="bg1"/>
                </a:solidFill>
                <a:latin typeface="Times New Roman" panose="02020603050405020304" pitchFamily="18" charset="0"/>
                <a:cs typeface="Times New Roman" panose="02020603050405020304" pitchFamily="18" charset="0"/>
              </a:rPr>
              <a:t> Võ </a:t>
            </a:r>
            <a:r>
              <a:rPr lang="en-US" sz="3200" dirty="0" err="1">
                <a:solidFill>
                  <a:schemeClr val="bg1"/>
                </a:solidFill>
                <a:latin typeface="Times New Roman" panose="02020603050405020304" pitchFamily="18" charset="0"/>
                <a:cs typeface="Times New Roman" panose="02020603050405020304" pitchFamily="18" charset="0"/>
              </a:rPr>
              <a:t>Nguyên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Giáp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Nói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về</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đường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lối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giúp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toàn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nhân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dân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được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chiến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thắng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trong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kháng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chiến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chống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Pháp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Sự</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quyết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tâm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giành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thắng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lợi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đến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những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hơi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thở</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cuối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cùng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chứ</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nhất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định</a:t>
            </a:r>
            <a:r>
              <a:rPr lang="en-US" sz="3200" dirty="0">
                <a:solidFill>
                  <a:schemeClr val="bg1"/>
                </a:solidFill>
                <a:latin typeface="Times New Roman" panose="02020603050405020304" pitchFamily="18" charset="0"/>
                <a:cs typeface="Times New Roman" panose="02020603050405020304" pitchFamily="18" charset="0"/>
              </a:rPr>
              <a:t> không </a:t>
            </a:r>
            <a:r>
              <a:rPr lang="en-US" sz="3200" dirty="0" err="1">
                <a:solidFill>
                  <a:schemeClr val="bg1"/>
                </a:solidFill>
                <a:latin typeface="Times New Roman" panose="02020603050405020304" pitchFamily="18" charset="0"/>
                <a:cs typeface="Times New Roman" panose="02020603050405020304" pitchFamily="18" charset="0"/>
              </a:rPr>
              <a:t>chịu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cúi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đầu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quỳ</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gối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trước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kẻ</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xâm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lăng</a:t>
            </a:r>
            <a:r>
              <a:rPr lang="en-US" sz="3200" dirty="0">
                <a:solidFill>
                  <a:schemeClr val="bg1"/>
                </a:solidFill>
                <a:latin typeface="Times New Roman" panose="02020603050405020304" pitchFamily="18" charset="0"/>
                <a:cs typeface="Times New Roman" panose="02020603050405020304" pitchFamily="18" charset="0"/>
              </a:rPr>
              <a:t>.</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04535F3-2713-C5BA-8796-76F22D407F03}"/>
              </a:ext>
            </a:extLst>
          </p:cNvPr>
          <p:cNvSpPr>
            <a:spLocks noGrp="1"/>
          </p:cNvSpPr>
          <p:nvPr>
            <p:ph idx="1"/>
          </p:nvPr>
        </p:nvSpPr>
        <p:spPr>
          <a:xfrm>
            <a:off x="1103312" y="6183086"/>
            <a:ext cx="45719" cy="65313"/>
          </a:xfrm>
        </p:spPr>
        <p:txBody>
          <a:bodyPr>
            <a:normAutofit fontScale="25000" lnSpcReduction="20000"/>
          </a:bodyPr>
          <a:lstStyle/>
          <a:p>
            <a:endParaRPr lang="en-US" dirty="0"/>
          </a:p>
        </p:txBody>
      </p:sp>
      <p:pic>
        <p:nvPicPr>
          <p:cNvPr id="6" name="Picture 5">
            <a:extLst>
              <a:ext uri="{FF2B5EF4-FFF2-40B4-BE49-F238E27FC236}">
                <a16:creationId xmlns:a16="http://schemas.microsoft.com/office/drawing/2014/main" id="{8D9D88E5-B9DA-58EA-E138-E8F674777248}"/>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6235491" y="5246223"/>
            <a:ext cx="1466502" cy="1805698"/>
          </a:xfrm>
          <a:prstGeom prst="rect">
            <a:avLst/>
          </a:prstGeom>
        </p:spPr>
      </p:pic>
      <p:pic>
        <p:nvPicPr>
          <p:cNvPr id="7" name="Picture 6">
            <a:extLst>
              <a:ext uri="{FF2B5EF4-FFF2-40B4-BE49-F238E27FC236}">
                <a16:creationId xmlns:a16="http://schemas.microsoft.com/office/drawing/2014/main" id="{B830D790-FD34-6095-649F-10AC6E88A0C3}"/>
              </a:ext>
            </a:extLst>
          </p:cNvPr>
          <p:cNvPicPr>
            <a:picLocks noChangeAspect="1"/>
          </p:cNvPicPr>
          <p:nvPr/>
        </p:nvPicPr>
        <p:blipFill>
          <a:blip r:embed="rId5"/>
          <a:stretch>
            <a:fillRect/>
          </a:stretch>
        </p:blipFill>
        <p:spPr>
          <a:xfrm>
            <a:off x="6653719" y="1028701"/>
            <a:ext cx="5705856" cy="3428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262E480D-F2B8-AE8D-B830-04089078E7E7}"/>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7716090" y="5214632"/>
            <a:ext cx="1466502" cy="1805698"/>
          </a:xfrm>
          <a:prstGeom prst="rect">
            <a:avLst/>
          </a:prstGeom>
        </p:spPr>
      </p:pic>
      <p:pic>
        <p:nvPicPr>
          <p:cNvPr id="5" name="Picture 4">
            <a:extLst>
              <a:ext uri="{FF2B5EF4-FFF2-40B4-BE49-F238E27FC236}">
                <a16:creationId xmlns:a16="http://schemas.microsoft.com/office/drawing/2014/main" id="{61B017A9-B27D-E43C-A7D0-6B4C8F26E105}"/>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9263918" y="5262257"/>
            <a:ext cx="1466502" cy="1805698"/>
          </a:xfrm>
          <a:prstGeom prst="rect">
            <a:avLst/>
          </a:prstGeom>
        </p:spPr>
      </p:pic>
      <p:pic>
        <p:nvPicPr>
          <p:cNvPr id="8" name="Picture 7">
            <a:extLst>
              <a:ext uri="{FF2B5EF4-FFF2-40B4-BE49-F238E27FC236}">
                <a16:creationId xmlns:a16="http://schemas.microsoft.com/office/drawing/2014/main" id="{52730406-1FAB-D56A-3111-10BC4403AF4D}"/>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10893073" y="5262257"/>
            <a:ext cx="1466502" cy="1805698"/>
          </a:xfrm>
          <a:prstGeom prst="rect">
            <a:avLst/>
          </a:prstGeom>
        </p:spPr>
      </p:pic>
    </p:spTree>
    <p:extLst>
      <p:ext uri="{BB962C8B-B14F-4D97-AF65-F5344CB8AC3E}">
        <p14:creationId xmlns:p14="http://schemas.microsoft.com/office/powerpoint/2010/main" val="21316084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CEF2DF6-9C69-DE3F-711E-527F7844A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04"/>
            <a:ext cx="12192000" cy="68525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B0D1B8A-74DB-72B0-84AE-447B54B03B57}"/>
              </a:ext>
            </a:extLst>
          </p:cNvPr>
          <p:cNvSpPr>
            <a:spLocks noGrp="1"/>
          </p:cNvSpPr>
          <p:nvPr>
            <p:ph type="title"/>
          </p:nvPr>
        </p:nvSpPr>
        <p:spPr>
          <a:xfrm>
            <a:off x="3057525" y="792895"/>
            <a:ext cx="7038976" cy="4160105"/>
          </a:xfrm>
        </p:spPr>
        <p:txBody>
          <a:bodyPr>
            <a:normAutofit/>
          </a:bodyPr>
          <a:lstStyle/>
          <a:p>
            <a:r>
              <a:rPr lang="en-US" sz="3200" dirty="0" err="1">
                <a:solidFill>
                  <a:schemeClr val="tx1"/>
                </a:solidFill>
                <a:latin typeface="Times New Roman" panose="02020603050405020304" pitchFamily="18" charset="0"/>
                <a:cs typeface="Times New Roman" panose="02020603050405020304" pitchFamily="18" charset="0"/>
              </a:rPr>
              <a:t>Bên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cạnh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việc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giả</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nói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về</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đại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tướng</a:t>
            </a:r>
            <a:r>
              <a:rPr lang="en-US" sz="3200" dirty="0">
                <a:solidFill>
                  <a:schemeClr val="tx1"/>
                </a:solidFill>
                <a:latin typeface="Times New Roman" panose="02020603050405020304" pitchFamily="18" charset="0"/>
                <a:cs typeface="Times New Roman" panose="02020603050405020304" pitchFamily="18" charset="0"/>
              </a:rPr>
              <a:t> Võ </a:t>
            </a:r>
            <a:r>
              <a:rPr lang="en-US" sz="3200" dirty="0" err="1">
                <a:solidFill>
                  <a:schemeClr val="tx1"/>
                </a:solidFill>
                <a:latin typeface="Times New Roman" panose="02020603050405020304" pitchFamily="18" charset="0"/>
                <a:cs typeface="Times New Roman" panose="02020603050405020304" pitchFamily="18" charset="0"/>
              </a:rPr>
              <a:t>Nguyên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Giáp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chỉ</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đạo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dẫn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lối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tấn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công</a:t>
            </a:r>
            <a:r>
              <a:rPr lang="en-US" sz="3200" dirty="0">
                <a:solidFill>
                  <a:schemeClr val="tx1"/>
                </a:solidFill>
                <a:latin typeface="Times New Roman" panose="02020603050405020304" pitchFamily="18" charset="0"/>
                <a:cs typeface="Times New Roman" panose="02020603050405020304" pitchFamily="18" charset="0"/>
              </a:rPr>
              <a:t> vào </a:t>
            </a:r>
            <a:r>
              <a:rPr lang="en-US" sz="3200" dirty="0" err="1">
                <a:solidFill>
                  <a:schemeClr val="tx1"/>
                </a:solidFill>
                <a:latin typeface="Times New Roman" panose="02020603050405020304" pitchFamily="18" charset="0"/>
                <a:cs typeface="Times New Roman" panose="02020603050405020304" pitchFamily="18" charset="0"/>
              </a:rPr>
              <a:t>Điện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Biên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Phủ</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Chỉ</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ra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văn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hoá</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quân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nói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rằng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học </a:t>
            </a:r>
            <a:r>
              <a:rPr lang="en-US" sz="3200" dirty="0" err="1">
                <a:solidFill>
                  <a:schemeClr val="tx1"/>
                </a:solidFill>
                <a:latin typeface="Times New Roman" panose="02020603050405020304" pitchFamily="18" charset="0"/>
                <a:cs typeface="Times New Roman" panose="02020603050405020304" pitchFamily="18" charset="0"/>
              </a:rPr>
              <a:t>trò</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kiệt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xuất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Chủ</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Tịch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Hồ</a:t>
            </a:r>
            <a:r>
              <a:rPr lang="en-US" sz="3200" dirty="0">
                <a:solidFill>
                  <a:schemeClr val="tx1"/>
                </a:solidFill>
                <a:latin typeface="Times New Roman" panose="02020603050405020304" pitchFamily="18" charset="0"/>
                <a:cs typeface="Times New Roman" panose="02020603050405020304" pitchFamily="18" charset="0"/>
              </a:rPr>
              <a:t> Chí Minh</a:t>
            </a:r>
          </a:p>
        </p:txBody>
      </p:sp>
      <p:pic>
        <p:nvPicPr>
          <p:cNvPr id="5" name="Picture 4">
            <a:extLst>
              <a:ext uri="{FF2B5EF4-FFF2-40B4-BE49-F238E27FC236}">
                <a16:creationId xmlns:a16="http://schemas.microsoft.com/office/drawing/2014/main" id="{F829B828-3769-0F1C-58A0-6125434D6A1C}"/>
              </a:ext>
            </a:extLst>
          </p:cNvPr>
          <p:cNvPicPr>
            <a:picLocks noChangeAspect="1"/>
          </p:cNvPicPr>
          <p:nvPr/>
        </p:nvPicPr>
        <p:blipFill>
          <a:blip r:embed="rId3"/>
          <a:stretch>
            <a:fillRect/>
          </a:stretch>
        </p:blipFill>
        <p:spPr>
          <a:xfrm>
            <a:off x="7515076" y="4549140"/>
            <a:ext cx="4285666" cy="23034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220662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39FDF83-60C6-798A-EE52-FCB49D9E9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77725" cy="69034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F01FAC-C99A-2B2E-8846-F7BC78D0C197}"/>
              </a:ext>
            </a:extLst>
          </p:cNvPr>
          <p:cNvSpPr>
            <a:spLocks noGrp="1"/>
          </p:cNvSpPr>
          <p:nvPr>
            <p:ph type="title"/>
          </p:nvPr>
        </p:nvSpPr>
        <p:spPr>
          <a:xfrm>
            <a:off x="1592105" y="1724713"/>
            <a:ext cx="6410008" cy="4091147"/>
          </a:xfrm>
        </p:spPr>
        <p:txBody>
          <a:bodyPr>
            <a:normAutofit fontScale="90000"/>
          </a:bodyPr>
          <a:lstStyle/>
          <a:p>
            <a:r>
              <a:rPr lang="en-US" sz="3600" dirty="0" err="1">
                <a:solidFill>
                  <a:schemeClr val="tx1"/>
                </a:solidFill>
                <a:latin typeface="Times New Roman" panose="02020603050405020304" pitchFamily="18" charset="0"/>
                <a:cs typeface="Times New Roman" panose="02020603050405020304" pitchFamily="18" charset="0"/>
              </a:rPr>
              <a:t>Cuốn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sách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được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viết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trên</a:t>
            </a:r>
            <a:r>
              <a:rPr lang="en-US" sz="3600" dirty="0">
                <a:solidFill>
                  <a:schemeClr val="tx1"/>
                </a:solidFill>
                <a:latin typeface="Times New Roman" panose="02020603050405020304" pitchFamily="18" charset="0"/>
                <a:cs typeface="Times New Roman" panose="02020603050405020304" pitchFamily="18" charset="0"/>
              </a:rPr>
              <a:t> câu </a:t>
            </a:r>
            <a:r>
              <a:rPr lang="en-US" sz="3600" dirty="0" err="1">
                <a:solidFill>
                  <a:schemeClr val="tx1"/>
                </a:solidFill>
                <a:latin typeface="Times New Roman" panose="02020603050405020304" pitchFamily="18" charset="0"/>
                <a:cs typeface="Times New Roman" panose="02020603050405020304" pitchFamily="18" charset="0"/>
              </a:rPr>
              <a:t>chuyện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thật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được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tác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giả</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viết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lại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hết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sức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tự</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hào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vì</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nước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mình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một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vị</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tướng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tài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giỏi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như</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vậy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được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quân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đội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nhân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dân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gọi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anh</a:t>
            </a:r>
            <a:r>
              <a:rPr lang="en-US" sz="3600" dirty="0">
                <a:solidFill>
                  <a:schemeClr val="tx1"/>
                </a:solidFill>
                <a:latin typeface="Times New Roman" panose="02020603050405020304" pitchFamily="18" charset="0"/>
                <a:cs typeface="Times New Roman" panose="02020603050405020304" pitchFamily="18" charset="0"/>
              </a:rPr>
              <a:t> cả </a:t>
            </a:r>
            <a:r>
              <a:rPr lang="en-US" sz="3600" dirty="0" err="1">
                <a:solidFill>
                  <a:schemeClr val="tx1"/>
                </a:solidFill>
                <a:latin typeface="Times New Roman" panose="02020603050405020304" pitchFamily="18" charset="0"/>
                <a:cs typeface="Times New Roman" panose="02020603050405020304" pitchFamily="18" charset="0"/>
              </a:rPr>
              <a:t>vì</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ông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tài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giỏi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lòng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yêu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nước</a:t>
            </a:r>
            <a:r>
              <a:rPr lang="en-US" sz="3600" dirty="0">
                <a:solidFill>
                  <a:schemeClr val="tx1"/>
                </a:solidFill>
                <a:latin typeface="Times New Roman" panose="02020603050405020304" pitchFamily="18" charset="0"/>
                <a:cs typeface="Times New Roman" panose="02020603050405020304" pitchFamily="18" charset="0"/>
              </a:rPr>
              <a:t> </a:t>
            </a:r>
            <a:br>
              <a:rPr lang="en-US" sz="4400"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3F47C3D-6786-19E7-35A3-A96E568837CC}"/>
              </a:ext>
            </a:extLst>
          </p:cNvPr>
          <p:cNvPicPr>
            <a:picLocks noChangeAspect="1"/>
          </p:cNvPicPr>
          <p:nvPr/>
        </p:nvPicPr>
        <p:blipFill>
          <a:blip r:embed="rId3"/>
          <a:stretch>
            <a:fillRect/>
          </a:stretch>
        </p:blipFill>
        <p:spPr>
          <a:xfrm>
            <a:off x="7636823" y="613084"/>
            <a:ext cx="4555177" cy="5377453"/>
          </a:xfrm>
          <a:prstGeom prst="rect">
            <a:avLst/>
          </a:prstGeom>
          <a:ln>
            <a:noFill/>
          </a:ln>
          <a:effectLst>
            <a:softEdge rad="112500"/>
          </a:effectLst>
        </p:spPr>
      </p:pic>
    </p:spTree>
    <p:extLst>
      <p:ext uri="{BB962C8B-B14F-4D97-AF65-F5344CB8AC3E}">
        <p14:creationId xmlns:p14="http://schemas.microsoft.com/office/powerpoint/2010/main" val="12664120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path" presetSubtype="0" accel="50000" decel="50000" fill="hold" nodeType="withEffect">
                                  <p:stCondLst>
                                    <p:cond delay="0"/>
                                  </p:stCondLst>
                                  <p:childTnLst>
                                    <p:animMotion origin="layout" path="M 0.45625 -0.3919 L -4.58333E-6 -4.51028E-17 " pathEditMode="relative" rAng="0" ptsTypes="AA">
                                      <p:cBhvr>
                                        <p:cTn id="11" dur="2000" fill="hold"/>
                                        <p:tgtEl>
                                          <p:spTgt spid="4"/>
                                        </p:tgtEl>
                                        <p:attrNameLst>
                                          <p:attrName>ppt_x</p:attrName>
                                          <p:attrName>ppt_y</p:attrName>
                                        </p:attrNameLst>
                                      </p:cBhvr>
                                      <p:rCtr x="-22943" y="199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58E265C1-E80F-3864-CF20-1C7F4F7AD0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
            <a:ext cx="12202527" cy="87191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53BB137-0D1E-FA35-93D9-A17AFDAEF5ED}"/>
              </a:ext>
            </a:extLst>
          </p:cNvPr>
          <p:cNvSpPr>
            <a:spLocks noGrp="1"/>
          </p:cNvSpPr>
          <p:nvPr>
            <p:ph type="title"/>
          </p:nvPr>
        </p:nvSpPr>
        <p:spPr>
          <a:xfrm>
            <a:off x="560069" y="1603328"/>
            <a:ext cx="8347712" cy="4009209"/>
          </a:xfrm>
        </p:spPr>
        <p:txBody>
          <a:bodyPr>
            <a:normAutofit fontScale="90000"/>
          </a:bodyPr>
          <a:lstStyle/>
          <a:p>
            <a:pPr algn="ctr"/>
            <a:r>
              <a:rPr lang="en-US" dirty="0" err="1">
                <a:solidFill>
                  <a:schemeClr val="tx1"/>
                </a:solidFill>
                <a:latin typeface="Times New Roman" panose="02020603050405020304" pitchFamily="18" charset="0"/>
                <a:cs typeface="Times New Roman" panose="02020603050405020304" pitchFamily="18" charset="0"/>
              </a:rPr>
              <a:t>Cuốn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sách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này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góp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phần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tạo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nên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niềm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tự</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hào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về</a:t>
            </a:r>
            <a:r>
              <a:rPr lang="en-US" dirty="0">
                <a:solidFill>
                  <a:schemeClr val="tx1"/>
                </a:solidFill>
                <a:latin typeface="Times New Roman" panose="02020603050405020304" pitchFamily="18" charset="0"/>
                <a:cs typeface="Times New Roman" panose="02020603050405020304" pitchFamily="18" charset="0"/>
              </a:rPr>
              <a:t> con </a:t>
            </a:r>
            <a:r>
              <a:rPr lang="en-US" dirty="0" err="1">
                <a:solidFill>
                  <a:schemeClr val="tx1"/>
                </a:solidFill>
                <a:latin typeface="Times New Roman" panose="02020603050405020304" pitchFamily="18" charset="0"/>
                <a:cs typeface="Times New Roman" panose="02020603050405020304" pitchFamily="18" charset="0"/>
              </a:rPr>
              <a:t>người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đã</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lãnh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Việt</a:t>
            </a:r>
            <a:r>
              <a:rPr lang="en-US" dirty="0">
                <a:solidFill>
                  <a:schemeClr val="tx1"/>
                </a:solidFill>
                <a:latin typeface="Times New Roman" panose="02020603050405020304" pitchFamily="18" charset="0"/>
                <a:cs typeface="Times New Roman" panose="02020603050405020304" pitchFamily="18" charset="0"/>
              </a:rPr>
              <a:t> Nam </a:t>
            </a:r>
            <a:r>
              <a:rPr lang="en-US" dirty="0" err="1">
                <a:solidFill>
                  <a:schemeClr val="tx1"/>
                </a:solidFill>
                <a:latin typeface="Times New Roman" panose="02020603050405020304" pitchFamily="18" charset="0"/>
                <a:cs typeface="Times New Roman" panose="02020603050405020304" pitchFamily="18" charset="0"/>
              </a:rPr>
              <a:t>và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có</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tính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giáo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dục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các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thế</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hệ</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tương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lai</a:t>
            </a:r>
            <a:br>
              <a:rPr lang="en-US" dirty="0">
                <a:solidFill>
                  <a:schemeClr val="tx1"/>
                </a:solidFill>
                <a:latin typeface="Times New Roman" panose="02020603050405020304" pitchFamily="18" charset="0"/>
                <a:cs typeface="Times New Roman" panose="02020603050405020304" pitchFamily="18" charset="0"/>
              </a:rPr>
            </a:br>
            <a:r>
              <a:rPr lang="en-US" dirty="0" err="1">
                <a:solidFill>
                  <a:schemeClr val="tx1"/>
                </a:solidFill>
                <a:latin typeface="Times New Roman" panose="02020603050405020304" pitchFamily="18" charset="0"/>
                <a:cs typeface="Times New Roman" panose="02020603050405020304" pitchFamily="18" charset="0"/>
              </a:rPr>
              <a:t>sau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này</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1099A83-4CE6-9C87-A709-45F3068E2BE5}"/>
              </a:ext>
            </a:extLst>
          </p:cNvPr>
          <p:cNvSpPr>
            <a:spLocks noGrp="1"/>
          </p:cNvSpPr>
          <p:nvPr>
            <p:ph idx="1"/>
          </p:nvPr>
        </p:nvSpPr>
        <p:spPr>
          <a:xfrm>
            <a:off x="1103312" y="6202680"/>
            <a:ext cx="45719" cy="45719"/>
          </a:xfrm>
        </p:spPr>
        <p:txBody>
          <a:bodyPr>
            <a:normAutofit fontScale="25000" lnSpcReduction="20000"/>
          </a:bodyPr>
          <a:lstStyle/>
          <a:p>
            <a:endParaRPr lang="en-US" dirty="0"/>
          </a:p>
        </p:txBody>
      </p:sp>
      <p:pic>
        <p:nvPicPr>
          <p:cNvPr id="5" name="Picture 4">
            <a:extLst>
              <a:ext uri="{FF2B5EF4-FFF2-40B4-BE49-F238E27FC236}">
                <a16:creationId xmlns:a16="http://schemas.microsoft.com/office/drawing/2014/main" id="{4B65DF6D-863F-FCCC-F8E5-CA36BA731675}"/>
              </a:ext>
            </a:extLst>
          </p:cNvPr>
          <p:cNvPicPr>
            <a:picLocks noChangeAspect="1"/>
          </p:cNvPicPr>
          <p:nvPr/>
        </p:nvPicPr>
        <p:blipFill>
          <a:blip r:embed="rId3"/>
          <a:stretch>
            <a:fillRect/>
          </a:stretch>
        </p:blipFill>
        <p:spPr>
          <a:xfrm>
            <a:off x="9565709" y="3705225"/>
            <a:ext cx="1316850" cy="2627604"/>
          </a:xfrm>
          <a:prstGeom prst="rect">
            <a:avLst/>
          </a:prstGeom>
        </p:spPr>
      </p:pic>
      <p:pic>
        <p:nvPicPr>
          <p:cNvPr id="6" name="Content Placeholder 5">
            <a:extLst>
              <a:ext uri="{FF2B5EF4-FFF2-40B4-BE49-F238E27FC236}">
                <a16:creationId xmlns:a16="http://schemas.microsoft.com/office/drawing/2014/main" id="{CC22055A-E293-CC65-6C24-AF5275A5AFE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0800000" flipH="1" flipV="1">
            <a:off x="8477630" y="4773168"/>
            <a:ext cx="3493008" cy="2084832"/>
          </a:xfrm>
          <a:prstGeom prst="rect">
            <a:avLst/>
          </a:prstGeom>
        </p:spPr>
      </p:pic>
    </p:spTree>
    <p:extLst>
      <p:ext uri="{BB962C8B-B14F-4D97-AF65-F5344CB8AC3E}">
        <p14:creationId xmlns:p14="http://schemas.microsoft.com/office/powerpoint/2010/main" val="15436681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01914 -0.72176 L -0.03008 -0.01482 " pathEditMode="relative" rAng="0" ptsTypes="AA">
                                      <p:cBhvr>
                                        <p:cTn id="6" dur="2000" fill="hold"/>
                                        <p:tgtEl>
                                          <p:spTgt spid="2"/>
                                        </p:tgtEl>
                                        <p:attrNameLst>
                                          <p:attrName>ppt_x</p:attrName>
                                          <p:attrName>ppt_y</p:attrName>
                                        </p:attrNameLst>
                                      </p:cBhvr>
                                      <p:rCtr x="-547" y="35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a:extLst>
              <a:ext uri="{FF2B5EF4-FFF2-40B4-BE49-F238E27FC236}">
                <a16:creationId xmlns:a16="http://schemas.microsoft.com/office/drawing/2014/main" id="{B145712A-ADB0-9219-4907-873EC1C62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42"/>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6D25F5F-49D5-8742-5C56-17D81F060616}"/>
              </a:ext>
            </a:extLst>
          </p:cNvPr>
          <p:cNvSpPr>
            <a:spLocks noGrp="1"/>
          </p:cNvSpPr>
          <p:nvPr>
            <p:ph type="title"/>
          </p:nvPr>
        </p:nvSpPr>
        <p:spPr>
          <a:xfrm>
            <a:off x="580963" y="2488546"/>
            <a:ext cx="11030074" cy="1880907"/>
          </a:xfrm>
        </p:spPr>
        <p:txBody>
          <a:bodyPr>
            <a:normAutofit/>
          </a:bodyPr>
          <a:lstStyle/>
          <a:p>
            <a:pPr algn="ctr"/>
            <a:br>
              <a:rPr lang="en-US" sz="2800" dirty="0"/>
            </a:br>
            <a:br>
              <a:rPr lang="vi-VN" sz="2800" dirty="0"/>
            </a:br>
            <a:r>
              <a:rPr lang="vi-VN" sz="3600" b="1" dirty="0">
                <a:ln w="22225">
                  <a:solidFill>
                    <a:srgbClr val="744857"/>
                  </a:solidFill>
                  <a:prstDash val="solid"/>
                </a:ln>
                <a:solidFill>
                  <a:srgbClr val="C00000"/>
                </a:solidFill>
                <a:latin typeface="Times New Roman" panose="02020603050405020304" pitchFamily="18" charset="0"/>
                <a:ea typeface="Segoe UI Black" panose="020B0A02040204020203" pitchFamily="34" charset="0"/>
                <a:cs typeface="Times New Roman" panose="02020603050405020304" pitchFamily="18" charset="0"/>
              </a:rPr>
              <a:t>CẢM ƠN THẦY CÔ VÀ CÁC BẠN ĐÃ THEO DÕI</a:t>
            </a:r>
            <a:br>
              <a:rPr lang="vi-VN" sz="3600" dirty="0">
                <a:solidFill>
                  <a:srgbClr val="FF0000"/>
                </a:solidFill>
              </a:rPr>
            </a:br>
            <a:endParaRPr lang="en-US" sz="3600" dirty="0">
              <a:solidFill>
                <a:srgbClr val="FF0000"/>
              </a:solidFill>
            </a:endParaRP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4" name="Ink 3">
                <a:extLst>
                  <a:ext uri="{FF2B5EF4-FFF2-40B4-BE49-F238E27FC236}">
                    <a16:creationId xmlns:a16="http://schemas.microsoft.com/office/drawing/2014/main" id="{052F01EB-0759-88F0-5B77-C412874A9A7D}"/>
                  </a:ext>
                </a:extLst>
              </p14:cNvPr>
              <p14:cNvContentPartPr/>
              <p14:nvPr/>
            </p14:nvContentPartPr>
            <p14:xfrm>
              <a:off x="7680806" y="5838943"/>
              <a:ext cx="360" cy="360"/>
            </p14:xfrm>
          </p:contentPart>
        </mc:Choice>
        <mc:Fallback xmlns="">
          <p:pic>
            <p:nvPicPr>
              <p:cNvPr id="4" name="Ink 3">
                <a:extLst>
                  <a:ext uri="{FF2B5EF4-FFF2-40B4-BE49-F238E27FC236}">
                    <a16:creationId xmlns:a16="http://schemas.microsoft.com/office/drawing/2014/main" id="{052F01EB-0759-88F0-5B77-C412874A9A7D}"/>
                  </a:ext>
                </a:extLst>
              </p:cNvPr>
              <p:cNvPicPr/>
              <p:nvPr/>
            </p:nvPicPr>
            <p:blipFill>
              <a:blip r:embed="rId4"/>
              <a:stretch>
                <a:fillRect/>
              </a:stretch>
            </p:blipFill>
            <p:spPr>
              <a:xfrm>
                <a:off x="7672166" y="5829943"/>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5" name="Ink 4">
                <a:extLst>
                  <a:ext uri="{FF2B5EF4-FFF2-40B4-BE49-F238E27FC236}">
                    <a16:creationId xmlns:a16="http://schemas.microsoft.com/office/drawing/2014/main" id="{DB0018EB-2988-C020-8EE1-43C0F9DDBC8D}"/>
                  </a:ext>
                </a:extLst>
              </p14:cNvPr>
              <p14:cNvContentPartPr/>
              <p14:nvPr/>
            </p14:nvContentPartPr>
            <p14:xfrm>
              <a:off x="7785206" y="5707903"/>
              <a:ext cx="360" cy="360"/>
            </p14:xfrm>
          </p:contentPart>
        </mc:Choice>
        <mc:Fallback xmlns="">
          <p:pic>
            <p:nvPicPr>
              <p:cNvPr id="5" name="Ink 4">
                <a:extLst>
                  <a:ext uri="{FF2B5EF4-FFF2-40B4-BE49-F238E27FC236}">
                    <a16:creationId xmlns:a16="http://schemas.microsoft.com/office/drawing/2014/main" id="{DB0018EB-2988-C020-8EE1-43C0F9DDBC8D}"/>
                  </a:ext>
                </a:extLst>
              </p:cNvPr>
              <p:cNvPicPr/>
              <p:nvPr/>
            </p:nvPicPr>
            <p:blipFill>
              <a:blip r:embed="rId6"/>
              <a:stretch>
                <a:fillRect/>
              </a:stretch>
            </p:blipFill>
            <p:spPr>
              <a:xfrm>
                <a:off x="7776566" y="5698903"/>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6" name="Ink 5">
                <a:extLst>
                  <a:ext uri="{FF2B5EF4-FFF2-40B4-BE49-F238E27FC236}">
                    <a16:creationId xmlns:a16="http://schemas.microsoft.com/office/drawing/2014/main" id="{AC33BED5-279F-0964-500C-C517D5489F3D}"/>
                  </a:ext>
                </a:extLst>
              </p14:cNvPr>
              <p14:cNvContentPartPr/>
              <p14:nvPr/>
            </p14:nvContentPartPr>
            <p14:xfrm>
              <a:off x="1253366" y="783103"/>
              <a:ext cx="360" cy="360"/>
            </p14:xfrm>
          </p:contentPart>
        </mc:Choice>
        <mc:Fallback xmlns="">
          <p:pic>
            <p:nvPicPr>
              <p:cNvPr id="6" name="Ink 5">
                <a:extLst>
                  <a:ext uri="{FF2B5EF4-FFF2-40B4-BE49-F238E27FC236}">
                    <a16:creationId xmlns:a16="http://schemas.microsoft.com/office/drawing/2014/main" id="{AC33BED5-279F-0964-500C-C517D5489F3D}"/>
                  </a:ext>
                </a:extLst>
              </p:cNvPr>
              <p:cNvPicPr/>
              <p:nvPr/>
            </p:nvPicPr>
            <p:blipFill>
              <a:blip r:embed="rId8"/>
              <a:stretch>
                <a:fillRect/>
              </a:stretch>
            </p:blipFill>
            <p:spPr>
              <a:xfrm>
                <a:off x="1244366" y="774103"/>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7" name="Ink 6">
                <a:extLst>
                  <a:ext uri="{FF2B5EF4-FFF2-40B4-BE49-F238E27FC236}">
                    <a16:creationId xmlns:a16="http://schemas.microsoft.com/office/drawing/2014/main" id="{356ECE04-9B46-90D8-2F30-5765F723A515}"/>
                  </a:ext>
                </a:extLst>
              </p14:cNvPr>
              <p14:cNvContentPartPr/>
              <p14:nvPr/>
            </p14:nvContentPartPr>
            <p14:xfrm>
              <a:off x="1031966" y="783103"/>
              <a:ext cx="360" cy="360"/>
            </p14:xfrm>
          </p:contentPart>
        </mc:Choice>
        <mc:Fallback xmlns="">
          <p:pic>
            <p:nvPicPr>
              <p:cNvPr id="7" name="Ink 6">
                <a:extLst>
                  <a:ext uri="{FF2B5EF4-FFF2-40B4-BE49-F238E27FC236}">
                    <a16:creationId xmlns:a16="http://schemas.microsoft.com/office/drawing/2014/main" id="{356ECE04-9B46-90D8-2F30-5765F723A515}"/>
                  </a:ext>
                </a:extLst>
              </p:cNvPr>
              <p:cNvPicPr/>
              <p:nvPr/>
            </p:nvPicPr>
            <p:blipFill>
              <a:blip r:embed="rId10"/>
              <a:stretch>
                <a:fillRect/>
              </a:stretch>
            </p:blipFill>
            <p:spPr>
              <a:xfrm>
                <a:off x="1022966" y="774103"/>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8" name="Ink 7">
                <a:extLst>
                  <a:ext uri="{FF2B5EF4-FFF2-40B4-BE49-F238E27FC236}">
                    <a16:creationId xmlns:a16="http://schemas.microsoft.com/office/drawing/2014/main" id="{9EE0356B-BC2C-4571-1405-922201ED8C0C}"/>
                  </a:ext>
                </a:extLst>
              </p14:cNvPr>
              <p14:cNvContentPartPr/>
              <p14:nvPr/>
            </p14:nvContentPartPr>
            <p14:xfrm>
              <a:off x="11012246" y="940063"/>
              <a:ext cx="13320" cy="360"/>
            </p14:xfrm>
          </p:contentPart>
        </mc:Choice>
        <mc:Fallback xmlns="">
          <p:pic>
            <p:nvPicPr>
              <p:cNvPr id="8" name="Ink 7">
                <a:extLst>
                  <a:ext uri="{FF2B5EF4-FFF2-40B4-BE49-F238E27FC236}">
                    <a16:creationId xmlns:a16="http://schemas.microsoft.com/office/drawing/2014/main" id="{9EE0356B-BC2C-4571-1405-922201ED8C0C}"/>
                  </a:ext>
                </a:extLst>
              </p:cNvPr>
              <p:cNvPicPr/>
              <p:nvPr/>
            </p:nvPicPr>
            <p:blipFill>
              <a:blip r:embed="rId12"/>
              <a:stretch>
                <a:fillRect/>
              </a:stretch>
            </p:blipFill>
            <p:spPr>
              <a:xfrm>
                <a:off x="11003246" y="931063"/>
                <a:ext cx="3096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9" name="Ink 8">
                <a:extLst>
                  <a:ext uri="{FF2B5EF4-FFF2-40B4-BE49-F238E27FC236}">
                    <a16:creationId xmlns:a16="http://schemas.microsoft.com/office/drawing/2014/main" id="{A32F12AC-9644-1E67-129E-FDFB7170738A}"/>
                  </a:ext>
                </a:extLst>
              </p14:cNvPr>
              <p14:cNvContentPartPr/>
              <p14:nvPr/>
            </p14:nvContentPartPr>
            <p14:xfrm>
              <a:off x="11272886" y="900823"/>
              <a:ext cx="360" cy="360"/>
            </p14:xfrm>
          </p:contentPart>
        </mc:Choice>
        <mc:Fallback xmlns="">
          <p:pic>
            <p:nvPicPr>
              <p:cNvPr id="9" name="Ink 8">
                <a:extLst>
                  <a:ext uri="{FF2B5EF4-FFF2-40B4-BE49-F238E27FC236}">
                    <a16:creationId xmlns:a16="http://schemas.microsoft.com/office/drawing/2014/main" id="{A32F12AC-9644-1E67-129E-FDFB7170738A}"/>
                  </a:ext>
                </a:extLst>
              </p:cNvPr>
              <p:cNvPicPr/>
              <p:nvPr/>
            </p:nvPicPr>
            <p:blipFill>
              <a:blip r:embed="rId14"/>
              <a:stretch>
                <a:fillRect/>
              </a:stretch>
            </p:blipFill>
            <p:spPr>
              <a:xfrm>
                <a:off x="11263886" y="891823"/>
                <a:ext cx="18000" cy="18000"/>
              </a:xfrm>
              <a:prstGeom prst="rect">
                <a:avLst/>
              </a:prstGeom>
            </p:spPr>
          </p:pic>
        </mc:Fallback>
      </mc:AlternateContent>
    </p:spTree>
    <p:extLst>
      <p:ext uri="{BB962C8B-B14F-4D97-AF65-F5344CB8AC3E}">
        <p14:creationId xmlns:p14="http://schemas.microsoft.com/office/powerpoint/2010/main" val="1386693784"/>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Savon</Template>
  <TotalTime>290</TotalTime>
  <Words>463</Words>
  <Application>Microsoft Office PowerPoint</Application>
  <PresentationFormat>Widescreen</PresentationFormat>
  <Paragraphs>23</Paragraphs>
  <Slides>9</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Corbel</vt:lpstr>
      <vt:lpstr>Garamond</vt:lpstr>
      <vt:lpstr>Montserrat</vt:lpstr>
      <vt:lpstr>Segoe UI Black</vt:lpstr>
      <vt:lpstr>Tahoma</vt:lpstr>
      <vt:lpstr>Times New Roman</vt:lpstr>
      <vt:lpstr>Verdana</vt:lpstr>
      <vt:lpstr>Savon</vt:lpstr>
      <vt:lpstr>Để ca ngợi vị tướng lỗi lạc nhất của các thời đại Võ Nguyên Giáp, hôm nay thư viện trường THCS Yên Viên trân trọng giới thiệu tới thầy cô và các bạn cuốn sách: “Đường lối chiến tranh nhân dân trong tư duy quân sự Võ Nguyên Giáp của tác giả Đông Phương</vt:lpstr>
      <vt:lpstr>GIỚI THIỆU SÁCH THÁNG 12  NĂM HỌC 2023-2024   </vt:lpstr>
      <vt:lpstr>Nội dung</vt:lpstr>
      <vt:lpstr>“Đường lối chiến tranh nhân dân trong tư duy quân sự Võ Nguyên Giáp” là cuốn tiểu thuyết lịch sử của tác giả Đông Phương được nhà xuất bản Dân Trí tuyển chọn.</vt:lpstr>
      <vt:lpstr>Cuốn sách nói về sự tư duy và tư tưởng của Đại tướng Võ Nguyên Giáp. Nói về đường lối giúp cho toàn nhân dân được chiến thắng trong kháng chiến chống Pháp. Sự quyết tâm giành thắng lợi đến những hơi thở cuối cùng chứ nhất định không chịu cúi đầu quỳ gối trước kẻ xâm lăng. </vt:lpstr>
      <vt:lpstr>Bên cạnh đó là việc tác giả nói về cách mà đại tướng Võ Nguyên Giáp chỉ đạo và dẫn lối cho nhân dân cách tấn công vào Điện Biên Phủ. Chỉ ra văn hoá quân sự và nói lên rằng ông là học trò kiệt xuất của Chủ Tịch Hồ Chí Minh</vt:lpstr>
      <vt:lpstr>Cuốn sách được viết trên câu chuyện có thật được tác giả viết lại hết sức tự hào vì nước mình có một vị tướng tài giỏi như vậy, được quân đội nhân dân gọi là anh cả vì ông tài giỏi và có lòng yêu nước  </vt:lpstr>
      <vt:lpstr>Cuốn sách này góp phần tạo nên niềm tự hào về con người đã lãnh Việt Nam và có tính giáo dục cho các thế hệ tương lai sau này </vt:lpstr>
      <vt:lpstr>  CẢM ƠN THẦY CÔ VÀ CÁC BẠN ĐÃ THEO DÕI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UBND NHÂN DÂN HUYỆN GIA LÂM TRƯỜNG TRUNG HỌC CƠ SỞ YÊN VIÊN</dc:title>
  <dc:creator>Nguyen nguyen</dc:creator>
  <cp:lastModifiedBy>Admin</cp:lastModifiedBy>
  <cp:revision>18</cp:revision>
  <dcterms:created xsi:type="dcterms:W3CDTF">2023-11-28T15:44:40Z</dcterms:created>
  <dcterms:modified xsi:type="dcterms:W3CDTF">2023-12-29T01:10:13Z</dcterms:modified>
</cp:coreProperties>
</file>