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1" r:id="rId4"/>
    <p:sldId id="344" r:id="rId5"/>
    <p:sldId id="341" r:id="rId6"/>
    <p:sldId id="343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FDF1E9"/>
    <a:srgbClr val="FEF8F4"/>
    <a:srgbClr val="3333CC"/>
    <a:srgbClr val="FF00FF"/>
    <a:srgbClr val="FF0066"/>
    <a:srgbClr val="FCEBE0"/>
    <a:srgbClr val="FF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65" d="100"/>
          <a:sy n="6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841756" y="2838170"/>
            <a:ext cx="89835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TÌM 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INTERNET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5" y="477460"/>
            <a:ext cx="10763503" cy="525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428801" y="5750948"/>
            <a:ext cx="8983562" cy="729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  <a:endParaRPr lang="vi-VN" sz="3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10" name="Group 9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48" y="1287317"/>
            <a:ext cx="9125397" cy="5145566"/>
            <a:chOff x="1434448" y="1257821"/>
            <a:chExt cx="9125397" cy="5145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434448" y="1257821"/>
              <a:ext cx="9125397" cy="5145566"/>
              <a:chOff x="163158" y="859292"/>
              <a:chExt cx="6553200" cy="4134699"/>
            </a:xfrm>
          </p:grpSpPr>
          <p:sp>
            <p:nvSpPr>
              <p:cNvPr id="16" name="矩形 76"/>
              <p:cNvSpPr/>
              <p:nvPr/>
            </p:nvSpPr>
            <p:spPr>
              <a:xfrm>
                <a:off x="163158" y="1084592"/>
                <a:ext cx="6553200" cy="387176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1137" y="1556078"/>
                <a:ext cx="5921866" cy="853921"/>
                <a:chOff x="3733798" y="1907953"/>
                <a:chExt cx="9089547" cy="1107347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33798" y="1907953"/>
                  <a:ext cx="9089547" cy="1087990"/>
                </a:xfrm>
                <a:prstGeom prst="round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6350" y="1956960"/>
                  <a:ext cx="8042621" cy="105834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Nhắc lại các bước tìm kiếm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trên Internet;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50501" y="2608093"/>
                <a:ext cx="6003826" cy="925306"/>
                <a:chOff x="3733796" y="1879965"/>
                <a:chExt cx="11199444" cy="1598099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733796" y="1879965"/>
                  <a:ext cx="10991781" cy="1598099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51589" y="2212736"/>
                  <a:ext cx="10181651" cy="85854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khoá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kiếm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3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44434" y="3756412"/>
                <a:ext cx="5898568" cy="1237579"/>
                <a:chOff x="3275023" y="1879965"/>
                <a:chExt cx="11003098" cy="2137428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275023" y="1879965"/>
                  <a:ext cx="11003098" cy="162535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44866" y="1967148"/>
                  <a:ext cx="9993421" cy="205024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hiện các bước tìm kiếm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</a:t>
                  </a:r>
                  <a:r>
                    <a:rPr lang="en-US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với từ khoá đã xác định.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97588D94-5857-2419-4696-28CAC447AA2C}"/>
                  </a:ext>
                </a:extLst>
              </p:cNvPr>
              <p:cNvSpPr/>
              <p:nvPr/>
            </p:nvSpPr>
            <p:spPr>
              <a:xfrm>
                <a:off x="1564415" y="859292"/>
                <a:ext cx="3753899" cy="484709"/>
              </a:xfrm>
              <a:prstGeom prst="round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Em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cùng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bạn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thực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hiện</a:t>
                </a:r>
                <a:endParaRPr lang="en-US" sz="3200" b="1" dirty="0">
                  <a:solidFill>
                    <a:schemeClr val="bg1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899" t="5872" r="4930" b="7275"/>
            <a:stretch/>
          </p:blipFill>
          <p:spPr>
            <a:xfrm>
              <a:off x="1799299" y="2197511"/>
              <a:ext cx="939676" cy="891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4647" y="3534339"/>
              <a:ext cx="926790" cy="912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4460" y="4950968"/>
              <a:ext cx="1012196" cy="977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5" name="Group 4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856"/>
          <a:stretch/>
        </p:blipFill>
        <p:spPr>
          <a:xfrm>
            <a:off x="5751997" y="1899316"/>
            <a:ext cx="6356427" cy="364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42452" y="1740654"/>
            <a:ext cx="5147315" cy="4051889"/>
            <a:chOff x="442452" y="1740654"/>
            <a:chExt cx="5147315" cy="4051889"/>
          </a:xfrm>
        </p:grpSpPr>
        <p:sp>
          <p:nvSpPr>
            <p:cNvPr id="10" name="Rounded Rectangle 9"/>
            <p:cNvSpPr/>
            <p:nvPr/>
          </p:nvSpPr>
          <p:spPr>
            <a:xfrm>
              <a:off x="442452" y="1740654"/>
              <a:ext cx="5147315" cy="4051889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ác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66" y="1768862"/>
              <a:ext cx="1309286" cy="124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7" name="Group 6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0097" y="1298517"/>
            <a:ext cx="9718815" cy="5344610"/>
            <a:chOff x="1190097" y="1298517"/>
            <a:chExt cx="9718815" cy="5344610"/>
          </a:xfrm>
        </p:grpSpPr>
        <p:sp>
          <p:nvSpPr>
            <p:cNvPr id="13" name="Cloud Callout 12"/>
            <p:cNvSpPr/>
            <p:nvPr/>
          </p:nvSpPr>
          <p:spPr>
            <a:xfrm rot="209852">
              <a:off x="1802039" y="1298517"/>
              <a:ext cx="9106873" cy="3613705"/>
            </a:xfrm>
            <a:prstGeom prst="cloudCallout">
              <a:avLst>
                <a:gd name="adj1" fmla="val -41259"/>
                <a:gd name="adj2" fmla="val 658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111" l="4297" r="1000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1190097" y="4506065"/>
              <a:ext cx="1525808" cy="21370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90338" y="1946897"/>
              <a:ext cx="701734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Nam?</a:t>
              </a:r>
              <a:endParaRPr lang="en-US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66" y="426520"/>
            <a:ext cx="9936513" cy="597578"/>
            <a:chOff x="490183" y="1406913"/>
            <a:chExt cx="9936513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9470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925" y="1345847"/>
            <a:ext cx="11149781" cy="5040205"/>
            <a:chOff x="707925" y="1345847"/>
            <a:chExt cx="11149781" cy="5040205"/>
          </a:xfrm>
        </p:grpSpPr>
        <p:grpSp>
          <p:nvGrpSpPr>
            <p:cNvPr id="13" name="Group 12"/>
            <p:cNvGrpSpPr/>
            <p:nvPr/>
          </p:nvGrpSpPr>
          <p:grpSpPr>
            <a:xfrm>
              <a:off x="707925" y="1345847"/>
              <a:ext cx="11149781" cy="5040205"/>
              <a:chOff x="707925" y="1316351"/>
              <a:chExt cx="11149781" cy="50402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7925" y="1316351"/>
                <a:ext cx="11149781" cy="5040205"/>
                <a:chOff x="-358579" y="906325"/>
                <a:chExt cx="8006966" cy="4050035"/>
              </a:xfrm>
            </p:grpSpPr>
            <p:sp>
              <p:nvSpPr>
                <p:cNvPr id="18" name="矩形 76"/>
                <p:cNvSpPr/>
                <p:nvPr/>
              </p:nvSpPr>
              <p:spPr>
                <a:xfrm>
                  <a:off x="-358579" y="1084592"/>
                  <a:ext cx="8006966" cy="3871768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13349" y="1899757"/>
                  <a:ext cx="7297353" cy="951407"/>
                  <a:chOff x="3107883" y="2353625"/>
                  <a:chExt cx="11200798" cy="1233765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107883" y="2353625"/>
                    <a:ext cx="11103260" cy="1233765"/>
                  </a:xfrm>
                  <a:prstGeom prst="roundRect">
                    <a:avLst/>
                  </a:prstGeom>
                  <a:solidFill>
                    <a:srgbClr val="CC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758144" y="2673231"/>
                    <a:ext cx="10550537" cy="60934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kiếm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ảnh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Vịnh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Hạ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Long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trên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Internet.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sz="3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46009" y="3383902"/>
                  <a:ext cx="7201147" cy="925308"/>
                  <a:chOff x="2979265" y="3219861"/>
                  <a:chExt cx="13432909" cy="1598099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979265" y="3219861"/>
                    <a:ext cx="13432909" cy="1598099"/>
                  </a:xfrm>
                  <a:prstGeom prst="roundRect">
                    <a:avLst/>
                  </a:prstGeom>
                  <a:solidFill>
                    <a:srgbClr val="333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708606" y="3270763"/>
                    <a:ext cx="12703568" cy="149496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marL="457200" indent="-457200"/>
                    <a:r>
                      <a:rPr lang="vi-VN" sz="3200" dirty="0">
                        <a:solidFill>
                          <a:schemeClr val="bg1"/>
                        </a:solidFill>
                      </a:rPr>
                      <a:t>b. Lưu hình ảnh Vịnh Hạ Long mà em lựa chọn vào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thư</a:t>
                    </a:r>
                    <a:r>
                      <a:rPr lang="en-US" sz="32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vi-VN" sz="3200" dirty="0" smtClean="0">
                        <a:solidFill>
                          <a:schemeClr val="bg1"/>
                        </a:solidFill>
                      </a:rPr>
                      <a:t>mục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của em với tên </a:t>
                    </a:r>
                    <a:r>
                      <a:rPr lang="vi-VN" sz="3200" b="1" dirty="0">
                        <a:solidFill>
                          <a:schemeClr val="bg1"/>
                        </a:solidFill>
                      </a:rPr>
                      <a:t>Vinh-Ha-Long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.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 </a:t>
                    </a:r>
                    <a:endParaRPr lang="en-US" sz="3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xmlns="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767954" y="906325"/>
                  <a:ext cx="3753899" cy="484709"/>
                </a:xfrm>
                <a:prstGeom prst="round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Em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cùng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bạn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thực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hiện</a:t>
                  </a:r>
                  <a:endPara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899" t="5872" r="4930" b="7275"/>
              <a:stretch/>
            </p:blipFill>
            <p:spPr>
              <a:xfrm>
                <a:off x="959358" y="2626759"/>
                <a:ext cx="1058763" cy="9690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38" y="4495327"/>
              <a:ext cx="1012083" cy="1003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507226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!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198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440</cp:revision>
  <dcterms:created xsi:type="dcterms:W3CDTF">2022-01-27T15:18:21Z</dcterms:created>
  <dcterms:modified xsi:type="dcterms:W3CDTF">2023-03-22T15:44:33Z</dcterms:modified>
</cp:coreProperties>
</file>