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58" r:id="rId4"/>
    <p:sldId id="288" r:id="rId5"/>
    <p:sldId id="285" r:id="rId6"/>
    <p:sldId id="265" r:id="rId7"/>
    <p:sldId id="264" r:id="rId8"/>
    <p:sldId id="25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CC00CC"/>
    <a:srgbClr val="FFCCFF"/>
    <a:srgbClr val="9900CC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9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1196788" y="1223682"/>
            <a:ext cx="9493624" cy="3630708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6C80A5A-72BA-45B9-A254-2A8D09624ECF}"/>
              </a:ext>
            </a:extLst>
          </p:cNvPr>
          <p:cNvSpPr txBox="1"/>
          <p:nvPr/>
        </p:nvSpPr>
        <p:spPr>
          <a:xfrm>
            <a:off x="1080402" y="218767"/>
            <a:ext cx="19720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1</a:t>
            </a:r>
            <a:endParaRPr lang="vi-VN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2893749" y="426442"/>
            <a:ext cx="6888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MÁY TÍNH VÀ </a:t>
            </a:r>
            <a:r>
              <a:rPr lang="en-US" sz="36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endParaRPr lang="vi-VN" sz="36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628479" y="2147208"/>
            <a:ext cx="6233132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 HÀNH SỬ DỤNG BÀN PHÍM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54866" y="1195233"/>
            <a:ext cx="9614523" cy="1598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Kích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Notepad</a:t>
            </a: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</a:t>
            </a:r>
            <a:r>
              <a:rPr lang="vi-VN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hập </a:t>
            </a:r>
            <a:r>
              <a:rPr lang="vi-VN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dòng văn bản về thông tin như hình 13.2.</a:t>
            </a:r>
            <a:endParaRPr lang="en-US" sz="26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9734" y="1383415"/>
            <a:ext cx="875644" cy="7691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9798" y="2811881"/>
            <a:ext cx="8472706" cy="358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0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1099807" y="1750155"/>
            <a:ext cx="9637466" cy="3630708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khác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xoá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 </a:t>
            </a:r>
            <a:r>
              <a:rPr lang="en-US" sz="3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Backspace</a:t>
            </a:r>
            <a:r>
              <a:rPr lang="en-US" sz="3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49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089429" y="1363973"/>
            <a:ext cx="5477626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en-US" sz="2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20806" y="1328115"/>
            <a:ext cx="9048430" cy="65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vi-VN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 gõ tiếp hai dòng thể hiện như ở hình </a:t>
            </a:r>
            <a:r>
              <a:rPr lang="vi-VN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13.3</a:t>
            </a:r>
            <a:r>
              <a:rPr lang="vi-VN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429" y="2207602"/>
            <a:ext cx="9862978" cy="400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8651" y="293788"/>
            <a:ext cx="3657995" cy="7612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44026" y="1319928"/>
            <a:ext cx="10114916" cy="165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Trao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27)</a:t>
            </a:r>
            <a:endParaRPr lang="en-US" sz="2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vi-VN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hập </a:t>
            </a:r>
            <a:r>
              <a:rPr lang="vi-VN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 văn bản dưới đây (không cần gõ dấu): </a:t>
            </a:r>
            <a:endParaRPr lang="en-US" sz="26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54866" y="3117263"/>
            <a:ext cx="10225752" cy="1316182"/>
          </a:xfrm>
          <a:prstGeom prst="rect">
            <a:avLst/>
          </a:prstGeom>
          <a:noFill/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30000"/>
              </a:lnSpc>
            </a:pP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2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đúp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15" t="2710" r="18621" b="-1"/>
          <a:stretch/>
        </p:blipFill>
        <p:spPr>
          <a:xfrm>
            <a:off x="701412" y="2127531"/>
            <a:ext cx="2552130" cy="340133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3253542" y="1924334"/>
            <a:ext cx="7808158" cy="2888966"/>
          </a:xfrm>
          <a:prstGeom prst="horizontalScroll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538" algn="just">
              <a:lnSpc>
                <a:spcPct val="130000"/>
              </a:lnSpc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Notepad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803165" y="2265529"/>
            <a:ext cx="354842" cy="341193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6563" y="2538484"/>
            <a:ext cx="259307" cy="266130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502727" y="460627"/>
            <a:ext cx="3186545" cy="748145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 NHỚ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1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360800" y="2557319"/>
            <a:ext cx="5145960" cy="18651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133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170</cp:revision>
  <dcterms:created xsi:type="dcterms:W3CDTF">2022-01-27T15:18:21Z</dcterms:created>
  <dcterms:modified xsi:type="dcterms:W3CDTF">2022-06-02T14:42:54Z</dcterms:modified>
</cp:coreProperties>
</file>