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media7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69" r:id="rId3"/>
    <p:sldId id="304" r:id="rId4"/>
    <p:sldId id="256" r:id="rId5"/>
    <p:sldId id="275" r:id="rId6"/>
    <p:sldId id="271" r:id="rId7"/>
    <p:sldId id="300" r:id="rId8"/>
    <p:sldId id="301" r:id="rId9"/>
    <p:sldId id="288" r:id="rId10"/>
    <p:sldId id="289" r:id="rId11"/>
    <p:sldId id="282" r:id="rId12"/>
    <p:sldId id="283" r:id="rId13"/>
    <p:sldId id="284" r:id="rId14"/>
    <p:sldId id="285" r:id="rId15"/>
    <p:sldId id="286" r:id="rId16"/>
    <p:sldId id="287" r:id="rId17"/>
    <p:sldId id="273" r:id="rId18"/>
    <p:sldId id="302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05" r:id="rId2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87C"/>
    <a:srgbClr val="EABBEF"/>
    <a:srgbClr val="9A57CD"/>
    <a:srgbClr val="FF6600"/>
    <a:srgbClr val="F8F856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3060" autoAdjust="0"/>
  </p:normalViewPr>
  <p:slideViewPr>
    <p:cSldViewPr>
      <p:cViewPr>
        <p:scale>
          <a:sx n="50" d="100"/>
          <a:sy n="50" d="100"/>
        </p:scale>
        <p:origin x="-588" y="-48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d86ff3bbe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d86ff3bbe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107387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smtClean="0"/>
              <a:t>Trả lời đúng, quay về thì cây tự mọc lên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49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839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Ngôi</a:t>
            </a:r>
            <a:r>
              <a:rPr lang="en-US" baseline="0" smtClean="0"/>
              <a:t> sao may mắn, HS đc tặng quà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8062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3000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747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</a:t>
            </a:r>
            <a:r>
              <a:rPr lang="en-US" baseline="0" smtClean="0"/>
              <a:t> động thay thế nội dung dặn dò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Tập</a:t>
            </a:r>
            <a:r>
              <a:rPr lang="en-US" baseline="0" smtClean="0">
                <a:solidFill>
                  <a:srgbClr val="FF0000"/>
                </a:solidFill>
              </a:rPr>
              <a:t> viết số vào bảng con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19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 Giới</a:t>
            </a:r>
            <a:r>
              <a:rPr lang="en-US" baseline="0" smtClean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 Giới</a:t>
            </a:r>
            <a:r>
              <a:rPr lang="en-US" baseline="0" smtClean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 Giới</a:t>
            </a:r>
            <a:r>
              <a:rPr lang="en-US" baseline="0" smtClean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Số</a:t>
            </a:r>
            <a:r>
              <a:rPr lang="en-US" baseline="0" smtClean="0"/>
              <a:t> 1 kết hợp cách viết số 1 với số 0, GV HD học sinh cách trình bày khoảng cách 1 và 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07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grpSp>
        <p:nvGrpSpPr>
          <p:cNvPr id="58" name="Google Shape;58;p11"/>
          <p:cNvGrpSpPr/>
          <p:nvPr/>
        </p:nvGrpSpPr>
        <p:grpSpPr>
          <a:xfrm rot="9401449">
            <a:off x="1003371" y="92755"/>
            <a:ext cx="2024526" cy="1672261"/>
            <a:chOff x="698956" y="6526827"/>
            <a:chExt cx="1522132" cy="1254173"/>
          </a:xfrm>
        </p:grpSpPr>
        <p:grpSp>
          <p:nvGrpSpPr>
            <p:cNvPr id="59" name="Google Shape;59;p11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60" name="Google Shape;60;p1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" name="Google Shape;61;p11"/>
              <p:cNvGrpSpPr/>
              <p:nvPr/>
            </p:nvGrpSpPr>
            <p:grpSpPr>
              <a:xfrm>
                <a:off x="2227541" y="6635267"/>
                <a:ext cx="2250382" cy="1871835"/>
                <a:chOff x="2227541" y="6635267"/>
                <a:chExt cx="2250382" cy="1871835"/>
              </a:xfrm>
            </p:grpSpPr>
            <p:sp>
              <p:nvSpPr>
                <p:cNvPr id="62" name="Google Shape;62;p1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8" h="53341" extrusionOk="0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1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5" h="2670" extrusionOk="0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1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" h="16339" extrusionOk="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5" name="Google Shape;65;p1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avLst/>
                <a:gdLst/>
                <a:ahLst/>
                <a:cxnLst/>
                <a:rect l="l" t="t" r="r" b="b"/>
                <a:pathLst>
                  <a:path w="69926" h="90641" extrusionOk="0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" name="Google Shape;67;p1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68" name="Google Shape;68;p1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7" h="102121" extrusionOk="0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1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6811" extrusionOk="0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1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7" h="9445" extrusionOk="0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1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" h="11627" extrusionOk="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2" name="Google Shape;72;p11"/>
          <p:cNvSpPr/>
          <p:nvPr/>
        </p:nvSpPr>
        <p:spPr>
          <a:xfrm>
            <a:off x="179954" y="4479232"/>
            <a:ext cx="4244045" cy="2221112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75D9C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 flipH="1">
            <a:off x="5105" y="3805405"/>
            <a:ext cx="12151614" cy="3052608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1"/>
          <p:cNvSpPr/>
          <p:nvPr/>
        </p:nvSpPr>
        <p:spPr>
          <a:xfrm flipH="1">
            <a:off x="9730273" y="4637065"/>
            <a:ext cx="2431566" cy="2221080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1"/>
          <p:cNvSpPr/>
          <p:nvPr/>
        </p:nvSpPr>
        <p:spPr>
          <a:xfrm rot="10800000" flipH="1">
            <a:off x="261852" y="24"/>
            <a:ext cx="3507564" cy="908376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2515196" y="3429000"/>
            <a:ext cx="7131513" cy="8768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2" hasCustomPrompt="1"/>
          </p:nvPr>
        </p:nvSpPr>
        <p:spPr>
          <a:xfrm>
            <a:off x="2515196" y="2186600"/>
            <a:ext cx="7131513" cy="1405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2515163" y="4109000"/>
            <a:ext cx="7131513" cy="562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0"/>
              </a:spcBef>
              <a:spcAft>
                <a:spcPts val="213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38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97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6.mp4"/><Relationship Id="rId7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microsoft.com/office/2007/relationships/hdphoto" Target="../media/hdphoto5.wdp"/><Relationship Id="rId5" Type="http://schemas.openxmlformats.org/officeDocument/2006/relationships/image" Target="../media/image20.jpe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0.wdp"/><Relationship Id="rId18" Type="http://schemas.openxmlformats.org/officeDocument/2006/relationships/image" Target="../media/image38.png"/><Relationship Id="rId26" Type="http://schemas.openxmlformats.org/officeDocument/2006/relationships/slide" Target="slide25.xml"/><Relationship Id="rId3" Type="http://schemas.openxmlformats.org/officeDocument/2006/relationships/image" Target="../media/image30.png"/><Relationship Id="rId21" Type="http://schemas.microsoft.com/office/2007/relationships/hdphoto" Target="../media/hdphoto14.wdp"/><Relationship Id="rId7" Type="http://schemas.openxmlformats.org/officeDocument/2006/relationships/slide" Target="slide26.xml"/><Relationship Id="rId12" Type="http://schemas.openxmlformats.org/officeDocument/2006/relationships/image" Target="../media/image35.png"/><Relationship Id="rId17" Type="http://schemas.microsoft.com/office/2007/relationships/hdphoto" Target="../media/hdphoto12.wdp"/><Relationship Id="rId25" Type="http://schemas.openxmlformats.org/officeDocument/2006/relationships/slide" Target="slide24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9.wdp"/><Relationship Id="rId24" Type="http://schemas.openxmlformats.org/officeDocument/2006/relationships/slide" Target="slide23.xml"/><Relationship Id="rId5" Type="http://schemas.openxmlformats.org/officeDocument/2006/relationships/image" Target="../media/image31.png"/><Relationship Id="rId15" Type="http://schemas.microsoft.com/office/2007/relationships/hdphoto" Target="../media/hdphoto11.wdp"/><Relationship Id="rId23" Type="http://schemas.openxmlformats.org/officeDocument/2006/relationships/slide" Target="slide22.xml"/><Relationship Id="rId28" Type="http://schemas.microsoft.com/office/2007/relationships/hdphoto" Target="../media/hdphoto15.wdp"/><Relationship Id="rId10" Type="http://schemas.openxmlformats.org/officeDocument/2006/relationships/image" Target="../media/image34.png"/><Relationship Id="rId19" Type="http://schemas.microsoft.com/office/2007/relationships/hdphoto" Target="../media/hdphoto13.wdp"/><Relationship Id="rId4" Type="http://schemas.microsoft.com/office/2007/relationships/hdphoto" Target="../media/hdphoto7.wdp"/><Relationship Id="rId9" Type="http://schemas.openxmlformats.org/officeDocument/2006/relationships/image" Target="../media/image33.png"/><Relationship Id="rId14" Type="http://schemas.openxmlformats.org/officeDocument/2006/relationships/image" Target="../media/image36.png"/><Relationship Id="rId22" Type="http://schemas.openxmlformats.org/officeDocument/2006/relationships/slide" Target="slide21.xml"/><Relationship Id="rId27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audio" Target="../media/audio1.wav"/><Relationship Id="rId10" Type="http://schemas.openxmlformats.org/officeDocument/2006/relationships/image" Target="../media/image43.jpe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audio" Target="../media/audio2.wav"/><Relationship Id="rId10" Type="http://schemas.openxmlformats.org/officeDocument/2006/relationships/image" Target="../media/image46.jpe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9.jpeg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8.jpeg"/><Relationship Id="rId5" Type="http://schemas.openxmlformats.org/officeDocument/2006/relationships/audio" Target="../media/audio2.wav"/><Relationship Id="rId15" Type="http://schemas.openxmlformats.org/officeDocument/2006/relationships/image" Target="../media/image51.jpeg"/><Relationship Id="rId10" Type="http://schemas.openxmlformats.org/officeDocument/2006/relationships/image" Target="../media/image47.jp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185318" y="4139599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18319" y="304800"/>
            <a:ext cx="4366419" cy="914400"/>
            <a:chOff x="518319" y="304800"/>
            <a:chExt cx="4366419" cy="914400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 viết số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76" t="16205" r="23936" b="76000"/>
          <a:stretch/>
        </p:blipFill>
        <p:spPr>
          <a:xfrm>
            <a:off x="781049" y="1466850"/>
            <a:ext cx="11088903" cy="2667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238288"/>
              </p:ext>
            </p:extLst>
          </p:nvPr>
        </p:nvGraphicFramePr>
        <p:xfrm>
          <a:off x="2888483" y="4038600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69177" y="5127929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7</a:t>
            </a:r>
            <a:endParaRPr lang="en-US" sz="720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̀nh trang số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9688" y="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̀nh trang số (7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1188" y="209550"/>
            <a:ext cx="6172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̀nh trang số (9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8119" y="0"/>
            <a:ext cx="6553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19" y="0"/>
            <a:ext cx="6553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843553"/>
              </p:ext>
            </p:extLst>
          </p:nvPr>
        </p:nvGraphicFramePr>
        <p:xfrm>
          <a:off x="670719" y="2057400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51413" y="3146729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10</a:t>
            </a:r>
            <a:endParaRPr lang="en-US" sz="7200">
              <a:latin typeface="HP001 4 hàng" pitchFamily="34" charset="0"/>
            </a:endParaRPr>
          </a:p>
        </p:txBody>
      </p:sp>
      <p:pic>
        <p:nvPicPr>
          <p:cNvPr id="5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1926" y="1851507"/>
            <a:ext cx="3581400" cy="3581400"/>
          </a:xfrm>
          <a:prstGeom prst="rect">
            <a:avLst/>
          </a:prstGeom>
        </p:spPr>
      </p:pic>
      <p:pic>
        <p:nvPicPr>
          <p:cNvPr id="6" name="Hành trang số (1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99719" y="1790700"/>
            <a:ext cx="3642207" cy="364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336993"/>
              </p:ext>
            </p:extLst>
          </p:nvPr>
        </p:nvGraphicFramePr>
        <p:xfrm>
          <a:off x="3337719" y="685800"/>
          <a:ext cx="56388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/>
                <a:gridCol w="939800"/>
                <a:gridCol w="939800"/>
                <a:gridCol w="939800"/>
                <a:gridCol w="939800"/>
                <a:gridCol w="939800"/>
              </a:tblGrid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61463" y="3595628"/>
            <a:ext cx="277680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200" smtClean="0">
                <a:solidFill>
                  <a:srgbClr val="0070C0"/>
                </a:solidFill>
                <a:latin typeface="HP001 4 hàng" pitchFamily="34" charset="0"/>
              </a:rPr>
              <a:t>10</a:t>
            </a:r>
            <a:endParaRPr lang="en-US" sz="18200">
              <a:solidFill>
                <a:srgbClr val="0070C0"/>
              </a:solidFill>
              <a:latin typeface="HP001 4 hàng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9859" y="60580"/>
            <a:ext cx="3284888" cy="39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9526" y="-335720"/>
            <a:ext cx="3284888" cy="39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4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0989E-7 0 L 0.01018 -0.0118 L 0.01762 -0.0243 L 0.02623 -0.04028 L 0.03485 -0.05903 L 0.03446 0.21042 " pathEditMode="relative" ptsTypes="AAAA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7437E-6 4.07407E-6 L -0.00705 0.00139 L -0.01292 0.00764 L -0.01723 0.01458 L -0.02193 0.025 L -0.02584 0.0375 L -0.02976 0.05208 L -0.0325 0.06736 L -0.03485 0.08611 L -0.03563 0.10764 L -0.03602 0.1368 L -0.03524 0.15972 L -0.03328 0.18403 L -0.03093 0.20486 L -0.02623 0.22708 C -0.02493 0.23125 -0.02362 0.23541 -0.02232 0.23958 C -0.02167 0.24166 -0.01997 0.24583 -0.01997 0.24583 L -0.01801 0.2493 L -0.01214 0.25764 L -0.00587 0.2625 L 0.00039 0.26458 L 0.00627 0.26319 L 0.01331 0.25764 L 0.02036 0.24653 L 0.02702 0.23055 L 0.03093 0.2118 L 0.03524 0.18403 L 0.0372 0.15625 L 0.03798 0.12639 L 0.0372 0.10278 L 0.03524 0.07569 L 0.03211 0.05694 L 0.02858 0.0375 L 0.02271 0.02153 L 0.01566 0.00903 L 0.01057 0.00416 L 0.00431 0.00139 L -2.17437E-6 4.07407E-6 Z " pathEditMode="relative" ptsTypes="AAAAAAAAAAAAAAffAAAAAAAAAAAAAAAAAAAAAA">
                                      <p:cBhvr>
                                        <p:cTn id="22" dur="5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2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7069" y="1785429"/>
            <a:ext cx="12067426" cy="4996371"/>
            <a:chOff x="57069" y="1785429"/>
            <a:chExt cx="12067426" cy="4996371"/>
          </a:xfrm>
        </p:grpSpPr>
        <p:sp>
          <p:nvSpPr>
            <p:cNvPr id="14" name="TextBox 13"/>
            <p:cNvSpPr txBox="1"/>
            <p:nvPr/>
          </p:nvSpPr>
          <p:spPr>
            <a:xfrm>
              <a:off x="6385719" y="5881468"/>
              <a:ext cx="647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7069" y="1785429"/>
              <a:ext cx="12067426" cy="4996371"/>
              <a:chOff x="57069" y="1785429"/>
              <a:chExt cx="12067426" cy="499637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69" y="1785429"/>
                <a:ext cx="12067426" cy="4996371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0305328" y="3283438"/>
                <a:ext cx="647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  <a:endPara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2437974" y="3444396"/>
              <a:ext cx="731520" cy="7315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385409" y="3329970"/>
              <a:ext cx="731520" cy="7315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0263418" y="3273005"/>
              <a:ext cx="731520" cy="7315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453736" y="5925659"/>
              <a:ext cx="647700" cy="6175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390023" y="5925658"/>
              <a:ext cx="647700" cy="6175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0291260" y="5911143"/>
              <a:ext cx="731520" cy="7315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8319" y="304800"/>
            <a:ext cx="4495800" cy="914400"/>
            <a:chOff x="518319" y="304800"/>
            <a:chExt cx="449580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6390023" y="332997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263418" y="3274318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453736" y="5934007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278215" y="5911141"/>
            <a:ext cx="82296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292061" y="592296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726855" y="5768508"/>
            <a:ext cx="901145" cy="8510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019050" y="5768508"/>
            <a:ext cx="901144" cy="85108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Chọn câu trả lời đúng.</a:t>
              </a:r>
              <a:endPara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37603" y="772153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 thêm bánh lên đĩa để: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7036" y="135997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Trên đĩa có 6 cái bánh.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7919" y="4864566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45933" y="4864566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66549" y="5768508"/>
            <a:ext cx="901144" cy="8510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76360" y="5768508"/>
            <a:ext cx="901145" cy="85108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3102391" y="4800600"/>
            <a:ext cx="670049" cy="69986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463860" y="135997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Trên đĩa có 9 cái bánh.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40223" y="4864566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158194" y="4839811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6811195" y="4864566"/>
            <a:ext cx="670049" cy="69986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24" y="2191896"/>
            <a:ext cx="3845808" cy="1922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001884" y="3082280"/>
            <a:ext cx="559965" cy="5395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270474" y="2515659"/>
            <a:ext cx="559965" cy="5395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918539" y="2476314"/>
            <a:ext cx="559965" cy="53958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638556" y="3164585"/>
            <a:ext cx="559965" cy="5395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1889919" y="4893186"/>
            <a:ext cx="559965" cy="5395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3834238" y="4893186"/>
            <a:ext cx="559965" cy="53958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4512865" y="4893186"/>
            <a:ext cx="559965" cy="53958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23" y="2054444"/>
            <a:ext cx="3845808" cy="192290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309519" y="1449694"/>
            <a:ext cx="0" cy="4899873"/>
          </a:xfrm>
          <a:prstGeom prst="line">
            <a:avLst/>
          </a:prstGeom>
          <a:ln w="127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062119" y="2343305"/>
            <a:ext cx="533400" cy="50700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795419" y="2850307"/>
            <a:ext cx="533400" cy="50700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862219" y="2191896"/>
            <a:ext cx="533400" cy="50700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527964" y="2335788"/>
            <a:ext cx="533400" cy="50700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381783" y="3139579"/>
            <a:ext cx="533400" cy="50700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506287" y="2657583"/>
            <a:ext cx="533400" cy="50700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936367" y="4658442"/>
            <a:ext cx="533400" cy="50700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628000" y="5179267"/>
            <a:ext cx="533400" cy="50700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239587" y="5187731"/>
            <a:ext cx="533400" cy="50700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920194" y="4680729"/>
            <a:ext cx="533400" cy="50700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920429" y="5216380"/>
            <a:ext cx="533400" cy="50700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10441348" y="5216380"/>
            <a:ext cx="533400" cy="50700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10453829" y="4680729"/>
            <a:ext cx="533400" cy="50700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1889919" y="4867306"/>
            <a:ext cx="559965" cy="53958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3838461" y="4909458"/>
            <a:ext cx="559965" cy="53958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4517088" y="4909458"/>
            <a:ext cx="559965" cy="53958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941422" y="4648200"/>
            <a:ext cx="533400" cy="507002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633055" y="5169025"/>
            <a:ext cx="533400" cy="507002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244642" y="5177489"/>
            <a:ext cx="533400" cy="5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4701E-6 2.48555E-6 L 0.12112 -0.27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6" y="-13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7E-6 2.48555E-6 L -0.04489 -0.2524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5" y="-1262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778E-6 -1.40611E-6 L -0.06941 -0.308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" y="-154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1592E-6 3.14524E-6 L 0.1015 -0.2918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5" y="-1459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642E-6 -3.19149E-6 L 0.13894 -0.3374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1" y="-1688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6588E-6 -1.16559E-6 L 0.12003 -0.2604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1" y="-130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trang trại – A farm Free Vector file EPS | Diễn đàn chia sẻ file  thiết kế đồ họa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b="15072"/>
          <a:stretch/>
        </p:blipFill>
        <p:spPr bwMode="auto">
          <a:xfrm>
            <a:off x="0" y="-8467"/>
            <a:ext cx="12161838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13" y="2377365"/>
            <a:ext cx="2405711" cy="322984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10" y="4379414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91" y="4343401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39111" y="5353313"/>
            <a:ext cx="9628122" cy="1107996"/>
          </a:xfrm>
          <a:prstGeom prst="rect">
            <a:avLst/>
          </a:prstGeom>
        </p:spPr>
        <p:txBody>
          <a:bodyPr wrap="square" lIns="121725" tIns="60862" rIns="121725" bIns="60862">
            <a:spAutoFit/>
          </a:bodyPr>
          <a:lstStyle/>
          <a:p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Khu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vườn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bí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ẩn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49" y="4643498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30" y="4607485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5407" y="3973013"/>
            <a:ext cx="810789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7056" y="304800"/>
            <a:ext cx="5224130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0" smtClean="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51543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3.82716E-6 L -1.38889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899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allAtOnce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20000" r="-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804319" y="817408"/>
            <a:ext cx="360063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05" y="-123035"/>
            <a:ext cx="12509320" cy="7053944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164" l="3375" r="92718">
                        <a14:backgroundMark x1="7993" y1="69231" x2="11901" y2="82626"/>
                        <a14:backgroundMark x1="74423" y1="69761" x2="73002" y2="78382"/>
                        <a14:backgroundMark x1="83837" y1="77188" x2="80817" y2="8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441" y="958036"/>
            <a:ext cx="2523117" cy="33874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813" y="5947109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506" y="2243108"/>
            <a:ext cx="1262266" cy="125193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8249" y="2302029"/>
            <a:ext cx="1262266" cy="125193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9453" y="4936026"/>
            <a:ext cx="1262266" cy="125193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8919" y="4936026"/>
            <a:ext cx="1262266" cy="125193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4491" y="4936026"/>
            <a:ext cx="1262266" cy="125193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23" b="47949" l="29343" r="73723">
                        <a14:foregroundMark x1="42190" y1="36035" x2="53577" y2="44531"/>
                        <a14:foregroundMark x1="51825" y1="38867" x2="42482" y2="39551"/>
                        <a14:foregroundMark x1="45547" y1="44629" x2="49197" y2="36426"/>
                        <a14:foregroundMark x1="49635" y1="37598" x2="50657" y2="38184"/>
                      </a14:backgroundRemoval>
                    </a14:imgEffect>
                  </a14:imgLayer>
                </a14:imgProps>
              </a:ext>
            </a:extLst>
          </a:blip>
          <a:srcRect l="24023" t="24324" r="20603" b="50982"/>
          <a:stretch/>
        </p:blipFill>
        <p:spPr>
          <a:xfrm rot="20731331">
            <a:off x="752051" y="1525374"/>
            <a:ext cx="1849514" cy="123606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1329816" y="990600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420321" y="974115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865590" y="632627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124529" y="1093104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394" b="89840" l="55240" r="100000">
                        <a14:foregroundMark x1="72114" y1="70588" x2="82416" y2="74332"/>
                      </a14:backgroundRemoval>
                    </a14:imgEffect>
                  </a14:imgLayer>
                </a14:imgProps>
              </a:ext>
            </a:extLst>
          </a:blip>
          <a:srcRect l="52842" t="38592"/>
          <a:stretch/>
        </p:blipFill>
        <p:spPr>
          <a:xfrm rot="21323107">
            <a:off x="4383556" y="1496146"/>
            <a:ext cx="1199733" cy="156057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124" b="71685" l="533" r="26643"/>
                    </a14:imgEffect>
                  </a14:imgLayer>
                </a14:imgProps>
              </a:ext>
            </a:extLst>
          </a:blip>
          <a:srcRect t="42809" r="74156" b="28427"/>
          <a:stretch/>
        </p:blipFill>
        <p:spPr>
          <a:xfrm>
            <a:off x="2194719" y="4478722"/>
            <a:ext cx="1348522" cy="118927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0000" l="8889" r="90000">
                        <a14:backgroundMark x1="39259" y1="48222" x2="39259" y2="48222"/>
                      </a14:backgroundRemoval>
                    </a14:imgEffect>
                  </a14:imgLayer>
                </a14:imgProps>
              </a:ext>
            </a:extLst>
          </a:blip>
          <a:srcRect b="19454"/>
          <a:stretch/>
        </p:blipFill>
        <p:spPr>
          <a:xfrm>
            <a:off x="5350959" y="4073807"/>
            <a:ext cx="1063464" cy="143117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8155" l="0" r="100000"/>
                    </a14:imgEffect>
                  </a14:imgLayer>
                </a14:imgProps>
              </a:ext>
            </a:extLst>
          </a:blip>
          <a:srcRect b="9909"/>
          <a:stretch/>
        </p:blipFill>
        <p:spPr>
          <a:xfrm>
            <a:off x="8214519" y="4518466"/>
            <a:ext cx="1412168" cy="994489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668690" y="391191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422058" y="4069896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9187857" y="410498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506085" y="3908599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105638" y="4020172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0" name="Rectangle 139">
            <a:hlinkClick r:id="rId22" action="ppaction://hlinksldjump"/>
          </p:cNvPr>
          <p:cNvSpPr/>
          <p:nvPr/>
        </p:nvSpPr>
        <p:spPr>
          <a:xfrm>
            <a:off x="1310486" y="3244626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140">
            <a:hlinkClick r:id="rId23" action="ppaction://hlinksldjump"/>
          </p:cNvPr>
          <p:cNvSpPr/>
          <p:nvPr/>
        </p:nvSpPr>
        <p:spPr>
          <a:xfrm>
            <a:off x="4696717" y="3330168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Rectangle 144">
            <a:hlinkClick r:id="rId24" action="ppaction://hlinksldjump"/>
          </p:cNvPr>
          <p:cNvSpPr/>
          <p:nvPr/>
        </p:nvSpPr>
        <p:spPr>
          <a:xfrm>
            <a:off x="2559071" y="5933831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146">
            <a:hlinkClick r:id="rId25" action="ppaction://hlinksldjump"/>
          </p:cNvPr>
          <p:cNvSpPr/>
          <p:nvPr/>
        </p:nvSpPr>
        <p:spPr>
          <a:xfrm>
            <a:off x="5465984" y="5913425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>
            <a:hlinkClick r:id="rId26" action="ppaction://hlinksldjump"/>
          </p:cNvPr>
          <p:cNvSpPr/>
          <p:nvPr/>
        </p:nvSpPr>
        <p:spPr>
          <a:xfrm>
            <a:off x="8389429" y="5902089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1672802" y="1671842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025602" y="1706849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2890947" y="4314043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866581" y="4403835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8792317" y="4359833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98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5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75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25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75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50"/>
                            </p:stCondLst>
                            <p:childTnLst>
                              <p:par>
                                <p:cTn id="1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50"/>
                            </p:stCondLst>
                            <p:childTnLst>
                              <p:par>
                                <p:cTn id="17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25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75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5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50"/>
                            </p:stCondLst>
                            <p:childTnLst>
                              <p:par>
                                <p:cTn id="2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750"/>
                            </p:stCondLst>
                            <p:childTnLst>
                              <p:par>
                                <p:cTn id="2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5" grpId="0"/>
      <p:bldP spid="147" grpId="0"/>
      <p:bldP spid="1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54281" y="5555215"/>
            <a:ext cx="6595420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vi-VN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6</a:t>
            </a:r>
            <a:endParaRPr lang="vi-VN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3119" y="4026375"/>
            <a:ext cx="655664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 5</a:t>
            </a:r>
            <a:endParaRPr lang="en-US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88" y="5791200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19" y="4253092"/>
            <a:ext cx="807556" cy="778352"/>
          </a:xfrm>
          <a:prstGeom prst="rect">
            <a:avLst/>
          </a:prstGeom>
        </p:spPr>
      </p:pic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4307072" y="76200"/>
            <a:ext cx="3820236" cy="374765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985919" y="1600200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1617768"/>
            <a:ext cx="4762500" cy="47625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0"/>
            <a:ext cx="4876800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252119" y="5364421"/>
            <a:ext cx="3770543" cy="88397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60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60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6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20" y="5417234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59019" y="4058402"/>
            <a:ext cx="3780017" cy="95600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6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60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60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9</a:t>
            </a:r>
            <a:endParaRPr lang="vi-VN" sz="6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79" y="3998324"/>
            <a:ext cx="798097" cy="782741"/>
          </a:xfrm>
          <a:prstGeom prst="rect">
            <a:avLst/>
          </a:prstGeom>
        </p:spPr>
      </p:pic>
      <p:pic>
        <p:nvPicPr>
          <p:cNvPr id="1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7"/>
          <a:stretch/>
        </p:blipFill>
        <p:spPr>
          <a:xfrm>
            <a:off x="4252119" y="467513"/>
            <a:ext cx="3135550" cy="298927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170238" y="1504950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7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61319" y="5196811"/>
            <a:ext cx="4826871" cy="88397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66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10 </a:t>
            </a:r>
            <a:endParaRPr lang="en-US" sz="66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63" y="5226238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33120" y="5211002"/>
            <a:ext cx="4838999" cy="855596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6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66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7</a:t>
            </a:r>
            <a:endParaRPr lang="vi-VN" sz="66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639" y="5226238"/>
            <a:ext cx="798097" cy="782741"/>
          </a:xfrm>
          <a:prstGeom prst="rect">
            <a:avLst/>
          </a:prstGeom>
        </p:spPr>
      </p:pic>
      <p:pic>
        <p:nvPicPr>
          <p:cNvPr id="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19" y="555559"/>
            <a:ext cx="1049696" cy="1049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2941780" y="433384"/>
            <a:ext cx="1524000" cy="1459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461735" y="555559"/>
            <a:ext cx="2086820" cy="1998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95" y="537762"/>
            <a:ext cx="1524000" cy="152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17" b="98176" l="1163" r="99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61" y="358631"/>
            <a:ext cx="1625651" cy="17617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7215254" y="2463234"/>
            <a:ext cx="1074540" cy="10288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9052719" y="1980441"/>
            <a:ext cx="1524000" cy="14592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4808004" y="2084314"/>
            <a:ext cx="1524000" cy="14592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9666288" y="799166"/>
            <a:ext cx="1143000" cy="10944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3196194" y="2366827"/>
            <a:ext cx="1074540" cy="1028897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461735" y="358630"/>
            <a:ext cx="11046003" cy="345136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527536" y="3871776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6553359" y="3914502"/>
            <a:ext cx="780164" cy="74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07" y="665268"/>
            <a:ext cx="7620000" cy="5715000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658">
            <a:off x="526280" y="642319"/>
            <a:ext cx="3783103" cy="339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05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0436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7" tIns="60848" rIns="121697" bIns="60848" rtlCol="0" anchor="ctr"/>
          <a:lstStyle/>
          <a:p>
            <a:pPr algn="ctr"/>
            <a:r>
              <a:rPr lang="en-US" sz="4300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7642" y="-219543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64429" y="12615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88768" y="1126068"/>
            <a:ext cx="1351315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>
              <a:spcBef>
                <a:spcPts val="799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57388" y="2887132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9" name="Oval 8"/>
          <p:cNvSpPr/>
          <p:nvPr/>
        </p:nvSpPr>
        <p:spPr>
          <a:xfrm>
            <a:off x="2681732" y="2751665"/>
            <a:ext cx="1351315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64429" y="45127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mới.</a:t>
            </a:r>
          </a:p>
        </p:txBody>
      </p:sp>
      <p:sp>
        <p:nvSpPr>
          <p:cNvPr id="11" name="Oval 10"/>
          <p:cNvSpPr/>
          <p:nvPr/>
        </p:nvSpPr>
        <p:spPr>
          <a:xfrm>
            <a:off x="2288768" y="4377268"/>
            <a:ext cx="1351315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287" y="3922"/>
            <a:ext cx="3199679" cy="22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6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85119" y="533400"/>
            <a:ext cx="9118018" cy="1830814"/>
          </a:xfrm>
          <a:prstGeom prst="rect">
            <a:avLst/>
          </a:prstGeom>
          <a:noFill/>
          <a:ln w="57150">
            <a:noFill/>
          </a:ln>
        </p:spPr>
        <p:txBody>
          <a:bodyPr wrap="square" lIns="90988" tIns="45494" rIns="90988" bIns="45494" rtlCol="0">
            <a:spAutoFit/>
          </a:bodyPr>
          <a:lstStyle/>
          <a:p>
            <a:pPr algn="ctr">
              <a:spcBef>
                <a:spcPts val="597"/>
              </a:spcBef>
            </a:pPr>
            <a:r>
              <a:rPr lang="en-US" sz="5400" smtClean="0">
                <a:solidFill>
                  <a:srgbClr val="00B05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CÁC TỔ THI ĐUA</a:t>
            </a:r>
          </a:p>
          <a:p>
            <a:pPr algn="ctr">
              <a:spcBef>
                <a:spcPts val="597"/>
              </a:spcBef>
            </a:pPr>
            <a:r>
              <a:rPr lang="en-US" sz="5400" smtClean="0">
                <a:solidFill>
                  <a:srgbClr val="00B05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TIÊU DIỆT VIRUS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51719" y="3437342"/>
            <a:ext cx="2837762" cy="1712343"/>
            <a:chOff x="2782015" y="2116271"/>
            <a:chExt cx="2837762" cy="17123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282" y="2116271"/>
              <a:ext cx="2709556" cy="1712343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2782015" y="2349465"/>
              <a:ext cx="2837762" cy="124595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835" tIns="30418" rIns="60835" bIns="30418" rtlCol="0" anchor="ctr"/>
            <a:lstStyle/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6"/>
          <a:stretch/>
        </p:blipFill>
        <p:spPr>
          <a:xfrm>
            <a:off x="617485" y="2677454"/>
            <a:ext cx="3275965" cy="321836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38557" y="3437342"/>
            <a:ext cx="2837762" cy="1712343"/>
            <a:chOff x="2782015" y="2116271"/>
            <a:chExt cx="2837762" cy="17123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282" y="2116271"/>
              <a:ext cx="2709556" cy="1712343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2782015" y="2349465"/>
              <a:ext cx="2837762" cy="124595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835" tIns="30418" rIns="60835" bIns="30418" rtlCol="0" anchor="ctr"/>
            <a:lstStyle/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43757" y="3437342"/>
            <a:ext cx="2837762" cy="1712343"/>
            <a:chOff x="2782015" y="2116271"/>
            <a:chExt cx="2837762" cy="171234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282" y="2116271"/>
              <a:ext cx="2709556" cy="1712343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2782015" y="2349465"/>
              <a:ext cx="2837762" cy="124595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835" tIns="30418" rIns="60835" bIns="30418" rtlCol="0" anchor="ctr"/>
            <a:lstStyle/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6"/>
          <a:stretch/>
        </p:blipFill>
        <p:spPr>
          <a:xfrm>
            <a:off x="8074396" y="2438400"/>
            <a:ext cx="3116099" cy="316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7"/>
          <a:stretch/>
        </p:blipFill>
        <p:spPr>
          <a:xfrm>
            <a:off x="4316276" y="2677454"/>
            <a:ext cx="3388652" cy="30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6, 7, 8, 9, 10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Bài 2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52050" y="6356429"/>
            <a:ext cx="270978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3" tIns="60856" rIns="121713" bIns="60856"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14</a:t>
            </a:r>
            <a:endParaRPr lang="en-US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77224" y="3581400"/>
            <a:ext cx="11066295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6614319" y="1066985"/>
            <a:ext cx="2286000" cy="2152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6</a:t>
            </a:r>
            <a:endParaRPr lang="en-US" sz="166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0" t="27896" r="45330" b="57778"/>
          <a:stretch/>
        </p:blipFill>
        <p:spPr>
          <a:xfrm>
            <a:off x="577224" y="457201"/>
            <a:ext cx="5517962" cy="296445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231118"/>
              </p:ext>
            </p:extLst>
          </p:nvPr>
        </p:nvGraphicFramePr>
        <p:xfrm>
          <a:off x="9519775" y="1045521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100469" y="213485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6</a:t>
            </a:r>
            <a:endParaRPr lang="en-US" sz="7200">
              <a:latin typeface="HP001 4 hàng" pitchFamily="34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25" t="42837" r="45855" b="42837"/>
          <a:stretch/>
        </p:blipFill>
        <p:spPr>
          <a:xfrm>
            <a:off x="562143" y="3600450"/>
            <a:ext cx="5517962" cy="2964450"/>
          </a:xfrm>
          <a:prstGeom prst="rect">
            <a:avLst/>
          </a:prstGeom>
        </p:spPr>
      </p:pic>
      <p:sp>
        <p:nvSpPr>
          <p:cNvPr id="72" name="Rounded Rectangle 71"/>
          <p:cNvSpPr/>
          <p:nvPr/>
        </p:nvSpPr>
        <p:spPr>
          <a:xfrm>
            <a:off x="6543503" y="4006859"/>
            <a:ext cx="2286000" cy="2152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7</a:t>
            </a:r>
            <a:endParaRPr lang="en-US" sz="166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515389"/>
              </p:ext>
            </p:extLst>
          </p:nvPr>
        </p:nvGraphicFramePr>
        <p:xfrm>
          <a:off x="9448959" y="3985395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10029653" y="5074724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7</a:t>
            </a:r>
            <a:endParaRPr lang="en-US" sz="720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" grpId="0"/>
      <p:bldP spid="72" grpId="0" animBg="1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77224" y="3581400"/>
            <a:ext cx="11066295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6614319" y="1066985"/>
            <a:ext cx="2286000" cy="2152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8</a:t>
            </a:r>
            <a:endParaRPr lang="en-US" sz="166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6" t="55707" r="45724" b="29967"/>
          <a:stretch/>
        </p:blipFill>
        <p:spPr>
          <a:xfrm>
            <a:off x="577224" y="457201"/>
            <a:ext cx="5517962" cy="296445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164194"/>
              </p:ext>
            </p:extLst>
          </p:nvPr>
        </p:nvGraphicFramePr>
        <p:xfrm>
          <a:off x="9519775" y="1045521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100469" y="213485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8</a:t>
            </a:r>
            <a:endParaRPr lang="en-US" sz="7200">
              <a:latin typeface="HP001 4 hàng" pitchFamily="34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2" t="68983" r="45068" b="16691"/>
          <a:stretch/>
        </p:blipFill>
        <p:spPr>
          <a:xfrm>
            <a:off x="562143" y="3600450"/>
            <a:ext cx="5517962" cy="2964450"/>
          </a:xfrm>
          <a:prstGeom prst="rect">
            <a:avLst/>
          </a:prstGeom>
        </p:spPr>
      </p:pic>
      <p:sp>
        <p:nvSpPr>
          <p:cNvPr id="72" name="Rounded Rectangle 71"/>
          <p:cNvSpPr/>
          <p:nvPr/>
        </p:nvSpPr>
        <p:spPr>
          <a:xfrm>
            <a:off x="6543503" y="4006859"/>
            <a:ext cx="2286000" cy="2152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9</a:t>
            </a:r>
            <a:endParaRPr lang="en-US" sz="166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408500"/>
              </p:ext>
            </p:extLst>
          </p:nvPr>
        </p:nvGraphicFramePr>
        <p:xfrm>
          <a:off x="9448959" y="3985395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10029653" y="5074724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9</a:t>
            </a:r>
            <a:endParaRPr lang="en-US" sz="720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6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" grpId="0"/>
      <p:bldP spid="72" grpId="0" animBg="1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6374289" y="2369734"/>
            <a:ext cx="2766060" cy="2152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10</a:t>
            </a:r>
            <a:endParaRPr lang="en-US" sz="166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0" t="82680" r="43826" b="6312"/>
          <a:stretch/>
        </p:blipFill>
        <p:spPr>
          <a:xfrm>
            <a:off x="0" y="2369734"/>
            <a:ext cx="6395076" cy="227781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074829"/>
              </p:ext>
            </p:extLst>
          </p:nvPr>
        </p:nvGraphicFramePr>
        <p:xfrm>
          <a:off x="9672175" y="2348270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252869" y="3437599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10</a:t>
            </a:r>
            <a:endParaRPr lang="en-US" sz="720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98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309</Words>
  <Application>Microsoft Office PowerPoint</Application>
  <PresentationFormat>Custom</PresentationFormat>
  <Paragraphs>96</Paragraphs>
  <Slides>26</Slides>
  <Notes>16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131</cp:revision>
  <dcterms:created xsi:type="dcterms:W3CDTF">2021-05-23T10:25:42Z</dcterms:created>
  <dcterms:modified xsi:type="dcterms:W3CDTF">2023-09-14T01:27:42Z</dcterms:modified>
</cp:coreProperties>
</file>