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57" r:id="rId3"/>
    <p:sldId id="259" r:id="rId4"/>
    <p:sldId id="290" r:id="rId5"/>
    <p:sldId id="292" r:id="rId6"/>
    <p:sldId id="335" r:id="rId7"/>
    <p:sldId id="293" r:id="rId8"/>
    <p:sldId id="336" r:id="rId9"/>
    <p:sldId id="307" r:id="rId10"/>
    <p:sldId id="263" r:id="rId11"/>
    <p:sldId id="351" r:id="rId12"/>
    <p:sldId id="346" r:id="rId13"/>
    <p:sldId id="352" r:id="rId14"/>
    <p:sldId id="258" r:id="rId15"/>
    <p:sldId id="333" r:id="rId16"/>
    <p:sldId id="261" r:id="rId17"/>
    <p:sldId id="260" r:id="rId18"/>
    <p:sldId id="334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48" autoAdjust="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1CD76-68BD-443E-824A-8A44EB3FB88F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2BBC6-4C75-4C48-A93E-948B61C4B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1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236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5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242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4870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960761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938568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593742"/>
      </p:ext>
    </p:extLst>
  </p:cSld>
  <p:clrMapOvr>
    <a:masterClrMapping/>
  </p:clrMapOvr>
  <p:transition spd="slow"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326087"/>
      </p:ext>
    </p:extLst>
  </p:cSld>
  <p:clrMapOvr>
    <a:masterClrMapping/>
  </p:clrMapOvr>
  <p:transition spd="slow"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176869"/>
      </p:ext>
    </p:extLst>
  </p:cSld>
  <p:clrMapOvr>
    <a:masterClrMapping/>
  </p:clrMapOvr>
  <p:transition spd="slow"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278163"/>
      </p:ext>
    </p:extLst>
  </p:cSld>
  <p:clrMapOvr>
    <a:masterClrMapping/>
  </p:clrMapOvr>
  <p:transition spd="slow"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6810052"/>
      </p:ext>
    </p:extLst>
  </p:cSld>
  <p:clrMapOvr>
    <a:masterClrMapping/>
  </p:clrMapOvr>
  <p:transition spd="slow"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229352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088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775999"/>
      </p:ext>
    </p:extLst>
  </p:cSld>
  <p:clrMapOvr>
    <a:masterClrMapping/>
  </p:clrMapOvr>
  <p:transition spd="slow"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562476"/>
      </p:ext>
    </p:extLst>
  </p:cSld>
  <p:clrMapOvr>
    <a:masterClrMapping/>
  </p:clrMapOvr>
  <p:transition spd="slow"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400216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205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9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28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04306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992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6933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41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13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8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4.wdp"/><Relationship Id="rId12" Type="http://schemas.openxmlformats.org/officeDocument/2006/relationships/image" Target="../media/image31.png"/><Relationship Id="rId17" Type="http://schemas.microsoft.com/office/2007/relationships/hdphoto" Target="../media/hdphoto9.wdp"/><Relationship Id="rId2" Type="http://schemas.openxmlformats.org/officeDocument/2006/relationships/audio" Target="../media/media1.mp3"/><Relationship Id="rId16" Type="http://schemas.openxmlformats.org/officeDocument/2006/relationships/image" Target="../media/image33.png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microsoft.com/office/2007/relationships/hdphoto" Target="../media/hdphoto6.wdp"/><Relationship Id="rId5" Type="http://schemas.openxmlformats.org/officeDocument/2006/relationships/image" Target="../media/image27.jpg"/><Relationship Id="rId15" Type="http://schemas.microsoft.com/office/2007/relationships/hdphoto" Target="../media/hdphoto8.wdp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microsoft.com/office/2007/relationships/hdphoto" Target="../media/hdphoto5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14.xml"/><Relationship Id="rId3" Type="http://schemas.openxmlformats.org/officeDocument/2006/relationships/image" Target="../media/image36.jpg"/><Relationship Id="rId7" Type="http://schemas.openxmlformats.org/officeDocument/2006/relationships/slide" Target="slide16.xml"/><Relationship Id="rId12" Type="http://schemas.microsoft.com/office/2007/relationships/hdphoto" Target="../media/hdphoto7.wdp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28.png"/><Relationship Id="rId15" Type="http://schemas.openxmlformats.org/officeDocument/2006/relationships/slide" Target="slide17.xml"/><Relationship Id="rId10" Type="http://schemas.openxmlformats.org/officeDocument/2006/relationships/image" Target="../media/image37.png"/><Relationship Id="rId4" Type="http://schemas.openxmlformats.org/officeDocument/2006/relationships/slide" Target="slide15.xml"/><Relationship Id="rId9" Type="http://schemas.microsoft.com/office/2007/relationships/hdphoto" Target="../media/hdphoto8.wdp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40.png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microsoft.com/office/2007/relationships/hdphoto" Target="../media/hdphoto10.wdp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12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1.png"/><Relationship Id="rId10" Type="http://schemas.microsoft.com/office/2007/relationships/hdphoto" Target="../media/hdphoto9.wdp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2.wdp"/><Relationship Id="rId18" Type="http://schemas.microsoft.com/office/2007/relationships/hdphoto" Target="../media/hdphoto13.wdp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17" Type="http://schemas.openxmlformats.org/officeDocument/2006/relationships/image" Target="../media/image42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35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microsoft.com/office/2007/relationships/hdphoto" Target="../media/hdphoto11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0.png"/><Relationship Id="rId19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4.wdp"/><Relationship Id="rId1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36.jpg"/><Relationship Id="rId12" Type="http://schemas.openxmlformats.org/officeDocument/2006/relationships/image" Target="../media/image44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microsoft.com/office/2007/relationships/hdphoto" Target="../media/hdphoto9.wdp"/><Relationship Id="rId20" Type="http://schemas.openxmlformats.org/officeDocument/2006/relationships/image" Target="../media/image43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12.wdp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33.png"/><Relationship Id="rId10" Type="http://schemas.openxmlformats.org/officeDocument/2006/relationships/image" Target="../media/image41.png"/><Relationship Id="rId19" Type="http://schemas.microsoft.com/office/2007/relationships/hdphoto" Target="../media/hdphoto13.wdp"/><Relationship Id="rId4" Type="http://schemas.openxmlformats.org/officeDocument/2006/relationships/audio" Target="../media/media3.mp3"/><Relationship Id="rId9" Type="http://schemas.microsoft.com/office/2007/relationships/hdphoto" Target="../media/hdphoto10.wdp"/><Relationship Id="rId1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8043176E-8A25-4308-9C42-884E3BCE0AF4}"/>
              </a:ext>
            </a:extLst>
          </p:cNvPr>
          <p:cNvSpPr/>
          <p:nvPr/>
        </p:nvSpPr>
        <p:spPr>
          <a:xfrm>
            <a:off x="126609" y="576775"/>
            <a:ext cx="11873133" cy="6105380"/>
          </a:xfrm>
          <a:custGeom>
            <a:avLst/>
            <a:gdLst>
              <a:gd name="connsiteX0" fmla="*/ 0 w 11254154"/>
              <a:gd name="connsiteY0" fmla="*/ 1015239 h 6091311"/>
              <a:gd name="connsiteX1" fmla="*/ 1015239 w 11254154"/>
              <a:gd name="connsiteY1" fmla="*/ 0 h 6091311"/>
              <a:gd name="connsiteX2" fmla="*/ 10238915 w 11254154"/>
              <a:gd name="connsiteY2" fmla="*/ 0 h 6091311"/>
              <a:gd name="connsiteX3" fmla="*/ 11254154 w 11254154"/>
              <a:gd name="connsiteY3" fmla="*/ 1015239 h 6091311"/>
              <a:gd name="connsiteX4" fmla="*/ 11254154 w 11254154"/>
              <a:gd name="connsiteY4" fmla="*/ 5076072 h 6091311"/>
              <a:gd name="connsiteX5" fmla="*/ 10238915 w 11254154"/>
              <a:gd name="connsiteY5" fmla="*/ 6091311 h 6091311"/>
              <a:gd name="connsiteX6" fmla="*/ 1015239 w 11254154"/>
              <a:gd name="connsiteY6" fmla="*/ 6091311 h 6091311"/>
              <a:gd name="connsiteX7" fmla="*/ 0 w 11254154"/>
              <a:gd name="connsiteY7" fmla="*/ 5076072 h 6091311"/>
              <a:gd name="connsiteX8" fmla="*/ 0 w 11254154"/>
              <a:gd name="connsiteY8" fmla="*/ 1015239 h 6091311"/>
              <a:gd name="connsiteX0" fmla="*/ 365760 w 11619914"/>
              <a:gd name="connsiteY0" fmla="*/ 1015239 h 6091311"/>
              <a:gd name="connsiteX1" fmla="*/ 1380999 w 11619914"/>
              <a:gd name="connsiteY1" fmla="*/ 0 h 6091311"/>
              <a:gd name="connsiteX2" fmla="*/ 10604675 w 11619914"/>
              <a:gd name="connsiteY2" fmla="*/ 0 h 6091311"/>
              <a:gd name="connsiteX3" fmla="*/ 11619914 w 11619914"/>
              <a:gd name="connsiteY3" fmla="*/ 1015239 h 6091311"/>
              <a:gd name="connsiteX4" fmla="*/ 11619914 w 11619914"/>
              <a:gd name="connsiteY4" fmla="*/ 5076072 h 6091311"/>
              <a:gd name="connsiteX5" fmla="*/ 10604675 w 11619914"/>
              <a:gd name="connsiteY5" fmla="*/ 6091311 h 6091311"/>
              <a:gd name="connsiteX6" fmla="*/ 1380999 w 11619914"/>
              <a:gd name="connsiteY6" fmla="*/ 6091311 h 6091311"/>
              <a:gd name="connsiteX7" fmla="*/ 365760 w 11619914"/>
              <a:gd name="connsiteY7" fmla="*/ 5076072 h 6091311"/>
              <a:gd name="connsiteX8" fmla="*/ 0 w 11619914"/>
              <a:gd name="connsiteY8" fmla="*/ 2222696 h 6091311"/>
              <a:gd name="connsiteX9" fmla="*/ 365760 w 11619914"/>
              <a:gd name="connsiteY9" fmla="*/ 1015239 h 6091311"/>
              <a:gd name="connsiteX0" fmla="*/ 365760 w 11859130"/>
              <a:gd name="connsiteY0" fmla="*/ 1015239 h 6091311"/>
              <a:gd name="connsiteX1" fmla="*/ 1380999 w 11859130"/>
              <a:gd name="connsiteY1" fmla="*/ 0 h 6091311"/>
              <a:gd name="connsiteX2" fmla="*/ 10604675 w 11859130"/>
              <a:gd name="connsiteY2" fmla="*/ 0 h 6091311"/>
              <a:gd name="connsiteX3" fmla="*/ 11619914 w 11859130"/>
              <a:gd name="connsiteY3" fmla="*/ 1015239 h 6091311"/>
              <a:gd name="connsiteX4" fmla="*/ 11859065 w 11859130"/>
              <a:gd name="connsiteY4" fmla="*/ 1617785 h 6091311"/>
              <a:gd name="connsiteX5" fmla="*/ 11619914 w 11859130"/>
              <a:gd name="connsiteY5" fmla="*/ 5076072 h 6091311"/>
              <a:gd name="connsiteX6" fmla="*/ 10604675 w 11859130"/>
              <a:gd name="connsiteY6" fmla="*/ 6091311 h 6091311"/>
              <a:gd name="connsiteX7" fmla="*/ 1380999 w 11859130"/>
              <a:gd name="connsiteY7" fmla="*/ 6091311 h 6091311"/>
              <a:gd name="connsiteX8" fmla="*/ 365760 w 11859130"/>
              <a:gd name="connsiteY8" fmla="*/ 5076072 h 6091311"/>
              <a:gd name="connsiteX9" fmla="*/ 0 w 11859130"/>
              <a:gd name="connsiteY9" fmla="*/ 2222696 h 6091311"/>
              <a:gd name="connsiteX10" fmla="*/ 365760 w 11859130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365760 w 11873133"/>
              <a:gd name="connsiteY8" fmla="*/ 5076072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  <a:gd name="connsiteX0" fmla="*/ 365760 w 11873133"/>
              <a:gd name="connsiteY0" fmla="*/ 1015239 h 6091311"/>
              <a:gd name="connsiteX1" fmla="*/ 1380999 w 11873133"/>
              <a:gd name="connsiteY1" fmla="*/ 0 h 6091311"/>
              <a:gd name="connsiteX2" fmla="*/ 10604675 w 11873133"/>
              <a:gd name="connsiteY2" fmla="*/ 0 h 6091311"/>
              <a:gd name="connsiteX3" fmla="*/ 11619914 w 11873133"/>
              <a:gd name="connsiteY3" fmla="*/ 1015239 h 6091311"/>
              <a:gd name="connsiteX4" fmla="*/ 11859065 w 11873133"/>
              <a:gd name="connsiteY4" fmla="*/ 1617785 h 6091311"/>
              <a:gd name="connsiteX5" fmla="*/ 11873133 w 11873133"/>
              <a:gd name="connsiteY5" fmla="*/ 5273020 h 6091311"/>
              <a:gd name="connsiteX6" fmla="*/ 10604675 w 11873133"/>
              <a:gd name="connsiteY6" fmla="*/ 6091311 h 6091311"/>
              <a:gd name="connsiteX7" fmla="*/ 1380999 w 11873133"/>
              <a:gd name="connsiteY7" fmla="*/ 6091311 h 6091311"/>
              <a:gd name="connsiteX8" fmla="*/ 70339 w 11873133"/>
              <a:gd name="connsiteY8" fmla="*/ 5160478 h 6091311"/>
              <a:gd name="connsiteX9" fmla="*/ 0 w 11873133"/>
              <a:gd name="connsiteY9" fmla="*/ 2222696 h 6091311"/>
              <a:gd name="connsiteX10" fmla="*/ 365760 w 11873133"/>
              <a:gd name="connsiteY10" fmla="*/ 1015239 h 6091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73133" h="6091311">
                <a:moveTo>
                  <a:pt x="365760" y="1015239"/>
                </a:moveTo>
                <a:cubicBezTo>
                  <a:pt x="365760" y="454538"/>
                  <a:pt x="820298" y="0"/>
                  <a:pt x="1380999" y="0"/>
                </a:cubicBezTo>
                <a:lnTo>
                  <a:pt x="10604675" y="0"/>
                </a:lnTo>
                <a:cubicBezTo>
                  <a:pt x="11165376" y="0"/>
                  <a:pt x="11619914" y="454538"/>
                  <a:pt x="11619914" y="1015239"/>
                </a:cubicBezTo>
                <a:cubicBezTo>
                  <a:pt x="11615225" y="1187952"/>
                  <a:pt x="11863754" y="1445072"/>
                  <a:pt x="11859065" y="1617785"/>
                </a:cubicBezTo>
                <a:cubicBezTo>
                  <a:pt x="11863754" y="2836197"/>
                  <a:pt x="11868444" y="4054608"/>
                  <a:pt x="11873133" y="5273020"/>
                </a:cubicBezTo>
                <a:cubicBezTo>
                  <a:pt x="11873133" y="5833721"/>
                  <a:pt x="11165376" y="6091311"/>
                  <a:pt x="10604675" y="6091311"/>
                </a:cubicBezTo>
                <a:lnTo>
                  <a:pt x="1380999" y="6091311"/>
                </a:lnTo>
                <a:cubicBezTo>
                  <a:pt x="820298" y="6091311"/>
                  <a:pt x="70339" y="5721179"/>
                  <a:pt x="70339" y="5160478"/>
                </a:cubicBezTo>
                <a:cubicBezTo>
                  <a:pt x="60961" y="4209353"/>
                  <a:pt x="9378" y="3173821"/>
                  <a:pt x="0" y="2222696"/>
                </a:cubicBezTo>
                <a:cubicBezTo>
                  <a:pt x="9378" y="1820210"/>
                  <a:pt x="356382" y="1417725"/>
                  <a:pt x="365760" y="101523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325" y="3329225"/>
            <a:ext cx="2425700" cy="36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8D86B-C70B-4D43-8008-258DE6A0F7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8" b="89921" l="4900" r="95800">
                        <a14:foregroundMark x1="18800" y1="8992" x2="24800" y2="48221"/>
                        <a14:foregroundMark x1="17800" y1="11462" x2="18600" y2="50889"/>
                        <a14:foregroundMark x1="18600" y1="50889" x2="18600" y2="50889"/>
                        <a14:foregroundMark x1="12600" y1="27866" x2="14800" y2="40810"/>
                        <a14:foregroundMark x1="27300" y1="26285" x2="28300" y2="38142"/>
                        <a14:foregroundMark x1="4900" y1="74012" x2="11900" y2="77767"/>
                        <a14:foregroundMark x1="62200" y1="45949" x2="63400" y2="48814"/>
                        <a14:foregroundMark x1="77100" y1="29150" x2="85200" y2="57806"/>
                        <a14:foregroundMark x1="81100" y1="27273" x2="83400" y2="46344"/>
                        <a14:foregroundMark x1="79600" y1="25593" x2="83600" y2="28063"/>
                        <a14:foregroundMark x1="80700" y1="26087" x2="87500" y2="29150"/>
                        <a14:foregroundMark x1="87300" y1="34091" x2="89000" y2="35079"/>
                        <a14:foregroundMark x1="85000" y1="40415" x2="86700" y2="42885"/>
                        <a14:foregroundMark x1="87300" y1="65810" x2="87500" y2="68676"/>
                        <a14:foregroundMark x1="93500" y1="72431" x2="95800" y2="75889"/>
                        <a14:foregroundMark x1="67400" y1="45158" x2="78200" y2="41008"/>
                        <a14:foregroundMark x1="78200" y1="41008" x2="78200" y2="41008"/>
                        <a14:foregroundMark x1="84400" y1="56818" x2="87100" y2="64822"/>
                        <a14:foregroundMark x1="78200" y1="54348" x2="78200" y2="61166"/>
                        <a14:foregroundMark x1="30200" y1="30731" x2="35200" y2="33597"/>
                        <a14:foregroundMark x1="17500" y1="7411" x2="23600" y2="10672"/>
                        <a14:foregroundMark x1="19000" y1="5138" x2="22500" y2="6818"/>
                        <a14:foregroundMark x1="12600" y1="8202" x2="13400" y2="13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676" y="2938179"/>
            <a:ext cx="4110482" cy="41598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0560A9-6457-4AF6-A717-4AA5B6CA7716}"/>
              </a:ext>
            </a:extLst>
          </p:cNvPr>
          <p:cNvSpPr txBox="1"/>
          <p:nvPr/>
        </p:nvSpPr>
        <p:spPr>
          <a:xfrm>
            <a:off x="3087120" y="976421"/>
            <a:ext cx="5828846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… 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  </a:t>
            </a:r>
            <a:r>
              <a:rPr kumimoji="0" lang="en-US" sz="3200" b="0" i="0" u="none" strike="noStrike" kern="1200" cap="none" spc="0" normalizeH="0" baseline="0" noProof="0" dirty="0" err="1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00206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684FF-9D71-49B0-9395-14B4F7B8550E}"/>
              </a:ext>
            </a:extLst>
          </p:cNvPr>
          <p:cNvSpPr txBox="1"/>
          <p:nvPr/>
        </p:nvSpPr>
        <p:spPr>
          <a:xfrm>
            <a:off x="4842102" y="1779478"/>
            <a:ext cx="22159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srgbClr val="7030A0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Cambria" panose="02040503050406030204" pitchFamily="18" charset="0"/>
                <a:cs typeface="Arial" panose="020B0604020202020204" pitchFamily="34" charset="0"/>
              </a:rPr>
              <a:t>ĐẠO ĐỨC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28E27-A714-4119-9DFB-DAEA3D9A6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562" y="2554161"/>
            <a:ext cx="7943776" cy="1444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1F4AA7-59B4-4D96-AE5D-DC8D7DBFC736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667730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670810" y="617561"/>
            <a:ext cx="7711440" cy="1077218"/>
          </a:xfrm>
          <a:custGeom>
            <a:avLst/>
            <a:gdLst>
              <a:gd name="connsiteX0" fmla="*/ 0 w 7711440"/>
              <a:gd name="connsiteY0" fmla="*/ 0 h 1077218"/>
              <a:gd name="connsiteX1" fmla="*/ 7711440 w 7711440"/>
              <a:gd name="connsiteY1" fmla="*/ 0 h 1077218"/>
              <a:gd name="connsiteX2" fmla="*/ 7711440 w 7711440"/>
              <a:gd name="connsiteY2" fmla="*/ 1077218 h 1077218"/>
              <a:gd name="connsiteX3" fmla="*/ 0 w 7711440"/>
              <a:gd name="connsiteY3" fmla="*/ 1077218 h 1077218"/>
              <a:gd name="connsiteX4" fmla="*/ 0 w 7711440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1077218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749302" y="476103"/>
                  <a:pt x="7652837" y="631043"/>
                  <a:pt x="7711440" y="1077218"/>
                </a:cubicBezTo>
                <a:cubicBezTo>
                  <a:pt x="5422304" y="912457"/>
                  <a:pt x="227330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7711440" h="1077218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763475" y="144312"/>
                  <a:pt x="7803583" y="673209"/>
                  <a:pt x="7711440" y="1077218"/>
                </a:cubicBezTo>
                <a:cubicBezTo>
                  <a:pt x="4189751" y="931358"/>
                  <a:pt x="947537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còn biết cách nào khác để khám phá bản thân?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373103" cy="3046988"/>
          </a:xfrm>
          <a:custGeom>
            <a:avLst/>
            <a:gdLst>
              <a:gd name="connsiteX0" fmla="*/ 0 w 8373103"/>
              <a:gd name="connsiteY0" fmla="*/ 0 h 3046988"/>
              <a:gd name="connsiteX1" fmla="*/ 8373103 w 8373103"/>
              <a:gd name="connsiteY1" fmla="*/ 0 h 3046988"/>
              <a:gd name="connsiteX2" fmla="*/ 8373103 w 8373103"/>
              <a:gd name="connsiteY2" fmla="*/ 3046988 h 3046988"/>
              <a:gd name="connsiteX3" fmla="*/ 0 w 8373103"/>
              <a:gd name="connsiteY3" fmla="*/ 3046988 h 3046988"/>
              <a:gd name="connsiteX4" fmla="*/ 0 w 8373103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73103" h="3046988" fill="none" extrusionOk="0">
                <a:moveTo>
                  <a:pt x="0" y="0"/>
                </a:moveTo>
                <a:cubicBezTo>
                  <a:pt x="1616557" y="5222"/>
                  <a:pt x="6438120" y="24918"/>
                  <a:pt x="8373103" y="0"/>
                </a:cubicBezTo>
                <a:cubicBezTo>
                  <a:pt x="8211858" y="1071537"/>
                  <a:pt x="8329343" y="2405261"/>
                  <a:pt x="8373103" y="3046988"/>
                </a:cubicBezTo>
                <a:cubicBezTo>
                  <a:pt x="6867761" y="2882227"/>
                  <a:pt x="224672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8373103" h="3046988" stroke="0" extrusionOk="0">
                <a:moveTo>
                  <a:pt x="0" y="0"/>
                </a:moveTo>
                <a:cubicBezTo>
                  <a:pt x="1580230" y="11849"/>
                  <a:pt x="6600437" y="-161459"/>
                  <a:pt x="8373103" y="0"/>
                </a:cubicBezTo>
                <a:cubicBezTo>
                  <a:pt x="8376233" y="810180"/>
                  <a:pt x="8271927" y="1773659"/>
                  <a:pt x="8373103" y="3046988"/>
                </a:cubicBezTo>
                <a:cubicBezTo>
                  <a:pt x="6742965" y="2901128"/>
                  <a:pt x="3495305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Thường xuyên hỏi bạn bè và người thân về điểm mạnh và điểm yếu của mình, luôn lắng nghe ý kiến của mọi người để điều chỉnh mình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Hăng hái tham gia nhiều hoạt động tập thể của lớp, trường để khám phá bản thân.</a:t>
            </a: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8317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C5294-6802-4583-872A-5DE75F9D9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196" y="2730958"/>
            <a:ext cx="6840305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326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335249" y="-105359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593373" y="2579654"/>
            <a:ext cx="10354684" cy="1204061"/>
            <a:chOff x="918658" y="2132952"/>
            <a:chExt cx="10354684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918658" y="2132952"/>
              <a:ext cx="10354684" cy="1204061"/>
              <a:chOff x="1717090" y="1755814"/>
              <a:chExt cx="10354684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9485330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17090" y="1755814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5049625" y="2442596"/>
              <a:ext cx="30011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593373" y="4731423"/>
            <a:ext cx="10505240" cy="1253624"/>
            <a:chOff x="1423626" y="3300944"/>
            <a:chExt cx="11662423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11575765" cy="1253624"/>
              <a:chOff x="2215798" y="2923806"/>
              <a:chExt cx="11575765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3" y="3236345"/>
                <a:ext cx="11205120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453766" y="3683163"/>
              <a:ext cx="106322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153885" y="167692"/>
            <a:ext cx="11935957" cy="2137358"/>
            <a:chOff x="-153885" y="167692"/>
            <a:chExt cx="11935957" cy="2137358"/>
          </a:xfrm>
        </p:grpSpPr>
        <p:grpSp>
          <p:nvGrpSpPr>
            <p:cNvPr id="4" name="Group 3"/>
            <p:cNvGrpSpPr/>
            <p:nvPr/>
          </p:nvGrpSpPr>
          <p:grpSpPr>
            <a:xfrm>
              <a:off x="-153885" y="167692"/>
              <a:ext cx="11894290" cy="2137358"/>
              <a:chOff x="-153885" y="167692"/>
              <a:chExt cx="11894290" cy="2137358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715354" y="259911"/>
                <a:ext cx="11025051" cy="2045139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3885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363440" y="573960"/>
              <a:ext cx="1041863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tin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gặp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lạ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Mẹ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khuyên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lạc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để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mạnh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dạn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Đạt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đã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chối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tham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cs typeface="Times New Roman" panose="02020603050405020304" pitchFamily="18" charset="0"/>
                </a:rPr>
                <a:t>gia</a:t>
              </a:r>
              <a:r>
                <a:rPr lang="en-US" sz="3200" b="1" dirty="0">
                  <a:solidFill>
                    <a:prstClr val="white"/>
                  </a:solidFill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30" y="2337568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23" y="4851044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911792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816541" y="2416567"/>
              <a:ext cx="770070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tình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4130283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5869943" y="3680060"/>
              <a:ext cx="185820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Times New Roman" panose="02020603050405020304" pitchFamily="18" charset="0"/>
                </a:rPr>
                <a:t>tình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115912" y="167691"/>
            <a:ext cx="11766934" cy="2713731"/>
            <a:chOff x="115912" y="167692"/>
            <a:chExt cx="11766934" cy="2262042"/>
          </a:xfrm>
        </p:grpSpPr>
        <p:grpSp>
          <p:nvGrpSpPr>
            <p:cNvPr id="4" name="Group 3"/>
            <p:cNvGrpSpPr/>
            <p:nvPr/>
          </p:nvGrpSpPr>
          <p:grpSpPr>
            <a:xfrm>
              <a:off x="115912" y="167692"/>
              <a:ext cx="11766934" cy="1941897"/>
              <a:chOff x="115912" y="167692"/>
              <a:chExt cx="1176693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308344"/>
                <a:ext cx="11025051" cy="174374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912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713584" y="367631"/>
              <a:ext cx="10136866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đồng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việc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Cô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mặt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lớp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lễ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chào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xung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phong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nói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Dấu tick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011" y="4091456"/>
            <a:ext cx="1162797" cy="1331278"/>
          </a:xfrm>
          <a:prstGeom prst="rect">
            <a:avLst/>
          </a:prstGeom>
        </p:spPr>
      </p:pic>
      <p:pic>
        <p:nvPicPr>
          <p:cNvPr id="25" name="Dấu nhân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045044"/>
            <a:ext cx="965375" cy="965375"/>
          </a:xfrm>
          <a:prstGeom prst="rect">
            <a:avLst/>
          </a:prstGeom>
        </p:spPr>
      </p:pic>
      <p:pic>
        <p:nvPicPr>
          <p:cNvPr id="28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9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350" y="4951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296514" y="2122793"/>
            <a:ext cx="11285886" cy="1204061"/>
            <a:chOff x="296514" y="2122793"/>
            <a:chExt cx="1128588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296514" y="2122793"/>
              <a:ext cx="11285886" cy="1204061"/>
              <a:chOff x="1094946" y="1745655"/>
              <a:chExt cx="1128588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015778" y="1985555"/>
                <a:ext cx="10365054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4946" y="174565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4194727" y="2404619"/>
              <a:ext cx="49995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cực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tham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động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-93328" y="167692"/>
            <a:ext cx="11980529" cy="1941897"/>
            <a:chOff x="-93328" y="167692"/>
            <a:chExt cx="11980529" cy="1941897"/>
          </a:xfrm>
        </p:grpSpPr>
        <p:grpSp>
          <p:nvGrpSpPr>
            <p:cNvPr id="4" name="Group 3"/>
            <p:cNvGrpSpPr/>
            <p:nvPr/>
          </p:nvGrpSpPr>
          <p:grpSpPr>
            <a:xfrm>
              <a:off x="-93328" y="167692"/>
              <a:ext cx="11976174" cy="1941897"/>
              <a:chOff x="-93328" y="167692"/>
              <a:chExt cx="11976174" cy="1941897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232177"/>
                <a:ext cx="11025051" cy="1465995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3328" y="16769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1619251" y="286446"/>
              <a:ext cx="1026795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mạnh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yếu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bản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386340" y="4481419"/>
            <a:ext cx="11196060" cy="1401268"/>
            <a:chOff x="386340" y="4481419"/>
            <a:chExt cx="11196060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386340" y="4481419"/>
              <a:ext cx="11196060" cy="1401268"/>
              <a:chOff x="1282698" y="4104281"/>
              <a:chExt cx="11196060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098632" y="4432624"/>
                <a:ext cx="10380126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2698" y="4104281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3938597" y="4874218"/>
              <a:ext cx="468609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Cả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2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trên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đều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đúng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736" y="4399519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654" y="2242135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29" y="2837477"/>
            <a:ext cx="2254987" cy="33579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03" y="5594540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279" y="5637939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2" y="5132640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102" y="4440899"/>
            <a:ext cx="2865792" cy="2263883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1233055"/>
            <a:ext cx="4778234" cy="2189414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>
            <a:solidFill>
              <a:srgbClr val="F30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cửa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gàng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8236" y="105716"/>
            <a:ext cx="700491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8869FE-5CB6-43D9-BAF7-ED79AC242DD8}"/>
              </a:ext>
            </a:extLst>
          </p:cNvPr>
          <p:cNvSpPr/>
          <p:nvPr/>
        </p:nvSpPr>
        <p:spPr>
          <a:xfrm>
            <a:off x="171450" y="925974"/>
            <a:ext cx="11125200" cy="501699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2C2A2C-7DF8-4876-B6A2-FDEDAC600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2664475"/>
            <a:ext cx="9810750" cy="1529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14D3C9-8DAF-42BF-8D96-5C4E31E79490}"/>
              </a:ext>
            </a:extLst>
          </p:cNvPr>
          <p:cNvSpPr txBox="1"/>
          <p:nvPr/>
        </p:nvSpPr>
        <p:spPr>
          <a:xfrm>
            <a:off x="4784651" y="6092456"/>
            <a:ext cx="506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1196061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31E33FC-865D-438B-9D83-0EAF618E1586}"/>
              </a:ext>
            </a:extLst>
          </p:cNvPr>
          <p:cNvGrpSpPr/>
          <p:nvPr/>
        </p:nvGrpSpPr>
        <p:grpSpPr>
          <a:xfrm>
            <a:off x="194205" y="632544"/>
            <a:ext cx="10113578" cy="3516629"/>
            <a:chOff x="2066036" y="-96935"/>
            <a:chExt cx="7059007" cy="235249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A0A6916-D9C7-4688-A822-6066751F93CE}"/>
                </a:ext>
              </a:extLst>
            </p:cNvPr>
            <p:cNvSpPr/>
            <p:nvPr/>
          </p:nvSpPr>
          <p:spPr>
            <a:xfrm>
              <a:off x="3535867" y="371890"/>
              <a:ext cx="5589176" cy="887121"/>
            </a:xfrm>
            <a:custGeom>
              <a:avLst/>
              <a:gdLst>
                <a:gd name="connsiteX0" fmla="*/ 0 w 5589176"/>
                <a:gd name="connsiteY0" fmla="*/ 147856 h 887121"/>
                <a:gd name="connsiteX1" fmla="*/ 147856 w 5589176"/>
                <a:gd name="connsiteY1" fmla="*/ 0 h 887121"/>
                <a:gd name="connsiteX2" fmla="*/ 650735 w 5589176"/>
                <a:gd name="connsiteY2" fmla="*/ 0 h 887121"/>
                <a:gd name="connsiteX3" fmla="*/ 1206549 w 5589176"/>
                <a:gd name="connsiteY3" fmla="*/ 0 h 887121"/>
                <a:gd name="connsiteX4" fmla="*/ 1815297 w 5589176"/>
                <a:gd name="connsiteY4" fmla="*/ 0 h 887121"/>
                <a:gd name="connsiteX5" fmla="*/ 2371111 w 5589176"/>
                <a:gd name="connsiteY5" fmla="*/ 0 h 887121"/>
                <a:gd name="connsiteX6" fmla="*/ 3138663 w 5589176"/>
                <a:gd name="connsiteY6" fmla="*/ 0 h 887121"/>
                <a:gd name="connsiteX7" fmla="*/ 3906215 w 5589176"/>
                <a:gd name="connsiteY7" fmla="*/ 0 h 887121"/>
                <a:gd name="connsiteX8" fmla="*/ 4514964 w 5589176"/>
                <a:gd name="connsiteY8" fmla="*/ 0 h 887121"/>
                <a:gd name="connsiteX9" fmla="*/ 5441320 w 5589176"/>
                <a:gd name="connsiteY9" fmla="*/ 0 h 887121"/>
                <a:gd name="connsiteX10" fmla="*/ 5589176 w 5589176"/>
                <a:gd name="connsiteY10" fmla="*/ 147856 h 887121"/>
                <a:gd name="connsiteX11" fmla="*/ 5589176 w 5589176"/>
                <a:gd name="connsiteY11" fmla="*/ 739265 h 887121"/>
                <a:gd name="connsiteX12" fmla="*/ 5441320 w 5589176"/>
                <a:gd name="connsiteY12" fmla="*/ 887121 h 887121"/>
                <a:gd name="connsiteX13" fmla="*/ 4938441 w 5589176"/>
                <a:gd name="connsiteY13" fmla="*/ 887121 h 887121"/>
                <a:gd name="connsiteX14" fmla="*/ 4329693 w 5589176"/>
                <a:gd name="connsiteY14" fmla="*/ 887121 h 887121"/>
                <a:gd name="connsiteX15" fmla="*/ 3615075 w 5589176"/>
                <a:gd name="connsiteY15" fmla="*/ 887121 h 887121"/>
                <a:gd name="connsiteX16" fmla="*/ 2900457 w 5589176"/>
                <a:gd name="connsiteY16" fmla="*/ 887121 h 887121"/>
                <a:gd name="connsiteX17" fmla="*/ 2132905 w 5589176"/>
                <a:gd name="connsiteY17" fmla="*/ 887121 h 887121"/>
                <a:gd name="connsiteX18" fmla="*/ 1471222 w 5589176"/>
                <a:gd name="connsiteY18" fmla="*/ 887121 h 887121"/>
                <a:gd name="connsiteX19" fmla="*/ 756604 w 5589176"/>
                <a:gd name="connsiteY19" fmla="*/ 887121 h 887121"/>
                <a:gd name="connsiteX20" fmla="*/ 147856 w 5589176"/>
                <a:gd name="connsiteY20" fmla="*/ 887121 h 887121"/>
                <a:gd name="connsiteX21" fmla="*/ 0 w 5589176"/>
                <a:gd name="connsiteY21" fmla="*/ 739265 h 887121"/>
                <a:gd name="connsiteX22" fmla="*/ 0 w 5589176"/>
                <a:gd name="connsiteY22" fmla="*/ 147856 h 887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89176" h="887121" fill="none" extrusionOk="0">
                  <a:moveTo>
                    <a:pt x="0" y="147856"/>
                  </a:moveTo>
                  <a:cubicBezTo>
                    <a:pt x="-11309" y="75825"/>
                    <a:pt x="54475" y="-2614"/>
                    <a:pt x="147856" y="0"/>
                  </a:cubicBezTo>
                  <a:cubicBezTo>
                    <a:pt x="359346" y="-19552"/>
                    <a:pt x="505847" y="-21567"/>
                    <a:pt x="650735" y="0"/>
                  </a:cubicBezTo>
                  <a:cubicBezTo>
                    <a:pt x="795623" y="21567"/>
                    <a:pt x="1071548" y="11398"/>
                    <a:pt x="1206549" y="0"/>
                  </a:cubicBezTo>
                  <a:cubicBezTo>
                    <a:pt x="1341550" y="-11398"/>
                    <a:pt x="1627387" y="4558"/>
                    <a:pt x="1815297" y="0"/>
                  </a:cubicBezTo>
                  <a:cubicBezTo>
                    <a:pt x="2003207" y="-4558"/>
                    <a:pt x="2238886" y="4486"/>
                    <a:pt x="2371111" y="0"/>
                  </a:cubicBezTo>
                  <a:cubicBezTo>
                    <a:pt x="2503336" y="-4486"/>
                    <a:pt x="2948444" y="-13450"/>
                    <a:pt x="3138663" y="0"/>
                  </a:cubicBezTo>
                  <a:cubicBezTo>
                    <a:pt x="3328882" y="13450"/>
                    <a:pt x="3562192" y="22501"/>
                    <a:pt x="3906215" y="0"/>
                  </a:cubicBezTo>
                  <a:cubicBezTo>
                    <a:pt x="4250238" y="-22501"/>
                    <a:pt x="4369327" y="25584"/>
                    <a:pt x="4514964" y="0"/>
                  </a:cubicBezTo>
                  <a:cubicBezTo>
                    <a:pt x="4660601" y="-25584"/>
                    <a:pt x="4993022" y="1630"/>
                    <a:pt x="5441320" y="0"/>
                  </a:cubicBezTo>
                  <a:cubicBezTo>
                    <a:pt x="5533658" y="1012"/>
                    <a:pt x="5600520" y="59908"/>
                    <a:pt x="5589176" y="147856"/>
                  </a:cubicBezTo>
                  <a:cubicBezTo>
                    <a:pt x="5560898" y="421830"/>
                    <a:pt x="5607746" y="523909"/>
                    <a:pt x="5589176" y="739265"/>
                  </a:cubicBezTo>
                  <a:cubicBezTo>
                    <a:pt x="5581033" y="835068"/>
                    <a:pt x="5535171" y="878485"/>
                    <a:pt x="5441320" y="887121"/>
                  </a:cubicBezTo>
                  <a:cubicBezTo>
                    <a:pt x="5254827" y="880264"/>
                    <a:pt x="5181783" y="888505"/>
                    <a:pt x="4938441" y="887121"/>
                  </a:cubicBezTo>
                  <a:cubicBezTo>
                    <a:pt x="4695099" y="885737"/>
                    <a:pt x="4555271" y="902114"/>
                    <a:pt x="4329693" y="887121"/>
                  </a:cubicBezTo>
                  <a:cubicBezTo>
                    <a:pt x="4104115" y="872128"/>
                    <a:pt x="3845431" y="894556"/>
                    <a:pt x="3615075" y="887121"/>
                  </a:cubicBezTo>
                  <a:cubicBezTo>
                    <a:pt x="3384719" y="879686"/>
                    <a:pt x="3192079" y="873641"/>
                    <a:pt x="2900457" y="887121"/>
                  </a:cubicBezTo>
                  <a:cubicBezTo>
                    <a:pt x="2608835" y="900601"/>
                    <a:pt x="2456823" y="922792"/>
                    <a:pt x="2132905" y="887121"/>
                  </a:cubicBezTo>
                  <a:cubicBezTo>
                    <a:pt x="1808987" y="851450"/>
                    <a:pt x="1780588" y="918015"/>
                    <a:pt x="1471222" y="887121"/>
                  </a:cubicBezTo>
                  <a:cubicBezTo>
                    <a:pt x="1161856" y="856227"/>
                    <a:pt x="1059252" y="885022"/>
                    <a:pt x="756604" y="887121"/>
                  </a:cubicBezTo>
                  <a:cubicBezTo>
                    <a:pt x="453956" y="889220"/>
                    <a:pt x="353191" y="876049"/>
                    <a:pt x="147856" y="887121"/>
                  </a:cubicBezTo>
                  <a:cubicBezTo>
                    <a:pt x="69757" y="882216"/>
                    <a:pt x="-2495" y="820129"/>
                    <a:pt x="0" y="739265"/>
                  </a:cubicBezTo>
                  <a:cubicBezTo>
                    <a:pt x="-5864" y="488817"/>
                    <a:pt x="-9931" y="416403"/>
                    <a:pt x="0" y="147856"/>
                  </a:cubicBezTo>
                  <a:close/>
                </a:path>
                <a:path w="5589176" h="887121" stroke="0" extrusionOk="0">
                  <a:moveTo>
                    <a:pt x="0" y="147856"/>
                  </a:moveTo>
                  <a:cubicBezTo>
                    <a:pt x="-276" y="68225"/>
                    <a:pt x="57271" y="-10415"/>
                    <a:pt x="147856" y="0"/>
                  </a:cubicBezTo>
                  <a:cubicBezTo>
                    <a:pt x="382469" y="3386"/>
                    <a:pt x="486771" y="-5941"/>
                    <a:pt x="703670" y="0"/>
                  </a:cubicBezTo>
                  <a:cubicBezTo>
                    <a:pt x="920569" y="5941"/>
                    <a:pt x="1089726" y="-3613"/>
                    <a:pt x="1418287" y="0"/>
                  </a:cubicBezTo>
                  <a:cubicBezTo>
                    <a:pt x="1746848" y="3613"/>
                    <a:pt x="1916410" y="-97"/>
                    <a:pt x="2132905" y="0"/>
                  </a:cubicBezTo>
                  <a:cubicBezTo>
                    <a:pt x="2349400" y="97"/>
                    <a:pt x="2501056" y="-23545"/>
                    <a:pt x="2741653" y="0"/>
                  </a:cubicBezTo>
                  <a:cubicBezTo>
                    <a:pt x="2982250" y="23545"/>
                    <a:pt x="3294524" y="29569"/>
                    <a:pt x="3509206" y="0"/>
                  </a:cubicBezTo>
                  <a:cubicBezTo>
                    <a:pt x="3723888" y="-29569"/>
                    <a:pt x="3871486" y="28002"/>
                    <a:pt x="4170889" y="0"/>
                  </a:cubicBezTo>
                  <a:cubicBezTo>
                    <a:pt x="4470292" y="-28002"/>
                    <a:pt x="4883716" y="61341"/>
                    <a:pt x="5441320" y="0"/>
                  </a:cubicBezTo>
                  <a:cubicBezTo>
                    <a:pt x="5529812" y="1215"/>
                    <a:pt x="5582232" y="63509"/>
                    <a:pt x="5589176" y="147856"/>
                  </a:cubicBezTo>
                  <a:cubicBezTo>
                    <a:pt x="5583096" y="266853"/>
                    <a:pt x="5580083" y="565120"/>
                    <a:pt x="5589176" y="739265"/>
                  </a:cubicBezTo>
                  <a:cubicBezTo>
                    <a:pt x="5598165" y="817542"/>
                    <a:pt x="5508972" y="876146"/>
                    <a:pt x="5441320" y="887121"/>
                  </a:cubicBezTo>
                  <a:cubicBezTo>
                    <a:pt x="5230337" y="889260"/>
                    <a:pt x="5152827" y="866058"/>
                    <a:pt x="4938441" y="887121"/>
                  </a:cubicBezTo>
                  <a:cubicBezTo>
                    <a:pt x="4724055" y="908184"/>
                    <a:pt x="4560595" y="885203"/>
                    <a:pt x="4276758" y="887121"/>
                  </a:cubicBezTo>
                  <a:cubicBezTo>
                    <a:pt x="3992921" y="889039"/>
                    <a:pt x="3786532" y="874465"/>
                    <a:pt x="3615075" y="887121"/>
                  </a:cubicBezTo>
                  <a:cubicBezTo>
                    <a:pt x="3443618" y="899777"/>
                    <a:pt x="3236191" y="902574"/>
                    <a:pt x="3112196" y="887121"/>
                  </a:cubicBezTo>
                  <a:cubicBezTo>
                    <a:pt x="2988201" y="871668"/>
                    <a:pt x="2731805" y="912578"/>
                    <a:pt x="2450513" y="887121"/>
                  </a:cubicBezTo>
                  <a:cubicBezTo>
                    <a:pt x="2169221" y="861664"/>
                    <a:pt x="2037538" y="889117"/>
                    <a:pt x="1788830" y="887121"/>
                  </a:cubicBezTo>
                  <a:cubicBezTo>
                    <a:pt x="1540122" y="885125"/>
                    <a:pt x="1433294" y="903347"/>
                    <a:pt x="1285951" y="887121"/>
                  </a:cubicBezTo>
                  <a:cubicBezTo>
                    <a:pt x="1138608" y="870895"/>
                    <a:pt x="905501" y="877829"/>
                    <a:pt x="783072" y="887121"/>
                  </a:cubicBezTo>
                  <a:cubicBezTo>
                    <a:pt x="660643" y="896413"/>
                    <a:pt x="318481" y="884850"/>
                    <a:pt x="147856" y="887121"/>
                  </a:cubicBezTo>
                  <a:cubicBezTo>
                    <a:pt x="64746" y="890069"/>
                    <a:pt x="2192" y="820850"/>
                    <a:pt x="0" y="739265"/>
                  </a:cubicBezTo>
                  <a:cubicBezTo>
                    <a:pt x="-20813" y="444706"/>
                    <a:pt x="2046" y="289715"/>
                    <a:pt x="0" y="147856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một số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F712D9-3226-4084-BCE4-8115E50A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036" y="-96935"/>
              <a:ext cx="2359166" cy="235249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5441E4-5063-4575-A7B4-FC7FFE9F475A}"/>
              </a:ext>
            </a:extLst>
          </p:cNvPr>
          <p:cNvGrpSpPr/>
          <p:nvPr/>
        </p:nvGrpSpPr>
        <p:grpSpPr>
          <a:xfrm>
            <a:off x="654627" y="2270100"/>
            <a:ext cx="9653156" cy="2379862"/>
            <a:chOff x="2474729" y="1190605"/>
            <a:chExt cx="5801763" cy="142008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0FABB11-A462-406C-B7A1-D634C874FE37}"/>
                </a:ext>
              </a:extLst>
            </p:cNvPr>
            <p:cNvSpPr/>
            <p:nvPr/>
          </p:nvSpPr>
          <p:spPr>
            <a:xfrm>
              <a:off x="3477846" y="1544776"/>
              <a:ext cx="4798646" cy="823285"/>
            </a:xfrm>
            <a:custGeom>
              <a:avLst/>
              <a:gdLst>
                <a:gd name="connsiteX0" fmla="*/ 0 w 4798646"/>
                <a:gd name="connsiteY0" fmla="*/ 137217 h 823285"/>
                <a:gd name="connsiteX1" fmla="*/ 137217 w 4798646"/>
                <a:gd name="connsiteY1" fmla="*/ 0 h 823285"/>
                <a:gd name="connsiteX2" fmla="*/ 693049 w 4798646"/>
                <a:gd name="connsiteY2" fmla="*/ 0 h 823285"/>
                <a:gd name="connsiteX3" fmla="*/ 1203638 w 4798646"/>
                <a:gd name="connsiteY3" fmla="*/ 0 h 823285"/>
                <a:gd name="connsiteX4" fmla="*/ 1849954 w 4798646"/>
                <a:gd name="connsiteY4" fmla="*/ 0 h 823285"/>
                <a:gd name="connsiteX5" fmla="*/ 2405786 w 4798646"/>
                <a:gd name="connsiteY5" fmla="*/ 0 h 823285"/>
                <a:gd name="connsiteX6" fmla="*/ 3006860 w 4798646"/>
                <a:gd name="connsiteY6" fmla="*/ 0 h 823285"/>
                <a:gd name="connsiteX7" fmla="*/ 3562692 w 4798646"/>
                <a:gd name="connsiteY7" fmla="*/ 0 h 823285"/>
                <a:gd name="connsiteX8" fmla="*/ 4661429 w 4798646"/>
                <a:gd name="connsiteY8" fmla="*/ 0 h 823285"/>
                <a:gd name="connsiteX9" fmla="*/ 4798646 w 4798646"/>
                <a:gd name="connsiteY9" fmla="*/ 137217 h 823285"/>
                <a:gd name="connsiteX10" fmla="*/ 4798646 w 4798646"/>
                <a:gd name="connsiteY10" fmla="*/ 686068 h 823285"/>
                <a:gd name="connsiteX11" fmla="*/ 4661429 w 4798646"/>
                <a:gd name="connsiteY11" fmla="*/ 823285 h 823285"/>
                <a:gd name="connsiteX12" fmla="*/ 4060355 w 4798646"/>
                <a:gd name="connsiteY12" fmla="*/ 823285 h 823285"/>
                <a:gd name="connsiteX13" fmla="*/ 3504523 w 4798646"/>
                <a:gd name="connsiteY13" fmla="*/ 823285 h 823285"/>
                <a:gd name="connsiteX14" fmla="*/ 2903449 w 4798646"/>
                <a:gd name="connsiteY14" fmla="*/ 823285 h 823285"/>
                <a:gd name="connsiteX15" fmla="*/ 2257133 w 4798646"/>
                <a:gd name="connsiteY15" fmla="*/ 823285 h 823285"/>
                <a:gd name="connsiteX16" fmla="*/ 1656060 w 4798646"/>
                <a:gd name="connsiteY16" fmla="*/ 823285 h 823285"/>
                <a:gd name="connsiteX17" fmla="*/ 964501 w 4798646"/>
                <a:gd name="connsiteY17" fmla="*/ 823285 h 823285"/>
                <a:gd name="connsiteX18" fmla="*/ 137217 w 4798646"/>
                <a:gd name="connsiteY18" fmla="*/ 823285 h 823285"/>
                <a:gd name="connsiteX19" fmla="*/ 0 w 4798646"/>
                <a:gd name="connsiteY19" fmla="*/ 686068 h 823285"/>
                <a:gd name="connsiteX20" fmla="*/ 0 w 4798646"/>
                <a:gd name="connsiteY20" fmla="*/ 137217 h 823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98646" h="823285" fill="none" extrusionOk="0">
                  <a:moveTo>
                    <a:pt x="0" y="137217"/>
                  </a:moveTo>
                  <a:cubicBezTo>
                    <a:pt x="-78" y="67115"/>
                    <a:pt x="62491" y="-3790"/>
                    <a:pt x="137217" y="0"/>
                  </a:cubicBezTo>
                  <a:cubicBezTo>
                    <a:pt x="321202" y="7577"/>
                    <a:pt x="445113" y="-5906"/>
                    <a:pt x="693049" y="0"/>
                  </a:cubicBezTo>
                  <a:cubicBezTo>
                    <a:pt x="940985" y="5906"/>
                    <a:pt x="1038038" y="23864"/>
                    <a:pt x="1203638" y="0"/>
                  </a:cubicBezTo>
                  <a:cubicBezTo>
                    <a:pt x="1369238" y="-23864"/>
                    <a:pt x="1605725" y="-30949"/>
                    <a:pt x="1849954" y="0"/>
                  </a:cubicBezTo>
                  <a:cubicBezTo>
                    <a:pt x="2094183" y="30949"/>
                    <a:pt x="2247859" y="5544"/>
                    <a:pt x="2405786" y="0"/>
                  </a:cubicBezTo>
                  <a:cubicBezTo>
                    <a:pt x="2563713" y="-5544"/>
                    <a:pt x="2760879" y="8628"/>
                    <a:pt x="3006860" y="0"/>
                  </a:cubicBezTo>
                  <a:cubicBezTo>
                    <a:pt x="3252841" y="-8628"/>
                    <a:pt x="3313500" y="25347"/>
                    <a:pt x="3562692" y="0"/>
                  </a:cubicBezTo>
                  <a:cubicBezTo>
                    <a:pt x="3811884" y="-25347"/>
                    <a:pt x="4303903" y="-10016"/>
                    <a:pt x="4661429" y="0"/>
                  </a:cubicBezTo>
                  <a:cubicBezTo>
                    <a:pt x="4731118" y="-3080"/>
                    <a:pt x="4791964" y="63093"/>
                    <a:pt x="4798646" y="137217"/>
                  </a:cubicBezTo>
                  <a:cubicBezTo>
                    <a:pt x="4791454" y="292592"/>
                    <a:pt x="4824643" y="449820"/>
                    <a:pt x="4798646" y="686068"/>
                  </a:cubicBezTo>
                  <a:cubicBezTo>
                    <a:pt x="4809741" y="762903"/>
                    <a:pt x="4746827" y="817954"/>
                    <a:pt x="4661429" y="823285"/>
                  </a:cubicBezTo>
                  <a:cubicBezTo>
                    <a:pt x="4392325" y="845627"/>
                    <a:pt x="4268905" y="823089"/>
                    <a:pt x="4060355" y="823285"/>
                  </a:cubicBezTo>
                  <a:cubicBezTo>
                    <a:pt x="3851805" y="823481"/>
                    <a:pt x="3765373" y="847834"/>
                    <a:pt x="3504523" y="823285"/>
                  </a:cubicBezTo>
                  <a:cubicBezTo>
                    <a:pt x="3243673" y="798736"/>
                    <a:pt x="3156952" y="800809"/>
                    <a:pt x="2903449" y="823285"/>
                  </a:cubicBezTo>
                  <a:cubicBezTo>
                    <a:pt x="2649946" y="845761"/>
                    <a:pt x="2426311" y="808462"/>
                    <a:pt x="2257133" y="823285"/>
                  </a:cubicBezTo>
                  <a:cubicBezTo>
                    <a:pt x="2087955" y="838108"/>
                    <a:pt x="1925783" y="832036"/>
                    <a:pt x="1656060" y="823285"/>
                  </a:cubicBezTo>
                  <a:cubicBezTo>
                    <a:pt x="1386337" y="814534"/>
                    <a:pt x="1188005" y="851459"/>
                    <a:pt x="964501" y="823285"/>
                  </a:cubicBezTo>
                  <a:cubicBezTo>
                    <a:pt x="740997" y="795111"/>
                    <a:pt x="351173" y="808069"/>
                    <a:pt x="137217" y="823285"/>
                  </a:cubicBezTo>
                  <a:cubicBezTo>
                    <a:pt x="62745" y="808012"/>
                    <a:pt x="3324" y="768566"/>
                    <a:pt x="0" y="686068"/>
                  </a:cubicBezTo>
                  <a:cubicBezTo>
                    <a:pt x="-9402" y="483387"/>
                    <a:pt x="12025" y="339011"/>
                    <a:pt x="0" y="137217"/>
                  </a:cubicBezTo>
                  <a:close/>
                </a:path>
                <a:path w="4798646" h="823285" stroke="0" extrusionOk="0">
                  <a:moveTo>
                    <a:pt x="0" y="137217"/>
                  </a:moveTo>
                  <a:cubicBezTo>
                    <a:pt x="-2515" y="79910"/>
                    <a:pt x="49557" y="-13859"/>
                    <a:pt x="137217" y="0"/>
                  </a:cubicBezTo>
                  <a:cubicBezTo>
                    <a:pt x="254238" y="-5630"/>
                    <a:pt x="465762" y="18520"/>
                    <a:pt x="693049" y="0"/>
                  </a:cubicBezTo>
                  <a:cubicBezTo>
                    <a:pt x="920336" y="-18520"/>
                    <a:pt x="1217167" y="-23818"/>
                    <a:pt x="1384607" y="0"/>
                  </a:cubicBezTo>
                  <a:cubicBezTo>
                    <a:pt x="1552047" y="23818"/>
                    <a:pt x="1890471" y="-14549"/>
                    <a:pt x="2076165" y="0"/>
                  </a:cubicBezTo>
                  <a:cubicBezTo>
                    <a:pt x="2261859" y="14549"/>
                    <a:pt x="2396020" y="12982"/>
                    <a:pt x="2677239" y="0"/>
                  </a:cubicBezTo>
                  <a:cubicBezTo>
                    <a:pt x="2958458" y="-12982"/>
                    <a:pt x="3138686" y="6421"/>
                    <a:pt x="3414039" y="0"/>
                  </a:cubicBezTo>
                  <a:cubicBezTo>
                    <a:pt x="3689392" y="-6421"/>
                    <a:pt x="3894388" y="19299"/>
                    <a:pt x="4060355" y="0"/>
                  </a:cubicBezTo>
                  <a:cubicBezTo>
                    <a:pt x="4226322" y="-19299"/>
                    <a:pt x="4389705" y="9883"/>
                    <a:pt x="4661429" y="0"/>
                  </a:cubicBezTo>
                  <a:cubicBezTo>
                    <a:pt x="4738899" y="300"/>
                    <a:pt x="4782733" y="55275"/>
                    <a:pt x="4798646" y="137217"/>
                  </a:cubicBezTo>
                  <a:cubicBezTo>
                    <a:pt x="4801727" y="384380"/>
                    <a:pt x="4808402" y="448061"/>
                    <a:pt x="4798646" y="686068"/>
                  </a:cubicBezTo>
                  <a:cubicBezTo>
                    <a:pt x="4803355" y="760079"/>
                    <a:pt x="4725805" y="814348"/>
                    <a:pt x="4661429" y="823285"/>
                  </a:cubicBezTo>
                  <a:cubicBezTo>
                    <a:pt x="4408890" y="807843"/>
                    <a:pt x="4329254" y="817627"/>
                    <a:pt x="4150839" y="823285"/>
                  </a:cubicBezTo>
                  <a:cubicBezTo>
                    <a:pt x="3972424" y="828944"/>
                    <a:pt x="3778917" y="817791"/>
                    <a:pt x="3504523" y="823285"/>
                  </a:cubicBezTo>
                  <a:cubicBezTo>
                    <a:pt x="3230129" y="828779"/>
                    <a:pt x="3135897" y="852835"/>
                    <a:pt x="2858207" y="823285"/>
                  </a:cubicBezTo>
                  <a:cubicBezTo>
                    <a:pt x="2580517" y="793735"/>
                    <a:pt x="2455360" y="847464"/>
                    <a:pt x="2347618" y="823285"/>
                  </a:cubicBezTo>
                  <a:cubicBezTo>
                    <a:pt x="2239876" y="799106"/>
                    <a:pt x="1972487" y="837888"/>
                    <a:pt x="1701302" y="823285"/>
                  </a:cubicBezTo>
                  <a:cubicBezTo>
                    <a:pt x="1430117" y="808682"/>
                    <a:pt x="1335263" y="806584"/>
                    <a:pt x="1054986" y="823285"/>
                  </a:cubicBezTo>
                  <a:cubicBezTo>
                    <a:pt x="774709" y="839986"/>
                    <a:pt x="357724" y="814437"/>
                    <a:pt x="137217" y="823285"/>
                  </a:cubicBezTo>
                  <a:cubicBezTo>
                    <a:pt x="54281" y="831228"/>
                    <a:pt x="17078" y="761681"/>
                    <a:pt x="0" y="686068"/>
                  </a:cubicBezTo>
                  <a:cubicBezTo>
                    <a:pt x="-13261" y="546734"/>
                    <a:pt x="-2124" y="347679"/>
                    <a:pt x="0" y="137217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 được vì sao cần biết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4" name="Picture 13" descr="A picture containing text, vector graphics, clipart&#10;&#10;Description automatically generated">
              <a:extLst>
                <a:ext uri="{FF2B5EF4-FFF2-40B4-BE49-F238E27FC236}">
                  <a16:creationId xmlns:a16="http://schemas.microsoft.com/office/drawing/2014/main" id="{F010B9FF-B668-4202-BCF2-C5D326630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1190605"/>
              <a:ext cx="1420080" cy="142008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30D31D-8D1F-4218-BD44-58357A1E0EF1}"/>
              </a:ext>
            </a:extLst>
          </p:cNvPr>
          <p:cNvGrpSpPr/>
          <p:nvPr/>
        </p:nvGrpSpPr>
        <p:grpSpPr>
          <a:xfrm>
            <a:off x="717997" y="4068203"/>
            <a:ext cx="9589786" cy="2220447"/>
            <a:chOff x="2474729" y="2456886"/>
            <a:chExt cx="5821415" cy="142008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032A95E-8FF7-4718-88C0-57F474CFE497}"/>
                </a:ext>
              </a:extLst>
            </p:cNvPr>
            <p:cNvSpPr/>
            <p:nvPr/>
          </p:nvSpPr>
          <p:spPr>
            <a:xfrm>
              <a:off x="3451654" y="2712025"/>
              <a:ext cx="4844490" cy="1127016"/>
            </a:xfrm>
            <a:custGeom>
              <a:avLst/>
              <a:gdLst>
                <a:gd name="connsiteX0" fmla="*/ 0 w 4844490"/>
                <a:gd name="connsiteY0" fmla="*/ 187840 h 1127016"/>
                <a:gd name="connsiteX1" fmla="*/ 187840 w 4844490"/>
                <a:gd name="connsiteY1" fmla="*/ 0 h 1127016"/>
                <a:gd name="connsiteX2" fmla="*/ 692177 w 4844490"/>
                <a:gd name="connsiteY2" fmla="*/ 0 h 1127016"/>
                <a:gd name="connsiteX3" fmla="*/ 1241202 w 4844490"/>
                <a:gd name="connsiteY3" fmla="*/ 0 h 1127016"/>
                <a:gd name="connsiteX4" fmla="*/ 1834916 w 4844490"/>
                <a:gd name="connsiteY4" fmla="*/ 0 h 1127016"/>
                <a:gd name="connsiteX5" fmla="*/ 2383941 w 4844490"/>
                <a:gd name="connsiteY5" fmla="*/ 0 h 1127016"/>
                <a:gd name="connsiteX6" fmla="*/ 3111719 w 4844490"/>
                <a:gd name="connsiteY6" fmla="*/ 0 h 1127016"/>
                <a:gd name="connsiteX7" fmla="*/ 3839496 w 4844490"/>
                <a:gd name="connsiteY7" fmla="*/ 0 h 1127016"/>
                <a:gd name="connsiteX8" fmla="*/ 4656650 w 4844490"/>
                <a:gd name="connsiteY8" fmla="*/ 0 h 1127016"/>
                <a:gd name="connsiteX9" fmla="*/ 4844490 w 4844490"/>
                <a:gd name="connsiteY9" fmla="*/ 187840 h 1127016"/>
                <a:gd name="connsiteX10" fmla="*/ 4844490 w 4844490"/>
                <a:gd name="connsiteY10" fmla="*/ 540968 h 1127016"/>
                <a:gd name="connsiteX11" fmla="*/ 4844490 w 4844490"/>
                <a:gd name="connsiteY11" fmla="*/ 939176 h 1127016"/>
                <a:gd name="connsiteX12" fmla="*/ 4656650 w 4844490"/>
                <a:gd name="connsiteY12" fmla="*/ 1127016 h 1127016"/>
                <a:gd name="connsiteX13" fmla="*/ 4152313 w 4844490"/>
                <a:gd name="connsiteY13" fmla="*/ 1127016 h 1127016"/>
                <a:gd name="connsiteX14" fmla="*/ 3558600 w 4844490"/>
                <a:gd name="connsiteY14" fmla="*/ 1127016 h 1127016"/>
                <a:gd name="connsiteX15" fmla="*/ 2875510 w 4844490"/>
                <a:gd name="connsiteY15" fmla="*/ 1127016 h 1127016"/>
                <a:gd name="connsiteX16" fmla="*/ 2192420 w 4844490"/>
                <a:gd name="connsiteY16" fmla="*/ 1127016 h 1127016"/>
                <a:gd name="connsiteX17" fmla="*/ 1464643 w 4844490"/>
                <a:gd name="connsiteY17" fmla="*/ 1127016 h 1127016"/>
                <a:gd name="connsiteX18" fmla="*/ 826241 w 4844490"/>
                <a:gd name="connsiteY18" fmla="*/ 1127016 h 1127016"/>
                <a:gd name="connsiteX19" fmla="*/ 187840 w 4844490"/>
                <a:gd name="connsiteY19" fmla="*/ 1127016 h 1127016"/>
                <a:gd name="connsiteX20" fmla="*/ 0 w 4844490"/>
                <a:gd name="connsiteY20" fmla="*/ 939176 h 1127016"/>
                <a:gd name="connsiteX21" fmla="*/ 0 w 4844490"/>
                <a:gd name="connsiteY21" fmla="*/ 563508 h 1127016"/>
                <a:gd name="connsiteX22" fmla="*/ 0 w 4844490"/>
                <a:gd name="connsiteY22" fmla="*/ 187840 h 1127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844490" h="1127016" fill="none" extrusionOk="0">
                  <a:moveTo>
                    <a:pt x="0" y="187840"/>
                  </a:moveTo>
                  <a:cubicBezTo>
                    <a:pt x="-3901" y="87420"/>
                    <a:pt x="77262" y="-1524"/>
                    <a:pt x="187840" y="0"/>
                  </a:cubicBezTo>
                  <a:cubicBezTo>
                    <a:pt x="335449" y="-1173"/>
                    <a:pt x="455208" y="8164"/>
                    <a:pt x="692177" y="0"/>
                  </a:cubicBezTo>
                  <a:cubicBezTo>
                    <a:pt x="929146" y="-8164"/>
                    <a:pt x="1023800" y="6095"/>
                    <a:pt x="1241202" y="0"/>
                  </a:cubicBezTo>
                  <a:cubicBezTo>
                    <a:pt x="1458604" y="-6095"/>
                    <a:pt x="1554723" y="3534"/>
                    <a:pt x="1834916" y="0"/>
                  </a:cubicBezTo>
                  <a:cubicBezTo>
                    <a:pt x="2115109" y="-3534"/>
                    <a:pt x="2226118" y="25009"/>
                    <a:pt x="2383941" y="0"/>
                  </a:cubicBezTo>
                  <a:cubicBezTo>
                    <a:pt x="2541764" y="-25009"/>
                    <a:pt x="2789252" y="27305"/>
                    <a:pt x="3111719" y="0"/>
                  </a:cubicBezTo>
                  <a:cubicBezTo>
                    <a:pt x="3434186" y="-27305"/>
                    <a:pt x="3589993" y="1259"/>
                    <a:pt x="3839496" y="0"/>
                  </a:cubicBezTo>
                  <a:cubicBezTo>
                    <a:pt x="4088999" y="-1259"/>
                    <a:pt x="4301262" y="-13634"/>
                    <a:pt x="4656650" y="0"/>
                  </a:cubicBezTo>
                  <a:cubicBezTo>
                    <a:pt x="4763459" y="-9694"/>
                    <a:pt x="4840131" y="92472"/>
                    <a:pt x="4844490" y="187840"/>
                  </a:cubicBezTo>
                  <a:cubicBezTo>
                    <a:pt x="4856769" y="267817"/>
                    <a:pt x="4836156" y="390908"/>
                    <a:pt x="4844490" y="540968"/>
                  </a:cubicBezTo>
                  <a:cubicBezTo>
                    <a:pt x="4852824" y="691028"/>
                    <a:pt x="4856052" y="783862"/>
                    <a:pt x="4844490" y="939176"/>
                  </a:cubicBezTo>
                  <a:cubicBezTo>
                    <a:pt x="4839393" y="1051770"/>
                    <a:pt x="4774342" y="1117134"/>
                    <a:pt x="4656650" y="1127016"/>
                  </a:cubicBezTo>
                  <a:cubicBezTo>
                    <a:pt x="4434656" y="1106457"/>
                    <a:pt x="4279391" y="1116290"/>
                    <a:pt x="4152313" y="1127016"/>
                  </a:cubicBezTo>
                  <a:cubicBezTo>
                    <a:pt x="4025235" y="1137742"/>
                    <a:pt x="3769119" y="1136020"/>
                    <a:pt x="3558600" y="1127016"/>
                  </a:cubicBezTo>
                  <a:cubicBezTo>
                    <a:pt x="3348081" y="1118012"/>
                    <a:pt x="3202787" y="1150152"/>
                    <a:pt x="2875510" y="1127016"/>
                  </a:cubicBezTo>
                  <a:cubicBezTo>
                    <a:pt x="2548233" y="1103881"/>
                    <a:pt x="2352977" y="1131322"/>
                    <a:pt x="2192420" y="1127016"/>
                  </a:cubicBezTo>
                  <a:cubicBezTo>
                    <a:pt x="2031863" y="1122711"/>
                    <a:pt x="1776471" y="1154440"/>
                    <a:pt x="1464643" y="1127016"/>
                  </a:cubicBezTo>
                  <a:cubicBezTo>
                    <a:pt x="1152815" y="1099592"/>
                    <a:pt x="1015732" y="1131340"/>
                    <a:pt x="826241" y="1127016"/>
                  </a:cubicBezTo>
                  <a:cubicBezTo>
                    <a:pt x="636750" y="1122692"/>
                    <a:pt x="405493" y="1150168"/>
                    <a:pt x="187840" y="1127016"/>
                  </a:cubicBezTo>
                  <a:cubicBezTo>
                    <a:pt x="72648" y="1117098"/>
                    <a:pt x="-1227" y="1046532"/>
                    <a:pt x="0" y="939176"/>
                  </a:cubicBezTo>
                  <a:cubicBezTo>
                    <a:pt x="4912" y="774584"/>
                    <a:pt x="-8609" y="670884"/>
                    <a:pt x="0" y="563508"/>
                  </a:cubicBezTo>
                  <a:cubicBezTo>
                    <a:pt x="8609" y="456132"/>
                    <a:pt x="-17718" y="317960"/>
                    <a:pt x="0" y="187840"/>
                  </a:cubicBezTo>
                  <a:close/>
                </a:path>
                <a:path w="4844490" h="1127016" stroke="0" extrusionOk="0">
                  <a:moveTo>
                    <a:pt x="0" y="187840"/>
                  </a:moveTo>
                  <a:cubicBezTo>
                    <a:pt x="-3450" y="109439"/>
                    <a:pt x="82086" y="-2348"/>
                    <a:pt x="187840" y="0"/>
                  </a:cubicBezTo>
                  <a:cubicBezTo>
                    <a:pt x="303017" y="-8621"/>
                    <a:pt x="484894" y="-25558"/>
                    <a:pt x="736865" y="0"/>
                  </a:cubicBezTo>
                  <a:cubicBezTo>
                    <a:pt x="988837" y="25558"/>
                    <a:pt x="1210957" y="26280"/>
                    <a:pt x="1419955" y="0"/>
                  </a:cubicBezTo>
                  <a:cubicBezTo>
                    <a:pt x="1628953" y="-26280"/>
                    <a:pt x="1882297" y="31942"/>
                    <a:pt x="2103044" y="0"/>
                  </a:cubicBezTo>
                  <a:cubicBezTo>
                    <a:pt x="2323791" y="-31942"/>
                    <a:pt x="2538416" y="-3068"/>
                    <a:pt x="2696758" y="0"/>
                  </a:cubicBezTo>
                  <a:cubicBezTo>
                    <a:pt x="2855100" y="3068"/>
                    <a:pt x="3172817" y="832"/>
                    <a:pt x="3424535" y="0"/>
                  </a:cubicBezTo>
                  <a:cubicBezTo>
                    <a:pt x="3676253" y="-832"/>
                    <a:pt x="3802519" y="17815"/>
                    <a:pt x="4062937" y="0"/>
                  </a:cubicBezTo>
                  <a:cubicBezTo>
                    <a:pt x="4323355" y="-17815"/>
                    <a:pt x="4361042" y="-23997"/>
                    <a:pt x="4656650" y="0"/>
                  </a:cubicBezTo>
                  <a:cubicBezTo>
                    <a:pt x="4777216" y="2993"/>
                    <a:pt x="4829197" y="78180"/>
                    <a:pt x="4844490" y="187840"/>
                  </a:cubicBezTo>
                  <a:cubicBezTo>
                    <a:pt x="4826797" y="365290"/>
                    <a:pt x="4862440" y="386204"/>
                    <a:pt x="4844490" y="563508"/>
                  </a:cubicBezTo>
                  <a:cubicBezTo>
                    <a:pt x="4826540" y="740812"/>
                    <a:pt x="4827531" y="771647"/>
                    <a:pt x="4844490" y="939176"/>
                  </a:cubicBezTo>
                  <a:cubicBezTo>
                    <a:pt x="4856211" y="1032749"/>
                    <a:pt x="4744459" y="1134708"/>
                    <a:pt x="4656650" y="1127016"/>
                  </a:cubicBezTo>
                  <a:cubicBezTo>
                    <a:pt x="4477977" y="1139263"/>
                    <a:pt x="4234628" y="1111806"/>
                    <a:pt x="4062937" y="1127016"/>
                  </a:cubicBezTo>
                  <a:cubicBezTo>
                    <a:pt x="3891246" y="1142226"/>
                    <a:pt x="3650851" y="1156557"/>
                    <a:pt x="3424535" y="1127016"/>
                  </a:cubicBezTo>
                  <a:cubicBezTo>
                    <a:pt x="3198219" y="1097475"/>
                    <a:pt x="3092014" y="1138762"/>
                    <a:pt x="2920198" y="1127016"/>
                  </a:cubicBezTo>
                  <a:cubicBezTo>
                    <a:pt x="2748382" y="1115270"/>
                    <a:pt x="2467023" y="1110351"/>
                    <a:pt x="2281797" y="1127016"/>
                  </a:cubicBezTo>
                  <a:cubicBezTo>
                    <a:pt x="2096571" y="1143681"/>
                    <a:pt x="1872953" y="1108915"/>
                    <a:pt x="1643395" y="1127016"/>
                  </a:cubicBezTo>
                  <a:cubicBezTo>
                    <a:pt x="1413837" y="1145117"/>
                    <a:pt x="1387546" y="1152213"/>
                    <a:pt x="1139058" y="1127016"/>
                  </a:cubicBezTo>
                  <a:cubicBezTo>
                    <a:pt x="890570" y="1101819"/>
                    <a:pt x="647121" y="1171562"/>
                    <a:pt x="187840" y="1127016"/>
                  </a:cubicBezTo>
                  <a:cubicBezTo>
                    <a:pt x="98667" y="1122481"/>
                    <a:pt x="-3455" y="1052877"/>
                    <a:pt x="0" y="939176"/>
                  </a:cubicBezTo>
                  <a:cubicBezTo>
                    <a:pt x="-9087" y="840007"/>
                    <a:pt x="6350" y="728768"/>
                    <a:pt x="0" y="586048"/>
                  </a:cubicBezTo>
                  <a:cubicBezTo>
                    <a:pt x="-6350" y="443328"/>
                    <a:pt x="3421" y="274193"/>
                    <a:pt x="0" y="187840"/>
                  </a:cubicBezTo>
                  <a:close/>
                </a:path>
              </a:pathLst>
            </a:custGeom>
            <a:ln>
              <a:solidFill>
                <a:schemeClr val="tx1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sd="81527074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một số cách đơn giản tự đánh giá điểm mạnh, điểm yếu của bản thân.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B20A782D-856E-4952-ABA5-4F7494AC5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4729" y="2456886"/>
              <a:ext cx="1420080" cy="142008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771B18-4A4C-4CF2-9601-DB9958A56A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4684" y="0"/>
            <a:ext cx="652938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374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668" y="2715243"/>
            <a:ext cx="7003538" cy="4414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56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27FB2-22BD-41F0-BCE5-4B4A8BBF5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900" y="494119"/>
            <a:ext cx="8431499" cy="8596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2647950" y="1518258"/>
            <a:ext cx="7353300" cy="2444142"/>
          </a:xfrm>
          <a:custGeom>
            <a:avLst/>
            <a:gdLst>
              <a:gd name="connsiteX0" fmla="*/ 0 w 7353300"/>
              <a:gd name="connsiteY0" fmla="*/ 407365 h 2444142"/>
              <a:gd name="connsiteX1" fmla="*/ 407365 w 7353300"/>
              <a:gd name="connsiteY1" fmla="*/ 0 h 2444142"/>
              <a:gd name="connsiteX2" fmla="*/ 6945935 w 7353300"/>
              <a:gd name="connsiteY2" fmla="*/ 0 h 2444142"/>
              <a:gd name="connsiteX3" fmla="*/ 7353300 w 7353300"/>
              <a:gd name="connsiteY3" fmla="*/ 407365 h 2444142"/>
              <a:gd name="connsiteX4" fmla="*/ 7353300 w 7353300"/>
              <a:gd name="connsiteY4" fmla="*/ 2036777 h 2444142"/>
              <a:gd name="connsiteX5" fmla="*/ 6945935 w 7353300"/>
              <a:gd name="connsiteY5" fmla="*/ 2444142 h 2444142"/>
              <a:gd name="connsiteX6" fmla="*/ 407365 w 7353300"/>
              <a:gd name="connsiteY6" fmla="*/ 2444142 h 2444142"/>
              <a:gd name="connsiteX7" fmla="*/ 0 w 7353300"/>
              <a:gd name="connsiteY7" fmla="*/ 2036777 h 2444142"/>
              <a:gd name="connsiteX8" fmla="*/ 0 w 7353300"/>
              <a:gd name="connsiteY8" fmla="*/ 407365 h 244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53300" h="2444142" fill="none" extrusionOk="0">
                <a:moveTo>
                  <a:pt x="0" y="407365"/>
                </a:moveTo>
                <a:cubicBezTo>
                  <a:pt x="-13598" y="195416"/>
                  <a:pt x="149324" y="10729"/>
                  <a:pt x="407365" y="0"/>
                </a:cubicBezTo>
                <a:cubicBezTo>
                  <a:pt x="1760704" y="-88141"/>
                  <a:pt x="6128633" y="-30127"/>
                  <a:pt x="6945935" y="0"/>
                </a:cubicBezTo>
                <a:cubicBezTo>
                  <a:pt x="7169754" y="-3364"/>
                  <a:pt x="7376208" y="174609"/>
                  <a:pt x="7353300" y="407365"/>
                </a:cubicBezTo>
                <a:cubicBezTo>
                  <a:pt x="7438249" y="1013570"/>
                  <a:pt x="7365292" y="1578052"/>
                  <a:pt x="7353300" y="2036777"/>
                </a:cubicBezTo>
                <a:cubicBezTo>
                  <a:pt x="7359327" y="2266896"/>
                  <a:pt x="7200637" y="2473133"/>
                  <a:pt x="6945935" y="2444142"/>
                </a:cubicBezTo>
                <a:cubicBezTo>
                  <a:pt x="5132673" y="2286750"/>
                  <a:pt x="1637817" y="2426364"/>
                  <a:pt x="407365" y="2444142"/>
                </a:cubicBezTo>
                <a:cubicBezTo>
                  <a:pt x="168957" y="2425317"/>
                  <a:pt x="-2217" y="2245879"/>
                  <a:pt x="0" y="2036777"/>
                </a:cubicBezTo>
                <a:cubicBezTo>
                  <a:pt x="103419" y="1668647"/>
                  <a:pt x="-86269" y="1007730"/>
                  <a:pt x="0" y="407365"/>
                </a:cubicBezTo>
                <a:close/>
              </a:path>
              <a:path w="7353300" h="2444142" stroke="0" extrusionOk="0">
                <a:moveTo>
                  <a:pt x="0" y="407365"/>
                </a:moveTo>
                <a:cubicBezTo>
                  <a:pt x="-17238" y="182776"/>
                  <a:pt x="161692" y="-32537"/>
                  <a:pt x="407365" y="0"/>
                </a:cubicBezTo>
                <a:cubicBezTo>
                  <a:pt x="2325420" y="35450"/>
                  <a:pt x="4440699" y="37244"/>
                  <a:pt x="6945935" y="0"/>
                </a:cubicBezTo>
                <a:cubicBezTo>
                  <a:pt x="7179025" y="-20907"/>
                  <a:pt x="7345817" y="182063"/>
                  <a:pt x="7353300" y="407365"/>
                </a:cubicBezTo>
                <a:cubicBezTo>
                  <a:pt x="7465241" y="819687"/>
                  <a:pt x="7293398" y="1255725"/>
                  <a:pt x="7353300" y="2036777"/>
                </a:cubicBezTo>
                <a:cubicBezTo>
                  <a:pt x="7377115" y="2258464"/>
                  <a:pt x="7166396" y="2431968"/>
                  <a:pt x="6945935" y="2444142"/>
                </a:cubicBezTo>
                <a:cubicBezTo>
                  <a:pt x="5681506" y="2422637"/>
                  <a:pt x="2306415" y="2572269"/>
                  <a:pt x="407365" y="2444142"/>
                </a:cubicBezTo>
                <a:cubicBezTo>
                  <a:pt x="217140" y="2423609"/>
                  <a:pt x="31335" y="2277143"/>
                  <a:pt x="0" y="2036777"/>
                </a:cubicBezTo>
                <a:cubicBezTo>
                  <a:pt x="122799" y="1467992"/>
                  <a:pt x="75557" y="800604"/>
                  <a:pt x="0" y="4073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lớp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4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hoặc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 5</a:t>
            </a:r>
          </a:p>
          <a:p>
            <a:pPr marL="457200" lvl="0" indent="-457200" algn="just">
              <a:buFontTx/>
              <a:buChar char="-"/>
              <a:defRPr/>
            </a:pPr>
            <a:r>
              <a:rPr lang="nl-NL" sz="3600" b="1" dirty="0">
                <a:solidFill>
                  <a:srgbClr val="002060"/>
                </a:solidFill>
              </a:rPr>
              <a:t>Các bạn trong nhóm hỏi nhau xem đã khắc phục được điểm yếu nào sau khi học bài ở tiết 1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256" y="4408137"/>
            <a:ext cx="1546851" cy="1637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EBFAE2-9CC4-4B9F-AB74-205B1269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3629" y="2252370"/>
            <a:ext cx="800474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103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0BD9BE2-E0C0-42AE-8D03-A32B27D9A460}"/>
              </a:ext>
            </a:extLst>
          </p:cNvPr>
          <p:cNvSpPr/>
          <p:nvPr/>
        </p:nvSpPr>
        <p:spPr>
          <a:xfrm>
            <a:off x="1847850" y="0"/>
            <a:ext cx="8582814" cy="629416"/>
          </a:xfrm>
          <a:prstGeom prst="roundRect">
            <a:avLst/>
          </a:prstGeom>
          <a:solidFill>
            <a:srgbClr val="CCFFFF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B1041B-1282-48F1-BBCD-A7FABE680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1000125"/>
            <a:ext cx="6520815" cy="2400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AD9338-76C4-47B5-8BED-6D426781A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578634"/>
            <a:ext cx="6227991" cy="28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14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FD59D75-7DF0-4EF6-B0B9-53E7D4FAB5DE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E075F6-77DD-4E30-B366-374BA48C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36" y="550792"/>
            <a:ext cx="6695728" cy="2758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53A54D-6075-4E37-B524-2DB3CE42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872" y="3372677"/>
            <a:ext cx="6592117" cy="270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060D0A-B2D7-4FAB-B888-764ED3ADC8A2}"/>
              </a:ext>
            </a:extLst>
          </p:cNvPr>
          <p:cNvSpPr/>
          <p:nvPr/>
        </p:nvSpPr>
        <p:spPr>
          <a:xfrm>
            <a:off x="331076" y="220714"/>
            <a:ext cx="11616677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9" b="97031" l="3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6" y="2859936"/>
            <a:ext cx="3966029" cy="3966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5"/>
          <a:stretch/>
        </p:blipFill>
        <p:spPr>
          <a:xfrm>
            <a:off x="2314090" y="2859936"/>
            <a:ext cx="3930675" cy="370840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512404" y="2041814"/>
            <a:ext cx="59427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vi-VN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Hiền khám phá bản thân bằng cách nào?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còn biết cách nào khác để khám phá bản thân?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87801C8-AAC6-4DC4-AB95-EC2D3D7EC2E5}"/>
              </a:ext>
            </a:extLst>
          </p:cNvPr>
          <p:cNvSpPr/>
          <p:nvPr/>
        </p:nvSpPr>
        <p:spPr>
          <a:xfrm>
            <a:off x="989137" y="1237785"/>
            <a:ext cx="4069882" cy="1343378"/>
          </a:xfrm>
          <a:custGeom>
            <a:avLst/>
            <a:gdLst>
              <a:gd name="connsiteX0" fmla="*/ 0 w 4069882"/>
              <a:gd name="connsiteY0" fmla="*/ 223901 h 1343378"/>
              <a:gd name="connsiteX1" fmla="*/ 223901 w 4069882"/>
              <a:gd name="connsiteY1" fmla="*/ 0 h 1343378"/>
              <a:gd name="connsiteX2" fmla="*/ 777562 w 4069882"/>
              <a:gd name="connsiteY2" fmla="*/ 0 h 1343378"/>
              <a:gd name="connsiteX3" fmla="*/ 1331223 w 4069882"/>
              <a:gd name="connsiteY3" fmla="*/ 0 h 1343378"/>
              <a:gd name="connsiteX4" fmla="*/ 1740000 w 4069882"/>
              <a:gd name="connsiteY4" fmla="*/ 0 h 1343378"/>
              <a:gd name="connsiteX5" fmla="*/ 2184999 w 4069882"/>
              <a:gd name="connsiteY5" fmla="*/ 0 h 1343378"/>
              <a:gd name="connsiteX6" fmla="*/ 2629997 w 4069882"/>
              <a:gd name="connsiteY6" fmla="*/ 0 h 1343378"/>
              <a:gd name="connsiteX7" fmla="*/ 3183658 w 4069882"/>
              <a:gd name="connsiteY7" fmla="*/ 0 h 1343378"/>
              <a:gd name="connsiteX8" fmla="*/ 3845981 w 4069882"/>
              <a:gd name="connsiteY8" fmla="*/ 0 h 1343378"/>
              <a:gd name="connsiteX9" fmla="*/ 4069882 w 4069882"/>
              <a:gd name="connsiteY9" fmla="*/ 223901 h 1343378"/>
              <a:gd name="connsiteX10" fmla="*/ 4069882 w 4069882"/>
              <a:gd name="connsiteY10" fmla="*/ 689601 h 1343378"/>
              <a:gd name="connsiteX11" fmla="*/ 4069882 w 4069882"/>
              <a:gd name="connsiteY11" fmla="*/ 1119477 h 1343378"/>
              <a:gd name="connsiteX12" fmla="*/ 3845981 w 4069882"/>
              <a:gd name="connsiteY12" fmla="*/ 1343378 h 1343378"/>
              <a:gd name="connsiteX13" fmla="*/ 3364762 w 4069882"/>
              <a:gd name="connsiteY13" fmla="*/ 1343378 h 1343378"/>
              <a:gd name="connsiteX14" fmla="*/ 2883543 w 4069882"/>
              <a:gd name="connsiteY14" fmla="*/ 1343378 h 1343378"/>
              <a:gd name="connsiteX15" fmla="*/ 2438544 w 4069882"/>
              <a:gd name="connsiteY15" fmla="*/ 1343378 h 1343378"/>
              <a:gd name="connsiteX16" fmla="*/ 1957325 w 4069882"/>
              <a:gd name="connsiteY16" fmla="*/ 1343378 h 1343378"/>
              <a:gd name="connsiteX17" fmla="*/ 1548547 w 4069882"/>
              <a:gd name="connsiteY17" fmla="*/ 1343378 h 1343378"/>
              <a:gd name="connsiteX18" fmla="*/ 1139770 w 4069882"/>
              <a:gd name="connsiteY18" fmla="*/ 1343378 h 1343378"/>
              <a:gd name="connsiteX19" fmla="*/ 694771 w 4069882"/>
              <a:gd name="connsiteY19" fmla="*/ 1343378 h 1343378"/>
              <a:gd name="connsiteX20" fmla="*/ 223901 w 4069882"/>
              <a:gd name="connsiteY20" fmla="*/ 1343378 h 1343378"/>
              <a:gd name="connsiteX21" fmla="*/ 0 w 4069882"/>
              <a:gd name="connsiteY21" fmla="*/ 1119477 h 1343378"/>
              <a:gd name="connsiteX22" fmla="*/ 0 w 4069882"/>
              <a:gd name="connsiteY22" fmla="*/ 689601 h 1343378"/>
              <a:gd name="connsiteX23" fmla="*/ 0 w 4069882"/>
              <a:gd name="connsiteY23" fmla="*/ 223901 h 1343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069882" h="1343378" fill="none" extrusionOk="0">
                <a:moveTo>
                  <a:pt x="0" y="223901"/>
                </a:moveTo>
                <a:cubicBezTo>
                  <a:pt x="2361" y="80449"/>
                  <a:pt x="111137" y="-5094"/>
                  <a:pt x="223901" y="0"/>
                </a:cubicBezTo>
                <a:cubicBezTo>
                  <a:pt x="384924" y="-61722"/>
                  <a:pt x="549578" y="12205"/>
                  <a:pt x="777562" y="0"/>
                </a:cubicBezTo>
                <a:cubicBezTo>
                  <a:pt x="1005546" y="-12205"/>
                  <a:pt x="1126659" y="63576"/>
                  <a:pt x="1331223" y="0"/>
                </a:cubicBezTo>
                <a:cubicBezTo>
                  <a:pt x="1535787" y="-63576"/>
                  <a:pt x="1623005" y="30730"/>
                  <a:pt x="1740000" y="0"/>
                </a:cubicBezTo>
                <a:cubicBezTo>
                  <a:pt x="1856995" y="-30730"/>
                  <a:pt x="2076391" y="15042"/>
                  <a:pt x="2184999" y="0"/>
                </a:cubicBezTo>
                <a:cubicBezTo>
                  <a:pt x="2293607" y="-15042"/>
                  <a:pt x="2513239" y="41517"/>
                  <a:pt x="2629997" y="0"/>
                </a:cubicBezTo>
                <a:cubicBezTo>
                  <a:pt x="2746755" y="-41517"/>
                  <a:pt x="3011190" y="54252"/>
                  <a:pt x="3183658" y="0"/>
                </a:cubicBezTo>
                <a:cubicBezTo>
                  <a:pt x="3356126" y="-54252"/>
                  <a:pt x="3650244" y="66395"/>
                  <a:pt x="3845981" y="0"/>
                </a:cubicBezTo>
                <a:cubicBezTo>
                  <a:pt x="3964459" y="13950"/>
                  <a:pt x="4059312" y="68782"/>
                  <a:pt x="4069882" y="223901"/>
                </a:cubicBezTo>
                <a:cubicBezTo>
                  <a:pt x="4118999" y="369971"/>
                  <a:pt x="4056804" y="466641"/>
                  <a:pt x="4069882" y="689601"/>
                </a:cubicBezTo>
                <a:cubicBezTo>
                  <a:pt x="4082960" y="912561"/>
                  <a:pt x="4019530" y="1031967"/>
                  <a:pt x="4069882" y="1119477"/>
                </a:cubicBezTo>
                <a:cubicBezTo>
                  <a:pt x="4059889" y="1242368"/>
                  <a:pt x="3953279" y="1334536"/>
                  <a:pt x="3845981" y="1343378"/>
                </a:cubicBezTo>
                <a:cubicBezTo>
                  <a:pt x="3612668" y="1393877"/>
                  <a:pt x="3540287" y="1338440"/>
                  <a:pt x="3364762" y="1343378"/>
                </a:cubicBezTo>
                <a:cubicBezTo>
                  <a:pt x="3189237" y="1348316"/>
                  <a:pt x="3007863" y="1309054"/>
                  <a:pt x="2883543" y="1343378"/>
                </a:cubicBezTo>
                <a:cubicBezTo>
                  <a:pt x="2759223" y="1377702"/>
                  <a:pt x="2564873" y="1328988"/>
                  <a:pt x="2438544" y="1343378"/>
                </a:cubicBezTo>
                <a:cubicBezTo>
                  <a:pt x="2312215" y="1357768"/>
                  <a:pt x="2155507" y="1307666"/>
                  <a:pt x="1957325" y="1343378"/>
                </a:cubicBezTo>
                <a:cubicBezTo>
                  <a:pt x="1759143" y="1379090"/>
                  <a:pt x="1732302" y="1340939"/>
                  <a:pt x="1548547" y="1343378"/>
                </a:cubicBezTo>
                <a:cubicBezTo>
                  <a:pt x="1364792" y="1345817"/>
                  <a:pt x="1240071" y="1325974"/>
                  <a:pt x="1139770" y="1343378"/>
                </a:cubicBezTo>
                <a:cubicBezTo>
                  <a:pt x="1039469" y="1360782"/>
                  <a:pt x="847318" y="1306283"/>
                  <a:pt x="694771" y="1343378"/>
                </a:cubicBezTo>
                <a:cubicBezTo>
                  <a:pt x="542224" y="1380473"/>
                  <a:pt x="448006" y="1337181"/>
                  <a:pt x="223901" y="1343378"/>
                </a:cubicBezTo>
                <a:cubicBezTo>
                  <a:pt x="76591" y="1348695"/>
                  <a:pt x="1875" y="1238997"/>
                  <a:pt x="0" y="1119477"/>
                </a:cubicBezTo>
                <a:cubicBezTo>
                  <a:pt x="-27578" y="966173"/>
                  <a:pt x="49272" y="844164"/>
                  <a:pt x="0" y="689601"/>
                </a:cubicBezTo>
                <a:cubicBezTo>
                  <a:pt x="-49272" y="535038"/>
                  <a:pt x="18339" y="422268"/>
                  <a:pt x="0" y="223901"/>
                </a:cubicBezTo>
                <a:close/>
              </a:path>
              <a:path w="4069882" h="1343378" stroke="0" extrusionOk="0">
                <a:moveTo>
                  <a:pt x="0" y="223901"/>
                </a:moveTo>
                <a:cubicBezTo>
                  <a:pt x="3475" y="101489"/>
                  <a:pt x="114583" y="32873"/>
                  <a:pt x="223901" y="0"/>
                </a:cubicBezTo>
                <a:cubicBezTo>
                  <a:pt x="423225" y="-29302"/>
                  <a:pt x="519645" y="48710"/>
                  <a:pt x="632679" y="0"/>
                </a:cubicBezTo>
                <a:cubicBezTo>
                  <a:pt x="745713" y="-48710"/>
                  <a:pt x="1008771" y="55544"/>
                  <a:pt x="1186339" y="0"/>
                </a:cubicBezTo>
                <a:cubicBezTo>
                  <a:pt x="1363907" y="-55544"/>
                  <a:pt x="1583504" y="43629"/>
                  <a:pt x="1703779" y="0"/>
                </a:cubicBezTo>
                <a:cubicBezTo>
                  <a:pt x="1824054" y="-43629"/>
                  <a:pt x="1974419" y="27128"/>
                  <a:pt x="2112557" y="0"/>
                </a:cubicBezTo>
                <a:cubicBezTo>
                  <a:pt x="2250695" y="-27128"/>
                  <a:pt x="2350157" y="42934"/>
                  <a:pt x="2521335" y="0"/>
                </a:cubicBezTo>
                <a:cubicBezTo>
                  <a:pt x="2692513" y="-42934"/>
                  <a:pt x="2787059" y="48894"/>
                  <a:pt x="2930112" y="0"/>
                </a:cubicBezTo>
                <a:cubicBezTo>
                  <a:pt x="3073165" y="-48894"/>
                  <a:pt x="3630302" y="6876"/>
                  <a:pt x="3845981" y="0"/>
                </a:cubicBezTo>
                <a:cubicBezTo>
                  <a:pt x="3993599" y="23978"/>
                  <a:pt x="4057325" y="105604"/>
                  <a:pt x="4069882" y="223901"/>
                </a:cubicBezTo>
                <a:cubicBezTo>
                  <a:pt x="4119334" y="396701"/>
                  <a:pt x="4052781" y="527108"/>
                  <a:pt x="4069882" y="644822"/>
                </a:cubicBezTo>
                <a:cubicBezTo>
                  <a:pt x="4086983" y="762536"/>
                  <a:pt x="4059697" y="1017752"/>
                  <a:pt x="4069882" y="1119477"/>
                </a:cubicBezTo>
                <a:cubicBezTo>
                  <a:pt x="4087846" y="1270556"/>
                  <a:pt x="3997089" y="1351771"/>
                  <a:pt x="3845981" y="1343378"/>
                </a:cubicBezTo>
                <a:cubicBezTo>
                  <a:pt x="3630309" y="1359371"/>
                  <a:pt x="3521183" y="1294400"/>
                  <a:pt x="3364762" y="1343378"/>
                </a:cubicBezTo>
                <a:cubicBezTo>
                  <a:pt x="3208341" y="1392356"/>
                  <a:pt x="2976641" y="1310528"/>
                  <a:pt x="2847322" y="1343378"/>
                </a:cubicBezTo>
                <a:cubicBezTo>
                  <a:pt x="2718003" y="1376228"/>
                  <a:pt x="2406066" y="1336777"/>
                  <a:pt x="2293661" y="1343378"/>
                </a:cubicBezTo>
                <a:cubicBezTo>
                  <a:pt x="2181256" y="1349979"/>
                  <a:pt x="1859426" y="1309353"/>
                  <a:pt x="1703779" y="1343378"/>
                </a:cubicBezTo>
                <a:cubicBezTo>
                  <a:pt x="1548132" y="1377403"/>
                  <a:pt x="1449387" y="1321428"/>
                  <a:pt x="1295002" y="1343378"/>
                </a:cubicBezTo>
                <a:cubicBezTo>
                  <a:pt x="1140617" y="1365328"/>
                  <a:pt x="1052885" y="1285847"/>
                  <a:pt x="813783" y="1343378"/>
                </a:cubicBezTo>
                <a:cubicBezTo>
                  <a:pt x="574681" y="1400909"/>
                  <a:pt x="438725" y="1317739"/>
                  <a:pt x="223901" y="1343378"/>
                </a:cubicBezTo>
                <a:cubicBezTo>
                  <a:pt x="78666" y="1316417"/>
                  <a:pt x="-35345" y="1249475"/>
                  <a:pt x="0" y="1119477"/>
                </a:cubicBezTo>
                <a:cubicBezTo>
                  <a:pt x="-43066" y="973372"/>
                  <a:pt x="12818" y="904388"/>
                  <a:pt x="0" y="698556"/>
                </a:cubicBezTo>
                <a:cubicBezTo>
                  <a:pt x="-12818" y="492724"/>
                  <a:pt x="37327" y="408373"/>
                  <a:pt x="0" y="223901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9999FF"/>
            </a:solidFill>
            <a:extLst>
              <a:ext uri="{C807C97D-BFC1-408E-A445-0C87EB9F89A2}">
                <ask:lineSketchStyleProps xmlns:ask="http://schemas.microsoft.com/office/drawing/2018/sketchyshapes" sd="100938400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4400" b="0" i="0" u="none" strike="noStrike" kern="1200" cap="none" spc="0" normalizeH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66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  <a:endParaRPr kumimoji="0" lang="en-US" sz="44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66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C126C0D-440F-4FF6-9EED-685B79E39FD2}"/>
              </a:ext>
            </a:extLst>
          </p:cNvPr>
          <p:cNvSpPr/>
          <p:nvPr/>
        </p:nvSpPr>
        <p:spPr>
          <a:xfrm>
            <a:off x="94588" y="220714"/>
            <a:ext cx="11860924" cy="65269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B98D88-A186-4ABB-966E-B3146FF34D91}"/>
              </a:ext>
            </a:extLst>
          </p:cNvPr>
          <p:cNvSpPr txBox="1"/>
          <p:nvPr/>
        </p:nvSpPr>
        <p:spPr>
          <a:xfrm>
            <a:off x="2575560" y="1141436"/>
            <a:ext cx="7711440" cy="584775"/>
          </a:xfrm>
          <a:custGeom>
            <a:avLst/>
            <a:gdLst>
              <a:gd name="connsiteX0" fmla="*/ 0 w 7711440"/>
              <a:gd name="connsiteY0" fmla="*/ 0 h 584775"/>
              <a:gd name="connsiteX1" fmla="*/ 7711440 w 7711440"/>
              <a:gd name="connsiteY1" fmla="*/ 0 h 584775"/>
              <a:gd name="connsiteX2" fmla="*/ 7711440 w 7711440"/>
              <a:gd name="connsiteY2" fmla="*/ 584775 h 584775"/>
              <a:gd name="connsiteX3" fmla="*/ 0 w 7711440"/>
              <a:gd name="connsiteY3" fmla="*/ 584775 h 584775"/>
              <a:gd name="connsiteX4" fmla="*/ 0 w 77114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1440" h="584775" fill="none" extrusionOk="0">
                <a:moveTo>
                  <a:pt x="0" y="0"/>
                </a:moveTo>
                <a:cubicBezTo>
                  <a:pt x="2304841" y="5222"/>
                  <a:pt x="5397910" y="24918"/>
                  <a:pt x="7711440" y="0"/>
                </a:cubicBezTo>
                <a:cubicBezTo>
                  <a:pt x="7668597" y="115750"/>
                  <a:pt x="7717115" y="445323"/>
                  <a:pt x="7711440" y="584775"/>
                </a:cubicBezTo>
                <a:cubicBezTo>
                  <a:pt x="5422304" y="420014"/>
                  <a:pt x="2273309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7711440" h="584775" stroke="0" extrusionOk="0">
                <a:moveTo>
                  <a:pt x="0" y="0"/>
                </a:moveTo>
                <a:cubicBezTo>
                  <a:pt x="830576" y="11849"/>
                  <a:pt x="5386967" y="-161459"/>
                  <a:pt x="7711440" y="0"/>
                </a:cubicBezTo>
                <a:cubicBezTo>
                  <a:pt x="7684994" y="254320"/>
                  <a:pt x="7669176" y="509640"/>
                  <a:pt x="7711440" y="584775"/>
                </a:cubicBezTo>
                <a:cubicBezTo>
                  <a:pt x="4189751" y="438915"/>
                  <a:pt x="947537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khám phá bản thân bằng cách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4FFD6D-8921-4D05-A83E-C1D382998EDA}"/>
              </a:ext>
            </a:extLst>
          </p:cNvPr>
          <p:cNvSpPr txBox="1"/>
          <p:nvPr/>
        </p:nvSpPr>
        <p:spPr>
          <a:xfrm>
            <a:off x="3247397" y="2772447"/>
            <a:ext cx="8054157" cy="1569660"/>
          </a:xfrm>
          <a:custGeom>
            <a:avLst/>
            <a:gdLst>
              <a:gd name="connsiteX0" fmla="*/ 0 w 8054157"/>
              <a:gd name="connsiteY0" fmla="*/ 0 h 1569660"/>
              <a:gd name="connsiteX1" fmla="*/ 8054157 w 8054157"/>
              <a:gd name="connsiteY1" fmla="*/ 0 h 1569660"/>
              <a:gd name="connsiteX2" fmla="*/ 8054157 w 8054157"/>
              <a:gd name="connsiteY2" fmla="*/ 1569660 h 1569660"/>
              <a:gd name="connsiteX3" fmla="*/ 0 w 8054157"/>
              <a:gd name="connsiteY3" fmla="*/ 1569660 h 1569660"/>
              <a:gd name="connsiteX4" fmla="*/ 0 w 805415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54157" h="1569660" fill="none" extrusionOk="0">
                <a:moveTo>
                  <a:pt x="0" y="0"/>
                </a:moveTo>
                <a:cubicBezTo>
                  <a:pt x="1450901" y="5222"/>
                  <a:pt x="5437638" y="24918"/>
                  <a:pt x="8054157" y="0"/>
                </a:cubicBezTo>
                <a:cubicBezTo>
                  <a:pt x="8151718" y="257633"/>
                  <a:pt x="8005766" y="890565"/>
                  <a:pt x="8054157" y="1569660"/>
                </a:cubicBezTo>
                <a:cubicBezTo>
                  <a:pt x="7165325" y="1404899"/>
                  <a:pt x="2509615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8054157" h="1569660" stroke="0" extrusionOk="0">
                <a:moveTo>
                  <a:pt x="0" y="0"/>
                </a:moveTo>
                <a:cubicBezTo>
                  <a:pt x="1962038" y="11849"/>
                  <a:pt x="7003317" y="-161459"/>
                  <a:pt x="8054157" y="0"/>
                </a:cubicBezTo>
                <a:cubicBezTo>
                  <a:pt x="8028269" y="662121"/>
                  <a:pt x="8123569" y="1402874"/>
                  <a:pt x="8054157" y="1569660"/>
                </a:cubicBezTo>
                <a:cubicBezTo>
                  <a:pt x="4770138" y="1423800"/>
                  <a:pt x="1526188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Hiền lập kế hoạch và thực hiện kế hoạch để phát huy điểm mạnh và khắc phục điểm yếu của bản thân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34">
            <a:extLst>
              <a:ext uri="{FF2B5EF4-FFF2-40B4-BE49-F238E27FC236}">
                <a16:creationId xmlns:a16="http://schemas.microsoft.com/office/drawing/2014/main" id="{946F5211-5ECB-4D3B-A040-94A69407BCC2}"/>
              </a:ext>
            </a:extLst>
          </p:cNvPr>
          <p:cNvSpPr/>
          <p:nvPr/>
        </p:nvSpPr>
        <p:spPr>
          <a:xfrm>
            <a:off x="2435642" y="1787483"/>
            <a:ext cx="2200171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CA4B0-C479-4535-99B6-0820315E6186}"/>
              </a:ext>
            </a:extLst>
          </p:cNvPr>
          <p:cNvGrpSpPr/>
          <p:nvPr/>
        </p:nvGrpSpPr>
        <p:grpSpPr>
          <a:xfrm>
            <a:off x="-154699" y="2466975"/>
            <a:ext cx="3717049" cy="3044540"/>
            <a:chOff x="331076" y="2859936"/>
            <a:chExt cx="5913689" cy="396602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BE3E65-D779-4861-9995-1F9168DA9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69" b="97031" l="312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076" y="2859936"/>
              <a:ext cx="3966029" cy="396602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AAED052-8E62-4E19-AE55-B7CFDD2FC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55"/>
            <a:stretch/>
          </p:blipFill>
          <p:spPr>
            <a:xfrm>
              <a:off x="2314090" y="2859936"/>
              <a:ext cx="3930675" cy="3708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1216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496</Words>
  <Application>Microsoft Office PowerPoint</Application>
  <PresentationFormat>Widescreen</PresentationFormat>
  <Paragraphs>44</Paragraphs>
  <Slides>18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微软雅黑</vt:lpstr>
      <vt:lpstr>Arial</vt:lpstr>
      <vt:lpstr>Calibri</vt:lpstr>
      <vt:lpstr>Calibri Light</vt:lpstr>
      <vt:lpstr>UTM Avo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2022-10-28T07:16:26Z</dcterms:created>
  <dcterms:modified xsi:type="dcterms:W3CDTF">2022-10-29T11:48:06Z</dcterms:modified>
</cp:coreProperties>
</file>