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  <p:sldMasterId id="2147483751" r:id="rId6"/>
  </p:sldMasterIdLst>
  <p:notesMasterIdLst>
    <p:notesMasterId r:id="rId29"/>
  </p:notesMasterIdLst>
  <p:sldIdLst>
    <p:sldId id="289" r:id="rId7"/>
    <p:sldId id="334" r:id="rId8"/>
    <p:sldId id="333" r:id="rId9"/>
    <p:sldId id="329" r:id="rId10"/>
    <p:sldId id="335" r:id="rId11"/>
    <p:sldId id="266" r:id="rId12"/>
    <p:sldId id="267" r:id="rId13"/>
    <p:sldId id="262" r:id="rId14"/>
    <p:sldId id="268" r:id="rId15"/>
    <p:sldId id="350" r:id="rId16"/>
    <p:sldId id="269" r:id="rId17"/>
    <p:sldId id="345" r:id="rId18"/>
    <p:sldId id="270" r:id="rId19"/>
    <p:sldId id="295" r:id="rId20"/>
    <p:sldId id="346" r:id="rId21"/>
    <p:sldId id="326" r:id="rId22"/>
    <p:sldId id="351" r:id="rId23"/>
    <p:sldId id="352" r:id="rId24"/>
    <p:sldId id="286" r:id="rId25"/>
    <p:sldId id="353" r:id="rId26"/>
    <p:sldId id="761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7033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568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56636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03154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6023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41588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7171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33929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9111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616300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65271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0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79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1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722</Words>
  <Application>Microsoft Office PowerPoint</Application>
  <PresentationFormat>Widescreen</PresentationFormat>
  <Paragraphs>59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字魂36号-正文宋楷</vt:lpstr>
      <vt:lpstr>Arial</vt:lpstr>
      <vt:lpstr>Calibri</vt:lpstr>
      <vt:lpstr>Calibri Light</vt:lpstr>
      <vt:lpstr>Coiny</vt:lpstr>
      <vt:lpstr>iCiel Cadena</vt:lpstr>
      <vt:lpstr>Times New Roman</vt:lpstr>
      <vt:lpstr>Wingdings</vt:lpstr>
      <vt:lpstr>Wingdings 2</vt:lpstr>
      <vt:lpstr>4_Office 主题​​</vt:lpstr>
      <vt:lpstr>Office 主题</vt:lpstr>
      <vt:lpstr>1_Office 主题​​</vt:lpstr>
      <vt:lpstr>3_Office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2023-01-12T08:59:24Z</dcterms:created>
  <dcterms:modified xsi:type="dcterms:W3CDTF">2023-01-14T08:56:13Z</dcterms:modified>
</cp:coreProperties>
</file>