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375" r:id="rId6"/>
    <p:sldId id="336" r:id="rId7"/>
    <p:sldId id="262" r:id="rId8"/>
    <p:sldId id="263" r:id="rId9"/>
    <p:sldId id="282" r:id="rId10"/>
    <p:sldId id="283" r:id="rId11"/>
    <p:sldId id="284" r:id="rId12"/>
    <p:sldId id="264" r:id="rId13"/>
    <p:sldId id="372" r:id="rId14"/>
    <p:sldId id="355" r:id="rId15"/>
    <p:sldId id="267" r:id="rId16"/>
    <p:sldId id="357" r:id="rId17"/>
    <p:sldId id="350" r:id="rId18"/>
    <p:sldId id="356" r:id="rId19"/>
    <p:sldId id="320" r:id="rId20"/>
    <p:sldId id="382" r:id="rId21"/>
    <p:sldId id="308" r:id="rId22"/>
    <p:sldId id="342" r:id="rId23"/>
    <p:sldId id="383" r:id="rId24"/>
    <p:sldId id="294" r:id="rId25"/>
    <p:sldId id="384" r:id="rId26"/>
    <p:sldId id="392" r:id="rId27"/>
    <p:sldId id="393" r:id="rId28"/>
    <p:sldId id="394" r:id="rId29"/>
    <p:sldId id="286" r:id="rId30"/>
    <p:sldId id="359" r:id="rId31"/>
    <p:sldId id="386" r:id="rId32"/>
    <p:sldId id="387" r:id="rId33"/>
    <p:sldId id="314" r:id="rId34"/>
    <p:sldId id="272" r:id="rId35"/>
    <p:sldId id="390" r:id="rId36"/>
    <p:sldId id="338" r:id="rId37"/>
    <p:sldId id="339" r:id="rId38"/>
    <p:sldId id="326" r:id="rId39"/>
    <p:sldId id="274" r:id="rId40"/>
    <p:sldId id="275" r:id="rId41"/>
    <p:sldId id="395" r:id="rId42"/>
    <p:sldId id="277" r:id="rId4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>
        <p:scale>
          <a:sx n="33" d="100"/>
          <a:sy n="33" d="100"/>
        </p:scale>
        <p:origin x="-1182" y="-79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6235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2286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942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76200"/>
            <a:ext cx="119488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" y="-232857"/>
            <a:ext cx="12098824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5052205" y="2501727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0" y="2162009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257506" y="2241463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96" y="14211"/>
            <a:ext cx="2239303" cy="14151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336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vàng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3963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 smtClean="0">
                <a:solidFill>
                  <a:srgbClr val="FF0000"/>
                </a:solidFill>
                <a:latin typeface="HP001 4 hàng" pitchFamily="34" charset="0"/>
              </a:rPr>
              <a:t>vàng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763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9590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89211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4300" smtClean="0">
                <a:solidFill>
                  <a:srgbClr val="FF0000"/>
                </a:solidFill>
                <a:latin typeface="HP001 4 hàng" pitchFamily="34" charset="0"/>
              </a:rPr>
              <a:t>jăng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284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Ǉầng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4189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3309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Ǉầng </a:t>
            </a:r>
          </a:p>
        </p:txBody>
      </p:sp>
    </p:spTree>
    <p:extLst>
      <p:ext uri="{BB962C8B-B14F-4D97-AF65-F5344CB8AC3E}">
        <p14:creationId xmlns:p14="http://schemas.microsoft.com/office/powerpoint/2010/main" val="1474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44012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0" name="Rounded Rectangle 9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1043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26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23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66884" y="3126898"/>
            <a:ext cx="1318337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62935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919" y="5012576"/>
            <a:ext cx="11700907" cy="1665316"/>
            <a:chOff x="502854" y="5364738"/>
            <a:chExt cx="10717370" cy="166531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V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lấp ló sau 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tre.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528966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993280" y="546662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536473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3115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93123" y="3978493"/>
            <a:ext cx="13183375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9000">
                <a:solidFill>
                  <a:srgbClr val="FF0000"/>
                </a:solidFill>
                <a:latin typeface="HP001 4 hàng" pitchFamily="34" charset="0"/>
              </a:rPr>
              <a:t>  jăng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7500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1988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2164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604629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9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5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1432719" y="6858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23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34485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(Phan Thị Vàng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795919" y="198849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698971" y="262267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348119" y="305349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042723" y="383113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15484" y="198120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07411" y="265476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5484" y="318100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47119" y="380756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0319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90072" y="2423792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3932" y="2423792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18235" y="3177991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47378" y="3124200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357196" y="5105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90729" y="4563848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066800"/>
            <a:ext cx="4239491" cy="16878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9600" dirty="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78486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066800"/>
            <a:ext cx="4239491" cy="16878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endParaRPr lang="en-US" sz="9600" dirty="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5185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26618" y="1183668"/>
            <a:ext cx="113352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826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509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8126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76000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9571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14248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1676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5249" y="5127723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283</Words>
  <Application>Microsoft Office PowerPoint</Application>
  <PresentationFormat>Custom</PresentationFormat>
  <Paragraphs>184</Paragraphs>
  <Slides>42</Slides>
  <Notes>29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552</cp:revision>
  <dcterms:created xsi:type="dcterms:W3CDTF">2021-05-08T14:00:55Z</dcterms:created>
  <dcterms:modified xsi:type="dcterms:W3CDTF">2023-11-30T01:31:50Z</dcterms:modified>
</cp:coreProperties>
</file>