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 id="2147483692" r:id="rId2"/>
    <p:sldMasterId id="2147483704" r:id="rId3"/>
  </p:sldMasterIdLst>
  <p:notesMasterIdLst>
    <p:notesMasterId r:id="rId33"/>
  </p:notesMasterIdLst>
  <p:sldIdLst>
    <p:sldId id="391" r:id="rId4"/>
    <p:sldId id="386" r:id="rId5"/>
    <p:sldId id="387" r:id="rId6"/>
    <p:sldId id="388" r:id="rId7"/>
    <p:sldId id="389" r:id="rId8"/>
    <p:sldId id="390" r:id="rId9"/>
    <p:sldId id="371" r:id="rId10"/>
    <p:sldId id="263" r:id="rId11"/>
    <p:sldId id="264" r:id="rId12"/>
    <p:sldId id="382" r:id="rId13"/>
    <p:sldId id="376" r:id="rId14"/>
    <p:sldId id="266" r:id="rId15"/>
    <p:sldId id="271" r:id="rId16"/>
    <p:sldId id="272" r:id="rId17"/>
    <p:sldId id="265" r:id="rId18"/>
    <p:sldId id="377" r:id="rId19"/>
    <p:sldId id="306" r:id="rId20"/>
    <p:sldId id="274" r:id="rId21"/>
    <p:sldId id="286" r:id="rId22"/>
    <p:sldId id="383" r:id="rId23"/>
    <p:sldId id="285" r:id="rId24"/>
    <p:sldId id="384" r:id="rId25"/>
    <p:sldId id="392" r:id="rId26"/>
    <p:sldId id="288" r:id="rId27"/>
    <p:sldId id="290" r:id="rId28"/>
    <p:sldId id="289" r:id="rId29"/>
    <p:sldId id="379" r:id="rId30"/>
    <p:sldId id="367" r:id="rId31"/>
    <p:sldId id="29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6" autoAdjust="0"/>
    <p:restoredTop sz="94660"/>
  </p:normalViewPr>
  <p:slideViewPr>
    <p:cSldViewPr snapToGrid="0">
      <p:cViewPr varScale="1">
        <p:scale>
          <a:sx n="71" d="100"/>
          <a:sy n="71" d="100"/>
        </p:scale>
        <p:origin x="-64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3A2663-551C-49FF-AA12-105315D4597E}" type="datetimeFigureOut">
              <a:rPr lang="en-US" smtClean="0"/>
              <a:pPr/>
              <a:t>10/18/2021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92B4A3-FC1C-4894-9A71-5964AE231875}" type="slidenum">
              <a:rPr lang="en-US" smtClean="0"/>
              <a:pPr/>
              <a:t>‹#›</a:t>
            </a:fld>
            <a:endParaRPr lang="en-US"/>
          </a:p>
        </p:txBody>
      </p:sp>
    </p:spTree>
    <p:extLst>
      <p:ext uri="{BB962C8B-B14F-4D97-AF65-F5344CB8AC3E}">
        <p14:creationId xmlns:p14="http://schemas.microsoft.com/office/powerpoint/2010/main" val="72873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390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227661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704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77A4C21B-6146-44E0-8B3A-A55F04590710}"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3DC3EF4-2C6E-464D-ADCB-62CB8540E06C}" type="slidenum">
              <a:rPr lang="vi-VN"/>
              <a:pPr>
                <a:defRPr/>
              </a:pPr>
              <a:t>‹#›</a:t>
            </a:fld>
            <a:endParaRPr lang="vi-VN"/>
          </a:p>
        </p:txBody>
      </p:sp>
    </p:spTree>
    <p:extLst>
      <p:ext uri="{BB962C8B-B14F-4D97-AF65-F5344CB8AC3E}">
        <p14:creationId xmlns:p14="http://schemas.microsoft.com/office/powerpoint/2010/main" val="340280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B3621B4B-79C3-41CD-BF82-9C310E79C376}"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8844AA5C-1F9A-4B4C-96DD-62B27836F5FA}" type="slidenum">
              <a:rPr lang="vi-VN"/>
              <a:pPr>
                <a:defRPr/>
              </a:pPr>
              <a:t>‹#›</a:t>
            </a:fld>
            <a:endParaRPr lang="vi-VN"/>
          </a:p>
        </p:txBody>
      </p:sp>
    </p:spTree>
    <p:extLst>
      <p:ext uri="{BB962C8B-B14F-4D97-AF65-F5344CB8AC3E}">
        <p14:creationId xmlns:p14="http://schemas.microsoft.com/office/powerpoint/2010/main" val="165502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AE85FFB-1F32-4EFE-9EF9-DC4F8B140881}"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DD3F17D4-461A-48CB-B4C8-B02FAF69A0A5}" type="slidenum">
              <a:rPr lang="vi-VN"/>
              <a:pPr>
                <a:defRPr/>
              </a:pPr>
              <a:t>‹#›</a:t>
            </a:fld>
            <a:endParaRPr lang="vi-VN"/>
          </a:p>
        </p:txBody>
      </p:sp>
    </p:spTree>
    <p:extLst>
      <p:ext uri="{BB962C8B-B14F-4D97-AF65-F5344CB8AC3E}">
        <p14:creationId xmlns:p14="http://schemas.microsoft.com/office/powerpoint/2010/main" val="2477929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5EC8D34E-CD22-49E2-BF70-E99FBB479017}" type="datetimeFigureOut">
              <a:rPr lang="vi-VN"/>
              <a:pPr>
                <a:defRPr/>
              </a:pPr>
              <a:t>18/10/2021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A2F25A12-EE15-48FF-985B-F5120ECFB05D}" type="slidenum">
              <a:rPr lang="vi-VN"/>
              <a:pPr>
                <a:defRPr/>
              </a:pPr>
              <a:t>‹#›</a:t>
            </a:fld>
            <a:endParaRPr lang="vi-VN"/>
          </a:p>
        </p:txBody>
      </p:sp>
    </p:spTree>
    <p:extLst>
      <p:ext uri="{BB962C8B-B14F-4D97-AF65-F5344CB8AC3E}">
        <p14:creationId xmlns:p14="http://schemas.microsoft.com/office/powerpoint/2010/main" val="359297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6CD8390B-1FDB-4B85-A2DD-4271AB53ABE2}" type="datetimeFigureOut">
              <a:rPr lang="vi-VN"/>
              <a:pPr>
                <a:defRPr/>
              </a:pPr>
              <a:t>18/10/2021</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0AD3BF1F-1DEA-40FF-A54C-441C84093BF2}" type="slidenum">
              <a:rPr lang="vi-VN"/>
              <a:pPr>
                <a:defRPr/>
              </a:pPr>
              <a:t>‹#›</a:t>
            </a:fld>
            <a:endParaRPr lang="vi-VN"/>
          </a:p>
        </p:txBody>
      </p:sp>
    </p:spTree>
    <p:extLst>
      <p:ext uri="{BB962C8B-B14F-4D97-AF65-F5344CB8AC3E}">
        <p14:creationId xmlns:p14="http://schemas.microsoft.com/office/powerpoint/2010/main" val="1217740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24ABB91E-8E8C-4591-8E2A-C4FE56AE2FFD}" type="datetimeFigureOut">
              <a:rPr lang="vi-VN"/>
              <a:pPr>
                <a:defRPr/>
              </a:pPr>
              <a:t>18/10/2021</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840BBE53-78F1-48EA-88C4-EE0B46507C8F}" type="slidenum">
              <a:rPr lang="vi-VN"/>
              <a:pPr>
                <a:defRPr/>
              </a:pPr>
              <a:t>‹#›</a:t>
            </a:fld>
            <a:endParaRPr lang="vi-VN"/>
          </a:p>
        </p:txBody>
      </p:sp>
    </p:spTree>
    <p:extLst>
      <p:ext uri="{BB962C8B-B14F-4D97-AF65-F5344CB8AC3E}">
        <p14:creationId xmlns:p14="http://schemas.microsoft.com/office/powerpoint/2010/main" val="1333539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FA3727-6610-4820-8A10-F7FDFCF038D6}" type="datetimeFigureOut">
              <a:rPr lang="vi-VN"/>
              <a:pPr>
                <a:defRPr/>
              </a:pPr>
              <a:t>18/10/2021</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48A4CC84-6E90-4073-9DC8-D764EBC44376}" type="slidenum">
              <a:rPr lang="vi-VN"/>
              <a:pPr>
                <a:defRPr/>
              </a:pPr>
              <a:t>‹#›</a:t>
            </a:fld>
            <a:endParaRPr lang="vi-VN"/>
          </a:p>
        </p:txBody>
      </p:sp>
    </p:spTree>
    <p:extLst>
      <p:ext uri="{BB962C8B-B14F-4D97-AF65-F5344CB8AC3E}">
        <p14:creationId xmlns:p14="http://schemas.microsoft.com/office/powerpoint/2010/main" val="1310019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4F4951D-D7AE-4C0D-8F58-1DE2F830F999}" type="datetimeFigureOut">
              <a:rPr lang="vi-VN"/>
              <a:pPr>
                <a:defRPr/>
              </a:pPr>
              <a:t>18/10/2021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7C58DC0-FC6C-4DC2-94E0-BEE546EFA21D}" type="slidenum">
              <a:rPr lang="vi-VN"/>
              <a:pPr>
                <a:defRPr/>
              </a:pPr>
              <a:t>‹#›</a:t>
            </a:fld>
            <a:endParaRPr lang="vi-VN"/>
          </a:p>
        </p:txBody>
      </p:sp>
    </p:spTree>
    <p:extLst>
      <p:ext uri="{BB962C8B-B14F-4D97-AF65-F5344CB8AC3E}">
        <p14:creationId xmlns:p14="http://schemas.microsoft.com/office/powerpoint/2010/main" val="53378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411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8C0599A-63B0-4EF3-836A-D4F9DE9ED6B2}" type="datetimeFigureOut">
              <a:rPr lang="vi-VN"/>
              <a:pPr>
                <a:defRPr/>
              </a:pPr>
              <a:t>18/10/2021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92E4E377-EF41-47A8-847F-01D35B38DD04}" type="slidenum">
              <a:rPr lang="vi-VN"/>
              <a:pPr>
                <a:defRPr/>
              </a:pPr>
              <a:t>‹#›</a:t>
            </a:fld>
            <a:endParaRPr lang="vi-VN"/>
          </a:p>
        </p:txBody>
      </p:sp>
    </p:spTree>
    <p:extLst>
      <p:ext uri="{BB962C8B-B14F-4D97-AF65-F5344CB8AC3E}">
        <p14:creationId xmlns:p14="http://schemas.microsoft.com/office/powerpoint/2010/main" val="2026895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7A42D411-6676-4341-A173-25A4FF8CF550}"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3A79AA5-5253-4384-8303-ABF2F4417522}" type="slidenum">
              <a:rPr lang="vi-VN"/>
              <a:pPr>
                <a:defRPr/>
              </a:pPr>
              <a:t>‹#›</a:t>
            </a:fld>
            <a:endParaRPr lang="vi-VN"/>
          </a:p>
        </p:txBody>
      </p:sp>
    </p:spTree>
    <p:extLst>
      <p:ext uri="{BB962C8B-B14F-4D97-AF65-F5344CB8AC3E}">
        <p14:creationId xmlns:p14="http://schemas.microsoft.com/office/powerpoint/2010/main" val="1290609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44A91449-F690-4DF8-90BC-CCB9F5FA2B24}"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2D749822-76F0-4344-AD88-03CCEECED054}" type="slidenum">
              <a:rPr lang="vi-VN"/>
              <a:pPr>
                <a:defRPr/>
              </a:pPr>
              <a:t>‹#›</a:t>
            </a:fld>
            <a:endParaRPr lang="vi-VN"/>
          </a:p>
        </p:txBody>
      </p:sp>
    </p:spTree>
    <p:extLst>
      <p:ext uri="{BB962C8B-B14F-4D97-AF65-F5344CB8AC3E}">
        <p14:creationId xmlns:p14="http://schemas.microsoft.com/office/powerpoint/2010/main" val="290109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8440EE3D-B647-45C4-9147-1E8246416E48}"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C838AF38-3BF0-45CA-9D29-CB27AAEBFACE}" type="slidenum">
              <a:rPr lang="vi-VN"/>
              <a:pPr>
                <a:defRPr/>
              </a:pPr>
              <a:t>‹#›</a:t>
            </a:fld>
            <a:endParaRPr lang="vi-VN"/>
          </a:p>
        </p:txBody>
      </p:sp>
    </p:spTree>
    <p:extLst>
      <p:ext uri="{BB962C8B-B14F-4D97-AF65-F5344CB8AC3E}">
        <p14:creationId xmlns:p14="http://schemas.microsoft.com/office/powerpoint/2010/main" val="171296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5DFEB2CE-DE45-4450-B96B-355FA49CC4E7}"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FE8FAB70-CB67-4051-BEF3-AFA7018B0FB7}" type="slidenum">
              <a:rPr lang="vi-VN"/>
              <a:pPr>
                <a:defRPr/>
              </a:pPr>
              <a:t>‹#›</a:t>
            </a:fld>
            <a:endParaRPr lang="vi-VN"/>
          </a:p>
        </p:txBody>
      </p:sp>
    </p:spTree>
    <p:extLst>
      <p:ext uri="{BB962C8B-B14F-4D97-AF65-F5344CB8AC3E}">
        <p14:creationId xmlns:p14="http://schemas.microsoft.com/office/powerpoint/2010/main" val="529957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19016BA-FCA1-44A5-8918-0C95BF2635D3}"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31AF704-85B9-459C-9D13-2529337FBDD3}" type="slidenum">
              <a:rPr lang="vi-VN"/>
              <a:pPr>
                <a:defRPr/>
              </a:pPr>
              <a:t>‹#›</a:t>
            </a:fld>
            <a:endParaRPr lang="vi-VN"/>
          </a:p>
        </p:txBody>
      </p:sp>
    </p:spTree>
    <p:extLst>
      <p:ext uri="{BB962C8B-B14F-4D97-AF65-F5344CB8AC3E}">
        <p14:creationId xmlns:p14="http://schemas.microsoft.com/office/powerpoint/2010/main" val="4010718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5D6C47AC-ADF2-4707-943A-C61EE7719549}" type="datetimeFigureOut">
              <a:rPr lang="vi-VN"/>
              <a:pPr>
                <a:defRPr/>
              </a:pPr>
              <a:t>18/10/2021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D0CCD5D-AFDC-408D-82CE-DB688149FBD7}" type="slidenum">
              <a:rPr lang="vi-VN"/>
              <a:pPr>
                <a:defRPr/>
              </a:pPr>
              <a:t>‹#›</a:t>
            </a:fld>
            <a:endParaRPr lang="vi-VN"/>
          </a:p>
        </p:txBody>
      </p:sp>
    </p:spTree>
    <p:extLst>
      <p:ext uri="{BB962C8B-B14F-4D97-AF65-F5344CB8AC3E}">
        <p14:creationId xmlns:p14="http://schemas.microsoft.com/office/powerpoint/2010/main" val="2628162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2A0B48BB-4ABD-4E51-8506-E7AC8A6A0BF7}" type="datetimeFigureOut">
              <a:rPr lang="vi-VN"/>
              <a:pPr>
                <a:defRPr/>
              </a:pPr>
              <a:t>18/10/2021</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5FC456F0-1D8B-43B8-8FDE-98BA4E36CF46}" type="slidenum">
              <a:rPr lang="vi-VN"/>
              <a:pPr>
                <a:defRPr/>
              </a:pPr>
              <a:t>‹#›</a:t>
            </a:fld>
            <a:endParaRPr lang="vi-VN"/>
          </a:p>
        </p:txBody>
      </p:sp>
    </p:spTree>
    <p:extLst>
      <p:ext uri="{BB962C8B-B14F-4D97-AF65-F5344CB8AC3E}">
        <p14:creationId xmlns:p14="http://schemas.microsoft.com/office/powerpoint/2010/main" val="2515419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927263F9-672E-42EA-964E-78003E876D12}" type="datetimeFigureOut">
              <a:rPr lang="vi-VN"/>
              <a:pPr>
                <a:defRPr/>
              </a:pPr>
              <a:t>18/10/2021</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3CE139D6-14C8-4C3A-B42F-0FC208D4B2F6}" type="slidenum">
              <a:rPr lang="vi-VN"/>
              <a:pPr>
                <a:defRPr/>
              </a:pPr>
              <a:t>‹#›</a:t>
            </a:fld>
            <a:endParaRPr lang="vi-VN"/>
          </a:p>
        </p:txBody>
      </p:sp>
    </p:spTree>
    <p:extLst>
      <p:ext uri="{BB962C8B-B14F-4D97-AF65-F5344CB8AC3E}">
        <p14:creationId xmlns:p14="http://schemas.microsoft.com/office/powerpoint/2010/main" val="86636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A09214-3905-413E-9280-F9BC611478DD}" type="datetimeFigureOut">
              <a:rPr lang="vi-VN"/>
              <a:pPr>
                <a:defRPr/>
              </a:pPr>
              <a:t>18/10/2021</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1D010366-C813-45A6-8640-EC0769A1BC47}" type="slidenum">
              <a:rPr lang="vi-VN"/>
              <a:pPr>
                <a:defRPr/>
              </a:pPr>
              <a:t>‹#›</a:t>
            </a:fld>
            <a:endParaRPr lang="vi-VN"/>
          </a:p>
        </p:txBody>
      </p:sp>
    </p:spTree>
    <p:extLst>
      <p:ext uri="{BB962C8B-B14F-4D97-AF65-F5344CB8AC3E}">
        <p14:creationId xmlns:p14="http://schemas.microsoft.com/office/powerpoint/2010/main" val="389356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6103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8D8A913-8479-4758-AC08-54487C6D19AB}" type="datetimeFigureOut">
              <a:rPr lang="vi-VN"/>
              <a:pPr>
                <a:defRPr/>
              </a:pPr>
              <a:t>18/10/2021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FCD0583F-0D86-4259-BD67-4B717A2D1696}" type="slidenum">
              <a:rPr lang="vi-VN"/>
              <a:pPr>
                <a:defRPr/>
              </a:pPr>
              <a:t>‹#›</a:t>
            </a:fld>
            <a:endParaRPr lang="vi-VN"/>
          </a:p>
        </p:txBody>
      </p:sp>
    </p:spTree>
    <p:extLst>
      <p:ext uri="{BB962C8B-B14F-4D97-AF65-F5344CB8AC3E}">
        <p14:creationId xmlns:p14="http://schemas.microsoft.com/office/powerpoint/2010/main" val="571980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7C77A71-DC4C-449E-AB1A-C03629162704}" type="datetimeFigureOut">
              <a:rPr lang="vi-VN"/>
              <a:pPr>
                <a:defRPr/>
              </a:pPr>
              <a:t>18/10/2021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9374B762-CAA1-4F29-87E0-D040F40576DF}" type="slidenum">
              <a:rPr lang="vi-VN"/>
              <a:pPr>
                <a:defRPr/>
              </a:pPr>
              <a:t>‹#›</a:t>
            </a:fld>
            <a:endParaRPr lang="vi-VN"/>
          </a:p>
        </p:txBody>
      </p:sp>
    </p:spTree>
    <p:extLst>
      <p:ext uri="{BB962C8B-B14F-4D97-AF65-F5344CB8AC3E}">
        <p14:creationId xmlns:p14="http://schemas.microsoft.com/office/powerpoint/2010/main" val="76005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EC930453-D257-430D-9085-66D42B88D350}"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93F4BCE8-29A7-4760-88BB-05EFF8B9290C}" type="slidenum">
              <a:rPr lang="vi-VN"/>
              <a:pPr>
                <a:defRPr/>
              </a:pPr>
              <a:t>‹#›</a:t>
            </a:fld>
            <a:endParaRPr lang="vi-VN"/>
          </a:p>
        </p:txBody>
      </p:sp>
    </p:spTree>
    <p:extLst>
      <p:ext uri="{BB962C8B-B14F-4D97-AF65-F5344CB8AC3E}">
        <p14:creationId xmlns:p14="http://schemas.microsoft.com/office/powerpoint/2010/main" val="1566764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0857C479-7FEA-4A27-9FB8-C8D8A2724C21}" type="datetimeFigureOut">
              <a:rPr lang="vi-VN"/>
              <a:pPr>
                <a:defRPr/>
              </a:pPr>
              <a:t>18/10/2021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BCA6667-9406-48D2-9A1E-C4A0743B5D05}" type="slidenum">
              <a:rPr lang="vi-VN"/>
              <a:pPr>
                <a:defRPr/>
              </a:pPr>
              <a:t>‹#›</a:t>
            </a:fld>
            <a:endParaRPr lang="vi-VN"/>
          </a:p>
        </p:txBody>
      </p:sp>
    </p:spTree>
    <p:extLst>
      <p:ext uri="{BB962C8B-B14F-4D97-AF65-F5344CB8AC3E}">
        <p14:creationId xmlns:p14="http://schemas.microsoft.com/office/powerpoint/2010/main" val="34152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pPr/>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28948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6909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727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368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251163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650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10/18/2021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65080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3442FBB4-B425-4FAA-93C3-78438241734D}" type="datetimeFigureOut">
              <a:rPr lang="vi-VN"/>
              <a:pPr>
                <a:defRPr/>
              </a:pPr>
              <a:t>18/10/2021</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Arial" panose="020B0604020202020204" pitchFamily="34" charset="0"/>
                <a:cs typeface="+mn-cs"/>
              </a:defRPr>
            </a:lvl1pPr>
          </a:lstStyle>
          <a:p>
            <a:pPr>
              <a:defRPr/>
            </a:pPr>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36563878-37C4-4398-B1A9-17D5E3D4EAAC}" type="slidenum">
              <a:rPr lang="vi-VN"/>
              <a:pPr>
                <a:defRPr/>
              </a:pPr>
              <a:t>‹#›</a:t>
            </a:fld>
            <a:endParaRPr lang="vi-VN"/>
          </a:p>
        </p:txBody>
      </p:sp>
    </p:spTree>
    <p:extLst>
      <p:ext uri="{BB962C8B-B14F-4D97-AF65-F5344CB8AC3E}">
        <p14:creationId xmlns:p14="http://schemas.microsoft.com/office/powerpoint/2010/main" val="33759159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EBEA34AD-5769-4711-B573-DEE6DA125BBB}" type="datetimeFigureOut">
              <a:rPr lang="vi-VN"/>
              <a:pPr>
                <a:defRPr/>
              </a:pPr>
              <a:t>18/10/2021</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Arial" panose="020B0604020202020204" pitchFamily="34" charset="0"/>
                <a:cs typeface="+mn-cs"/>
              </a:defRPr>
            </a:lvl1pPr>
          </a:lstStyle>
          <a:p>
            <a:pPr>
              <a:defRPr/>
            </a:pPr>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750AD17E-F210-4CAC-8E76-6B457E4510B1}" type="slidenum">
              <a:rPr lang="vi-VN"/>
              <a:pPr>
                <a:defRPr/>
              </a:pPr>
              <a:t>‹#›</a:t>
            </a:fld>
            <a:endParaRPr lang="vi-VN"/>
          </a:p>
        </p:txBody>
      </p:sp>
    </p:spTree>
    <p:extLst>
      <p:ext uri="{BB962C8B-B14F-4D97-AF65-F5344CB8AC3E}">
        <p14:creationId xmlns:p14="http://schemas.microsoft.com/office/powerpoint/2010/main" val="4718698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4.xml"/><Relationship Id="rId12" Type="http://schemas.openxmlformats.org/officeDocument/2006/relationships/image" Target="../media/image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image" Target="../media/image8.gif"/><Relationship Id="rId5" Type="http://schemas.openxmlformats.org/officeDocument/2006/relationships/image" Target="../media/image6.png"/><Relationship Id="rId10" Type="http://schemas.openxmlformats.org/officeDocument/2006/relationships/image" Target="../media/image7.gif"/><Relationship Id="rId4" Type="http://schemas.openxmlformats.org/officeDocument/2006/relationships/image" Target="../media/image5.jpeg"/><Relationship Id="rId9" Type="http://schemas.openxmlformats.org/officeDocument/2006/relationships/slide" Target="slide6.xml"/><Relationship Id="rId14"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jpeg"/><Relationship Id="rId7" Type="http://schemas.openxmlformats.org/officeDocument/2006/relationships/image" Target="../media/image53.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2.wmf"/><Relationship Id="rId5" Type="http://schemas.openxmlformats.org/officeDocument/2006/relationships/image" Target="../media/image51.gif"/><Relationship Id="rId10" Type="http://schemas.openxmlformats.org/officeDocument/2006/relationships/image" Target="../media/image56.png"/><Relationship Id="rId4" Type="http://schemas.openxmlformats.org/officeDocument/2006/relationships/image" Target="../media/image50.gif"/><Relationship Id="rId9" Type="http://schemas.openxmlformats.org/officeDocument/2006/relationships/image" Target="../media/image55.gif"/></Relationships>
</file>

<file path=ppt/slides/_rels/slide28.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61.pn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0.wmf"/><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2.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slide" Target="slide2.xml"/><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slide" Target="slide2.xml"/><Relationship Id="rId5" Type="http://schemas.openxmlformats.org/officeDocument/2006/relationships/audio" Target="../media/audio4.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3"/>
          <p:cNvSpPr>
            <a:spLocks noChangeArrowheads="1" noChangeShapeType="1" noTextEdit="1"/>
          </p:cNvSpPr>
          <p:nvPr/>
        </p:nvSpPr>
        <p:spPr bwMode="auto">
          <a:xfrm>
            <a:off x="609601" y="3716338"/>
            <a:ext cx="7310967" cy="2074862"/>
          </a:xfrm>
          <a:prstGeom prst="rect">
            <a:avLst/>
          </a:prstGeom>
        </p:spPr>
        <p:txBody>
          <a:bodyPr wrap="none" fromWordArt="1">
            <a:prstTxWarp prst="textPlain">
              <a:avLst>
                <a:gd name="adj" fmla="val 50000"/>
              </a:avLst>
            </a:prstTxWarp>
          </a:bodyPr>
          <a:lstStyle/>
          <a:p>
            <a:pPr algn="ct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051" name="WordArt 187"/>
          <p:cNvSpPr>
            <a:spLocks noChangeArrowheads="1" noChangeShapeType="1" noTextEdit="1"/>
          </p:cNvSpPr>
          <p:nvPr/>
        </p:nvSpPr>
        <p:spPr bwMode="auto">
          <a:xfrm>
            <a:off x="1016000" y="2971801"/>
            <a:ext cx="10363200" cy="1922463"/>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DÂN SỐ NƯỚC TA.</a:t>
            </a:r>
            <a:endParaRPr lang="en-US" sz="3600"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2052" name="WordArt 16"/>
          <p:cNvSpPr>
            <a:spLocks noChangeArrowheads="1" noChangeShapeType="1" noTextEdit="1"/>
          </p:cNvSpPr>
          <p:nvPr/>
        </p:nvSpPr>
        <p:spPr bwMode="auto">
          <a:xfrm>
            <a:off x="4229100" y="1639889"/>
            <a:ext cx="3496733" cy="688975"/>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ĐỊA LÝ</a:t>
            </a:r>
          </a:p>
        </p:txBody>
      </p:sp>
      <p:pic>
        <p:nvPicPr>
          <p:cNvPr id="2053" name="Picture 10" descr="Dove-02-june"/>
          <p:cNvPicPr>
            <a:picLocks noChangeAspect="1" noChangeArrowheads="1" noCrop="1"/>
          </p:cNvPicPr>
          <p:nvPr/>
        </p:nvPicPr>
        <p:blipFill>
          <a:blip r:embed="rId2"/>
          <a:srcRect/>
          <a:stretch>
            <a:fillRect/>
          </a:stretch>
        </p:blipFill>
        <p:spPr bwMode="auto">
          <a:xfrm>
            <a:off x="8570384" y="1295400"/>
            <a:ext cx="2235200" cy="609600"/>
          </a:xfrm>
          <a:prstGeom prst="rect">
            <a:avLst/>
          </a:prstGeom>
          <a:noFill/>
          <a:ln w="9525">
            <a:noFill/>
            <a:miter lim="800000"/>
            <a:headEnd/>
            <a:tailEnd/>
          </a:ln>
        </p:spPr>
      </p:pic>
      <p:pic>
        <p:nvPicPr>
          <p:cNvPr id="2054" name="Picture 11" descr="Dove-02-june"/>
          <p:cNvPicPr>
            <a:picLocks noChangeAspect="1" noChangeArrowheads="1" noCrop="1"/>
          </p:cNvPicPr>
          <p:nvPr/>
        </p:nvPicPr>
        <p:blipFill>
          <a:blip r:embed="rId2"/>
          <a:srcRect/>
          <a:stretch>
            <a:fillRect/>
          </a:stretch>
        </p:blipFill>
        <p:spPr bwMode="auto">
          <a:xfrm>
            <a:off x="1953684" y="1143000"/>
            <a:ext cx="2235200" cy="609600"/>
          </a:xfrm>
          <a:prstGeom prst="rect">
            <a:avLst/>
          </a:prstGeom>
          <a:noFill/>
          <a:ln w="9525">
            <a:noFill/>
            <a:miter lim="800000"/>
            <a:headEnd/>
            <a:tailEnd/>
          </a:ln>
        </p:spPr>
      </p:pic>
      <p:pic>
        <p:nvPicPr>
          <p:cNvPr id="2055" name="Picture 15" descr="Dove-02-june"/>
          <p:cNvPicPr>
            <a:picLocks noChangeAspect="1" noChangeArrowheads="1" noCrop="1"/>
          </p:cNvPicPr>
          <p:nvPr/>
        </p:nvPicPr>
        <p:blipFill>
          <a:blip r:embed="rId2"/>
          <a:srcRect/>
          <a:stretch>
            <a:fillRect/>
          </a:stretch>
        </p:blipFill>
        <p:spPr bwMode="auto">
          <a:xfrm>
            <a:off x="3591984" y="5105400"/>
            <a:ext cx="2235200" cy="609600"/>
          </a:xfrm>
          <a:prstGeom prst="rect">
            <a:avLst/>
          </a:prstGeom>
          <a:noFill/>
          <a:ln w="9525">
            <a:noFill/>
            <a:miter lim="800000"/>
            <a:headEnd/>
            <a:tailEnd/>
          </a:ln>
        </p:spPr>
      </p:pic>
      <p:pic>
        <p:nvPicPr>
          <p:cNvPr id="2056" name="Picture 3" descr="Bellcoll"/>
          <p:cNvPicPr>
            <a:picLocks noChangeAspect="1" noChangeArrowheads="1" noCrop="1"/>
          </p:cNvPicPr>
          <p:nvPr/>
        </p:nvPicPr>
        <p:blipFill>
          <a:blip r:embed="rId3"/>
          <a:srcRect/>
          <a:stretch>
            <a:fillRect/>
          </a:stretch>
        </p:blipFill>
        <p:spPr bwMode="auto">
          <a:xfrm rot="-2129160">
            <a:off x="-69850" y="-30163"/>
            <a:ext cx="2292351" cy="1589088"/>
          </a:xfrm>
          <a:prstGeom prst="rect">
            <a:avLst/>
          </a:prstGeom>
          <a:noFill/>
          <a:ln w="9525">
            <a:noFill/>
            <a:miter lim="800000"/>
            <a:headEnd/>
            <a:tailEnd/>
          </a:ln>
        </p:spPr>
      </p:pic>
      <p:pic>
        <p:nvPicPr>
          <p:cNvPr id="2057" name="Picture 4" descr="Bellcoll"/>
          <p:cNvPicPr>
            <a:picLocks noChangeAspect="1" noChangeArrowheads="1" noCrop="1"/>
          </p:cNvPicPr>
          <p:nvPr/>
        </p:nvPicPr>
        <p:blipFill>
          <a:blip r:embed="rId3"/>
          <a:srcRect/>
          <a:stretch>
            <a:fillRect/>
          </a:stretch>
        </p:blipFill>
        <p:spPr bwMode="auto">
          <a:xfrm rot="3382142">
            <a:off x="10481733" y="-176742"/>
            <a:ext cx="1676400" cy="1947333"/>
          </a:xfrm>
          <a:prstGeom prst="rect">
            <a:avLst/>
          </a:prstGeom>
          <a:noFill/>
          <a:ln w="9525">
            <a:noFill/>
            <a:miter lim="800000"/>
            <a:headEnd/>
            <a:tailEnd/>
          </a:ln>
        </p:spPr>
      </p:pic>
      <p:pic>
        <p:nvPicPr>
          <p:cNvPr id="2058" name="Picture 5" descr="Bellcoll"/>
          <p:cNvPicPr>
            <a:picLocks noChangeAspect="1" noChangeArrowheads="1" noCrop="1"/>
          </p:cNvPicPr>
          <p:nvPr/>
        </p:nvPicPr>
        <p:blipFill>
          <a:blip r:embed="rId3"/>
          <a:srcRect/>
          <a:stretch>
            <a:fillRect/>
          </a:stretch>
        </p:blipFill>
        <p:spPr bwMode="auto">
          <a:xfrm rot="-7752468">
            <a:off x="42598" y="5174457"/>
            <a:ext cx="1684337" cy="1930400"/>
          </a:xfrm>
          <a:prstGeom prst="rect">
            <a:avLst/>
          </a:prstGeom>
          <a:noFill/>
          <a:ln w="9525">
            <a:noFill/>
            <a:miter lim="800000"/>
            <a:headEnd/>
            <a:tailEnd/>
          </a:ln>
        </p:spPr>
      </p:pic>
      <p:pic>
        <p:nvPicPr>
          <p:cNvPr id="2059" name="Picture 6" descr="Bellcoll"/>
          <p:cNvPicPr>
            <a:picLocks noChangeAspect="1" noChangeArrowheads="1" noCrop="1"/>
          </p:cNvPicPr>
          <p:nvPr/>
        </p:nvPicPr>
        <p:blipFill>
          <a:blip r:embed="rId3"/>
          <a:srcRect/>
          <a:stretch>
            <a:fillRect/>
          </a:stretch>
        </p:blipFill>
        <p:spPr bwMode="auto">
          <a:xfrm rot="8003096">
            <a:off x="10348648" y="5260182"/>
            <a:ext cx="1646237" cy="1828800"/>
          </a:xfrm>
          <a:prstGeom prst="rect">
            <a:avLst/>
          </a:prstGeom>
          <a:noFill/>
          <a:ln w="9525">
            <a:noFill/>
            <a:miter lim="800000"/>
            <a:headEnd/>
            <a:tailEnd/>
          </a:ln>
        </p:spPr>
      </p:pic>
      <p:pic>
        <p:nvPicPr>
          <p:cNvPr id="2060" name="Picture 15" descr="Dove-02-june"/>
          <p:cNvPicPr>
            <a:picLocks noChangeAspect="1" noChangeArrowheads="1" noCrop="1"/>
          </p:cNvPicPr>
          <p:nvPr/>
        </p:nvPicPr>
        <p:blipFill>
          <a:blip r:embed="rId2"/>
          <a:srcRect/>
          <a:stretch>
            <a:fillRect/>
          </a:stretch>
        </p:blipFill>
        <p:spPr bwMode="auto">
          <a:xfrm>
            <a:off x="6741584" y="5105400"/>
            <a:ext cx="2235200" cy="609600"/>
          </a:xfrm>
          <a:prstGeom prst="rect">
            <a:avLst/>
          </a:prstGeom>
          <a:noFill/>
          <a:ln w="9525">
            <a:noFill/>
            <a:miter lim="800000"/>
            <a:headEnd/>
            <a:tailEnd/>
          </a:ln>
        </p:spPr>
      </p:pic>
      <p:sp>
        <p:nvSpPr>
          <p:cNvPr id="2061" name="WordArt 38"/>
          <p:cNvSpPr>
            <a:spLocks noChangeArrowheads="1" noChangeShapeType="1" noTextEdit="1"/>
          </p:cNvSpPr>
          <p:nvPr/>
        </p:nvSpPr>
        <p:spPr bwMode="auto">
          <a:xfrm>
            <a:off x="1934634" y="414338"/>
            <a:ext cx="8551333" cy="576262"/>
          </a:xfrm>
          <a:prstGeom prst="rect">
            <a:avLst/>
          </a:prstGeom>
        </p:spPr>
        <p:txBody>
          <a:bodyPr wrap="none" fromWordArt="1">
            <a:prstTxWarp prst="textPlain">
              <a:avLst>
                <a:gd name="adj" fmla="val 50000"/>
              </a:avLst>
            </a:prstTxWarp>
          </a:bodyPr>
          <a:lstStyle/>
          <a:p>
            <a:pPr algn="ctr"/>
            <a:r>
              <a:rPr lang="vi-VN" sz="3600"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 </a:t>
            </a:r>
            <a:r>
              <a:rPr lang="en-US" sz="3600"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ĐÌNH XUYÊN</a:t>
            </a:r>
            <a:endParaRPr lang="en-US" sz="3600"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2062" name="AutoShape 22"/>
          <p:cNvSpPr>
            <a:spLocks noChangeArrowheads="1"/>
          </p:cNvSpPr>
          <p:nvPr/>
        </p:nvSpPr>
        <p:spPr bwMode="auto">
          <a:xfrm>
            <a:off x="9535585" y="4962526"/>
            <a:ext cx="766233" cy="485775"/>
          </a:xfrm>
          <a:prstGeom prst="star4">
            <a:avLst>
              <a:gd name="adj" fmla="val 12500"/>
            </a:avLst>
          </a:prstGeom>
          <a:solidFill>
            <a:srgbClr val="66FF33"/>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sp>
        <p:nvSpPr>
          <p:cNvPr id="2063" name="AutoShape 21"/>
          <p:cNvSpPr>
            <a:spLocks noChangeArrowheads="1"/>
          </p:cNvSpPr>
          <p:nvPr/>
        </p:nvSpPr>
        <p:spPr bwMode="auto">
          <a:xfrm>
            <a:off x="1989668" y="4999039"/>
            <a:ext cx="766233" cy="485775"/>
          </a:xfrm>
          <a:prstGeom prst="star4">
            <a:avLst>
              <a:gd name="adj" fmla="val 12431"/>
            </a:avLst>
          </a:prstGeom>
          <a:solidFill>
            <a:srgbClr val="99FFCC"/>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sp>
        <p:nvSpPr>
          <p:cNvPr id="2064" name="AutoShape 21"/>
          <p:cNvSpPr>
            <a:spLocks noChangeArrowheads="1"/>
          </p:cNvSpPr>
          <p:nvPr/>
        </p:nvSpPr>
        <p:spPr bwMode="auto">
          <a:xfrm>
            <a:off x="8221134" y="2297114"/>
            <a:ext cx="766233" cy="485775"/>
          </a:xfrm>
          <a:prstGeom prst="star4">
            <a:avLst>
              <a:gd name="adj" fmla="val 12431"/>
            </a:avLst>
          </a:prstGeom>
          <a:solidFill>
            <a:srgbClr val="99FFCC"/>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sp>
        <p:nvSpPr>
          <p:cNvPr id="2065" name="AutoShape 22"/>
          <p:cNvSpPr>
            <a:spLocks noChangeArrowheads="1"/>
          </p:cNvSpPr>
          <p:nvPr/>
        </p:nvSpPr>
        <p:spPr bwMode="auto">
          <a:xfrm>
            <a:off x="2963334" y="2297114"/>
            <a:ext cx="766233" cy="485775"/>
          </a:xfrm>
          <a:prstGeom prst="star4">
            <a:avLst>
              <a:gd name="adj" fmla="val 12500"/>
            </a:avLst>
          </a:prstGeom>
          <a:solidFill>
            <a:srgbClr val="66FF33"/>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0E2E478-3CBC-46C6-8353-E34381EC0106}"/>
              </a:ext>
            </a:extLst>
          </p:cNvPr>
          <p:cNvSpPr>
            <a:spLocks noGrp="1"/>
          </p:cNvSpPr>
          <p:nvPr>
            <p:ph idx="1"/>
          </p:nvPr>
        </p:nvSpPr>
        <p:spPr>
          <a:xfrm>
            <a:off x="193181" y="123825"/>
            <a:ext cx="11913094" cy="6734176"/>
          </a:xfrm>
        </p:spPr>
        <p:txBody>
          <a:bodyPr/>
          <a:lstStyle/>
          <a:p>
            <a:pPr marL="0" indent="0">
              <a:buNone/>
            </a:pPr>
            <a:r>
              <a:rPr lang="en-US" sz="2800" b="1" dirty="0">
                <a:latin typeface="Times New Roman" panose="02020603050405020304" pitchFamily="18" charset="0"/>
                <a:cs typeface="Times New Roman" panose="02020603050405020304" pitchFamily="18" charset="0"/>
              </a:rPr>
              <a:t>Diện tích phần đất liền:</a:t>
            </a:r>
          </a:p>
          <a:p>
            <a:pPr>
              <a:buFontTx/>
              <a:buChar char="-"/>
            </a:pPr>
            <a:r>
              <a:rPr lang="en-US" sz="2800" dirty="0">
                <a:latin typeface="Times New Roman" panose="02020603050405020304" pitchFamily="18" charset="0"/>
                <a:cs typeface="Times New Roman" panose="02020603050405020304" pitchFamily="18" charset="0"/>
              </a:rPr>
              <a:t>Việt Nam: 330 nghìn km</a:t>
            </a:r>
            <a:r>
              <a:rPr lang="vi-VN" sz="2800" baseline="30000" dirty="0">
                <a:effectLst/>
                <a:latin typeface="Times New Roman" panose="02020603050405020304" pitchFamily="18" charset="0"/>
                <a:ea typeface="Arial" panose="020B0604020202020204" pitchFamily="34" charset="0"/>
              </a:rPr>
              <a:t>2</a:t>
            </a:r>
          </a:p>
          <a:p>
            <a:pPr>
              <a:buFontTx/>
              <a:buChar char="-"/>
            </a:pPr>
            <a:r>
              <a:rPr lang="vi-VN" sz="2800" dirty="0">
                <a:latin typeface="Times New Roman" panose="02020603050405020304" pitchFamily="18" charset="0"/>
                <a:cs typeface="Times New Roman" panose="02020603050405020304" pitchFamily="18" charset="0"/>
              </a:rPr>
              <a:t>Cam-pu-chia: 181 ngh</a:t>
            </a:r>
            <a:r>
              <a:rPr lang="en-US" sz="2800" dirty="0">
                <a:latin typeface="Times New Roman" panose="02020603050405020304" pitchFamily="18" charset="0"/>
                <a:cs typeface="Times New Roman" panose="02020603050405020304" pitchFamily="18" charset="0"/>
              </a:rPr>
              <a:t>ìn km</a:t>
            </a:r>
            <a:r>
              <a:rPr lang="vi-VN" sz="2800" baseline="30000" dirty="0">
                <a:effectLst/>
                <a:latin typeface="Times New Roman" panose="02020603050405020304" pitchFamily="18" charset="0"/>
                <a:ea typeface="Arial" panose="020B0604020202020204" pitchFamily="34" charset="0"/>
              </a:rPr>
              <a:t>2</a:t>
            </a:r>
            <a:endParaRPr lang="vi-VN" sz="2800" dirty="0">
              <a:latin typeface="Times New Roman" panose="02020603050405020304" pitchFamily="18" charset="0"/>
              <a:cs typeface="Times New Roman" panose="02020603050405020304" pitchFamily="18" charset="0"/>
            </a:endParaRPr>
          </a:p>
          <a:p>
            <a:pPr>
              <a:buFontTx/>
              <a:buChar char="-"/>
            </a:pPr>
            <a:r>
              <a:rPr lang="vi-VN" sz="2800" dirty="0">
                <a:latin typeface="Times New Roman" panose="02020603050405020304" pitchFamily="18" charset="0"/>
                <a:cs typeface="Times New Roman" panose="02020603050405020304" pitchFamily="18" charset="0"/>
              </a:rPr>
              <a:t>Lào: 237 nghìn </a:t>
            </a:r>
            <a:r>
              <a:rPr lang="en-US" sz="2800" dirty="0">
                <a:latin typeface="Times New Roman" panose="02020603050405020304" pitchFamily="18" charset="0"/>
                <a:cs typeface="Times New Roman" panose="02020603050405020304" pitchFamily="18" charset="0"/>
              </a:rPr>
              <a:t>km</a:t>
            </a:r>
            <a:r>
              <a:rPr lang="vi-VN" sz="2800" baseline="30000" dirty="0">
                <a:effectLst/>
                <a:latin typeface="Times New Roman" panose="02020603050405020304" pitchFamily="18" charset="0"/>
                <a:ea typeface="Arial" panose="020B0604020202020204" pitchFamily="34" charset="0"/>
              </a:rPr>
              <a:t>2</a:t>
            </a:r>
          </a:p>
          <a:p>
            <a:pPr>
              <a:buFontTx/>
              <a:buChar char="-"/>
            </a:pPr>
            <a:r>
              <a:rPr lang="vi-VN" sz="2800" dirty="0">
                <a:latin typeface="Times New Roman" panose="02020603050405020304" pitchFamily="18" charset="0"/>
                <a:cs typeface="Times New Roman" panose="02020603050405020304" pitchFamily="18" charset="0"/>
              </a:rPr>
              <a:t>Thái Lan: 513 nghìn </a:t>
            </a:r>
            <a:r>
              <a:rPr lang="en-US" sz="2800" dirty="0">
                <a:latin typeface="Times New Roman" panose="02020603050405020304" pitchFamily="18" charset="0"/>
                <a:cs typeface="Times New Roman" panose="02020603050405020304" pitchFamily="18" charset="0"/>
              </a:rPr>
              <a:t>km</a:t>
            </a:r>
            <a:r>
              <a:rPr lang="vi-VN" sz="2800" baseline="30000" dirty="0">
                <a:effectLst/>
                <a:latin typeface="Times New Roman" panose="02020603050405020304" pitchFamily="18" charset="0"/>
                <a:ea typeface="Arial" panose="020B0604020202020204" pitchFamily="34" charset="0"/>
              </a:rPr>
              <a:t>2</a:t>
            </a:r>
          </a:p>
          <a:p>
            <a:pPr>
              <a:buFontTx/>
              <a:buChar char="-"/>
            </a:pPr>
            <a:endParaRPr lang="vi-VN" dirty="0">
              <a:latin typeface="Times New Roman" panose="02020603050405020304" pitchFamily="18" charset="0"/>
              <a:cs typeface="Times New Roman" panose="02020603050405020304" pitchFamily="18" charset="0"/>
            </a:endParaRPr>
          </a:p>
          <a:p>
            <a:pPr>
              <a:buFontTx/>
              <a:buChar char="-"/>
            </a:pPr>
            <a:endParaRPr lang="vi-VN" dirty="0">
              <a:latin typeface="Times New Roman" panose="02020603050405020304" pitchFamily="18" charset="0"/>
              <a:cs typeface="Times New Roman" panose="02020603050405020304" pitchFamily="18" charset="0"/>
            </a:endParaRPr>
          </a:p>
        </p:txBody>
      </p:sp>
      <p:pic>
        <p:nvPicPr>
          <p:cNvPr id="4" name="Picture 3" descr="luoc_do_cac_nuoc_dong_nam_a_500_02">
            <a:extLst>
              <a:ext uri="{FF2B5EF4-FFF2-40B4-BE49-F238E27FC236}">
                <a16:creationId xmlns="" xmlns:a16="http://schemas.microsoft.com/office/drawing/2014/main" id="{BD99CEEC-FECA-48CB-8A84-102E2F2B3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7537" y="123825"/>
            <a:ext cx="518128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F0BB8EC2-2DCA-4BBC-A9BA-E1ACDCD5F6B7}"/>
              </a:ext>
            </a:extLst>
          </p:cNvPr>
          <p:cNvPicPr>
            <a:picLocks noChangeAspect="1"/>
          </p:cNvPicPr>
          <p:nvPr/>
        </p:nvPicPr>
        <p:blipFill>
          <a:blip r:embed="rId3"/>
          <a:stretch>
            <a:fillRect/>
          </a:stretch>
        </p:blipFill>
        <p:spPr>
          <a:xfrm>
            <a:off x="0" y="3771900"/>
            <a:ext cx="7415213" cy="2962275"/>
          </a:xfrm>
          <a:prstGeom prst="rect">
            <a:avLst/>
          </a:prstGeom>
        </p:spPr>
      </p:pic>
    </p:spTree>
    <p:extLst>
      <p:ext uri="{BB962C8B-B14F-4D97-AF65-F5344CB8AC3E}">
        <p14:creationId xmlns:p14="http://schemas.microsoft.com/office/powerpoint/2010/main" val="345844496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Text Box 14">
            <a:extLst>
              <a:ext uri="{FF2B5EF4-FFF2-40B4-BE49-F238E27FC236}">
                <a16:creationId xmlns="" xmlns:a16="http://schemas.microsoft.com/office/drawing/2014/main" id="{12D72174-8B0C-4B83-BF04-D7C45E17E574}"/>
              </a:ext>
            </a:extLst>
          </p:cNvPr>
          <p:cNvSpPr txBox="1">
            <a:spLocks noChangeArrowheads="1"/>
          </p:cNvSpPr>
          <p:nvPr/>
        </p:nvSpPr>
        <p:spPr bwMode="auto">
          <a:xfrm>
            <a:off x="4794598" y="1631670"/>
            <a:ext cx="3795610" cy="9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vi-VN" sz="5400" b="1" i="1" dirty="0" smtClean="0">
                <a:solidFill>
                  <a:srgbClr val="FF3300"/>
                </a:solidFill>
                <a:latin typeface="Times New Roman" panose="02020603050405020304" pitchFamily="18" charset="0"/>
                <a:cs typeface="Times New Roman" panose="02020603050405020304" pitchFamily="18" charset="0"/>
              </a:rPr>
              <a:t>Kết luận</a:t>
            </a:r>
            <a:r>
              <a:rPr lang="en-US" sz="5400" b="1" i="1" dirty="0" smtClean="0">
                <a:solidFill>
                  <a:srgbClr val="FF3300"/>
                </a:solidFill>
                <a:latin typeface="Times New Roman" panose="02020603050405020304" pitchFamily="18" charset="0"/>
                <a:cs typeface="Times New Roman" panose="02020603050405020304" pitchFamily="18" charset="0"/>
              </a:rPr>
              <a:t>.</a:t>
            </a:r>
            <a:endParaRPr lang="en-US" sz="5400" b="1" i="1" dirty="0">
              <a:solidFill>
                <a:srgbClr val="FF3300"/>
              </a:solidFill>
              <a:latin typeface="Times New Roman" panose="02020603050405020304" pitchFamily="18" charset="0"/>
              <a:cs typeface="Times New Roman" panose="02020603050405020304" pitchFamily="18" charset="0"/>
            </a:endParaRPr>
          </a:p>
        </p:txBody>
      </p:sp>
      <p:sp>
        <p:nvSpPr>
          <p:cNvPr id="9" name="Text Box 5">
            <a:extLst>
              <a:ext uri="{FF2B5EF4-FFF2-40B4-BE49-F238E27FC236}">
                <a16:creationId xmlns="" xmlns:a16="http://schemas.microsoft.com/office/drawing/2014/main" id="{5B7D2D60-8087-41F9-B6BB-E6FB52CD268F}"/>
              </a:ext>
            </a:extLst>
          </p:cNvPr>
          <p:cNvSpPr txBox="1">
            <a:spLocks noChangeArrowheads="1"/>
          </p:cNvSpPr>
          <p:nvPr/>
        </p:nvSpPr>
        <p:spPr bwMode="auto">
          <a:xfrm>
            <a:off x="1314600" y="2652908"/>
            <a:ext cx="9170514" cy="195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just"/>
            <a:r>
              <a:rPr lang="en-US" altLang="en-US" sz="4000" b="1" dirty="0">
                <a:solidFill>
                  <a:schemeClr val="tx1"/>
                </a:solidFill>
                <a:latin typeface="Times New Roman" panose="02020603050405020304" pitchFamily="18" charset="0"/>
                <a:cs typeface="Times New Roman" panose="02020603050405020304" pitchFamily="18" charset="0"/>
              </a:rPr>
              <a:t>Nước ta có diện tích vào loại trung bình nhưng dân số lại thuộc hàng các nước đông dân trên thế giới.</a:t>
            </a:r>
          </a:p>
        </p:txBody>
      </p:sp>
    </p:spTree>
    <p:extLst>
      <p:ext uri="{BB962C8B-B14F-4D97-AF65-F5344CB8AC3E}">
        <p14:creationId xmlns:p14="http://schemas.microsoft.com/office/powerpoint/2010/main" val="3321271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0" y="471479"/>
            <a:ext cx="10891063" cy="5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defRPr/>
            </a:pPr>
            <a:r>
              <a:rPr lang="en-GB" sz="3200" b="1" dirty="0">
                <a:latin typeface="Times New Roman" panose="02020603050405020304" pitchFamily="18" charset="0"/>
                <a:cs typeface="Times New Roman" panose="02020603050405020304" pitchFamily="18" charset="0"/>
              </a:rPr>
              <a:t>  </a:t>
            </a:r>
            <a:r>
              <a:rPr lang="en-GB" sz="3200" b="1" i="1" u="sng" dirty="0">
                <a:solidFill>
                  <a:srgbClr val="FF3300"/>
                </a:solidFill>
                <a:latin typeface="Times New Roman" panose="02020603050405020304" pitchFamily="18" charset="0"/>
                <a:cs typeface="Times New Roman" panose="02020603050405020304" pitchFamily="18" charset="0"/>
              </a:rPr>
              <a:t>Hoạt động 2</a:t>
            </a:r>
            <a:r>
              <a:rPr lang="en-GB" sz="3200" b="1" i="1" dirty="0">
                <a:solidFill>
                  <a:srgbClr val="FF3300"/>
                </a:solidFill>
                <a:latin typeface="Times New Roman" panose="02020603050405020304" pitchFamily="18" charset="0"/>
                <a:cs typeface="Times New Roman" panose="02020603050405020304" pitchFamily="18" charset="0"/>
              </a:rPr>
              <a:t>: Sự </a:t>
            </a:r>
            <a:r>
              <a:rPr lang="en-US" sz="3200" b="1" i="1" dirty="0">
                <a:solidFill>
                  <a:srgbClr val="FF3300"/>
                </a:solidFill>
                <a:latin typeface="Times New Roman" panose="02020603050405020304" pitchFamily="18" charset="0"/>
                <a:cs typeface="Times New Roman" panose="02020603050405020304" pitchFamily="18" charset="0"/>
              </a:rPr>
              <a:t>gia tăng dân số.</a:t>
            </a:r>
          </a:p>
        </p:txBody>
      </p:sp>
      <p:pic>
        <p:nvPicPr>
          <p:cNvPr id="41" name="Picture 40"/>
          <p:cNvPicPr>
            <a:picLocks noChangeAspect="1"/>
          </p:cNvPicPr>
          <p:nvPr/>
        </p:nvPicPr>
        <p:blipFill>
          <a:blip r:embed="rId2"/>
          <a:stretch>
            <a:fillRect/>
          </a:stretch>
        </p:blipFill>
        <p:spPr>
          <a:xfrm>
            <a:off x="6157913" y="214313"/>
            <a:ext cx="5983687" cy="6457950"/>
          </a:xfrm>
          <a:prstGeom prst="rect">
            <a:avLst/>
          </a:prstGeom>
        </p:spPr>
      </p:pic>
    </p:spTree>
    <p:extLst>
      <p:ext uri="{BB962C8B-B14F-4D97-AF65-F5344CB8AC3E}">
        <p14:creationId xmlns:p14="http://schemas.microsoft.com/office/powerpoint/2010/main" val="31016295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73487" y="611351"/>
            <a:ext cx="5772271" cy="658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just">
              <a:spcBef>
                <a:spcPts val="600"/>
              </a:spcBef>
              <a:spcAft>
                <a:spcPts val="600"/>
              </a:spcAft>
            </a:pP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3600" dirty="0">
                <a:latin typeface="Times New Roman" pitchFamily="18" charset="0"/>
                <a:cs typeface="Times New Roman" pitchFamily="18" charset="0"/>
              </a:rPr>
              <a:t>- Hãy tính nhanh từ năm 1979 đến năm 1999, dân số nước ta tăng lên bao nhiêu triệu người?</a:t>
            </a:r>
            <a:br>
              <a:rPr lang="vi-VN" sz="3600" dirty="0">
                <a:latin typeface="Times New Roman" pitchFamily="18" charset="0"/>
                <a:cs typeface="Times New Roman" pitchFamily="18" charset="0"/>
              </a:rPr>
            </a:br>
            <a:r>
              <a:rPr lang="vi-VN" sz="3600" dirty="0">
                <a:latin typeface="Times New Roman" pitchFamily="18" charset="0"/>
                <a:cs typeface="Times New Roman" pitchFamily="18" charset="0"/>
              </a:rPr>
              <a:t>- Trung bình mỗi năm nước ta tăng lên khoảng bao nhiêu triệu người?</a:t>
            </a:r>
            <a:endParaRPr lang="en-US" sz="3600" i="1" dirty="0">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6145759" y="0"/>
            <a:ext cx="5841454" cy="6766641"/>
          </a:xfrm>
          <a:prstGeom prst="rect">
            <a:avLst/>
          </a:prstGeom>
        </p:spPr>
      </p:pic>
      <p:sp>
        <p:nvSpPr>
          <p:cNvPr id="4" name="Cloud 3">
            <a:extLst>
              <a:ext uri="{FF2B5EF4-FFF2-40B4-BE49-F238E27FC236}">
                <a16:creationId xmlns="" xmlns:a16="http://schemas.microsoft.com/office/drawing/2014/main" id="{AE18C245-A965-4DFD-9CED-9946DC997DE3}"/>
              </a:ext>
            </a:extLst>
          </p:cNvPr>
          <p:cNvSpPr/>
          <p:nvPr/>
        </p:nvSpPr>
        <p:spPr>
          <a:xfrm>
            <a:off x="1713459" y="1"/>
            <a:ext cx="3663025" cy="2085132"/>
          </a:xfrm>
          <a:prstGeom prst="cloud">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b="1" dirty="0" smtClean="0">
              <a:latin typeface="Times New Roman" pitchFamily="18" charset="0"/>
              <a:cs typeface="Times New Roman" pitchFamily="18" charset="0"/>
            </a:endParaRPr>
          </a:p>
          <a:p>
            <a:pPr algn="ctr"/>
            <a:r>
              <a:rPr lang="vi-VN" sz="3600" b="1" dirty="0" smtClean="0">
                <a:latin typeface="Times New Roman" pitchFamily="18" charset="0"/>
                <a:cs typeface="Times New Roman" pitchFamily="18" charset="0"/>
              </a:rPr>
              <a:t>Thảo </a:t>
            </a:r>
            <a:r>
              <a:rPr lang="vi-VN" sz="3600" b="1" dirty="0">
                <a:latin typeface="Times New Roman" pitchFamily="18" charset="0"/>
                <a:cs typeface="Times New Roman" pitchFamily="18" charset="0"/>
              </a:rPr>
              <a:t>luận cặp đôi</a:t>
            </a:r>
            <a:r>
              <a:rPr lang="vi-VN" sz="3600" dirty="0">
                <a:latin typeface="Times New Roman" pitchFamily="18" charset="0"/>
                <a:cs typeface="Times New Roman" pitchFamily="18" charset="0"/>
              </a:rPr>
              <a:t/>
            </a:r>
            <a:br>
              <a:rPr lang="vi-VN" sz="3600" dirty="0">
                <a:latin typeface="Times New Roman" pitchFamily="18" charset="0"/>
                <a:cs typeface="Times New Roman" pitchFamily="18" charset="0"/>
              </a:rPr>
            </a:br>
            <a:endParaRPr lang="vi-VN" sz="3600" dirty="0"/>
          </a:p>
        </p:txBody>
      </p:sp>
    </p:spTree>
    <p:extLst>
      <p:ext uri="{BB962C8B-B14F-4D97-AF65-F5344CB8AC3E}">
        <p14:creationId xmlns:p14="http://schemas.microsoft.com/office/powerpoint/2010/main" val="762266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77849" y="835664"/>
            <a:ext cx="5051991" cy="6022335"/>
          </a:xfrm>
          <a:prstGeom prst="rect">
            <a:avLst/>
          </a:prstGeom>
        </p:spPr>
      </p:pic>
      <p:sp>
        <p:nvSpPr>
          <p:cNvPr id="3" name="Rectangle 2"/>
          <p:cNvSpPr>
            <a:spLocks noChangeArrowheads="1"/>
          </p:cNvSpPr>
          <p:nvPr/>
        </p:nvSpPr>
        <p:spPr bwMode="auto">
          <a:xfrm>
            <a:off x="409552" y="1096083"/>
            <a:ext cx="6931405" cy="261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endParaRPr lang="en-US" sz="3600" dirty="0" smtClean="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a:p>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Từ </a:t>
            </a:r>
            <a:r>
              <a:rPr lang="vi-VN" sz="3600" dirty="0">
                <a:latin typeface="Times New Roman" pitchFamily="18" charset="0"/>
                <a:cs typeface="Times New Roman" pitchFamily="18" charset="0"/>
              </a:rPr>
              <a:t>năm 1979 đến năm 1999, dân số nước ta tăng lên: </a:t>
            </a:r>
            <a:endParaRPr lang="en-US" sz="36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76,3 </a:t>
            </a:r>
            <a:r>
              <a:rPr lang="vi-VN" sz="3600" dirty="0">
                <a:latin typeface="Times New Roman" pitchFamily="18" charset="0"/>
                <a:cs typeface="Times New Roman" pitchFamily="18" charset="0"/>
              </a:rPr>
              <a:t>- 52,7 = </a:t>
            </a:r>
            <a:r>
              <a:rPr lang="vi-VN" sz="3600" dirty="0">
                <a:solidFill>
                  <a:srgbClr val="FF0000"/>
                </a:solidFill>
                <a:latin typeface="Times New Roman" pitchFamily="18" charset="0"/>
                <a:cs typeface="Times New Roman" pitchFamily="18" charset="0"/>
              </a:rPr>
              <a:t>23,6</a:t>
            </a:r>
            <a:r>
              <a:rPr lang="vi-VN" sz="3600" dirty="0">
                <a:latin typeface="Times New Roman" pitchFamily="18" charset="0"/>
                <a:cs typeface="Times New Roman" pitchFamily="18" charset="0"/>
              </a:rPr>
              <a:t> (triệu người)</a:t>
            </a:r>
            <a:br>
              <a:rPr lang="vi-VN" sz="3600" dirty="0">
                <a:latin typeface="Times New Roman" pitchFamily="18" charset="0"/>
                <a:cs typeface="Times New Roman" pitchFamily="18" charset="0"/>
              </a:rPr>
            </a:br>
            <a:r>
              <a:rPr lang="vi-VN" sz="3600" dirty="0">
                <a:latin typeface="Times New Roman" pitchFamily="18" charset="0"/>
                <a:cs typeface="Times New Roman" pitchFamily="18" charset="0"/>
              </a:rPr>
              <a:t>- Trung bình mỗi năm tăng thêm hơn 1 triệu người </a:t>
            </a:r>
            <a:r>
              <a:rPr lang="vi-VN" sz="3600" dirty="0">
                <a:solidFill>
                  <a:srgbClr val="FF0000"/>
                </a:solidFill>
                <a:latin typeface="Times New Roman" pitchFamily="18" charset="0"/>
                <a:cs typeface="Times New Roman" pitchFamily="18" charset="0"/>
              </a:rPr>
              <a:t>(1,18 triệu người)</a:t>
            </a:r>
            <a:endParaRPr lang="en-US" sz="3600" b="1" i="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78F1CCA0-DE32-4DC6-A3A8-D47E1D5EC055}"/>
              </a:ext>
            </a:extLst>
          </p:cNvPr>
          <p:cNvSpPr txBox="1"/>
          <p:nvPr/>
        </p:nvSpPr>
        <p:spPr>
          <a:xfrm>
            <a:off x="409552" y="1093245"/>
            <a:ext cx="6351855" cy="1754326"/>
          </a:xfrm>
          <a:prstGeom prst="rect">
            <a:avLst/>
          </a:prstGeom>
          <a:noFill/>
        </p:spPr>
        <p:txBody>
          <a:bodyPr wrap="square" rtlCol="0">
            <a:spAutoFit/>
          </a:bodyPr>
          <a:lstStyle/>
          <a:p>
            <a:pPr algn="just"/>
            <a:r>
              <a:rPr lang="vi-VN" sz="3600" b="1" i="1" dirty="0">
                <a:latin typeface="Times New Roman" pitchFamily="18" charset="0"/>
                <a:cs typeface="Times New Roman" pitchFamily="18" charset="0"/>
              </a:rPr>
              <a:t>- Vậy em có nhận xét gì về tốc độ gia tăng dân số của nước ta?</a:t>
            </a:r>
            <a:br>
              <a:rPr lang="vi-VN" sz="3600" b="1" i="1" dirty="0">
                <a:latin typeface="Times New Roman" pitchFamily="18" charset="0"/>
                <a:cs typeface="Times New Roman" pitchFamily="18" charset="0"/>
              </a:rPr>
            </a:br>
            <a:endParaRPr lang="vi-VN" sz="3600" b="1" dirty="0"/>
          </a:p>
        </p:txBody>
      </p:sp>
      <p:sp>
        <p:nvSpPr>
          <p:cNvPr id="6" name="TextBox 5">
            <a:extLst>
              <a:ext uri="{FF2B5EF4-FFF2-40B4-BE49-F238E27FC236}">
                <a16:creationId xmlns="" xmlns:a16="http://schemas.microsoft.com/office/drawing/2014/main" id="{AB2BDCF7-32F7-4996-97CC-4351F630931D}"/>
              </a:ext>
            </a:extLst>
          </p:cNvPr>
          <p:cNvSpPr txBox="1"/>
          <p:nvPr/>
        </p:nvSpPr>
        <p:spPr>
          <a:xfrm>
            <a:off x="409553" y="2499519"/>
            <a:ext cx="6568296" cy="2923877"/>
          </a:xfrm>
          <a:prstGeom prst="rect">
            <a:avLst/>
          </a:prstGeom>
          <a:noFill/>
        </p:spPr>
        <p:txBody>
          <a:bodyPr wrap="square" rtlCol="0">
            <a:spAutoFit/>
          </a:bodyPr>
          <a:lstStyle/>
          <a:p>
            <a:pPr algn="just"/>
            <a:r>
              <a:rPr lang="vi-VN" sz="2400" i="1" dirty="0">
                <a:latin typeface="Times New Roman" pitchFamily="18" charset="0"/>
                <a:cs typeface="Times New Roman" pitchFamily="18" charset="0"/>
              </a:rPr>
              <a:t/>
            </a:r>
            <a:br>
              <a:rPr lang="vi-VN" sz="2400" i="1" dirty="0">
                <a:latin typeface="Times New Roman" pitchFamily="18" charset="0"/>
                <a:cs typeface="Times New Roman" pitchFamily="18" charset="0"/>
              </a:rPr>
            </a:br>
            <a:r>
              <a:rPr lang="vi-VN" sz="4000" b="1" i="1" dirty="0">
                <a:solidFill>
                  <a:srgbClr val="FF0000"/>
                </a:solidFill>
                <a:latin typeface="Times New Roman" pitchFamily="18" charset="0"/>
                <a:cs typeface="Times New Roman" pitchFamily="18" charset="0"/>
              </a:rPr>
              <a:t>=&gt; Dân số nước ta tăng nhanh, bình quân mỗi năm tăng thêm khoảng 1 triệu người</a:t>
            </a:r>
            <a:endParaRPr lang="vi-VN" sz="4000" dirty="0"/>
          </a:p>
        </p:txBody>
      </p:sp>
    </p:spTree>
    <p:extLst>
      <p:ext uri="{BB962C8B-B14F-4D97-AF65-F5344CB8AC3E}">
        <p14:creationId xmlns:p14="http://schemas.microsoft.com/office/powerpoint/2010/main" val="34236767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xit" presetSubtype="21" fill="hold" nodeType="afterEffect">
                                  <p:stCondLst>
                                    <p:cond delay="0"/>
                                  </p:stCondLst>
                                  <p:childTnLst>
                                    <p:animEffect transition="out" filter="barn(inVertical)">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childTnLst>
                          </p:cTn>
                        </p:par>
                        <p:par>
                          <p:cTn id="17" fill="hold">
                            <p:stCondLst>
                              <p:cond delay="1000"/>
                            </p:stCondLst>
                            <p:childTnLst>
                              <p:par>
                                <p:cTn id="18" presetID="16" presetClass="exit" presetSubtype="21" fill="hold" nodeType="afterEffect">
                                  <p:stCondLst>
                                    <p:cond delay="0"/>
                                  </p:stCondLst>
                                  <p:childTnLst>
                                    <p:animEffect transition="out" filter="barn(inVertical)">
                                      <p:cBhvr>
                                        <p:cTn id="19" dur="500"/>
                                        <p:tgtEl>
                                          <p:spTgt spid="3">
                                            <p:txEl>
                                              <p:pRg st="3" end="3"/>
                                            </p:txEl>
                                          </p:spTgt>
                                        </p:tgtEl>
                                      </p:cBhvr>
                                    </p:animEffect>
                                    <p:set>
                                      <p:cBhvr>
                                        <p:cTn id="20"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638" y="0"/>
            <a:ext cx="8689532" cy="5282213"/>
          </a:xfrm>
          <a:prstGeom prst="rect">
            <a:avLst/>
          </a:prstGeom>
        </p:spPr>
      </p:pic>
      <p:sp>
        <p:nvSpPr>
          <p:cNvPr id="4" name="Text Box 33"/>
          <p:cNvSpPr txBox="1">
            <a:spLocks noChangeArrowheads="1"/>
          </p:cNvSpPr>
          <p:nvPr/>
        </p:nvSpPr>
        <p:spPr bwMode="auto">
          <a:xfrm>
            <a:off x="128790" y="5460623"/>
            <a:ext cx="11984912" cy="109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indent="360363"/>
            <a:r>
              <a:rPr lang="en-US" sz="3200" b="0" dirty="0">
                <a:solidFill>
                  <a:schemeClr val="tx1"/>
                </a:solidFill>
                <a:latin typeface="Times New Roman" panose="02020603050405020304" pitchFamily="18" charset="0"/>
                <a:cs typeface="Times New Roman" panose="02020603050405020304" pitchFamily="18" charset="0"/>
              </a:rPr>
              <a:t>+ Dân số nước ta theo điều tra vào tháng 12/2019 </a:t>
            </a:r>
            <a:r>
              <a:rPr lang="en-US" sz="3200" b="0" dirty="0" err="1">
                <a:solidFill>
                  <a:schemeClr val="tx1"/>
                </a:solidFill>
                <a:latin typeface="Times New Roman" panose="02020603050405020304" pitchFamily="18" charset="0"/>
                <a:cs typeface="Times New Roman" panose="02020603050405020304" pitchFamily="18" charset="0"/>
              </a:rPr>
              <a:t>khoảng</a:t>
            </a:r>
            <a:r>
              <a:rPr lang="en-US" sz="3200" b="0" dirty="0">
                <a:solidFill>
                  <a:schemeClr val="tx1"/>
                </a:solidFill>
                <a:latin typeface="Times New Roman" panose="02020603050405020304" pitchFamily="18" charset="0"/>
                <a:cs typeface="Times New Roman" panose="02020603050405020304" pitchFamily="18" charset="0"/>
              </a:rPr>
              <a:t> 96.880.645 người, đứng thứ 3 trong khu vực Đông Nam Á và thứ 15 trên thế giới.</a:t>
            </a:r>
          </a:p>
        </p:txBody>
      </p:sp>
    </p:spTree>
    <p:extLst>
      <p:ext uri="{BB962C8B-B14F-4D97-AF65-F5344CB8AC3E}">
        <p14:creationId xmlns:p14="http://schemas.microsoft.com/office/powerpoint/2010/main" val="3173832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Box 14">
            <a:extLst>
              <a:ext uri="{FF2B5EF4-FFF2-40B4-BE49-F238E27FC236}">
                <a16:creationId xmlns="" xmlns:a16="http://schemas.microsoft.com/office/drawing/2014/main" id="{4EADCC17-5777-4A54-8DFD-63B54A22EB7A}"/>
              </a:ext>
            </a:extLst>
          </p:cNvPr>
          <p:cNvSpPr txBox="1">
            <a:spLocks noChangeArrowheads="1"/>
          </p:cNvSpPr>
          <p:nvPr/>
        </p:nvSpPr>
        <p:spPr bwMode="auto">
          <a:xfrm>
            <a:off x="4043966" y="1741947"/>
            <a:ext cx="4520485" cy="9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defRPr/>
            </a:pPr>
            <a:r>
              <a:rPr lang="vi-VN" sz="5400" b="1" dirty="0" smtClean="0">
                <a:solidFill>
                  <a:srgbClr val="FF0000"/>
                </a:solidFill>
                <a:latin typeface="Times New Roman" panose="02020603050405020304" pitchFamily="18" charset="0"/>
                <a:cs typeface="Times New Roman" panose="02020603050405020304" pitchFamily="18" charset="0"/>
              </a:rPr>
              <a:t>Kết luận</a:t>
            </a:r>
            <a:endParaRPr lang="en-US" sz="54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F7A22047-C449-48D3-A702-35D864828E68}"/>
              </a:ext>
            </a:extLst>
          </p:cNvPr>
          <p:cNvSpPr txBox="1"/>
          <p:nvPr/>
        </p:nvSpPr>
        <p:spPr>
          <a:xfrm>
            <a:off x="1462155" y="2773360"/>
            <a:ext cx="9622242" cy="2308324"/>
          </a:xfrm>
          <a:prstGeom prst="rect">
            <a:avLst/>
          </a:prstGeom>
          <a:noFill/>
        </p:spPr>
        <p:txBody>
          <a:bodyPr wrap="square" rtlCol="0">
            <a:spAutoFit/>
          </a:bodyPr>
          <a:lstStyle/>
          <a:p>
            <a:pPr algn="just"/>
            <a:r>
              <a:rPr lang="vi-VN" sz="4800" b="1" dirty="0">
                <a:latin typeface="Times New Roman" pitchFamily="18" charset="0"/>
                <a:cs typeface="Times New Roman" pitchFamily="18" charset="0"/>
              </a:rPr>
              <a:t>Dân số nước ta tăng nhanh, bình quân mỗi năm tăng thêm khoảng 1 triệu người.</a:t>
            </a:r>
            <a:endParaRPr lang="vi-VN" sz="4800" b="1" dirty="0"/>
          </a:p>
        </p:txBody>
      </p:sp>
    </p:spTree>
    <p:extLst>
      <p:ext uri="{BB962C8B-B14F-4D97-AF65-F5344CB8AC3E}">
        <p14:creationId xmlns:p14="http://schemas.microsoft.com/office/powerpoint/2010/main" val="265256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 Box 14">
            <a:extLst>
              <a:ext uri="{FF2B5EF4-FFF2-40B4-BE49-F238E27FC236}">
                <a16:creationId xmlns="" xmlns:a16="http://schemas.microsoft.com/office/drawing/2014/main" id="{12D72174-8B0C-4B83-BF04-D7C45E17E574}"/>
              </a:ext>
            </a:extLst>
          </p:cNvPr>
          <p:cNvSpPr txBox="1">
            <a:spLocks noChangeArrowheads="1"/>
          </p:cNvSpPr>
          <p:nvPr/>
        </p:nvSpPr>
        <p:spPr bwMode="auto">
          <a:xfrm>
            <a:off x="1300324" y="547269"/>
            <a:ext cx="10344868" cy="65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en-GB" sz="3600" b="1" i="1" u="sng" dirty="0">
                <a:solidFill>
                  <a:srgbClr val="FF3300"/>
                </a:solidFill>
                <a:latin typeface="Times New Roman" panose="02020603050405020304" pitchFamily="18" charset="0"/>
                <a:cs typeface="Times New Roman" panose="02020603050405020304" pitchFamily="18" charset="0"/>
              </a:rPr>
              <a:t>Hoạt động 3</a:t>
            </a:r>
            <a:r>
              <a:rPr lang="en-GB" sz="3600" b="1" i="1" dirty="0">
                <a:solidFill>
                  <a:srgbClr val="FF3300"/>
                </a:solidFill>
                <a:latin typeface="Times New Roman" panose="02020603050405020304" pitchFamily="18" charset="0"/>
                <a:cs typeface="Times New Roman" panose="02020603050405020304" pitchFamily="18" charset="0"/>
              </a:rPr>
              <a:t>: </a:t>
            </a:r>
            <a:r>
              <a:rPr lang="en-US" sz="3600" b="1" i="1" dirty="0">
                <a:solidFill>
                  <a:srgbClr val="FF3300"/>
                </a:solidFill>
                <a:latin typeface="Times New Roman" panose="02020603050405020304" pitchFamily="18" charset="0"/>
                <a:cs typeface="Times New Roman" panose="02020603050405020304" pitchFamily="18" charset="0"/>
              </a:rPr>
              <a:t>Hậu quả của sự gia tăng dân số.</a:t>
            </a:r>
          </a:p>
        </p:txBody>
      </p:sp>
      <p:sp>
        <p:nvSpPr>
          <p:cNvPr id="9" name="Rectangle 8">
            <a:extLst>
              <a:ext uri="{FF2B5EF4-FFF2-40B4-BE49-F238E27FC236}">
                <a16:creationId xmlns="" xmlns:a16="http://schemas.microsoft.com/office/drawing/2014/main" id="{E5845705-48E9-4B6F-9393-61E84912B0EA}"/>
              </a:ext>
            </a:extLst>
          </p:cNvPr>
          <p:cNvSpPr/>
          <p:nvPr/>
        </p:nvSpPr>
        <p:spPr>
          <a:xfrm>
            <a:off x="816574" y="1352233"/>
            <a:ext cx="10828618" cy="646331"/>
          </a:xfrm>
          <a:prstGeom prst="rect">
            <a:avLst/>
          </a:prstGeom>
        </p:spPr>
        <p:txBody>
          <a:bodyPr wrap="square">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indent="360363" algn="just"/>
            <a:r>
              <a:rPr lang="en-US" sz="3600" dirty="0">
                <a:latin typeface="Times New Roman" pitchFamily="18" charset="0"/>
                <a:cs typeface="Times New Roman" pitchFamily="18" charset="0"/>
              </a:rPr>
              <a:t>- Cho biết dân số tăng nhanh dẫn tới những hậu quả gì ?</a:t>
            </a:r>
          </a:p>
        </p:txBody>
      </p:sp>
      <p:sp>
        <p:nvSpPr>
          <p:cNvPr id="16" name="Cloud 15">
            <a:extLst>
              <a:ext uri="{FF2B5EF4-FFF2-40B4-BE49-F238E27FC236}">
                <a16:creationId xmlns="" xmlns:a16="http://schemas.microsoft.com/office/drawing/2014/main" id="{DF2A9A24-9D63-4E7B-B3E2-EA90BAB76916}"/>
              </a:ext>
            </a:extLst>
          </p:cNvPr>
          <p:cNvSpPr/>
          <p:nvPr/>
        </p:nvSpPr>
        <p:spPr>
          <a:xfrm>
            <a:off x="4197890" y="2215167"/>
            <a:ext cx="5537200" cy="358032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 Box 4">
            <a:extLst>
              <a:ext uri="{FF2B5EF4-FFF2-40B4-BE49-F238E27FC236}">
                <a16:creationId xmlns="" xmlns:a16="http://schemas.microsoft.com/office/drawing/2014/main" id="{3546443C-4F5A-4123-88B1-2F4E53E3A63C}"/>
              </a:ext>
            </a:extLst>
          </p:cNvPr>
          <p:cNvSpPr txBox="1">
            <a:spLocks noChangeArrowheads="1"/>
          </p:cNvSpPr>
          <p:nvPr/>
        </p:nvSpPr>
        <p:spPr bwMode="auto">
          <a:xfrm>
            <a:off x="4957255" y="3154905"/>
            <a:ext cx="4018470" cy="1754326"/>
          </a:xfrm>
          <a:prstGeom prst="rect">
            <a:avLst/>
          </a:prstGeom>
          <a:noFill/>
          <a:ln w="9525">
            <a:noFill/>
            <a:miter lim="800000"/>
            <a:headEnd/>
            <a:tailEnd/>
          </a:ln>
        </p:spPr>
        <p:txBody>
          <a:bodyPr wrap="square">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spcBef>
                <a:spcPct val="50000"/>
              </a:spcBef>
            </a:pPr>
            <a:r>
              <a:rPr lang="en-US" sz="3200" b="1" i="1" dirty="0">
                <a:solidFill>
                  <a:srgbClr val="FF0000"/>
                </a:solidFill>
                <a:latin typeface="Times New Roman" pitchFamily="18" charset="0"/>
              </a:rPr>
              <a:t>    </a:t>
            </a:r>
            <a:r>
              <a:rPr lang="en-US" sz="3600" b="1" i="1" dirty="0">
                <a:solidFill>
                  <a:srgbClr val="FF0000"/>
                </a:solidFill>
                <a:latin typeface="Times New Roman" pitchFamily="18" charset="0"/>
              </a:rPr>
              <a:t>Thảo luận nhóm và ghi kết quả vào phiếu học tập</a:t>
            </a:r>
          </a:p>
        </p:txBody>
      </p:sp>
    </p:spTree>
    <p:extLst>
      <p:ext uri="{BB962C8B-B14F-4D97-AF65-F5344CB8AC3E}">
        <p14:creationId xmlns:p14="http://schemas.microsoft.com/office/powerpoint/2010/main" val="1410490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heod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7" y="114300"/>
            <a:ext cx="4157662" cy="2804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descr="ty-le-that-nghiep-quy-ii-da-giam-1.jpg"/>
          <p:cNvPicPr>
            <a:picLocks noChangeAspect="1"/>
          </p:cNvPicPr>
          <p:nvPr/>
        </p:nvPicPr>
        <p:blipFill>
          <a:blip r:embed="rId3"/>
          <a:stretch>
            <a:fillRect/>
          </a:stretch>
        </p:blipFill>
        <p:spPr>
          <a:xfrm>
            <a:off x="6192328" y="3029944"/>
            <a:ext cx="4095748" cy="30251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 xmlns:a16="http://schemas.microsoft.com/office/drawing/2014/main" id="{A8925629-9154-485A-B064-935219F3E6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8337" y="3029944"/>
            <a:ext cx="4157662" cy="30812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8A83104F-4190-4157-A115-97C489C38F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9829" y="67300"/>
            <a:ext cx="4095746" cy="28220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 xmlns:a16="http://schemas.microsoft.com/office/drawing/2014/main" id="{15C4F5D4-85D5-4097-9DF5-E5980B0DD9FD}"/>
              </a:ext>
            </a:extLst>
          </p:cNvPr>
          <p:cNvSpPr txBox="1">
            <a:spLocks noChangeArrowheads="1"/>
          </p:cNvSpPr>
          <p:nvPr/>
        </p:nvSpPr>
        <p:spPr bwMode="auto">
          <a:xfrm>
            <a:off x="192657" y="6299926"/>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Ảnh hưởng tới chất lượng cuộc sống, kinh tế, xã hội</a:t>
            </a:r>
          </a:p>
        </p:txBody>
      </p:sp>
    </p:spTree>
    <p:extLst>
      <p:ext uri="{BB962C8B-B14F-4D97-AF65-F5344CB8AC3E}">
        <p14:creationId xmlns:p14="http://schemas.microsoft.com/office/powerpoint/2010/main" val="3980969479"/>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t-doan-van-nghi-luan-xa-hoi-ngan-ve-viec-vut-rac-bua-bai.jpg"/>
          <p:cNvPicPr>
            <a:picLocks noChangeAspect="1"/>
          </p:cNvPicPr>
          <p:nvPr/>
        </p:nvPicPr>
        <p:blipFill>
          <a:blip r:embed="rId2"/>
          <a:stretch>
            <a:fillRect/>
          </a:stretch>
        </p:blipFill>
        <p:spPr>
          <a:xfrm>
            <a:off x="1014413" y="3274046"/>
            <a:ext cx="4545241" cy="2776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anh-3-1508198469178.jpg">
            <a:extLst>
              <a:ext uri="{FF2B5EF4-FFF2-40B4-BE49-F238E27FC236}">
                <a16:creationId xmlns="" xmlns:a16="http://schemas.microsoft.com/office/drawing/2014/main" id="{C0A44D80-C156-4CF2-BCAC-4EAB17E03D57}"/>
              </a:ext>
            </a:extLst>
          </p:cNvPr>
          <p:cNvPicPr>
            <a:picLocks noChangeAspect="1"/>
          </p:cNvPicPr>
          <p:nvPr/>
        </p:nvPicPr>
        <p:blipFill>
          <a:blip r:embed="rId3" cstate="print"/>
          <a:stretch>
            <a:fillRect/>
          </a:stretch>
        </p:blipFill>
        <p:spPr>
          <a:xfrm>
            <a:off x="1196689" y="2"/>
            <a:ext cx="4418965" cy="31912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4">
            <a:extLst>
              <a:ext uri="{FF2B5EF4-FFF2-40B4-BE49-F238E27FC236}">
                <a16:creationId xmlns="" xmlns:a16="http://schemas.microsoft.com/office/drawing/2014/main" id="{D31332A4-B7B3-4D62-A7D5-794226923D78}"/>
              </a:ext>
            </a:extLst>
          </p:cNvPr>
          <p:cNvSpPr txBox="1">
            <a:spLocks noChangeArrowheads="1"/>
          </p:cNvSpPr>
          <p:nvPr/>
        </p:nvSpPr>
        <p:spPr bwMode="auto">
          <a:xfrm>
            <a:off x="43457" y="6216170"/>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Tài nguyên thiên nhiên bị cạn kiệt, ô nhiễm môi trường</a:t>
            </a:r>
          </a:p>
        </p:txBody>
      </p:sp>
      <p:pic>
        <p:nvPicPr>
          <p:cNvPr id="1026" name="Picture 2" descr="Cạn kiệt tài nguyên: Nguy cơ rất gần">
            <a:extLst>
              <a:ext uri="{FF2B5EF4-FFF2-40B4-BE49-F238E27FC236}">
                <a16:creationId xmlns="" xmlns:a16="http://schemas.microsoft.com/office/drawing/2014/main" id="{A1A49BDC-13DC-42FE-9D1F-37E0D2D04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654" y="1"/>
            <a:ext cx="4372459" cy="32126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48C1618-F7D3-4E0D-B624-B3DBE2652B43}"/>
              </a:ext>
            </a:extLst>
          </p:cNvPr>
          <p:cNvPicPr>
            <a:picLocks noChangeAspect="1"/>
          </p:cNvPicPr>
          <p:nvPr/>
        </p:nvPicPr>
        <p:blipFill>
          <a:blip r:embed="rId5"/>
          <a:stretch>
            <a:fillRect/>
          </a:stretch>
        </p:blipFill>
        <p:spPr>
          <a:xfrm>
            <a:off x="5671654" y="3155326"/>
            <a:ext cx="4372459" cy="3014026"/>
          </a:xfrm>
          <a:prstGeom prst="rect">
            <a:avLst/>
          </a:prstGeom>
        </p:spPr>
      </p:pic>
    </p:spTree>
    <p:extLst>
      <p:ext uri="{BB962C8B-B14F-4D97-AF65-F5344CB8AC3E}">
        <p14:creationId xmlns:p14="http://schemas.microsoft.com/office/powerpoint/2010/main" val="140388974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2" name="vong quay"/>
          <p:cNvGrpSpPr>
            <a:grpSpLocks/>
          </p:cNvGrpSpPr>
          <p:nvPr/>
        </p:nvGrpSpPr>
        <p:grpSpPr bwMode="auto">
          <a:xfrm>
            <a:off x="5892801" y="1216025"/>
            <a:ext cx="3783013" cy="3778250"/>
            <a:chOff x="5425622" y="292790"/>
            <a:chExt cx="5834378" cy="5828280"/>
          </a:xfrm>
        </p:grpSpPr>
        <p:pic>
          <p:nvPicPr>
            <p:cNvPr id="3997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Box 8"/>
            <p:cNvSpPr txBox="1">
              <a:spLocks noChangeArrowheads="1"/>
            </p:cNvSpPr>
            <p:nvPr/>
          </p:nvSpPr>
          <p:spPr bwMode="auto">
            <a:xfrm rot="-6650339">
              <a:off x="6674685" y="1251479"/>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30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75" name="TextBox 9"/>
            <p:cNvSpPr txBox="1">
              <a:spLocks noChangeArrowheads="1"/>
            </p:cNvSpPr>
            <p:nvPr/>
          </p:nvSpPr>
          <p:spPr bwMode="auto">
            <a:xfrm rot="-9367408">
              <a:off x="5742638" y="2167066"/>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40</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9976" name="TextBox 10"/>
            <p:cNvSpPr txBox="1">
              <a:spLocks noChangeArrowheads="1"/>
            </p:cNvSpPr>
            <p:nvPr/>
          </p:nvSpPr>
          <p:spPr bwMode="auto">
            <a:xfrm rot="-4009724">
              <a:off x="8020995" y="1248554"/>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20</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9977" name="TextBox 11"/>
            <p:cNvSpPr txBox="1">
              <a:spLocks noChangeArrowheads="1"/>
            </p:cNvSpPr>
            <p:nvPr/>
          </p:nvSpPr>
          <p:spPr bwMode="auto">
            <a:xfrm rot="-1444915">
              <a:off x="8917980" y="2171669"/>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10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78" name="TextBox 16"/>
            <p:cNvSpPr txBox="1">
              <a:spLocks noChangeArrowheads="1"/>
            </p:cNvSpPr>
            <p:nvPr/>
          </p:nvSpPr>
          <p:spPr bwMode="auto">
            <a:xfrm rot="9501114">
              <a:off x="5697322" y="3506858"/>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50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79" name="TextBox 18"/>
            <p:cNvSpPr txBox="1">
              <a:spLocks noChangeArrowheads="1"/>
            </p:cNvSpPr>
            <p:nvPr/>
          </p:nvSpPr>
          <p:spPr bwMode="auto">
            <a:xfrm rot="6703311">
              <a:off x="6660977" y="4475190"/>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60</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9980" name="TextBox 19"/>
            <p:cNvSpPr txBox="1">
              <a:spLocks noChangeArrowheads="1"/>
            </p:cNvSpPr>
            <p:nvPr/>
          </p:nvSpPr>
          <p:spPr bwMode="auto">
            <a:xfrm rot="3829829">
              <a:off x="8019635" y="4482429"/>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70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81" name="TextBox 20"/>
            <p:cNvSpPr txBox="1">
              <a:spLocks noChangeArrowheads="1"/>
            </p:cNvSpPr>
            <p:nvPr/>
          </p:nvSpPr>
          <p:spPr bwMode="auto">
            <a:xfrm rot="1321648">
              <a:off x="8940448" y="3538367"/>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80</a:t>
              </a:r>
              <a:endParaRPr lang="vi-VN" altLang="en-US" sz="2400" b="1">
                <a:solidFill>
                  <a:srgbClr val="FFFFFF"/>
                </a:solidFill>
                <a:latin typeface="Tahoma" panose="020B0604030504040204" pitchFamily="34" charset="0"/>
                <a:cs typeface="Tahoma" panose="020B0604030504040204" pitchFamily="34" charset="0"/>
              </a:endParaRPr>
            </a:p>
          </p:txBody>
        </p:sp>
      </p:grpSp>
      <p:sp>
        <p:nvSpPr>
          <p:cNvPr id="23" name="Isosceles Triangle 2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5" name="quay dung"/>
          <p:cNvSpPr/>
          <p:nvPr/>
        </p:nvSpPr>
        <p:spPr>
          <a:xfrm>
            <a:off x="8489950" y="5265739"/>
            <a:ext cx="2027238" cy="63658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2166938" y="249713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90888" y="249713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4414838" y="249713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168525" y="3657600"/>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829827" y="92858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39946" name="Picture 4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66926" y="1490663"/>
            <a:ext cx="3714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46489" y="1762126"/>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3351" y="1366838"/>
            <a:ext cx="3714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858375" y="1216026"/>
            <a:ext cx="5349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58050" y="2655889"/>
            <a:ext cx="1016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rcRect/>
          <a:stretch>
            <a:fillRect/>
          </a:stretch>
        </p:blipFill>
        <p:spPr bwMode="auto">
          <a:xfrm>
            <a:off x="8809038" y="-520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32" name="Isosceles Triangle 31"/>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33" name="Isosceles Triangle 3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34" name="Isosceles Triangle 33"/>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Isosceles Triangle 41"/>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3" name="Isosceles Triangle 4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8" name="Isosceles Triangle 47"/>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7" name="Isosceles Triangle 56"/>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8" name="Isosceles Triangle 57"/>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9" name="Isosceles Triangle 58"/>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60" name="Isosceles Triangle 59"/>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61" name="Isosceles Triangle 60"/>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4" name="Heart 23">
            <a:hlinkClick r:id="rId14" action="ppaction://hlinksldjump"/>
          </p:cNvPr>
          <p:cNvSpPr/>
          <p:nvPr/>
        </p:nvSpPr>
        <p:spPr>
          <a:xfrm rot="5400000">
            <a:off x="10037764" y="2797176"/>
            <a:ext cx="587375"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Tree>
    <p:extLst>
      <p:ext uri="{BB962C8B-B14F-4D97-AF65-F5344CB8AC3E}">
        <p14:creationId xmlns:p14="http://schemas.microsoft.com/office/powerpoint/2010/main" val="417815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8"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nh%20vien%20qua%20tai[1]">
            <a:extLst>
              <a:ext uri="{FF2B5EF4-FFF2-40B4-BE49-F238E27FC236}">
                <a16:creationId xmlns="" xmlns:a16="http://schemas.microsoft.com/office/drawing/2014/main" id="{8F133C68-29AE-4AC0-905E-4162B1887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89855"/>
            <a:ext cx="5445442" cy="4479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2CAAD049-9629-41A3-9217-07EE56403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7921" y="189856"/>
            <a:ext cx="5383529" cy="4479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 xmlns:a16="http://schemas.microsoft.com/office/drawing/2014/main" id="{C526E131-86EB-4C07-8F82-863F8C2FFA68}"/>
              </a:ext>
            </a:extLst>
          </p:cNvPr>
          <p:cNvSpPr txBox="1">
            <a:spLocks noChangeArrowheads="1"/>
          </p:cNvSpPr>
          <p:nvPr/>
        </p:nvSpPr>
        <p:spPr bwMode="auto">
          <a:xfrm>
            <a:off x="96328" y="5272419"/>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Khó khăn trong y tế: Bệnh viện quá tải, thiếu giường bệnh, thiết bị y tế,….</a:t>
            </a:r>
          </a:p>
        </p:txBody>
      </p:sp>
    </p:spTree>
    <p:extLst>
      <p:ext uri="{BB962C8B-B14F-4D97-AF65-F5344CB8AC3E}">
        <p14:creationId xmlns:p14="http://schemas.microsoft.com/office/powerpoint/2010/main" val="138725800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450" y="264160"/>
            <a:ext cx="5920859" cy="5432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5178" y="253998"/>
            <a:ext cx="5924582" cy="5432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 xmlns:a16="http://schemas.microsoft.com/office/drawing/2014/main" id="{BDE9F30B-FFD6-4C85-9E15-5A4FC53E9C2D}"/>
              </a:ext>
            </a:extLst>
          </p:cNvPr>
          <p:cNvSpPr txBox="1">
            <a:spLocks noChangeArrowheads="1"/>
          </p:cNvSpPr>
          <p:nvPr/>
        </p:nvSpPr>
        <p:spPr bwMode="auto">
          <a:xfrm>
            <a:off x="135637" y="6303802"/>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Khó khăn trong giáo dục</a:t>
            </a:r>
          </a:p>
        </p:txBody>
      </p:sp>
    </p:spTree>
    <p:extLst>
      <p:ext uri="{BB962C8B-B14F-4D97-AF65-F5344CB8AC3E}">
        <p14:creationId xmlns:p14="http://schemas.microsoft.com/office/powerpoint/2010/main" val="227809704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 xmlns:a16="http://schemas.microsoft.com/office/drawing/2014/main" id="{AF3DDE7A-BE92-48D4-81C0-CC164B12458A}"/>
              </a:ext>
            </a:extLst>
          </p:cNvPr>
          <p:cNvSpPr txBox="1">
            <a:spLocks noChangeArrowheads="1"/>
          </p:cNvSpPr>
          <p:nvPr/>
        </p:nvSpPr>
        <p:spPr bwMode="auto">
          <a:xfrm>
            <a:off x="130567" y="5628641"/>
            <a:ext cx="11862874" cy="98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algn="ctr"/>
            <a:r>
              <a:rPr lang="en-US" dirty="0">
                <a:solidFill>
                  <a:schemeClr val="tx1"/>
                </a:solidFill>
                <a:cs typeface="Times New Roman" pitchFamily="18" charset="0"/>
              </a:rPr>
              <a:t>Là một trong những nguyên nhân gây quá tải trong </a:t>
            </a:r>
            <a:r>
              <a:rPr lang="en-US" dirty="0" err="1">
                <a:solidFill>
                  <a:schemeClr val="tx1"/>
                </a:solidFill>
                <a:cs typeface="Times New Roman" pitchFamily="18" charset="0"/>
              </a:rPr>
              <a:t>giao</a:t>
            </a:r>
            <a:r>
              <a:rPr lang="en-US" dirty="0">
                <a:solidFill>
                  <a:schemeClr val="tx1"/>
                </a:solidFill>
                <a:cs typeface="Times New Roman" pitchFamily="18" charset="0"/>
              </a:rPr>
              <a:t> </a:t>
            </a:r>
            <a:r>
              <a:rPr lang="en-US" dirty="0" err="1">
                <a:solidFill>
                  <a:schemeClr val="tx1"/>
                </a:solidFill>
                <a:cs typeface="Times New Roman" pitchFamily="18" charset="0"/>
              </a:rPr>
              <a:t>thông</a:t>
            </a:r>
            <a:r>
              <a:rPr lang="en-US" dirty="0">
                <a:solidFill>
                  <a:schemeClr val="tx1"/>
                </a:solidFill>
                <a:cs typeface="Times New Roman" pitchFamily="18" charset="0"/>
              </a:rPr>
              <a:t>, gây ùn tắc, tai nạn giao thông</a:t>
            </a:r>
          </a:p>
        </p:txBody>
      </p:sp>
      <p:pic>
        <p:nvPicPr>
          <p:cNvPr id="5" name="Picture 1">
            <a:extLst>
              <a:ext uri="{FF2B5EF4-FFF2-40B4-BE49-F238E27FC236}">
                <a16:creationId xmlns="" xmlns:a16="http://schemas.microsoft.com/office/drawing/2014/main" id="{99CF031D-0C4E-465C-9A19-3088187A5F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49" y="50800"/>
            <a:ext cx="4965943" cy="27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NGT">
            <a:extLst>
              <a:ext uri="{FF2B5EF4-FFF2-40B4-BE49-F238E27FC236}">
                <a16:creationId xmlns="" xmlns:a16="http://schemas.microsoft.com/office/drawing/2014/main" id="{5B7FA610-518E-47D5-91C9-51E47E89C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617" y="50800"/>
            <a:ext cx="4776721" cy="2714998"/>
          </a:xfrm>
          <a:prstGeom prst="rect">
            <a:avLst/>
          </a:prstGeom>
          <a:noFill/>
          <a:ln w="57150" cmpd="thinThick">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h1-cb601">
            <a:extLst>
              <a:ext uri="{FF2B5EF4-FFF2-40B4-BE49-F238E27FC236}">
                <a16:creationId xmlns="" xmlns:a16="http://schemas.microsoft.com/office/drawing/2014/main" id="{4FEAD4C1-0C82-4713-9F3F-98BE50C866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46"/>
          <a:stretch/>
        </p:blipFill>
        <p:spPr bwMode="auto">
          <a:xfrm>
            <a:off x="5924619" y="2801561"/>
            <a:ext cx="4776720" cy="2827080"/>
          </a:xfrm>
          <a:prstGeom prst="rect">
            <a:avLst/>
          </a:prstGeom>
          <a:noFill/>
          <a:ln w="57150" cmpd="thinThick">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 xmlns:a16="http://schemas.microsoft.com/office/drawing/2014/main" id="{9A5DF1C0-61E8-4E9C-B949-8B615F20FC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249" y="2801561"/>
            <a:ext cx="4965942" cy="28270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94605"/>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9"/>
          <p:cNvSpPr txBox="1">
            <a:spLocks noChangeArrowheads="1"/>
          </p:cNvSpPr>
          <p:nvPr/>
        </p:nvSpPr>
        <p:spPr bwMode="auto">
          <a:xfrm>
            <a:off x="101600" y="1512187"/>
            <a:ext cx="1524000" cy="4524315"/>
          </a:xfrm>
          <a:prstGeom prst="rect">
            <a:avLst/>
          </a:prstGeom>
          <a:noFill/>
          <a:ln w="28575">
            <a:solidFill>
              <a:srgbClr val="0000FF"/>
            </a:solidFill>
            <a:miter lim="800000"/>
            <a:headEnd/>
            <a:tailEnd/>
          </a:ln>
        </p:spPr>
        <p:txBody>
          <a:bodyPr>
            <a:spAutoFit/>
          </a:bodyPr>
          <a:lstStyle/>
          <a:p>
            <a:pPr>
              <a:spcBef>
                <a:spcPct val="50000"/>
              </a:spcBef>
            </a:pP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Hậu</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quả</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của</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việc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gia</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tăng</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dân</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số</a:t>
            </a:r>
            <a:r>
              <a:rPr lang="en-US" sz="3600" b="1" dirty="0">
                <a:solidFill>
                  <a:srgbClr val="008000"/>
                </a:solidFill>
                <a:latin typeface="Times New Roman" pitchFamily="18" charset="0"/>
                <a:cs typeface="Times New Roman" pitchFamily="18" charset="0"/>
              </a:rPr>
              <a:t>.</a:t>
            </a:r>
          </a:p>
        </p:txBody>
      </p:sp>
      <p:sp>
        <p:nvSpPr>
          <p:cNvPr id="59396" name="Text Box 8"/>
          <p:cNvSpPr txBox="1">
            <a:spLocks noChangeArrowheads="1"/>
          </p:cNvSpPr>
          <p:nvPr/>
        </p:nvSpPr>
        <p:spPr bwMode="auto">
          <a:xfrm>
            <a:off x="2624667" y="1239588"/>
            <a:ext cx="9262533" cy="1077218"/>
          </a:xfrm>
          <a:prstGeom prst="rect">
            <a:avLst/>
          </a:prstGeom>
          <a:noFill/>
          <a:ln w="28575">
            <a:solidFill>
              <a:srgbClr val="FF0000"/>
            </a:solidFill>
            <a:miter lim="800000"/>
            <a:headEnd/>
            <a:tailEnd/>
          </a:ln>
        </p:spPr>
        <p:txBody>
          <a:bodyPr>
            <a:spAutoFit/>
          </a:bodyPr>
          <a:lstStyle/>
          <a:p>
            <a:r>
              <a:rPr lang="en-US" sz="3200" dirty="0" err="1">
                <a:solidFill>
                  <a:srgbClr val="0000FF"/>
                </a:solidFill>
                <a:latin typeface="Times New Roman" pitchFamily="18" charset="0"/>
                <a:cs typeface="Times New Roman" pitchFamily="18" charset="0"/>
              </a:rPr>
              <a:t>Thiếu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ăn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thiếu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mặc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thiếu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nhà</a:t>
            </a:r>
            <a:r>
              <a:rPr lang="en-US" sz="3200" dirty="0">
                <a:solidFill>
                  <a:srgbClr val="0000FF"/>
                </a:solidFill>
                <a:latin typeface="Times New Roman" pitchFamily="18" charset="0"/>
                <a:cs typeface="Times New Roman" pitchFamily="18" charset="0"/>
              </a:rPr>
              <a:t> ở </a:t>
            </a:r>
            <a:r>
              <a:rPr lang="en-US" sz="3200" dirty="0" err="1">
                <a:solidFill>
                  <a:srgbClr val="0000FF"/>
                </a:solidFill>
                <a:latin typeface="Times New Roman" pitchFamily="18" charset="0"/>
                <a:cs typeface="Times New Roman" pitchFamily="18" charset="0"/>
              </a:rPr>
              <a:t>dẫn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đến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cuộc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sống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nghèo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đói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khổ</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cực</a:t>
            </a:r>
            <a:r>
              <a:rPr lang="en-US" sz="3200" dirty="0">
                <a:solidFill>
                  <a:srgbClr val="0000FF"/>
                </a:solidFill>
                <a:latin typeface="Times New Roman" pitchFamily="18" charset="0"/>
                <a:cs typeface="Times New Roman" pitchFamily="18" charset="0"/>
              </a:rPr>
              <a:t>, …</a:t>
            </a:r>
          </a:p>
        </p:txBody>
      </p:sp>
      <p:sp>
        <p:nvSpPr>
          <p:cNvPr id="59398" name="Text Box 11"/>
          <p:cNvSpPr txBox="1">
            <a:spLocks noChangeArrowheads="1"/>
          </p:cNvSpPr>
          <p:nvPr/>
        </p:nvSpPr>
        <p:spPr bwMode="auto">
          <a:xfrm>
            <a:off x="2641600" y="2511378"/>
            <a:ext cx="9245600" cy="1569660"/>
          </a:xfrm>
          <a:prstGeom prst="rect">
            <a:avLst/>
          </a:prstGeom>
          <a:noFill/>
          <a:ln w="28575">
            <a:solidFill>
              <a:srgbClr val="FF0000"/>
            </a:solidFill>
            <a:miter lim="800000"/>
            <a:headEnd/>
            <a:tailEnd/>
          </a:ln>
        </p:spPr>
        <p:txBody>
          <a:bodyPr>
            <a:spAutoFit/>
          </a:bodyPr>
          <a:lstStyle/>
          <a:p>
            <a:r>
              <a:rPr lang="en-US" sz="3200" dirty="0" err="1">
                <a:solidFill>
                  <a:srgbClr val="0000FF"/>
                </a:solidFill>
                <a:latin typeface="Times New Roman" pitchFamily="18" charset="0"/>
                <a:cs typeface="Times New Roman" pitchFamily="18" charset="0"/>
              </a:rPr>
              <a:t>Quá</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tải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đường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xá</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trường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học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bệnh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viện</a:t>
            </a:r>
            <a:r>
              <a:rPr lang="en-US" sz="3200" dirty="0">
                <a:solidFill>
                  <a:srgbClr val="0000FF"/>
                </a:solidFill>
                <a:latin typeface="Times New Roman" pitchFamily="18" charset="0"/>
                <a:cs typeface="Times New Roman" pitchFamily="18" charset="0"/>
              </a:rPr>
              <a:t>…</a:t>
            </a:r>
            <a:r>
              <a:rPr lang="en-US" sz="3200" dirty="0" err="1">
                <a:solidFill>
                  <a:srgbClr val="0000FF"/>
                </a:solidFill>
                <a:latin typeface="Times New Roman" pitchFamily="18" charset="0"/>
                <a:cs typeface="Times New Roman" pitchFamily="18" charset="0"/>
              </a:rPr>
              <a:t>không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đảm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bảo</a:t>
            </a:r>
            <a:r>
              <a:rPr lang="en-US" sz="3200" dirty="0">
                <a:solidFill>
                  <a:srgbClr val="0000FF"/>
                </a:solidFill>
                <a:latin typeface="Times New Roman" pitchFamily="18" charset="0"/>
                <a:cs typeface="Times New Roman" pitchFamily="18" charset="0"/>
              </a:rPr>
              <a:t> an </a:t>
            </a:r>
            <a:r>
              <a:rPr lang="en-US" sz="3200" dirty="0" err="1">
                <a:solidFill>
                  <a:srgbClr val="0000FF"/>
                </a:solidFill>
                <a:latin typeface="Times New Roman" pitchFamily="18" charset="0"/>
                <a:cs typeface="Times New Roman" pitchFamily="18" charset="0"/>
              </a:rPr>
              <a:t>toàn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giao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lượng</a:t>
            </a:r>
            <a:r>
              <a:rPr lang="en-US" sz="3200" dirty="0">
                <a:solidFill>
                  <a:srgbClr val="0000FF"/>
                </a:solidFill>
                <a:latin typeface="Times New Roman" pitchFamily="18" charset="0"/>
                <a:cs typeface="Times New Roman" pitchFamily="18" charset="0"/>
              </a:rPr>
              <a:t> y </a:t>
            </a:r>
            <a:r>
              <a:rPr lang="en-US" sz="3200" dirty="0" err="1">
                <a:solidFill>
                  <a:srgbClr val="0000FF"/>
                </a:solidFill>
                <a:latin typeface="Times New Roman" pitchFamily="18" charset="0"/>
                <a:cs typeface="Times New Roman" pitchFamily="18" charset="0"/>
              </a:rPr>
              <a:t>tế</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giáo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dục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đảm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bảo</a:t>
            </a:r>
            <a:r>
              <a:rPr lang="en-US" sz="3200" dirty="0">
                <a:solidFill>
                  <a:srgbClr val="0000FF"/>
                </a:solidFill>
                <a:latin typeface="Times New Roman" pitchFamily="18" charset="0"/>
                <a:cs typeface="Times New Roman" pitchFamily="18" charset="0"/>
              </a:rPr>
              <a:t>,…</a:t>
            </a:r>
          </a:p>
        </p:txBody>
      </p:sp>
      <p:sp>
        <p:nvSpPr>
          <p:cNvPr id="59400" name="Text Box 14"/>
          <p:cNvSpPr txBox="1">
            <a:spLocks noChangeArrowheads="1"/>
          </p:cNvSpPr>
          <p:nvPr/>
        </p:nvSpPr>
        <p:spPr bwMode="auto">
          <a:xfrm>
            <a:off x="2641600" y="4322764"/>
            <a:ext cx="9245600" cy="1077218"/>
          </a:xfrm>
          <a:prstGeom prst="rect">
            <a:avLst/>
          </a:prstGeom>
          <a:noFill/>
          <a:ln w="28575">
            <a:solidFill>
              <a:srgbClr val="FF0000"/>
            </a:solidFill>
            <a:miter lim="800000"/>
            <a:headEnd/>
            <a:tailEnd/>
          </a:ln>
        </p:spPr>
        <p:txBody>
          <a:bodyPr>
            <a:spAutoFit/>
          </a:bodyPr>
          <a:lstStyle/>
          <a:p>
            <a:r>
              <a:rPr lang="en-US" sz="3200" dirty="0" err="1">
                <a:solidFill>
                  <a:srgbClr val="0000FF"/>
                </a:solidFill>
                <a:latin typeface="Times New Roman" pitchFamily="18" charset="0"/>
                <a:cs typeface="Times New Roman" pitchFamily="18" charset="0"/>
              </a:rPr>
              <a:t>Khai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tài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nguyên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thiên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bữa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bãi</a:t>
            </a:r>
            <a:r>
              <a:rPr lang="en-US" sz="3200" dirty="0">
                <a:solidFill>
                  <a:srgbClr val="0000FF"/>
                </a:solidFill>
                <a:latin typeface="Times New Roman" pitchFamily="18" charset="0"/>
                <a:cs typeface="Times New Roman" pitchFamily="18" charset="0"/>
              </a:rPr>
              <a:t> -&gt; </a:t>
            </a:r>
            <a:r>
              <a:rPr lang="en-US" sz="3200" dirty="0" err="1">
                <a:solidFill>
                  <a:srgbClr val="0000FF"/>
                </a:solidFill>
                <a:latin typeface="Times New Roman" pitchFamily="18" charset="0"/>
                <a:cs typeface="Times New Roman" pitchFamily="18" charset="0"/>
              </a:rPr>
              <a:t>cạn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kiệt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tài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nguyên</a:t>
            </a:r>
            <a:r>
              <a:rPr lang="en-US" sz="3200" dirty="0">
                <a:solidFill>
                  <a:srgbClr val="0000FF"/>
                </a:solidFill>
                <a:latin typeface="Times New Roman" pitchFamily="18" charset="0"/>
                <a:cs typeface="Times New Roman" pitchFamily="18" charset="0"/>
              </a:rPr>
              <a:t> -&gt; ô </a:t>
            </a:r>
            <a:r>
              <a:rPr lang="en-US" sz="3200" dirty="0" err="1">
                <a:solidFill>
                  <a:srgbClr val="0000FF"/>
                </a:solidFill>
                <a:latin typeface="Times New Roman" pitchFamily="18" charset="0"/>
                <a:cs typeface="Times New Roman" pitchFamily="18" charset="0"/>
              </a:rPr>
              <a:t>nhiễm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môi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trường</a:t>
            </a:r>
            <a:r>
              <a:rPr lang="en-US" sz="3200" dirty="0">
                <a:solidFill>
                  <a:srgbClr val="0000FF"/>
                </a:solidFill>
                <a:latin typeface="Times New Roman" pitchFamily="18" charset="0"/>
                <a:cs typeface="Times New Roman" pitchFamily="18" charset="0"/>
              </a:rPr>
              <a:t> -&gt; </a:t>
            </a:r>
            <a:r>
              <a:rPr lang="en-US" sz="3200" dirty="0" err="1">
                <a:solidFill>
                  <a:srgbClr val="0000FF"/>
                </a:solidFill>
                <a:latin typeface="Times New Roman" pitchFamily="18" charset="0"/>
                <a:cs typeface="Times New Roman" pitchFamily="18" charset="0"/>
              </a:rPr>
              <a:t>thiên</a:t>
            </a:r>
            <a:r>
              <a:rPr lang="en-US" sz="3200" dirty="0">
                <a:solidFill>
                  <a:srgbClr val="0000FF"/>
                </a:solidFill>
                <a:latin typeface="Times New Roman" pitchFamily="18" charset="0"/>
                <a:cs typeface="Times New Roman" pitchFamily="18" charset="0"/>
              </a:rPr>
              <a:t> tai…</a:t>
            </a:r>
          </a:p>
        </p:txBody>
      </p:sp>
      <p:sp>
        <p:nvSpPr>
          <p:cNvPr id="59402" name="Text Box 11"/>
          <p:cNvSpPr txBox="1">
            <a:spLocks noChangeArrowheads="1"/>
          </p:cNvSpPr>
          <p:nvPr/>
        </p:nvSpPr>
        <p:spPr bwMode="auto">
          <a:xfrm>
            <a:off x="2544233" y="5663283"/>
            <a:ext cx="9550400" cy="1077218"/>
          </a:xfrm>
          <a:prstGeom prst="rect">
            <a:avLst/>
          </a:prstGeom>
          <a:noFill/>
          <a:ln w="28575">
            <a:solidFill>
              <a:srgbClr val="FF0000"/>
            </a:solidFill>
            <a:miter lim="800000"/>
            <a:headEnd/>
            <a:tailEnd/>
          </a:ln>
        </p:spPr>
        <p:txBody>
          <a:bodyPr>
            <a:spAutoFit/>
          </a:bodyPr>
          <a:lstStyle/>
          <a:p>
            <a:r>
              <a:rPr lang="en-US" sz="3200" dirty="0" err="1">
                <a:solidFill>
                  <a:srgbClr val="0000FF"/>
                </a:solidFill>
                <a:latin typeface="Times New Roman" pitchFamily="18" charset="0"/>
                <a:cs typeface="Times New Roman" pitchFamily="18" charset="0"/>
              </a:rPr>
              <a:t>Thiếu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việc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nghiêm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trọng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thiếu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điều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kiện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giáo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dục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quản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lí</a:t>
            </a:r>
            <a:r>
              <a:rPr lang="en-US" sz="3200" dirty="0">
                <a:solidFill>
                  <a:srgbClr val="0000FF"/>
                </a:solidFill>
                <a:latin typeface="Times New Roman" pitchFamily="18" charset="0"/>
                <a:cs typeface="Times New Roman" pitchFamily="18" charset="0"/>
              </a:rPr>
              <a:t> -&gt; </a:t>
            </a:r>
            <a:r>
              <a:rPr lang="en-US" sz="3200" dirty="0" err="1">
                <a:solidFill>
                  <a:srgbClr val="0000FF"/>
                </a:solidFill>
                <a:latin typeface="Times New Roman" pitchFamily="18" charset="0"/>
                <a:cs typeface="Times New Roman" pitchFamily="18" charset="0"/>
              </a:rPr>
              <a:t>mất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tự</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xã</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hội</a:t>
            </a:r>
            <a:r>
              <a:rPr lang="en-US" sz="3200" dirty="0">
                <a:solidFill>
                  <a:srgbClr val="0000FF"/>
                </a:solidFill>
                <a:latin typeface="Times New Roman" pitchFamily="18" charset="0"/>
                <a:cs typeface="Times New Roman" pitchFamily="18" charset="0"/>
              </a:rPr>
              <a:t>, …</a:t>
            </a:r>
          </a:p>
        </p:txBody>
      </p:sp>
      <p:sp>
        <p:nvSpPr>
          <p:cNvPr id="47118" name="Line 14"/>
          <p:cNvSpPr>
            <a:spLocks noChangeShapeType="1"/>
          </p:cNvSpPr>
          <p:nvPr/>
        </p:nvSpPr>
        <p:spPr bwMode="auto">
          <a:xfrm flipV="1">
            <a:off x="1621368" y="2362200"/>
            <a:ext cx="918633" cy="1600200"/>
          </a:xfrm>
          <a:prstGeom prst="line">
            <a:avLst/>
          </a:prstGeom>
          <a:noFill/>
          <a:ln w="28575">
            <a:solidFill>
              <a:srgbClr val="800000"/>
            </a:solidFill>
            <a:round/>
            <a:headEnd/>
            <a:tailEnd type="triangle" w="med" len="med"/>
          </a:ln>
        </p:spPr>
        <p:txBody>
          <a:bodyPr/>
          <a:lstStyle/>
          <a:p>
            <a:endParaRPr lang="en-US"/>
          </a:p>
        </p:txBody>
      </p:sp>
      <p:sp>
        <p:nvSpPr>
          <p:cNvPr id="47119" name="Line 15"/>
          <p:cNvSpPr>
            <a:spLocks noChangeShapeType="1"/>
          </p:cNvSpPr>
          <p:nvPr/>
        </p:nvSpPr>
        <p:spPr bwMode="auto">
          <a:xfrm>
            <a:off x="1621368" y="3962400"/>
            <a:ext cx="1020233" cy="0"/>
          </a:xfrm>
          <a:prstGeom prst="line">
            <a:avLst/>
          </a:prstGeom>
          <a:noFill/>
          <a:ln w="28575">
            <a:solidFill>
              <a:srgbClr val="800000"/>
            </a:solidFill>
            <a:round/>
            <a:headEnd/>
            <a:tailEnd type="triangle" w="med" len="med"/>
          </a:ln>
        </p:spPr>
        <p:txBody>
          <a:bodyPr/>
          <a:lstStyle/>
          <a:p>
            <a:endParaRPr lang="en-US"/>
          </a:p>
        </p:txBody>
      </p:sp>
      <p:sp>
        <p:nvSpPr>
          <p:cNvPr id="47120" name="Line 16"/>
          <p:cNvSpPr>
            <a:spLocks noChangeShapeType="1"/>
          </p:cNvSpPr>
          <p:nvPr/>
        </p:nvSpPr>
        <p:spPr bwMode="auto">
          <a:xfrm>
            <a:off x="1621368" y="3962400"/>
            <a:ext cx="1020233" cy="1066800"/>
          </a:xfrm>
          <a:prstGeom prst="line">
            <a:avLst/>
          </a:prstGeom>
          <a:noFill/>
          <a:ln w="28575">
            <a:solidFill>
              <a:srgbClr val="800000"/>
            </a:solidFill>
            <a:round/>
            <a:headEnd/>
            <a:tailEnd type="triangle" w="med" len="med"/>
          </a:ln>
        </p:spPr>
        <p:txBody>
          <a:bodyPr/>
          <a:lstStyle/>
          <a:p>
            <a:endParaRPr lang="en-US"/>
          </a:p>
        </p:txBody>
      </p:sp>
      <p:sp>
        <p:nvSpPr>
          <p:cNvPr id="47121" name="Line 17"/>
          <p:cNvSpPr>
            <a:spLocks noChangeShapeType="1"/>
          </p:cNvSpPr>
          <p:nvPr/>
        </p:nvSpPr>
        <p:spPr bwMode="auto">
          <a:xfrm>
            <a:off x="1625600" y="3962400"/>
            <a:ext cx="914400" cy="2286000"/>
          </a:xfrm>
          <a:prstGeom prst="line">
            <a:avLst/>
          </a:prstGeom>
          <a:noFill/>
          <a:ln w="28575">
            <a:solidFill>
              <a:srgbClr val="800000"/>
            </a:solidFill>
            <a:round/>
            <a:headEnd/>
            <a:tailEnd type="triangle" w="med" len="med"/>
          </a:ln>
        </p:spPr>
        <p:txBody>
          <a:bodyPr/>
          <a:lstStyle/>
          <a:p>
            <a:endParaRPr lang="en-US"/>
          </a:p>
        </p:txBody>
      </p:sp>
      <p:sp>
        <p:nvSpPr>
          <p:cNvPr id="13" name="Text Box 14">
            <a:extLst>
              <a:ext uri="{FF2B5EF4-FFF2-40B4-BE49-F238E27FC236}">
                <a16:creationId xmlns="" xmlns:a16="http://schemas.microsoft.com/office/drawing/2014/main" id="{F38434CD-514F-48D3-B0C2-8F7186972359}"/>
              </a:ext>
            </a:extLst>
          </p:cNvPr>
          <p:cNvSpPr txBox="1">
            <a:spLocks noChangeArrowheads="1"/>
          </p:cNvSpPr>
          <p:nvPr/>
        </p:nvSpPr>
        <p:spPr bwMode="auto">
          <a:xfrm>
            <a:off x="4146997" y="115659"/>
            <a:ext cx="5138671" cy="928962"/>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vi-VN" sz="5400" b="1" dirty="0" smtClean="0">
                <a:solidFill>
                  <a:srgbClr val="FF3300"/>
                </a:solidFill>
                <a:latin typeface="Times New Roman" panose="02020603050405020304" pitchFamily="18" charset="0"/>
                <a:cs typeface="Times New Roman" panose="02020603050405020304" pitchFamily="18" charset="0"/>
              </a:rPr>
              <a:t>Kết luận</a:t>
            </a:r>
            <a:endParaRPr lang="en-US" sz="5400" b="1" dirty="0">
              <a:solidFill>
                <a:srgbClr val="FF33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8"/>
                                        </p:tgtEl>
                                        <p:attrNameLst>
                                          <p:attrName>style.visibility</p:attrName>
                                        </p:attrNameLst>
                                      </p:cBhvr>
                                      <p:to>
                                        <p:strVal val="visible"/>
                                      </p:to>
                                    </p:set>
                                    <p:anim calcmode="lin" valueType="num">
                                      <p:cBhvr additive="base">
                                        <p:cTn id="7" dur="500" fill="hold"/>
                                        <p:tgtEl>
                                          <p:spTgt spid="47118"/>
                                        </p:tgtEl>
                                        <p:attrNameLst>
                                          <p:attrName>ppt_x</p:attrName>
                                        </p:attrNameLst>
                                      </p:cBhvr>
                                      <p:tavLst>
                                        <p:tav tm="0">
                                          <p:val>
                                            <p:strVal val="#ppt_x"/>
                                          </p:val>
                                        </p:tav>
                                        <p:tav tm="100000">
                                          <p:val>
                                            <p:strVal val="#ppt_x"/>
                                          </p:val>
                                        </p:tav>
                                      </p:tavLst>
                                    </p:anim>
                                    <p:anim calcmode="lin" valueType="num">
                                      <p:cBhvr additive="base">
                                        <p:cTn id="8" dur="500" fill="hold"/>
                                        <p:tgtEl>
                                          <p:spTgt spid="47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59396"/>
                                        </p:tgtEl>
                                        <p:attrNameLst>
                                          <p:attrName>style.visibility</p:attrName>
                                        </p:attrNameLst>
                                      </p:cBhvr>
                                      <p:to>
                                        <p:strVal val="visible"/>
                                      </p:to>
                                    </p:set>
                                    <p:anim calcmode="discrete" valueType="clr">
                                      <p:cBhvr override="childStyle">
                                        <p:cTn id="12" dur="80"/>
                                        <p:tgtEl>
                                          <p:spTgt spid="593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9396"/>
                                        </p:tgtEl>
                                        <p:attrNameLst>
                                          <p:attrName>fillcolor</p:attrName>
                                        </p:attrNameLst>
                                      </p:cBhvr>
                                      <p:tavLst>
                                        <p:tav tm="0">
                                          <p:val>
                                            <p:clrVal>
                                              <a:schemeClr val="accent2"/>
                                            </p:clrVal>
                                          </p:val>
                                        </p:tav>
                                        <p:tav tm="50000">
                                          <p:val>
                                            <p:clrVal>
                                              <a:schemeClr val="hlink"/>
                                            </p:clrVal>
                                          </p:val>
                                        </p:tav>
                                      </p:tavLst>
                                    </p:anim>
                                    <p:set>
                                      <p:cBhvr>
                                        <p:cTn id="14" dur="80"/>
                                        <p:tgtEl>
                                          <p:spTgt spid="5939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19"/>
                                        </p:tgtEl>
                                        <p:attrNameLst>
                                          <p:attrName>style.visibility</p:attrName>
                                        </p:attrNameLst>
                                      </p:cBhvr>
                                      <p:to>
                                        <p:strVal val="visible"/>
                                      </p:to>
                                    </p:set>
                                    <p:anim calcmode="lin" valueType="num">
                                      <p:cBhvr additive="base">
                                        <p:cTn id="19" dur="500" fill="hold"/>
                                        <p:tgtEl>
                                          <p:spTgt spid="47119"/>
                                        </p:tgtEl>
                                        <p:attrNameLst>
                                          <p:attrName>ppt_x</p:attrName>
                                        </p:attrNameLst>
                                      </p:cBhvr>
                                      <p:tavLst>
                                        <p:tav tm="0">
                                          <p:val>
                                            <p:strVal val="#ppt_x"/>
                                          </p:val>
                                        </p:tav>
                                        <p:tav tm="100000">
                                          <p:val>
                                            <p:strVal val="#ppt_x"/>
                                          </p:val>
                                        </p:tav>
                                      </p:tavLst>
                                    </p:anim>
                                    <p:anim calcmode="lin" valueType="num">
                                      <p:cBhvr additive="base">
                                        <p:cTn id="20" dur="500" fill="hold"/>
                                        <p:tgtEl>
                                          <p:spTgt spid="47119"/>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59398"/>
                                        </p:tgtEl>
                                        <p:attrNameLst>
                                          <p:attrName>style.visibility</p:attrName>
                                        </p:attrNameLst>
                                      </p:cBhvr>
                                      <p:to>
                                        <p:strVal val="visible"/>
                                      </p:to>
                                    </p:set>
                                    <p:anim calcmode="discrete" valueType="clr">
                                      <p:cBhvr override="childStyle">
                                        <p:cTn id="24" dur="80"/>
                                        <p:tgtEl>
                                          <p:spTgt spid="5939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9398"/>
                                        </p:tgtEl>
                                        <p:attrNameLst>
                                          <p:attrName>fillcolor</p:attrName>
                                        </p:attrNameLst>
                                      </p:cBhvr>
                                      <p:tavLst>
                                        <p:tav tm="0">
                                          <p:val>
                                            <p:clrVal>
                                              <a:schemeClr val="accent2"/>
                                            </p:clrVal>
                                          </p:val>
                                        </p:tav>
                                        <p:tav tm="50000">
                                          <p:val>
                                            <p:clrVal>
                                              <a:schemeClr val="hlink"/>
                                            </p:clrVal>
                                          </p:val>
                                        </p:tav>
                                      </p:tavLst>
                                    </p:anim>
                                    <p:set>
                                      <p:cBhvr>
                                        <p:cTn id="26" dur="80"/>
                                        <p:tgtEl>
                                          <p:spTgt spid="59398"/>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120"/>
                                        </p:tgtEl>
                                        <p:attrNameLst>
                                          <p:attrName>style.visibility</p:attrName>
                                        </p:attrNameLst>
                                      </p:cBhvr>
                                      <p:to>
                                        <p:strVal val="visible"/>
                                      </p:to>
                                    </p:set>
                                    <p:anim calcmode="lin" valueType="num">
                                      <p:cBhvr additive="base">
                                        <p:cTn id="31" dur="500" fill="hold"/>
                                        <p:tgtEl>
                                          <p:spTgt spid="47120"/>
                                        </p:tgtEl>
                                        <p:attrNameLst>
                                          <p:attrName>ppt_x</p:attrName>
                                        </p:attrNameLst>
                                      </p:cBhvr>
                                      <p:tavLst>
                                        <p:tav tm="0">
                                          <p:val>
                                            <p:strVal val="#ppt_x"/>
                                          </p:val>
                                        </p:tav>
                                        <p:tav tm="100000">
                                          <p:val>
                                            <p:strVal val="#ppt_x"/>
                                          </p:val>
                                        </p:tav>
                                      </p:tavLst>
                                    </p:anim>
                                    <p:anim calcmode="lin" valueType="num">
                                      <p:cBhvr additive="base">
                                        <p:cTn id="32" dur="500" fill="hold"/>
                                        <p:tgtEl>
                                          <p:spTgt spid="4712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5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59400"/>
                                        </p:tgtEl>
                                        <p:attrNameLst>
                                          <p:attrName>style.visibility</p:attrName>
                                        </p:attrNameLst>
                                      </p:cBhvr>
                                      <p:to>
                                        <p:strVal val="visible"/>
                                      </p:to>
                                    </p:set>
                                    <p:anim calcmode="discrete" valueType="clr">
                                      <p:cBhvr override="childStyle">
                                        <p:cTn id="36" dur="80"/>
                                        <p:tgtEl>
                                          <p:spTgt spid="59400"/>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59400"/>
                                        </p:tgtEl>
                                        <p:attrNameLst>
                                          <p:attrName>fillcolor</p:attrName>
                                        </p:attrNameLst>
                                      </p:cBhvr>
                                      <p:tavLst>
                                        <p:tav tm="0">
                                          <p:val>
                                            <p:clrVal>
                                              <a:schemeClr val="accent2"/>
                                            </p:clrVal>
                                          </p:val>
                                        </p:tav>
                                        <p:tav tm="50000">
                                          <p:val>
                                            <p:clrVal>
                                              <a:schemeClr val="hlink"/>
                                            </p:clrVal>
                                          </p:val>
                                        </p:tav>
                                      </p:tavLst>
                                    </p:anim>
                                    <p:set>
                                      <p:cBhvr>
                                        <p:cTn id="38" dur="80"/>
                                        <p:tgtEl>
                                          <p:spTgt spid="59400"/>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7121"/>
                                        </p:tgtEl>
                                        <p:attrNameLst>
                                          <p:attrName>style.visibility</p:attrName>
                                        </p:attrNameLst>
                                      </p:cBhvr>
                                      <p:to>
                                        <p:strVal val="visible"/>
                                      </p:to>
                                    </p:set>
                                    <p:anim calcmode="lin" valueType="num">
                                      <p:cBhvr additive="base">
                                        <p:cTn id="43" dur="500" fill="hold"/>
                                        <p:tgtEl>
                                          <p:spTgt spid="47121"/>
                                        </p:tgtEl>
                                        <p:attrNameLst>
                                          <p:attrName>ppt_x</p:attrName>
                                        </p:attrNameLst>
                                      </p:cBhvr>
                                      <p:tavLst>
                                        <p:tav tm="0">
                                          <p:val>
                                            <p:strVal val="#ppt_x"/>
                                          </p:val>
                                        </p:tav>
                                        <p:tav tm="100000">
                                          <p:val>
                                            <p:strVal val="#ppt_x"/>
                                          </p:val>
                                        </p:tav>
                                      </p:tavLst>
                                    </p:anim>
                                    <p:anim calcmode="lin" valueType="num">
                                      <p:cBhvr additive="base">
                                        <p:cTn id="44" dur="500" fill="hold"/>
                                        <p:tgtEl>
                                          <p:spTgt spid="47121"/>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50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59402"/>
                                        </p:tgtEl>
                                        <p:attrNameLst>
                                          <p:attrName>style.visibility</p:attrName>
                                        </p:attrNameLst>
                                      </p:cBhvr>
                                      <p:to>
                                        <p:strVal val="visible"/>
                                      </p:to>
                                    </p:set>
                                    <p:anim calcmode="discrete" valueType="clr">
                                      <p:cBhvr override="childStyle">
                                        <p:cTn id="48" dur="80"/>
                                        <p:tgtEl>
                                          <p:spTgt spid="59402"/>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59402"/>
                                        </p:tgtEl>
                                        <p:attrNameLst>
                                          <p:attrName>fillcolor</p:attrName>
                                        </p:attrNameLst>
                                      </p:cBhvr>
                                      <p:tavLst>
                                        <p:tav tm="0">
                                          <p:val>
                                            <p:clrVal>
                                              <a:schemeClr val="accent2"/>
                                            </p:clrVal>
                                          </p:val>
                                        </p:tav>
                                        <p:tav tm="50000">
                                          <p:val>
                                            <p:clrVal>
                                              <a:schemeClr val="hlink"/>
                                            </p:clrVal>
                                          </p:val>
                                        </p:tav>
                                      </p:tavLst>
                                    </p:anim>
                                    <p:set>
                                      <p:cBhvr>
                                        <p:cTn id="50" dur="80"/>
                                        <p:tgtEl>
                                          <p:spTgt spid="594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p:bldP spid="59398" grpId="0" animBg="1"/>
      <p:bldP spid="59400" grpId="0" animBg="1"/>
      <p:bldP spid="59402" grpId="0" animBg="1"/>
      <p:bldP spid="47118" grpId="0" animBg="1"/>
      <p:bldP spid="47119" grpId="0" animBg="1"/>
      <p:bldP spid="47120" grpId="0" animBg="1"/>
      <p:bldP spid="471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EE52F04-677C-4FEA-AF48-566C3467B4F9}"/>
              </a:ext>
            </a:extLst>
          </p:cNvPr>
          <p:cNvPicPr>
            <a:picLocks noChangeAspect="1"/>
          </p:cNvPicPr>
          <p:nvPr/>
        </p:nvPicPr>
        <p:blipFill>
          <a:blip r:embed="rId2"/>
          <a:stretch>
            <a:fillRect/>
          </a:stretch>
        </p:blipFill>
        <p:spPr>
          <a:xfrm>
            <a:off x="0" y="0"/>
            <a:ext cx="12191999" cy="6858000"/>
          </a:xfrm>
          <a:prstGeom prst="rect">
            <a:avLst/>
          </a:prstGeom>
        </p:spPr>
      </p:pic>
      <p:sp>
        <p:nvSpPr>
          <p:cNvPr id="10" name="Hình Chữ nhật 3">
            <a:extLst>
              <a:ext uri="{FF2B5EF4-FFF2-40B4-BE49-F238E27FC236}">
                <a16:creationId xmlns="" xmlns:a16="http://schemas.microsoft.com/office/drawing/2014/main" id="{EF2D64EC-F1DB-4986-9E64-6F283826F622}"/>
              </a:ext>
            </a:extLst>
          </p:cNvPr>
          <p:cNvSpPr>
            <a:spLocks noChangeArrowheads="1"/>
          </p:cNvSpPr>
          <p:nvPr/>
        </p:nvSpPr>
        <p:spPr bwMode="auto">
          <a:xfrm>
            <a:off x="566670" y="2440751"/>
            <a:ext cx="11114468" cy="14465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r>
              <a:rPr lang="en-US" altLang="vi-VN" sz="4400" b="1" dirty="0">
                <a:solidFill>
                  <a:schemeClr val="tx2">
                    <a:lumMod val="75000"/>
                  </a:schemeClr>
                </a:solidFill>
                <a:latin typeface="Times New Roman" pitchFamily="18" charset="0"/>
                <a:cs typeface="Times New Roman" pitchFamily="18" charset="0"/>
              </a:rPr>
              <a:t>Để hạn chế sự tăng nhanh dân số, Nhà nước ta đã có những biện pháp gì?</a:t>
            </a:r>
          </a:p>
        </p:txBody>
      </p:sp>
      <p:pic>
        <p:nvPicPr>
          <p:cNvPr id="1026"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225" y="4497720"/>
            <a:ext cx="2390774" cy="236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1838"/>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ải xuống.png"/>
          <p:cNvPicPr>
            <a:picLocks noChangeAspect="1"/>
          </p:cNvPicPr>
          <p:nvPr/>
        </p:nvPicPr>
        <p:blipFill>
          <a:blip r:embed="rId2"/>
          <a:stretch>
            <a:fillRect/>
          </a:stretch>
        </p:blipFill>
        <p:spPr>
          <a:xfrm>
            <a:off x="3949382" y="444341"/>
            <a:ext cx="3348354" cy="309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unnamed.jpg"/>
          <p:cNvPicPr>
            <a:picLocks noChangeAspect="1"/>
          </p:cNvPicPr>
          <p:nvPr/>
        </p:nvPicPr>
        <p:blipFill>
          <a:blip r:embed="rId3"/>
          <a:srcRect t="9446" b="7075"/>
          <a:stretch>
            <a:fillRect/>
          </a:stretch>
        </p:blipFill>
        <p:spPr>
          <a:xfrm>
            <a:off x="3698241" y="3810000"/>
            <a:ext cx="8159032" cy="27201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images (1).jfif"/>
          <p:cNvPicPr>
            <a:picLocks noChangeAspect="1"/>
          </p:cNvPicPr>
          <p:nvPr/>
        </p:nvPicPr>
        <p:blipFill>
          <a:blip r:embed="rId4"/>
          <a:stretch>
            <a:fillRect/>
          </a:stretch>
        </p:blipFill>
        <p:spPr>
          <a:xfrm>
            <a:off x="7777757" y="444341"/>
            <a:ext cx="3013309" cy="309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5" name="Group 51"/>
          <p:cNvGraphicFramePr>
            <a:graphicFrameLocks noGrp="1"/>
          </p:cNvGraphicFramePr>
          <p:nvPr>
            <p:extLst>
              <p:ext uri="{D42A27DB-BD31-4B8C-83A1-F6EECF244321}">
                <p14:modId xmlns:p14="http://schemas.microsoft.com/office/powerpoint/2010/main" val="3648016204"/>
              </p:ext>
            </p:extLst>
          </p:nvPr>
        </p:nvGraphicFramePr>
        <p:xfrm>
          <a:off x="332780" y="1201579"/>
          <a:ext cx="2885440" cy="4213383"/>
        </p:xfrm>
        <a:graphic>
          <a:graphicData uri="http://schemas.openxmlformats.org/drawingml/2006/table">
            <a:tbl>
              <a:tblPr/>
              <a:tblGrid>
                <a:gridCol w="2885440">
                  <a:extLst>
                    <a:ext uri="{9D8B030D-6E8A-4147-A177-3AD203B41FA5}">
                      <a16:colId xmlns="" xmlns:a16="http://schemas.microsoft.com/office/drawing/2014/main" val="20000"/>
                    </a:ext>
                  </a:extLst>
                </a:gridCol>
              </a:tblGrid>
              <a:tr h="421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Biện pháp giải quyết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Kế hoạch hóa gia đình. Nâng cao dân trí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Phát triển kinh tế, nâng cao đời sống nhân dân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633118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94891" y="5134251"/>
            <a:ext cx="12097109" cy="61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r>
              <a:rPr lang="en-US" sz="3200" dirty="0">
                <a:solidFill>
                  <a:schemeClr val="tx1"/>
                </a:solidFill>
                <a:cs typeface="Times New Roman" pitchFamily="18" charset="0"/>
              </a:rPr>
              <a:t>Nêu sự giống và khác nhau của 2 bức ảnh?</a:t>
            </a:r>
            <a:endParaRPr lang="en-US" sz="3200" dirty="0">
              <a:solidFill>
                <a:schemeClr val="tx1"/>
              </a:solidFill>
              <a:latin typeface=".VnTime" pitchFamily="34" charset="0"/>
            </a:endParaRPr>
          </a:p>
        </p:txBody>
      </p:sp>
      <p:pic>
        <p:nvPicPr>
          <p:cNvPr id="3" name="Picture 2" descr="Xay-dung-hanh-phuc-gia-dinh-P-2.png"/>
          <p:cNvPicPr>
            <a:picLocks noChangeAspect="1"/>
          </p:cNvPicPr>
          <p:nvPr/>
        </p:nvPicPr>
        <p:blipFill>
          <a:blip r:embed="rId2"/>
          <a:stretch>
            <a:fillRect/>
          </a:stretch>
        </p:blipFill>
        <p:spPr>
          <a:xfrm>
            <a:off x="271223" y="477520"/>
            <a:ext cx="5824777" cy="4517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lang_sieu_de.JPG.jpg"/>
          <p:cNvPicPr>
            <a:picLocks noChangeAspect="1"/>
          </p:cNvPicPr>
          <p:nvPr/>
        </p:nvPicPr>
        <p:blipFill>
          <a:blip r:embed="rId3"/>
          <a:stretch>
            <a:fillRect/>
          </a:stretch>
        </p:blipFill>
        <p:spPr>
          <a:xfrm>
            <a:off x="6297585" y="477520"/>
            <a:ext cx="5671709" cy="4517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 xmlns:a16="http://schemas.microsoft.com/office/drawing/2014/main" id="{1C7209EB-EA08-4394-AEBB-2062B4ED167D}"/>
              </a:ext>
            </a:extLst>
          </p:cNvPr>
          <p:cNvSpPr/>
          <p:nvPr/>
        </p:nvSpPr>
        <p:spPr>
          <a:xfrm>
            <a:off x="390616" y="585925"/>
            <a:ext cx="408373" cy="390617"/>
          </a:xfrm>
          <a:prstGeom prst="rect">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b="1" dirty="0">
                <a:solidFill>
                  <a:schemeClr val="tx1"/>
                </a:solidFill>
                <a:latin typeface="+mj-lt"/>
              </a:rPr>
              <a:t>1</a:t>
            </a:r>
          </a:p>
        </p:txBody>
      </p:sp>
      <p:sp>
        <p:nvSpPr>
          <p:cNvPr id="7" name="Rectangle 6">
            <a:extLst>
              <a:ext uri="{FF2B5EF4-FFF2-40B4-BE49-F238E27FC236}">
                <a16:creationId xmlns="" xmlns:a16="http://schemas.microsoft.com/office/drawing/2014/main" id="{1353FD20-DEB5-49F0-BB90-7AFAB621638C}"/>
              </a:ext>
            </a:extLst>
          </p:cNvPr>
          <p:cNvSpPr/>
          <p:nvPr/>
        </p:nvSpPr>
        <p:spPr>
          <a:xfrm>
            <a:off x="6400798" y="585925"/>
            <a:ext cx="408373" cy="390617"/>
          </a:xfrm>
          <a:prstGeom prst="rect">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b="1" dirty="0">
                <a:solidFill>
                  <a:schemeClr val="tx1"/>
                </a:solidFill>
                <a:latin typeface="+mj-lt"/>
              </a:rPr>
              <a:t>2</a:t>
            </a:r>
          </a:p>
        </p:txBody>
      </p:sp>
    </p:spTree>
    <p:extLst>
      <p:ext uri="{BB962C8B-B14F-4D97-AF65-F5344CB8AC3E}">
        <p14:creationId xmlns:p14="http://schemas.microsoft.com/office/powerpoint/2010/main" val="2633118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1 (40)">
            <a:extLst>
              <a:ext uri="{FF2B5EF4-FFF2-40B4-BE49-F238E27FC236}">
                <a16:creationId xmlns="" xmlns:a16="http://schemas.microsoft.com/office/drawing/2014/main" id="{B89A7F74-1EB8-4037-8279-DA5AE87EA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
            <a:ext cx="8429625"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7" descr="007">
            <a:extLst>
              <a:ext uri="{FF2B5EF4-FFF2-40B4-BE49-F238E27FC236}">
                <a16:creationId xmlns="" xmlns:a16="http://schemas.microsoft.com/office/drawing/2014/main" id="{FBEAB11D-905A-4DFF-8FB4-E60FB274AF0A}"/>
              </a:ext>
            </a:extLst>
          </p:cNvPr>
          <p:cNvPicPr>
            <a:picLocks noChangeAspect="1" noChangeArrowheads="1" noCrop="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rot="11649331" flipV="1">
            <a:off x="3742902" y="5587517"/>
            <a:ext cx="905213" cy="6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zeichen9">
            <a:extLst>
              <a:ext uri="{FF2B5EF4-FFF2-40B4-BE49-F238E27FC236}">
                <a16:creationId xmlns="" xmlns:a16="http://schemas.microsoft.com/office/drawing/2014/main" id="{746E7A37-E821-489F-8BF0-08B72697F3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0"/>
            <a:ext cx="134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1">
            <a:extLst>
              <a:ext uri="{FF2B5EF4-FFF2-40B4-BE49-F238E27FC236}">
                <a16:creationId xmlns="" xmlns:a16="http://schemas.microsoft.com/office/drawing/2014/main" id="{9BA6DE72-FE4B-4AC8-9D22-C0289280BFD6}"/>
              </a:ext>
            </a:extLst>
          </p:cNvPr>
          <p:cNvGrpSpPr>
            <a:grpSpLocks/>
          </p:cNvGrpSpPr>
          <p:nvPr/>
        </p:nvGrpSpPr>
        <p:grpSpPr bwMode="auto">
          <a:xfrm>
            <a:off x="3469640" y="308432"/>
            <a:ext cx="6324600" cy="1066800"/>
            <a:chOff x="960" y="96"/>
            <a:chExt cx="3984" cy="672"/>
          </a:xfrm>
        </p:grpSpPr>
        <p:sp>
          <p:nvSpPr>
            <p:cNvPr id="10254" name="AutoShape 62">
              <a:extLst>
                <a:ext uri="{FF2B5EF4-FFF2-40B4-BE49-F238E27FC236}">
                  <a16:creationId xmlns="" xmlns:a16="http://schemas.microsoft.com/office/drawing/2014/main" id="{62DCF13F-4CD0-445A-8993-F735109CB0B4}"/>
                </a:ext>
              </a:extLst>
            </p:cNvPr>
            <p:cNvSpPr>
              <a:spLocks noChangeArrowheads="1"/>
            </p:cNvSpPr>
            <p:nvPr/>
          </p:nvSpPr>
          <p:spPr bwMode="auto">
            <a:xfrm>
              <a:off x="1680" y="144"/>
              <a:ext cx="336" cy="528"/>
            </a:xfrm>
            <a:prstGeom prst="flowChartProcess">
              <a:avLst/>
            </a:prstGeom>
            <a:gradFill rotWithShape="1">
              <a:gsLst>
                <a:gs pos="0">
                  <a:srgbClr val="FFFF00"/>
                </a:gs>
                <a:gs pos="100000">
                  <a:srgbClr val="F4102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Ò</a:t>
              </a:r>
            </a:p>
          </p:txBody>
        </p:sp>
        <p:sp>
          <p:nvSpPr>
            <p:cNvPr id="10255" name="AutoShape 63">
              <a:extLst>
                <a:ext uri="{FF2B5EF4-FFF2-40B4-BE49-F238E27FC236}">
                  <a16:creationId xmlns="" xmlns:a16="http://schemas.microsoft.com/office/drawing/2014/main" id="{8CB6FBBF-BB24-418B-8A9D-D3425D120680}"/>
                </a:ext>
              </a:extLst>
            </p:cNvPr>
            <p:cNvSpPr>
              <a:spLocks noChangeArrowheads="1"/>
            </p:cNvSpPr>
            <p:nvPr/>
          </p:nvSpPr>
          <p:spPr bwMode="auto">
            <a:xfrm>
              <a:off x="960" y="96"/>
              <a:ext cx="336" cy="528"/>
            </a:xfrm>
            <a:prstGeom prst="flowChartProcess">
              <a:avLst/>
            </a:prstGeom>
            <a:gradFill rotWithShape="1">
              <a:gsLst>
                <a:gs pos="0">
                  <a:srgbClr val="F41020"/>
                </a:gs>
                <a:gs pos="100000">
                  <a:srgbClr val="FFFF0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T</a:t>
              </a:r>
            </a:p>
          </p:txBody>
        </p:sp>
        <p:sp>
          <p:nvSpPr>
            <p:cNvPr id="10256" name="AutoShape 64">
              <a:extLst>
                <a:ext uri="{FF2B5EF4-FFF2-40B4-BE49-F238E27FC236}">
                  <a16:creationId xmlns="" xmlns:a16="http://schemas.microsoft.com/office/drawing/2014/main" id="{CAE9ABE5-159A-400B-8C14-62AEB47EE9A1}"/>
                </a:ext>
              </a:extLst>
            </p:cNvPr>
            <p:cNvSpPr>
              <a:spLocks noChangeArrowheads="1"/>
            </p:cNvSpPr>
            <p:nvPr/>
          </p:nvSpPr>
          <p:spPr bwMode="auto">
            <a:xfrm>
              <a:off x="1296" y="192"/>
              <a:ext cx="336" cy="528"/>
            </a:xfrm>
            <a:prstGeom prst="flowChartProcess">
              <a:avLst/>
            </a:prstGeom>
            <a:gradFill rotWithShape="1">
              <a:gsLst>
                <a:gs pos="0">
                  <a:srgbClr val="F41020"/>
                </a:gs>
                <a:gs pos="100000">
                  <a:srgbClr val="FFFF00"/>
                </a:gs>
              </a:gsLst>
              <a:path path="rect">
                <a:fillToRect r="100000" b="10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R</a:t>
              </a:r>
            </a:p>
          </p:txBody>
        </p:sp>
        <p:sp>
          <p:nvSpPr>
            <p:cNvPr id="10257" name="AutoShape 65">
              <a:extLst>
                <a:ext uri="{FF2B5EF4-FFF2-40B4-BE49-F238E27FC236}">
                  <a16:creationId xmlns="" xmlns:a16="http://schemas.microsoft.com/office/drawing/2014/main" id="{E6E73FC6-B796-48FB-A485-594804005AE5}"/>
                </a:ext>
              </a:extLst>
            </p:cNvPr>
            <p:cNvSpPr>
              <a:spLocks noChangeArrowheads="1"/>
            </p:cNvSpPr>
            <p:nvPr/>
          </p:nvSpPr>
          <p:spPr bwMode="auto">
            <a:xfrm>
              <a:off x="2016" y="192"/>
              <a:ext cx="336" cy="528"/>
            </a:xfrm>
            <a:prstGeom prst="flowChartProcess">
              <a:avLst/>
            </a:prstGeom>
            <a:gradFill rotWithShape="1">
              <a:gsLst>
                <a:gs pos="0">
                  <a:srgbClr val="0000FF"/>
                </a:gs>
                <a:gs pos="100000">
                  <a:srgbClr val="FFFF00"/>
                </a:gs>
              </a:gsLst>
              <a:lin ang="189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0000FF"/>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C</a:t>
              </a:r>
            </a:p>
          </p:txBody>
        </p:sp>
        <p:sp>
          <p:nvSpPr>
            <p:cNvPr id="10258" name="AutoShape 66">
              <a:extLst>
                <a:ext uri="{FF2B5EF4-FFF2-40B4-BE49-F238E27FC236}">
                  <a16:creationId xmlns="" xmlns:a16="http://schemas.microsoft.com/office/drawing/2014/main" id="{506CE3F1-3890-4172-A637-2FD42891639D}"/>
                </a:ext>
              </a:extLst>
            </p:cNvPr>
            <p:cNvSpPr>
              <a:spLocks noChangeArrowheads="1"/>
            </p:cNvSpPr>
            <p:nvPr/>
          </p:nvSpPr>
          <p:spPr bwMode="auto">
            <a:xfrm>
              <a:off x="2400" y="96"/>
              <a:ext cx="336" cy="528"/>
            </a:xfrm>
            <a:prstGeom prst="flowChartProcess">
              <a:avLst/>
            </a:prstGeom>
            <a:gradFill rotWithShape="1">
              <a:gsLst>
                <a:gs pos="0">
                  <a:srgbClr val="FFFF00"/>
                </a:gs>
                <a:gs pos="100000">
                  <a:srgbClr val="0000FF"/>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H</a:t>
              </a:r>
            </a:p>
          </p:txBody>
        </p:sp>
        <p:sp>
          <p:nvSpPr>
            <p:cNvPr id="10259" name="AutoShape 67">
              <a:extLst>
                <a:ext uri="{FF2B5EF4-FFF2-40B4-BE49-F238E27FC236}">
                  <a16:creationId xmlns="" xmlns:a16="http://schemas.microsoft.com/office/drawing/2014/main" id="{15418D6A-7AA6-43E1-9027-B1E7EE3056D6}"/>
                </a:ext>
              </a:extLst>
            </p:cNvPr>
            <p:cNvSpPr>
              <a:spLocks noChangeArrowheads="1"/>
            </p:cNvSpPr>
            <p:nvPr/>
          </p:nvSpPr>
          <p:spPr bwMode="auto">
            <a:xfrm>
              <a:off x="2736" y="192"/>
              <a:ext cx="336" cy="528"/>
            </a:xfrm>
            <a:prstGeom prst="flowChartProcess">
              <a:avLst/>
            </a:prstGeom>
            <a:gradFill rotWithShape="1">
              <a:gsLst>
                <a:gs pos="0">
                  <a:srgbClr val="0000FF"/>
                </a:gs>
                <a:gs pos="100000">
                  <a:srgbClr val="FFFF00"/>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contourClr>
                <a:srgbClr val="0000FF"/>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Ơ</a:t>
              </a:r>
            </a:p>
          </p:txBody>
        </p:sp>
        <p:sp>
          <p:nvSpPr>
            <p:cNvPr id="10260" name="AutoShape 68">
              <a:extLst>
                <a:ext uri="{FF2B5EF4-FFF2-40B4-BE49-F238E27FC236}">
                  <a16:creationId xmlns="" xmlns:a16="http://schemas.microsoft.com/office/drawing/2014/main" id="{E1214091-64E7-4686-8642-427F262B8D95}"/>
                </a:ext>
              </a:extLst>
            </p:cNvPr>
            <p:cNvSpPr>
              <a:spLocks noChangeArrowheads="1"/>
            </p:cNvSpPr>
            <p:nvPr/>
          </p:nvSpPr>
          <p:spPr bwMode="auto">
            <a:xfrm>
              <a:off x="3120" y="96"/>
              <a:ext cx="336" cy="528"/>
            </a:xfrm>
            <a:prstGeom prst="flowChartProcess">
              <a:avLst/>
            </a:prstGeom>
            <a:gradFill rotWithShape="1">
              <a:gsLst>
                <a:gs pos="0">
                  <a:srgbClr val="FFFF00"/>
                </a:gs>
                <a:gs pos="100000">
                  <a:srgbClr val="0000FF"/>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I</a:t>
              </a:r>
            </a:p>
          </p:txBody>
        </p:sp>
        <p:sp>
          <p:nvSpPr>
            <p:cNvPr id="10261" name="AutoShape 69">
              <a:extLst>
                <a:ext uri="{FF2B5EF4-FFF2-40B4-BE49-F238E27FC236}">
                  <a16:creationId xmlns="" xmlns:a16="http://schemas.microsoft.com/office/drawing/2014/main" id="{7A917677-1655-41D5-AFB4-469687BEB46D}"/>
                </a:ext>
              </a:extLst>
            </p:cNvPr>
            <p:cNvSpPr>
              <a:spLocks noChangeArrowheads="1"/>
            </p:cNvSpPr>
            <p:nvPr/>
          </p:nvSpPr>
          <p:spPr bwMode="auto">
            <a:xfrm>
              <a:off x="3456" y="192"/>
              <a:ext cx="336" cy="528"/>
            </a:xfrm>
            <a:prstGeom prst="flowChartProcess">
              <a:avLst/>
            </a:prstGeom>
            <a:gradFill rotWithShape="1">
              <a:gsLst>
                <a:gs pos="0">
                  <a:srgbClr val="F41020"/>
                </a:gs>
                <a:gs pos="100000">
                  <a:srgbClr val="0000FF"/>
                </a:gs>
              </a:gsLst>
              <a:lin ang="189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Ô</a:t>
              </a:r>
            </a:p>
          </p:txBody>
        </p:sp>
        <p:sp>
          <p:nvSpPr>
            <p:cNvPr id="10262" name="AutoShape 70">
              <a:extLst>
                <a:ext uri="{FF2B5EF4-FFF2-40B4-BE49-F238E27FC236}">
                  <a16:creationId xmlns="" xmlns:a16="http://schemas.microsoft.com/office/drawing/2014/main" id="{10861ACF-4D27-455C-96A9-4592F1C44245}"/>
                </a:ext>
              </a:extLst>
            </p:cNvPr>
            <p:cNvSpPr>
              <a:spLocks noChangeArrowheads="1"/>
            </p:cNvSpPr>
            <p:nvPr/>
          </p:nvSpPr>
          <p:spPr bwMode="auto">
            <a:xfrm>
              <a:off x="3888" y="144"/>
              <a:ext cx="336" cy="528"/>
            </a:xfrm>
            <a:prstGeom prst="flowChartProcess">
              <a:avLst/>
            </a:prstGeom>
            <a:gradFill rotWithShape="1">
              <a:gsLst>
                <a:gs pos="0">
                  <a:srgbClr val="F41020"/>
                </a:gs>
                <a:gs pos="100000">
                  <a:srgbClr val="FFFF00"/>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C</a:t>
              </a:r>
            </a:p>
          </p:txBody>
        </p:sp>
        <p:sp>
          <p:nvSpPr>
            <p:cNvPr id="10263" name="AutoShape 71">
              <a:extLst>
                <a:ext uri="{FF2B5EF4-FFF2-40B4-BE49-F238E27FC236}">
                  <a16:creationId xmlns="" xmlns:a16="http://schemas.microsoft.com/office/drawing/2014/main" id="{776A3F75-D02A-4A8E-8721-A8DCB4E3CD95}"/>
                </a:ext>
              </a:extLst>
            </p:cNvPr>
            <p:cNvSpPr>
              <a:spLocks noChangeArrowheads="1"/>
            </p:cNvSpPr>
            <p:nvPr/>
          </p:nvSpPr>
          <p:spPr bwMode="auto">
            <a:xfrm>
              <a:off x="4224" y="240"/>
              <a:ext cx="336" cy="528"/>
            </a:xfrm>
            <a:prstGeom prst="flowChartProcess">
              <a:avLst/>
            </a:prstGeom>
            <a:gradFill rotWithShape="1">
              <a:gsLst>
                <a:gs pos="0">
                  <a:srgbClr val="FFFF00"/>
                </a:gs>
                <a:gs pos="100000">
                  <a:srgbClr val="F52B39"/>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H</a:t>
              </a:r>
            </a:p>
          </p:txBody>
        </p:sp>
        <p:sp>
          <p:nvSpPr>
            <p:cNvPr id="10264" name="AutoShape 72">
              <a:extLst>
                <a:ext uri="{FF2B5EF4-FFF2-40B4-BE49-F238E27FC236}">
                  <a16:creationId xmlns="" xmlns:a16="http://schemas.microsoft.com/office/drawing/2014/main" id="{860A3F1F-03E4-4258-8439-1E239B673C5A}"/>
                </a:ext>
              </a:extLst>
            </p:cNvPr>
            <p:cNvSpPr>
              <a:spLocks noChangeArrowheads="1"/>
            </p:cNvSpPr>
            <p:nvPr/>
          </p:nvSpPr>
          <p:spPr bwMode="auto">
            <a:xfrm>
              <a:off x="4608" y="144"/>
              <a:ext cx="336" cy="528"/>
            </a:xfrm>
            <a:prstGeom prst="flowChartProcess">
              <a:avLst/>
            </a:prstGeom>
            <a:gradFill rotWithShape="1">
              <a:gsLst>
                <a:gs pos="0">
                  <a:srgbClr val="F41020"/>
                </a:gs>
                <a:gs pos="100000">
                  <a:srgbClr val="FFFF00"/>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Ữ</a:t>
              </a:r>
            </a:p>
          </p:txBody>
        </p:sp>
      </p:grpSp>
      <p:grpSp>
        <p:nvGrpSpPr>
          <p:cNvPr id="3" name="Group 73">
            <a:extLst>
              <a:ext uri="{FF2B5EF4-FFF2-40B4-BE49-F238E27FC236}">
                <a16:creationId xmlns="" xmlns:a16="http://schemas.microsoft.com/office/drawing/2014/main" id="{24CDA5EE-3455-4825-B68E-1C4E17D6E753}"/>
              </a:ext>
            </a:extLst>
          </p:cNvPr>
          <p:cNvGrpSpPr>
            <a:grpSpLocks/>
          </p:cNvGrpSpPr>
          <p:nvPr/>
        </p:nvGrpSpPr>
        <p:grpSpPr bwMode="auto">
          <a:xfrm>
            <a:off x="1828800" y="1143000"/>
            <a:ext cx="1905000" cy="1485900"/>
            <a:chOff x="336" y="720"/>
            <a:chExt cx="1200" cy="936"/>
          </a:xfrm>
        </p:grpSpPr>
        <p:pic>
          <p:nvPicPr>
            <p:cNvPr id="10252" name="Picture 7" descr="j0305493">
              <a:extLst>
                <a:ext uri="{FF2B5EF4-FFF2-40B4-BE49-F238E27FC236}">
                  <a16:creationId xmlns="" xmlns:a16="http://schemas.microsoft.com/office/drawing/2014/main" id="{3500D290-CB47-46C9-B31B-0F67D827ACE5}"/>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348" y="720"/>
              <a:ext cx="1140"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 Box 75">
              <a:extLst>
                <a:ext uri="{FF2B5EF4-FFF2-40B4-BE49-F238E27FC236}">
                  <a16:creationId xmlns="" xmlns:a16="http://schemas.microsoft.com/office/drawing/2014/main" id="{7C07BFFD-C43E-4319-9BA3-C5973463E43E}"/>
                </a:ext>
              </a:extLst>
            </p:cNvPr>
            <p:cNvSpPr txBox="1">
              <a:spLocks noChangeArrowheads="1"/>
            </p:cNvSpPr>
            <p:nvPr/>
          </p:nvSpPr>
          <p:spPr bwMode="auto">
            <a:xfrm>
              <a:off x="336" y="1104"/>
              <a:ext cx="1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800" b="1" dirty="0" err="1">
                  <a:solidFill>
                    <a:srgbClr val="7030A0"/>
                  </a:solidFill>
                  <a:latin typeface="Times New Roman" panose="02020603050405020304" pitchFamily="18" charset="0"/>
                </a:rPr>
                <a:t>Luật</a:t>
              </a:r>
              <a:r>
                <a:rPr lang="en-US" altLang="vi-VN" sz="2800" b="1" dirty="0">
                  <a:solidFill>
                    <a:srgbClr val="7030A0"/>
                  </a:solidFill>
                  <a:latin typeface="Times New Roman" panose="02020603050405020304" pitchFamily="18" charset="0"/>
                </a:rPr>
                <a:t> chơi</a:t>
              </a:r>
            </a:p>
          </p:txBody>
        </p:sp>
      </p:grpSp>
      <p:pic>
        <p:nvPicPr>
          <p:cNvPr id="10248" name="Picture 33" descr="003">
            <a:extLst>
              <a:ext uri="{FF2B5EF4-FFF2-40B4-BE49-F238E27FC236}">
                <a16:creationId xmlns="" xmlns:a16="http://schemas.microsoft.com/office/drawing/2014/main" id="{012E448E-55F4-4953-8077-FCBA9869FB7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1642174">
            <a:off x="1316038" y="11644313"/>
            <a:ext cx="91440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4" descr="001">
            <a:extLst>
              <a:ext uri="{FF2B5EF4-FFF2-40B4-BE49-F238E27FC236}">
                <a16:creationId xmlns="" xmlns:a16="http://schemas.microsoft.com/office/drawing/2014/main" id="{CDD7FAAD-2390-4B12-8579-EF5C2646CE7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1649331">
            <a:off x="-8437563" y="5715000"/>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80" descr="huou sao">
            <a:extLst>
              <a:ext uri="{FF2B5EF4-FFF2-40B4-BE49-F238E27FC236}">
                <a16:creationId xmlns="" xmlns:a16="http://schemas.microsoft.com/office/drawing/2014/main" id="{C99681F2-5F07-48A5-9E67-084524DCA2D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08566">
            <a:off x="1524000" y="2667000"/>
            <a:ext cx="23256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4" descr="S128x128P_10231">
            <a:extLst>
              <a:ext uri="{FF2B5EF4-FFF2-40B4-BE49-F238E27FC236}">
                <a16:creationId xmlns="" xmlns:a16="http://schemas.microsoft.com/office/drawing/2014/main" id="{A8D87E6B-A8EE-4C17-A9B1-E7802B32FE2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6621464"/>
            <a:ext cx="3048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a:extLst>
              <a:ext uri="{FF2B5EF4-FFF2-40B4-BE49-F238E27FC236}">
                <a16:creationId xmlns="" xmlns:a16="http://schemas.microsoft.com/office/drawing/2014/main" id="{16BFA0D6-FE47-40DF-A36D-F725B8D00399}"/>
              </a:ext>
            </a:extLst>
          </p:cNvPr>
          <p:cNvSpPr txBox="1">
            <a:spLocks noChangeArrowheads="1"/>
          </p:cNvSpPr>
          <p:nvPr/>
        </p:nvSpPr>
        <p:spPr bwMode="auto">
          <a:xfrm>
            <a:off x="3566159" y="1723784"/>
            <a:ext cx="6577965" cy="3046988"/>
          </a:xfrm>
          <a:prstGeom prst="rect">
            <a:avLst/>
          </a:prstGeom>
          <a:solidFill>
            <a:schemeClr val="accent6">
              <a:lumMod val="20000"/>
              <a:lumOff val="80000"/>
            </a:schemeClr>
          </a:solidFill>
          <a:ln w="28575" algn="ctr">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2800" dirty="0">
                <a:latin typeface="Times New Roman" panose="02020603050405020304" pitchFamily="18" charset="0"/>
              </a:rPr>
              <a:t>1. Giải 5 ô chữ hàng ngang bằng cách trả lời các câu hỏi.</a:t>
            </a:r>
          </a:p>
          <a:p>
            <a:pPr algn="just">
              <a:spcBef>
                <a:spcPct val="0"/>
              </a:spcBef>
              <a:buFontTx/>
              <a:buNone/>
            </a:pPr>
            <a:r>
              <a:rPr lang="en-US" altLang="vi-VN" sz="2800" dirty="0">
                <a:latin typeface="Times New Roman" panose="02020603050405020304" pitchFamily="18" charset="0"/>
              </a:rPr>
              <a:t>2. Phát hiện ô chữ hàng dọc.</a:t>
            </a:r>
          </a:p>
          <a:p>
            <a:pPr algn="just">
              <a:spcBef>
                <a:spcPct val="0"/>
              </a:spcBef>
              <a:buFontTx/>
              <a:buNone/>
            </a:pPr>
            <a:r>
              <a:rPr lang="en-US" altLang="vi-VN" sz="2800" i="1" dirty="0">
                <a:latin typeface="Times New Roman" panose="02020603050405020304" pitchFamily="18" charset="0"/>
              </a:rPr>
              <a:t>( Bạn nào giải được ô chữ hàng ngang được quyền mở ô chữ tiếp </a:t>
            </a:r>
            <a:r>
              <a:rPr lang="en-US" altLang="vi-VN" sz="2800" i="1" dirty="0" err="1">
                <a:latin typeface="Times New Roman" panose="02020603050405020304" pitchFamily="18" charset="0"/>
              </a:rPr>
              <a:t>theo.</a:t>
            </a:r>
            <a:r>
              <a:rPr lang="en-US" altLang="vi-VN" sz="2800" i="1" dirty="0">
                <a:latin typeface="Times New Roman" panose="02020603050405020304" pitchFamily="18" charset="0"/>
              </a:rPr>
              <a:t> Giải đúng mỗi ô chữ sẽ nhận được một phần quà)</a:t>
            </a:r>
          </a:p>
          <a:p>
            <a:pPr algn="just">
              <a:spcBef>
                <a:spcPct val="0"/>
              </a:spcBef>
              <a:buFontTx/>
              <a:buNone/>
            </a:pPr>
            <a:endParaRPr lang="en-US" altLang="vi-VN" sz="24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amond(in)">
                                      <p:cBhvr>
                                        <p:cTn id="10" dur="10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par>
                                <p:cTn id="11" presetID="8" presetClass="exit" presetSubtype="16" fill="hold" nodeType="withEffect">
                                  <p:stCondLst>
                                    <p:cond delay="0"/>
                                  </p:stCondLst>
                                  <p:childTnLst>
                                    <p:animEffect transition="out" filter="diamond(in)">
                                      <p:cBhvr>
                                        <p:cTn id="12" dur="5000"/>
                                        <p:tgtEl>
                                          <p:spTgt spid="27"/>
                                        </p:tgtEl>
                                      </p:cBhvr>
                                    </p:animEffect>
                                    <p:set>
                                      <p:cBhvr>
                                        <p:cTn id="13" dur="1" fill="hold">
                                          <p:stCondLst>
                                            <p:cond delay="4999"/>
                                          </p:stCondLst>
                                        </p:cTn>
                                        <p:tgtEl>
                                          <p:spTgt spid="2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360"/>
                                          </p:val>
                                        </p:tav>
                                        <p:tav tm="100000">
                                          <p:val>
                                            <p:fltVal val="0"/>
                                          </p:val>
                                        </p:tav>
                                      </p:tavLst>
                                    </p:anim>
                                    <p:animEffect transition="in" filter="fade">
                                      <p:cBhvr>
                                        <p:cTn id="21" dur="500"/>
                                        <p:tgtEl>
                                          <p:spTgt spid="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66564"/>
                                        </p:tgtEl>
                                        <p:attrNameLst>
                                          <p:attrName>style.visibility</p:attrName>
                                        </p:attrNameLst>
                                      </p:cBhvr>
                                      <p:to>
                                        <p:strVal val="visible"/>
                                      </p:to>
                                    </p:set>
                                    <p:anim calcmode="lin" valueType="num">
                                      <p:cBhvr>
                                        <p:cTn id="24" dur="500" fill="hold"/>
                                        <p:tgtEl>
                                          <p:spTgt spid="66564"/>
                                        </p:tgtEl>
                                        <p:attrNameLst>
                                          <p:attrName>ppt_w</p:attrName>
                                        </p:attrNameLst>
                                      </p:cBhvr>
                                      <p:tavLst>
                                        <p:tav tm="0">
                                          <p:val>
                                            <p:fltVal val="0"/>
                                          </p:val>
                                        </p:tav>
                                        <p:tav tm="100000">
                                          <p:val>
                                            <p:strVal val="#ppt_w"/>
                                          </p:val>
                                        </p:tav>
                                      </p:tavLst>
                                    </p:anim>
                                    <p:anim calcmode="lin" valueType="num">
                                      <p:cBhvr>
                                        <p:cTn id="25" dur="500" fill="hold"/>
                                        <p:tgtEl>
                                          <p:spTgt spid="66564"/>
                                        </p:tgtEl>
                                        <p:attrNameLst>
                                          <p:attrName>ppt_h</p:attrName>
                                        </p:attrNameLst>
                                      </p:cBhvr>
                                      <p:tavLst>
                                        <p:tav tm="0">
                                          <p:val>
                                            <p:fltVal val="0"/>
                                          </p:val>
                                        </p:tav>
                                        <p:tav tm="100000">
                                          <p:val>
                                            <p:strVal val="#ppt_h"/>
                                          </p:val>
                                        </p:tav>
                                      </p:tavLst>
                                    </p:anim>
                                    <p:anim calcmode="lin" valueType="num">
                                      <p:cBhvr>
                                        <p:cTn id="26" dur="500" fill="hold"/>
                                        <p:tgtEl>
                                          <p:spTgt spid="66564"/>
                                        </p:tgtEl>
                                        <p:attrNameLst>
                                          <p:attrName>style.rotation</p:attrName>
                                        </p:attrNameLst>
                                      </p:cBhvr>
                                      <p:tavLst>
                                        <p:tav tm="0">
                                          <p:val>
                                            <p:fltVal val="360"/>
                                          </p:val>
                                        </p:tav>
                                        <p:tav tm="100000">
                                          <p:val>
                                            <p:fltVal val="0"/>
                                          </p:val>
                                        </p:tav>
                                      </p:tavLst>
                                    </p:anim>
                                    <p:animEffect transition="in" filter="fade">
                                      <p:cBhvr>
                                        <p:cTn id="27" dur="500"/>
                                        <p:tgtEl>
                                          <p:spTgt spid="66564"/>
                                        </p:tgtEl>
                                      </p:cBhvr>
                                    </p:animEffect>
                                  </p:childTnLst>
                                </p:cTn>
                              </p:par>
                            </p:childTnLst>
                          </p:cTn>
                        </p:par>
                        <p:par>
                          <p:cTn id="28" fill="hold">
                            <p:stCondLst>
                              <p:cond delay="500"/>
                            </p:stCondLst>
                            <p:childTnLst>
                              <p:par>
                                <p:cTn id="29" presetID="5" presetClass="entr" presetSubtype="1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14">
            <a:extLst>
              <a:ext uri="{FF2B5EF4-FFF2-40B4-BE49-F238E27FC236}">
                <a16:creationId xmlns="" xmlns:a16="http://schemas.microsoft.com/office/drawing/2014/main" id="{FEDF620A-AA92-4AA8-80FC-EDB7497A7E4D}"/>
              </a:ext>
            </a:extLst>
          </p:cNvPr>
          <p:cNvSpPr>
            <a:spLocks noChangeArrowheads="1"/>
          </p:cNvSpPr>
          <p:nvPr/>
        </p:nvSpPr>
        <p:spPr bwMode="auto">
          <a:xfrm>
            <a:off x="5393636" y="1381797"/>
            <a:ext cx="533400" cy="508601"/>
          </a:xfrm>
          <a:prstGeom prst="ellipse">
            <a:avLst/>
          </a:prstGeom>
          <a:solidFill>
            <a:srgbClr val="FF3399"/>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dirty="0">
                <a:solidFill>
                  <a:srgbClr val="F41020"/>
                </a:solidFill>
                <a:latin typeface="Times New Roman" panose="02020603050405020304" pitchFamily="18" charset="0"/>
              </a:rPr>
              <a:t>2</a:t>
            </a:r>
          </a:p>
        </p:txBody>
      </p:sp>
      <p:sp>
        <p:nvSpPr>
          <p:cNvPr id="4099" name="Oval 15">
            <a:extLst>
              <a:ext uri="{FF2B5EF4-FFF2-40B4-BE49-F238E27FC236}">
                <a16:creationId xmlns="" xmlns:a16="http://schemas.microsoft.com/office/drawing/2014/main" id="{23EB7274-C6DE-4620-9DE5-5BF24ADBCA05}"/>
              </a:ext>
            </a:extLst>
          </p:cNvPr>
          <p:cNvSpPr>
            <a:spLocks noChangeArrowheads="1"/>
          </p:cNvSpPr>
          <p:nvPr/>
        </p:nvSpPr>
        <p:spPr bwMode="auto">
          <a:xfrm>
            <a:off x="5936507" y="810267"/>
            <a:ext cx="525462" cy="509588"/>
          </a:xfrm>
          <a:prstGeom prst="ellipse">
            <a:avLst/>
          </a:prstGeom>
          <a:solidFill>
            <a:srgbClr val="66FF33"/>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a:solidFill>
                  <a:srgbClr val="DE0000"/>
                </a:solidFill>
                <a:latin typeface="Times New Roman" panose="02020603050405020304" pitchFamily="18" charset="0"/>
              </a:rPr>
              <a:t>1</a:t>
            </a:r>
          </a:p>
        </p:txBody>
      </p:sp>
      <p:sp>
        <p:nvSpPr>
          <p:cNvPr id="55312" name="Oval 16">
            <a:extLst>
              <a:ext uri="{FF2B5EF4-FFF2-40B4-BE49-F238E27FC236}">
                <a16:creationId xmlns="" xmlns:a16="http://schemas.microsoft.com/office/drawing/2014/main" id="{47179B17-AA22-4240-BEA8-469F39ED372D}"/>
              </a:ext>
            </a:extLst>
          </p:cNvPr>
          <p:cNvSpPr>
            <a:spLocks noChangeArrowheads="1"/>
          </p:cNvSpPr>
          <p:nvPr/>
        </p:nvSpPr>
        <p:spPr bwMode="auto">
          <a:xfrm>
            <a:off x="5830888" y="1927225"/>
            <a:ext cx="512762" cy="476250"/>
          </a:xfrm>
          <a:prstGeom prst="ellipse">
            <a:avLst/>
          </a:prstGeom>
          <a:gradFill rotWithShape="1">
            <a:gsLst>
              <a:gs pos="0">
                <a:srgbClr val="FFFF00"/>
              </a:gs>
              <a:gs pos="100000">
                <a:srgbClr val="FF0000"/>
              </a:gs>
            </a:gsLst>
            <a:lin ang="5400000" scaled="1"/>
          </a:gra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a:solidFill>
                  <a:srgbClr val="F41020"/>
                </a:solidFill>
                <a:latin typeface="Times New Roman" panose="02020603050405020304" pitchFamily="18" charset="0"/>
              </a:rPr>
              <a:t>3</a:t>
            </a:r>
          </a:p>
        </p:txBody>
      </p:sp>
      <p:sp>
        <p:nvSpPr>
          <p:cNvPr id="55313" name="Oval 17">
            <a:extLst>
              <a:ext uri="{FF2B5EF4-FFF2-40B4-BE49-F238E27FC236}">
                <a16:creationId xmlns="" xmlns:a16="http://schemas.microsoft.com/office/drawing/2014/main" id="{E33A8FA0-2F21-4D9B-BB46-92D009517945}"/>
              </a:ext>
            </a:extLst>
          </p:cNvPr>
          <p:cNvSpPr>
            <a:spLocks noChangeArrowheads="1"/>
          </p:cNvSpPr>
          <p:nvPr/>
        </p:nvSpPr>
        <p:spPr bwMode="auto">
          <a:xfrm>
            <a:off x="4619339" y="2404527"/>
            <a:ext cx="517525" cy="506413"/>
          </a:xfrm>
          <a:prstGeom prst="ellipse">
            <a:avLst/>
          </a:prstGeom>
          <a:gradFill rotWithShape="1">
            <a:gsLst>
              <a:gs pos="0">
                <a:srgbClr val="FF9900"/>
              </a:gs>
              <a:gs pos="100000">
                <a:schemeClr val="bg1"/>
              </a:gs>
            </a:gsLst>
            <a:lin ang="5400000" scaled="1"/>
          </a:gra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dirty="0">
                <a:solidFill>
                  <a:srgbClr val="F41020"/>
                </a:solidFill>
                <a:latin typeface="Times New Roman" panose="02020603050405020304" pitchFamily="18" charset="0"/>
              </a:rPr>
              <a:t>4</a:t>
            </a:r>
          </a:p>
        </p:txBody>
      </p:sp>
      <p:sp>
        <p:nvSpPr>
          <p:cNvPr id="55318" name="Oval 22">
            <a:extLst>
              <a:ext uri="{FF2B5EF4-FFF2-40B4-BE49-F238E27FC236}">
                <a16:creationId xmlns="" xmlns:a16="http://schemas.microsoft.com/office/drawing/2014/main" id="{C39A554A-BEB3-4188-B12E-EEB7B438CFA5}"/>
              </a:ext>
            </a:extLst>
          </p:cNvPr>
          <p:cNvSpPr>
            <a:spLocks noChangeArrowheads="1"/>
          </p:cNvSpPr>
          <p:nvPr/>
        </p:nvSpPr>
        <p:spPr bwMode="auto">
          <a:xfrm>
            <a:off x="3783979" y="2954880"/>
            <a:ext cx="498475" cy="506413"/>
          </a:xfrm>
          <a:prstGeom prst="ellipse">
            <a:avLst/>
          </a:prstGeom>
          <a:solidFill>
            <a:srgbClr val="66FF33"/>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dirty="0">
                <a:solidFill>
                  <a:srgbClr val="DE0000"/>
                </a:solidFill>
                <a:latin typeface="Times New Roman" panose="02020603050405020304" pitchFamily="18" charset="0"/>
              </a:rPr>
              <a:t>5</a:t>
            </a:r>
          </a:p>
        </p:txBody>
      </p:sp>
      <p:grpSp>
        <p:nvGrpSpPr>
          <p:cNvPr id="4111" name="Group 150">
            <a:extLst>
              <a:ext uri="{FF2B5EF4-FFF2-40B4-BE49-F238E27FC236}">
                <a16:creationId xmlns="" xmlns:a16="http://schemas.microsoft.com/office/drawing/2014/main" id="{E9A0199E-0D62-478A-B345-60FC06F23F5B}"/>
              </a:ext>
            </a:extLst>
          </p:cNvPr>
          <p:cNvGrpSpPr>
            <a:grpSpLocks/>
          </p:cNvGrpSpPr>
          <p:nvPr/>
        </p:nvGrpSpPr>
        <p:grpSpPr bwMode="auto">
          <a:xfrm>
            <a:off x="5242963" y="2421479"/>
            <a:ext cx="1725613" cy="538164"/>
            <a:chOff x="2758" y="1448"/>
            <a:chExt cx="1087" cy="339"/>
          </a:xfrm>
          <a:solidFill>
            <a:srgbClr val="00B050"/>
          </a:solidFill>
        </p:grpSpPr>
        <p:sp>
          <p:nvSpPr>
            <p:cNvPr id="4184" name="Rectangle 47">
              <a:extLst>
                <a:ext uri="{FF2B5EF4-FFF2-40B4-BE49-F238E27FC236}">
                  <a16:creationId xmlns="" xmlns:a16="http://schemas.microsoft.com/office/drawing/2014/main" id="{35BA7739-B547-4EB1-A481-1AFF3170058D}"/>
                </a:ext>
              </a:extLst>
            </p:cNvPr>
            <p:cNvSpPr>
              <a:spLocks noChangeArrowheads="1"/>
            </p:cNvSpPr>
            <p:nvPr/>
          </p:nvSpPr>
          <p:spPr bwMode="auto">
            <a:xfrm>
              <a:off x="3032"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85" name="Rectangle 48">
              <a:extLst>
                <a:ext uri="{FF2B5EF4-FFF2-40B4-BE49-F238E27FC236}">
                  <a16:creationId xmlns="" xmlns:a16="http://schemas.microsoft.com/office/drawing/2014/main" id="{144EEE30-25DC-4995-B217-051ED3F410C8}"/>
                </a:ext>
              </a:extLst>
            </p:cNvPr>
            <p:cNvSpPr>
              <a:spLocks noChangeArrowheads="1"/>
            </p:cNvSpPr>
            <p:nvPr/>
          </p:nvSpPr>
          <p:spPr bwMode="auto">
            <a:xfrm>
              <a:off x="3304"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86" name="Rectangle 49">
              <a:extLst>
                <a:ext uri="{FF2B5EF4-FFF2-40B4-BE49-F238E27FC236}">
                  <a16:creationId xmlns="" xmlns:a16="http://schemas.microsoft.com/office/drawing/2014/main" id="{5C4812F3-8B46-44B6-8495-51116913E25E}"/>
                </a:ext>
              </a:extLst>
            </p:cNvPr>
            <p:cNvSpPr>
              <a:spLocks noChangeArrowheads="1"/>
            </p:cNvSpPr>
            <p:nvPr/>
          </p:nvSpPr>
          <p:spPr bwMode="auto">
            <a:xfrm>
              <a:off x="3573" y="1448"/>
              <a:ext cx="272"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87" name="Rectangle 51">
              <a:extLst>
                <a:ext uri="{FF2B5EF4-FFF2-40B4-BE49-F238E27FC236}">
                  <a16:creationId xmlns="" xmlns:a16="http://schemas.microsoft.com/office/drawing/2014/main" id="{A2B53A4B-E7B7-4CCD-BAF0-D924A31ABFE4}"/>
                </a:ext>
              </a:extLst>
            </p:cNvPr>
            <p:cNvSpPr>
              <a:spLocks noChangeArrowheads="1"/>
            </p:cNvSpPr>
            <p:nvPr/>
          </p:nvSpPr>
          <p:spPr bwMode="auto">
            <a:xfrm>
              <a:off x="2758" y="1451"/>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04" name="WordArt 94">
            <a:extLst>
              <a:ext uri="{FF2B5EF4-FFF2-40B4-BE49-F238E27FC236}">
                <a16:creationId xmlns="" xmlns:a16="http://schemas.microsoft.com/office/drawing/2014/main" id="{536B021A-4681-41D9-9504-FCCBA6BD4C58}"/>
              </a:ext>
            </a:extLst>
          </p:cNvPr>
          <p:cNvSpPr>
            <a:spLocks noChangeArrowheads="1" noChangeShapeType="1" noTextEdit="1"/>
          </p:cNvSpPr>
          <p:nvPr/>
        </p:nvSpPr>
        <p:spPr bwMode="auto">
          <a:xfrm>
            <a:off x="4095751" y="0"/>
            <a:ext cx="4981575" cy="584200"/>
          </a:xfrm>
          <a:prstGeom prst="rect">
            <a:avLst/>
          </a:prstGeom>
        </p:spPr>
        <p:txBody>
          <a:bodyPr wrap="none" fromWordArt="1">
            <a:prstTxWarp prst="textPlain">
              <a:avLst>
                <a:gd name="adj" fmla="val 50000"/>
              </a:avLst>
            </a:prstTxWarp>
          </a:bodyPr>
          <a:lstStyle/>
          <a:p>
            <a:pPr algn="ctr"/>
            <a:r>
              <a:rPr lang="vi-VN"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TRÒ CHƠI Ô </a:t>
            </a:r>
            <a:r>
              <a:rPr lang="vi-VN"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CHỮ</a:t>
            </a:r>
            <a:endParaRPr lang="vi-VN"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105" name="Text Box 97">
            <a:extLst>
              <a:ext uri="{FF2B5EF4-FFF2-40B4-BE49-F238E27FC236}">
                <a16:creationId xmlns="" xmlns:a16="http://schemas.microsoft.com/office/drawing/2014/main" id="{24993671-3F9E-4759-9290-09C28E3557EB}"/>
              </a:ext>
            </a:extLst>
          </p:cNvPr>
          <p:cNvSpPr txBox="1">
            <a:spLocks noChangeArrowheads="1"/>
          </p:cNvSpPr>
          <p:nvPr/>
        </p:nvSpPr>
        <p:spPr bwMode="auto">
          <a:xfrm>
            <a:off x="4953000" y="2819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8000"/>
                </a:solidFill>
                <a:latin typeface="Times New Roman" panose="02020603050405020304" pitchFamily="18" charset="0"/>
              </a:rPr>
              <a:t>G</a:t>
            </a:r>
          </a:p>
        </p:txBody>
      </p:sp>
      <p:grpSp>
        <p:nvGrpSpPr>
          <p:cNvPr id="4116" name="Group 135">
            <a:extLst>
              <a:ext uri="{FF2B5EF4-FFF2-40B4-BE49-F238E27FC236}">
                <a16:creationId xmlns="" xmlns:a16="http://schemas.microsoft.com/office/drawing/2014/main" id="{1D4A3974-CD5F-4179-BF19-BEBDE2A1E966}"/>
              </a:ext>
            </a:extLst>
          </p:cNvPr>
          <p:cNvGrpSpPr>
            <a:grpSpLocks/>
          </p:cNvGrpSpPr>
          <p:nvPr/>
        </p:nvGrpSpPr>
        <p:grpSpPr bwMode="auto">
          <a:xfrm>
            <a:off x="4383724" y="2957482"/>
            <a:ext cx="3454400" cy="533400"/>
            <a:chOff x="2208" y="1776"/>
            <a:chExt cx="2176" cy="336"/>
          </a:xfrm>
          <a:solidFill>
            <a:srgbClr val="00B050"/>
          </a:solidFill>
        </p:grpSpPr>
        <p:sp>
          <p:nvSpPr>
            <p:cNvPr id="4169" name="Rectangle 60">
              <a:extLst>
                <a:ext uri="{FF2B5EF4-FFF2-40B4-BE49-F238E27FC236}">
                  <a16:creationId xmlns="" xmlns:a16="http://schemas.microsoft.com/office/drawing/2014/main" id="{4BE5931F-4B18-41DD-A20E-89D066BF84FA}"/>
                </a:ext>
              </a:extLst>
            </p:cNvPr>
            <p:cNvSpPr>
              <a:spLocks noChangeArrowheads="1"/>
            </p:cNvSpPr>
            <p:nvPr/>
          </p:nvSpPr>
          <p:spPr bwMode="auto">
            <a:xfrm>
              <a:off x="3568" y="1776"/>
              <a:ext cx="272"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nvGrpSpPr>
            <p:cNvPr id="4170" name="Group 123">
              <a:extLst>
                <a:ext uri="{FF2B5EF4-FFF2-40B4-BE49-F238E27FC236}">
                  <a16:creationId xmlns="" xmlns:a16="http://schemas.microsoft.com/office/drawing/2014/main" id="{314FB9BB-9E23-4D25-95A0-9A7DD0E8FF8A}"/>
                </a:ext>
              </a:extLst>
            </p:cNvPr>
            <p:cNvGrpSpPr>
              <a:grpSpLocks/>
            </p:cNvGrpSpPr>
            <p:nvPr/>
          </p:nvGrpSpPr>
          <p:grpSpPr bwMode="auto">
            <a:xfrm>
              <a:off x="2208" y="1776"/>
              <a:ext cx="2176" cy="336"/>
              <a:chOff x="2208" y="1776"/>
              <a:chExt cx="2176" cy="336"/>
            </a:xfrm>
            <a:grpFill/>
          </p:grpSpPr>
          <p:grpSp>
            <p:nvGrpSpPr>
              <p:cNvPr id="4171" name="Group 103">
                <a:extLst>
                  <a:ext uri="{FF2B5EF4-FFF2-40B4-BE49-F238E27FC236}">
                    <a16:creationId xmlns="" xmlns:a16="http://schemas.microsoft.com/office/drawing/2014/main" id="{6F455D40-345C-4631-9E89-140EC6354053}"/>
                  </a:ext>
                </a:extLst>
              </p:cNvPr>
              <p:cNvGrpSpPr>
                <a:grpSpLocks/>
              </p:cNvGrpSpPr>
              <p:nvPr/>
            </p:nvGrpSpPr>
            <p:grpSpPr bwMode="auto">
              <a:xfrm>
                <a:off x="2208" y="1776"/>
                <a:ext cx="1360" cy="336"/>
                <a:chOff x="2160" y="1776"/>
                <a:chExt cx="1360" cy="336"/>
              </a:xfrm>
              <a:grpFill/>
            </p:grpSpPr>
            <p:sp>
              <p:nvSpPr>
                <p:cNvPr id="4175" name="Rectangle 55">
                  <a:extLst>
                    <a:ext uri="{FF2B5EF4-FFF2-40B4-BE49-F238E27FC236}">
                      <a16:creationId xmlns="" xmlns:a16="http://schemas.microsoft.com/office/drawing/2014/main" id="{DCB2ED14-68AF-4B36-83DF-6C37DBFEB4E6}"/>
                    </a:ext>
                  </a:extLst>
                </p:cNvPr>
                <p:cNvSpPr>
                  <a:spLocks noChangeArrowheads="1"/>
                </p:cNvSpPr>
                <p:nvPr/>
              </p:nvSpPr>
              <p:spPr bwMode="auto">
                <a:xfrm>
                  <a:off x="2160"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6" name="Rectangle 56">
                  <a:extLst>
                    <a:ext uri="{FF2B5EF4-FFF2-40B4-BE49-F238E27FC236}">
                      <a16:creationId xmlns="" xmlns:a16="http://schemas.microsoft.com/office/drawing/2014/main" id="{53596462-EC57-4690-B211-87C1FC380D60}"/>
                    </a:ext>
                  </a:extLst>
                </p:cNvPr>
                <p:cNvSpPr>
                  <a:spLocks noChangeArrowheads="1"/>
                </p:cNvSpPr>
                <p:nvPr/>
              </p:nvSpPr>
              <p:spPr bwMode="auto">
                <a:xfrm>
                  <a:off x="2432"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7" name="Rectangle 57">
                  <a:extLst>
                    <a:ext uri="{FF2B5EF4-FFF2-40B4-BE49-F238E27FC236}">
                      <a16:creationId xmlns="" xmlns:a16="http://schemas.microsoft.com/office/drawing/2014/main" id="{76E2D87F-C5A6-4CD0-BAF3-4F8AD4EE27DD}"/>
                    </a:ext>
                  </a:extLst>
                </p:cNvPr>
                <p:cNvSpPr>
                  <a:spLocks noChangeArrowheads="1"/>
                </p:cNvSpPr>
                <p:nvPr/>
              </p:nvSpPr>
              <p:spPr bwMode="auto">
                <a:xfrm>
                  <a:off x="2704"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8" name="Rectangle 58">
                  <a:extLst>
                    <a:ext uri="{FF2B5EF4-FFF2-40B4-BE49-F238E27FC236}">
                      <a16:creationId xmlns="" xmlns:a16="http://schemas.microsoft.com/office/drawing/2014/main" id="{16D7BFC0-0D27-4D72-8A70-8FD6279D3B2F}"/>
                    </a:ext>
                  </a:extLst>
                </p:cNvPr>
                <p:cNvSpPr>
                  <a:spLocks noChangeArrowheads="1"/>
                </p:cNvSpPr>
                <p:nvPr/>
              </p:nvSpPr>
              <p:spPr bwMode="auto">
                <a:xfrm>
                  <a:off x="2976"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9" name="Rectangle 59">
                  <a:extLst>
                    <a:ext uri="{FF2B5EF4-FFF2-40B4-BE49-F238E27FC236}">
                      <a16:creationId xmlns="" xmlns:a16="http://schemas.microsoft.com/office/drawing/2014/main" id="{C2DA591B-B7C9-45C4-95E4-BD46EE03FBCA}"/>
                    </a:ext>
                  </a:extLst>
                </p:cNvPr>
                <p:cNvSpPr>
                  <a:spLocks noChangeArrowheads="1"/>
                </p:cNvSpPr>
                <p:nvPr/>
              </p:nvSpPr>
              <p:spPr bwMode="auto">
                <a:xfrm>
                  <a:off x="3248"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4172" name="Group 122">
                <a:extLst>
                  <a:ext uri="{FF2B5EF4-FFF2-40B4-BE49-F238E27FC236}">
                    <a16:creationId xmlns="" xmlns:a16="http://schemas.microsoft.com/office/drawing/2014/main" id="{C43BCD7E-4B50-4B64-BB14-20EF383379E7}"/>
                  </a:ext>
                </a:extLst>
              </p:cNvPr>
              <p:cNvGrpSpPr>
                <a:grpSpLocks/>
              </p:cNvGrpSpPr>
              <p:nvPr/>
            </p:nvGrpSpPr>
            <p:grpSpPr bwMode="auto">
              <a:xfrm>
                <a:off x="3840" y="1776"/>
                <a:ext cx="544" cy="336"/>
                <a:chOff x="4640" y="2448"/>
                <a:chExt cx="544" cy="336"/>
              </a:xfrm>
              <a:grpFill/>
            </p:grpSpPr>
            <p:sp>
              <p:nvSpPr>
                <p:cNvPr id="4173" name="Rectangle 117">
                  <a:extLst>
                    <a:ext uri="{FF2B5EF4-FFF2-40B4-BE49-F238E27FC236}">
                      <a16:creationId xmlns="" xmlns:a16="http://schemas.microsoft.com/office/drawing/2014/main" id="{642839E7-54BA-4D56-8761-9A3DF6318EBA}"/>
                    </a:ext>
                  </a:extLst>
                </p:cNvPr>
                <p:cNvSpPr>
                  <a:spLocks noChangeArrowheads="1"/>
                </p:cNvSpPr>
                <p:nvPr/>
              </p:nvSpPr>
              <p:spPr bwMode="auto">
                <a:xfrm>
                  <a:off x="4640"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4" name="Rectangle 119">
                  <a:extLst>
                    <a:ext uri="{FF2B5EF4-FFF2-40B4-BE49-F238E27FC236}">
                      <a16:creationId xmlns="" xmlns:a16="http://schemas.microsoft.com/office/drawing/2014/main" id="{E6B99795-0913-42BB-8482-E503924441F1}"/>
                    </a:ext>
                  </a:extLst>
                </p:cNvPr>
                <p:cNvSpPr>
                  <a:spLocks noChangeArrowheads="1"/>
                </p:cNvSpPr>
                <p:nvPr/>
              </p:nvSpPr>
              <p:spPr bwMode="auto">
                <a:xfrm>
                  <a:off x="4912"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grpSp>
      <p:pic>
        <p:nvPicPr>
          <p:cNvPr id="4109" name="Picture 23" descr="BALLOON3">
            <a:extLst>
              <a:ext uri="{FF2B5EF4-FFF2-40B4-BE49-F238E27FC236}">
                <a16:creationId xmlns="" xmlns:a16="http://schemas.microsoft.com/office/drawing/2014/main" id="{E99EBFA5-22B6-47AD-8644-7B82B3665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976" y="2748812"/>
            <a:ext cx="1323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5" descr="may">
            <a:extLst>
              <a:ext uri="{FF2B5EF4-FFF2-40B4-BE49-F238E27FC236}">
                <a16:creationId xmlns="" xmlns:a16="http://schemas.microsoft.com/office/drawing/2014/main" id="{36EFE457-AEF8-4320-B6E8-B11C179B7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6200"/>
            <a:ext cx="2209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AutoShape 298">
            <a:extLst>
              <a:ext uri="{FF2B5EF4-FFF2-40B4-BE49-F238E27FC236}">
                <a16:creationId xmlns="" xmlns:a16="http://schemas.microsoft.com/office/drawing/2014/main" id="{41CFB18E-FE7E-49CE-8F34-34DE7C74377D}"/>
              </a:ext>
            </a:extLst>
          </p:cNvPr>
          <p:cNvSpPr>
            <a:spLocks noChangeArrowheads="1"/>
          </p:cNvSpPr>
          <p:nvPr/>
        </p:nvSpPr>
        <p:spPr bwMode="auto">
          <a:xfrm>
            <a:off x="2576592" y="4299511"/>
            <a:ext cx="8532835" cy="1143000"/>
          </a:xfrm>
          <a:prstGeom prst="roundRect">
            <a:avLst>
              <a:gd name="adj" fmla="val 16667"/>
            </a:avLst>
          </a:prstGeom>
          <a:solidFill>
            <a:schemeClr val="tx2">
              <a:lumMod val="20000"/>
              <a:lumOff val="80000"/>
            </a:schemeClr>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dirty="0" err="1">
                <a:solidFill>
                  <a:srgbClr val="7030A0"/>
                </a:solidFill>
                <a:latin typeface="Times New Roman" panose="02020603050405020304" pitchFamily="18" charset="0"/>
              </a:rPr>
              <a:t>Hàng</a:t>
            </a:r>
            <a:r>
              <a:rPr lang="en-US" altLang="vi-VN" sz="2400" dirty="0">
                <a:solidFill>
                  <a:srgbClr val="7030A0"/>
                </a:solidFill>
                <a:latin typeface="Times New Roman" panose="02020603050405020304" pitchFamily="18" charset="0"/>
              </a:rPr>
              <a:t> ngang số 2 – </a:t>
            </a:r>
            <a:r>
              <a:rPr lang="en-US" altLang="vi-VN" sz="2400" dirty="0" err="1">
                <a:solidFill>
                  <a:srgbClr val="7030A0"/>
                </a:solidFill>
                <a:latin typeface="Times New Roman" panose="02020603050405020304" pitchFamily="18" charset="0"/>
              </a:rPr>
              <a:t>gồm</a:t>
            </a:r>
            <a:r>
              <a:rPr lang="en-US" altLang="vi-VN" sz="2400" dirty="0">
                <a:solidFill>
                  <a:srgbClr val="7030A0"/>
                </a:solidFill>
                <a:latin typeface="Times New Roman" panose="02020603050405020304" pitchFamily="18" charset="0"/>
              </a:rPr>
              <a:t> 7 chữ</a:t>
            </a:r>
            <a:r>
              <a:rPr lang="vi-VN" altLang="vi-VN" sz="2400" dirty="0">
                <a:solidFill>
                  <a:srgbClr val="7030A0"/>
                </a:solidFill>
                <a:latin typeface="Times New Roman" panose="02020603050405020304" pitchFamily="18" charset="0"/>
              </a:rPr>
              <a:t> cái:</a:t>
            </a:r>
          </a:p>
          <a:p>
            <a:pPr algn="ctr">
              <a:spcBef>
                <a:spcPct val="0"/>
              </a:spcBef>
              <a:buFontTx/>
              <a:buNone/>
            </a:pPr>
            <a:r>
              <a:rPr lang="vi-VN" sz="2400" dirty="0">
                <a:solidFill>
                  <a:srgbClr val="7030A0"/>
                </a:solidFill>
                <a:latin typeface="+mj-lt"/>
              </a:rPr>
              <a:t>Dân số tăng nhanh gây nhiều khó khăn cho việc...........đời sống</a:t>
            </a:r>
            <a:r>
              <a:rPr lang="vi-VN" sz="2400" dirty="0">
                <a:solidFill>
                  <a:srgbClr val="7030A0"/>
                </a:solidFill>
              </a:rPr>
              <a:t>.</a:t>
            </a:r>
            <a:endParaRPr lang="en-US" altLang="vi-VN" sz="2400" dirty="0">
              <a:solidFill>
                <a:srgbClr val="7030A0"/>
              </a:solidFill>
              <a:latin typeface="Times New Roman" panose="02020603050405020304" pitchFamily="18" charset="0"/>
            </a:endParaRPr>
          </a:p>
          <a:p>
            <a:pPr algn="ctr">
              <a:spcBef>
                <a:spcPct val="0"/>
              </a:spcBef>
              <a:buFontTx/>
              <a:buNone/>
            </a:pPr>
            <a:endParaRPr lang="en-US" altLang="vi-VN" sz="2400" dirty="0">
              <a:solidFill>
                <a:srgbClr val="7030A0"/>
              </a:solidFill>
              <a:latin typeface="Times New Roman" panose="02020603050405020304" pitchFamily="18" charset="0"/>
            </a:endParaRPr>
          </a:p>
        </p:txBody>
      </p:sp>
      <p:pic>
        <p:nvPicPr>
          <p:cNvPr id="4110" name="Picture 134" descr="S128x128P_10231">
            <a:extLst>
              <a:ext uri="{FF2B5EF4-FFF2-40B4-BE49-F238E27FC236}">
                <a16:creationId xmlns="" xmlns:a16="http://schemas.microsoft.com/office/drawing/2014/main" id="{DFE88DB8-198E-4C0F-92FF-3BEC6057DE0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0814"/>
            <a:ext cx="457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97" name="AutoShape 301">
            <a:extLst>
              <a:ext uri="{FF2B5EF4-FFF2-40B4-BE49-F238E27FC236}">
                <a16:creationId xmlns="" xmlns:a16="http://schemas.microsoft.com/office/drawing/2014/main" id="{0A3848E7-EE3B-41A9-86B4-D1BEAA7A3A52}"/>
              </a:ext>
            </a:extLst>
          </p:cNvPr>
          <p:cNvSpPr>
            <a:spLocks noChangeArrowheads="1"/>
          </p:cNvSpPr>
          <p:nvPr/>
        </p:nvSpPr>
        <p:spPr bwMode="auto">
          <a:xfrm>
            <a:off x="3970563" y="4327812"/>
            <a:ext cx="7391400" cy="1143000"/>
          </a:xfrm>
          <a:prstGeom prst="roundRect">
            <a:avLst>
              <a:gd name="adj" fmla="val 16667"/>
            </a:avLst>
          </a:prstGeom>
          <a:gradFill rotWithShape="1">
            <a:gsLst>
              <a:gs pos="0">
                <a:srgbClr val="FF3399"/>
              </a:gs>
              <a:gs pos="100000">
                <a:schemeClr val="bg1"/>
              </a:gs>
            </a:gsLst>
            <a:lin ang="5400000" scaled="1"/>
          </a:gra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dirty="0" err="1">
                <a:solidFill>
                  <a:srgbClr val="F41020"/>
                </a:solidFill>
                <a:latin typeface="Times New Roman" panose="02020603050405020304" pitchFamily="18" charset="0"/>
              </a:rPr>
              <a:t>Hàng</a:t>
            </a:r>
            <a:r>
              <a:rPr lang="en-US" altLang="vi-VN" sz="2400" dirty="0">
                <a:solidFill>
                  <a:srgbClr val="F41020"/>
                </a:solidFill>
                <a:latin typeface="Times New Roman" panose="02020603050405020304" pitchFamily="18" charset="0"/>
              </a:rPr>
              <a:t> ngang số 3 – </a:t>
            </a:r>
            <a:r>
              <a:rPr lang="en-US" altLang="vi-VN" sz="2400" dirty="0" err="1">
                <a:solidFill>
                  <a:srgbClr val="F41020"/>
                </a:solidFill>
                <a:latin typeface="Times New Roman" panose="02020603050405020304" pitchFamily="18" charset="0"/>
              </a:rPr>
              <a:t>gồm</a:t>
            </a:r>
            <a:r>
              <a:rPr lang="en-US" altLang="vi-VN" sz="2400" dirty="0">
                <a:solidFill>
                  <a:srgbClr val="F41020"/>
                </a:solidFill>
                <a:latin typeface="Times New Roman" panose="02020603050405020304" pitchFamily="18" charset="0"/>
              </a:rPr>
              <a:t> 5 chữ cái:</a:t>
            </a:r>
          </a:p>
          <a:p>
            <a:pPr algn="ctr">
              <a:spcBef>
                <a:spcPct val="0"/>
              </a:spcBef>
              <a:buFontTx/>
              <a:buNone/>
            </a:pPr>
            <a:r>
              <a:rPr lang="en-US" altLang="vi-VN" sz="2400" dirty="0">
                <a:solidFill>
                  <a:srgbClr val="F41020"/>
                </a:solidFill>
                <a:latin typeface="Times New Roman" panose="02020603050405020304" pitchFamily="18" charset="0"/>
              </a:rPr>
              <a:t>1 từ nói về tốc độ gia tăng dân số ở nước ta?</a:t>
            </a:r>
          </a:p>
        </p:txBody>
      </p:sp>
      <p:sp>
        <p:nvSpPr>
          <p:cNvPr id="55600" name="AutoShape 304">
            <a:extLst>
              <a:ext uri="{FF2B5EF4-FFF2-40B4-BE49-F238E27FC236}">
                <a16:creationId xmlns="" xmlns:a16="http://schemas.microsoft.com/office/drawing/2014/main" id="{31A23913-3955-41DF-9ACF-C00B4EBF9DA6}"/>
              </a:ext>
            </a:extLst>
          </p:cNvPr>
          <p:cNvSpPr>
            <a:spLocks noChangeArrowheads="1"/>
          </p:cNvSpPr>
          <p:nvPr/>
        </p:nvSpPr>
        <p:spPr bwMode="auto">
          <a:xfrm>
            <a:off x="3769682" y="4201531"/>
            <a:ext cx="7466013" cy="1363663"/>
          </a:xfrm>
          <a:prstGeom prst="roundRect">
            <a:avLst>
              <a:gd name="adj" fmla="val 16667"/>
            </a:avLst>
          </a:prstGeom>
          <a:gradFill rotWithShape="1">
            <a:gsLst>
              <a:gs pos="0">
                <a:srgbClr val="FF3399"/>
              </a:gs>
              <a:gs pos="100000">
                <a:schemeClr val="bg1"/>
              </a:gs>
            </a:gsLst>
            <a:lin ang="5400000" scaled="1"/>
          </a:gra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400" dirty="0" err="1">
                <a:solidFill>
                  <a:srgbClr val="F41020"/>
                </a:solidFill>
                <a:latin typeface="Times New Roman" panose="02020603050405020304" pitchFamily="18" charset="0"/>
              </a:rPr>
              <a:t>Hàng</a:t>
            </a:r>
            <a:r>
              <a:rPr lang="en-US" altLang="vi-VN" sz="2400" dirty="0">
                <a:solidFill>
                  <a:srgbClr val="F41020"/>
                </a:solidFill>
                <a:latin typeface="Times New Roman" panose="02020603050405020304" pitchFamily="18" charset="0"/>
              </a:rPr>
              <a:t> ngang số 5– </a:t>
            </a:r>
            <a:r>
              <a:rPr lang="en-US" altLang="vi-VN" sz="2400" dirty="0" err="1">
                <a:solidFill>
                  <a:srgbClr val="F41020"/>
                </a:solidFill>
                <a:latin typeface="Times New Roman" panose="02020603050405020304" pitchFamily="18" charset="0"/>
              </a:rPr>
              <a:t>gồm</a:t>
            </a:r>
            <a:r>
              <a:rPr lang="en-US" altLang="vi-VN" sz="2400" dirty="0">
                <a:solidFill>
                  <a:srgbClr val="F41020"/>
                </a:solidFill>
                <a:latin typeface="Times New Roman" panose="02020603050405020304" pitchFamily="18" charset="0"/>
              </a:rPr>
              <a:t> 8 chữ cái:</a:t>
            </a:r>
          </a:p>
          <a:p>
            <a:pPr>
              <a:spcBef>
                <a:spcPct val="0"/>
              </a:spcBef>
              <a:buFontTx/>
              <a:buNone/>
            </a:pPr>
            <a:r>
              <a:rPr lang="en-US" altLang="vi-VN" sz="2400" dirty="0">
                <a:solidFill>
                  <a:srgbClr val="F41020"/>
                </a:solidFill>
                <a:latin typeface="Times New Roman" panose="02020603050405020304" pitchFamily="18" charset="0"/>
              </a:rPr>
              <a:t>Điền vào chỗ trống: “ Dân số tăng nhanh làm ảnh hưởng</a:t>
            </a:r>
          </a:p>
          <a:p>
            <a:pPr>
              <a:spcBef>
                <a:spcPct val="0"/>
              </a:spcBef>
              <a:buFontTx/>
              <a:buNone/>
            </a:pPr>
            <a:r>
              <a:rPr lang="en-US" altLang="vi-VN" sz="2400" dirty="0">
                <a:solidFill>
                  <a:srgbClr val="F41020"/>
                </a:solidFill>
                <a:latin typeface="Times New Roman" panose="02020603050405020304" pitchFamily="18" charset="0"/>
              </a:rPr>
              <a:t>đến chất lượng……….”</a:t>
            </a:r>
          </a:p>
        </p:txBody>
      </p:sp>
      <p:pic>
        <p:nvPicPr>
          <p:cNvPr id="4113" name="Picture 11" descr="CMISC104">
            <a:extLst>
              <a:ext uri="{FF2B5EF4-FFF2-40B4-BE49-F238E27FC236}">
                <a16:creationId xmlns="" xmlns:a16="http://schemas.microsoft.com/office/drawing/2014/main" id="{3EF4F590-1E4B-414B-8DFF-7373F1399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5035319"/>
            <a:ext cx="167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 xmlns:a16="http://schemas.microsoft.com/office/drawing/2014/main" id="{AB2F1A4A-A472-46C0-BC05-BD33E7E4B40D}"/>
              </a:ext>
            </a:extLst>
          </p:cNvPr>
          <p:cNvGrpSpPr/>
          <p:nvPr/>
        </p:nvGrpSpPr>
        <p:grpSpPr>
          <a:xfrm>
            <a:off x="6099703" y="1335341"/>
            <a:ext cx="3043629" cy="548855"/>
            <a:chOff x="2816611" y="1346535"/>
            <a:chExt cx="3043629" cy="548855"/>
          </a:xfrm>
          <a:solidFill>
            <a:srgbClr val="00B050"/>
          </a:solidFill>
        </p:grpSpPr>
        <p:sp>
          <p:nvSpPr>
            <p:cNvPr id="4200" name="Rectangle 105">
              <a:extLst>
                <a:ext uri="{FF2B5EF4-FFF2-40B4-BE49-F238E27FC236}">
                  <a16:creationId xmlns="" xmlns:a16="http://schemas.microsoft.com/office/drawing/2014/main" id="{B59A1F54-3B95-43E8-B3CD-8F3023F7253B}"/>
                </a:ext>
              </a:extLst>
            </p:cNvPr>
            <p:cNvSpPr>
              <a:spLocks noChangeArrowheads="1"/>
            </p:cNvSpPr>
            <p:nvPr/>
          </p:nvSpPr>
          <p:spPr bwMode="auto">
            <a:xfrm>
              <a:off x="4121889" y="1353346"/>
              <a:ext cx="431800" cy="541172"/>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201" name="Rectangle 106">
              <a:extLst>
                <a:ext uri="{FF2B5EF4-FFF2-40B4-BE49-F238E27FC236}">
                  <a16:creationId xmlns="" xmlns:a16="http://schemas.microsoft.com/office/drawing/2014/main" id="{3A37B902-A8CC-4349-A70A-BD9E9D7E3F2C}"/>
                </a:ext>
              </a:extLst>
            </p:cNvPr>
            <p:cNvSpPr>
              <a:spLocks noChangeArrowheads="1"/>
            </p:cNvSpPr>
            <p:nvPr/>
          </p:nvSpPr>
          <p:spPr bwMode="auto">
            <a:xfrm>
              <a:off x="4550825"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202" name="Rectangle 107">
              <a:extLst>
                <a:ext uri="{FF2B5EF4-FFF2-40B4-BE49-F238E27FC236}">
                  <a16:creationId xmlns="" xmlns:a16="http://schemas.microsoft.com/office/drawing/2014/main" id="{3E1668D5-94BE-4F1E-873A-8C0140E95305}"/>
                </a:ext>
              </a:extLst>
            </p:cNvPr>
            <p:cNvSpPr>
              <a:spLocks noChangeArrowheads="1"/>
            </p:cNvSpPr>
            <p:nvPr/>
          </p:nvSpPr>
          <p:spPr bwMode="auto">
            <a:xfrm>
              <a:off x="4982625"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203" name="Rectangle 108">
              <a:extLst>
                <a:ext uri="{FF2B5EF4-FFF2-40B4-BE49-F238E27FC236}">
                  <a16:creationId xmlns="" xmlns:a16="http://schemas.microsoft.com/office/drawing/2014/main" id="{F64DE485-B55F-483F-906E-80F0B0E9D0C4}"/>
                </a:ext>
              </a:extLst>
            </p:cNvPr>
            <p:cNvSpPr>
              <a:spLocks noChangeArrowheads="1"/>
            </p:cNvSpPr>
            <p:nvPr/>
          </p:nvSpPr>
          <p:spPr bwMode="auto">
            <a:xfrm>
              <a:off x="5428440" y="1346535"/>
              <a:ext cx="431800" cy="54108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nvGrpSpPr>
            <p:cNvPr id="4133" name="Group 250">
              <a:extLst>
                <a:ext uri="{FF2B5EF4-FFF2-40B4-BE49-F238E27FC236}">
                  <a16:creationId xmlns="" xmlns:a16="http://schemas.microsoft.com/office/drawing/2014/main" id="{20F99008-445C-4BEC-9150-0DDE1C59C40A}"/>
                </a:ext>
              </a:extLst>
            </p:cNvPr>
            <p:cNvGrpSpPr>
              <a:grpSpLocks/>
            </p:cNvGrpSpPr>
            <p:nvPr/>
          </p:nvGrpSpPr>
          <p:grpSpPr bwMode="auto">
            <a:xfrm>
              <a:off x="2816611" y="1353414"/>
              <a:ext cx="1308100" cy="541976"/>
              <a:chOff x="3518" y="842"/>
              <a:chExt cx="824" cy="297"/>
            </a:xfrm>
            <a:grpFill/>
          </p:grpSpPr>
          <p:grpSp>
            <p:nvGrpSpPr>
              <p:cNvPr id="4140" name="Group 104">
                <a:extLst>
                  <a:ext uri="{FF2B5EF4-FFF2-40B4-BE49-F238E27FC236}">
                    <a16:creationId xmlns="" xmlns:a16="http://schemas.microsoft.com/office/drawing/2014/main" id="{FC657A3C-5DE4-45E5-9D4F-BD84D668C60F}"/>
                  </a:ext>
                </a:extLst>
              </p:cNvPr>
              <p:cNvGrpSpPr>
                <a:grpSpLocks/>
              </p:cNvGrpSpPr>
              <p:nvPr/>
            </p:nvGrpSpPr>
            <p:grpSpPr bwMode="auto">
              <a:xfrm>
                <a:off x="3518" y="842"/>
                <a:ext cx="547" cy="297"/>
                <a:chOff x="3038" y="1850"/>
                <a:chExt cx="547" cy="297"/>
              </a:xfrm>
              <a:grpFill/>
            </p:grpSpPr>
            <p:sp>
              <p:nvSpPr>
                <p:cNvPr id="4142" name="Rectangle 108">
                  <a:extLst>
                    <a:ext uri="{FF2B5EF4-FFF2-40B4-BE49-F238E27FC236}">
                      <a16:creationId xmlns="" xmlns:a16="http://schemas.microsoft.com/office/drawing/2014/main" id="{9F1E937B-C3F6-4647-A741-D8D11DAA4288}"/>
                    </a:ext>
                  </a:extLst>
                </p:cNvPr>
                <p:cNvSpPr>
                  <a:spLocks noChangeArrowheads="1"/>
                </p:cNvSpPr>
                <p:nvPr/>
              </p:nvSpPr>
              <p:spPr bwMode="auto">
                <a:xfrm>
                  <a:off x="3038" y="1850"/>
                  <a:ext cx="272" cy="297"/>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sp>
              <p:nvSpPr>
                <p:cNvPr id="4143" name="Rectangle 109">
                  <a:extLst>
                    <a:ext uri="{FF2B5EF4-FFF2-40B4-BE49-F238E27FC236}">
                      <a16:creationId xmlns="" xmlns:a16="http://schemas.microsoft.com/office/drawing/2014/main" id="{6EACBF46-8CFE-43CA-B8D9-D175796A6919}"/>
                    </a:ext>
                  </a:extLst>
                </p:cNvPr>
                <p:cNvSpPr>
                  <a:spLocks noChangeArrowheads="1"/>
                </p:cNvSpPr>
                <p:nvPr/>
              </p:nvSpPr>
              <p:spPr bwMode="auto">
                <a:xfrm>
                  <a:off x="3313" y="1851"/>
                  <a:ext cx="272" cy="294"/>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sp>
            <p:nvSpPr>
              <p:cNvPr id="4141" name="Rectangle 245">
                <a:extLst>
                  <a:ext uri="{FF2B5EF4-FFF2-40B4-BE49-F238E27FC236}">
                    <a16:creationId xmlns="" xmlns:a16="http://schemas.microsoft.com/office/drawing/2014/main" id="{5A5175D2-F182-49D9-A1C5-59BC3BFA0CDD}"/>
                  </a:ext>
                </a:extLst>
              </p:cNvPr>
              <p:cNvSpPr>
                <a:spLocks noChangeArrowheads="1"/>
              </p:cNvSpPr>
              <p:nvPr/>
            </p:nvSpPr>
            <p:spPr bwMode="auto">
              <a:xfrm>
                <a:off x="4070" y="843"/>
                <a:ext cx="272" cy="29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grpSp>
      <p:grpSp>
        <p:nvGrpSpPr>
          <p:cNvPr id="3" name="Group 2">
            <a:extLst>
              <a:ext uri="{FF2B5EF4-FFF2-40B4-BE49-F238E27FC236}">
                <a16:creationId xmlns="" xmlns:a16="http://schemas.microsoft.com/office/drawing/2014/main" id="{0DDA878A-FC8A-43DE-9A30-82FA9152EDBE}"/>
              </a:ext>
            </a:extLst>
          </p:cNvPr>
          <p:cNvGrpSpPr/>
          <p:nvPr/>
        </p:nvGrpSpPr>
        <p:grpSpPr>
          <a:xfrm>
            <a:off x="6547183" y="793654"/>
            <a:ext cx="3443162" cy="534131"/>
            <a:chOff x="5029200" y="819007"/>
            <a:chExt cx="3443162" cy="534131"/>
          </a:xfrm>
          <a:solidFill>
            <a:srgbClr val="00B050"/>
          </a:solidFill>
        </p:grpSpPr>
        <p:grpSp>
          <p:nvGrpSpPr>
            <p:cNvPr id="7" name="Group 37">
              <a:extLst>
                <a:ext uri="{FF2B5EF4-FFF2-40B4-BE49-F238E27FC236}">
                  <a16:creationId xmlns="" xmlns:a16="http://schemas.microsoft.com/office/drawing/2014/main" id="{EBCF0FE3-8776-42D1-AC43-D8DB3DB00A57}"/>
                </a:ext>
              </a:extLst>
            </p:cNvPr>
            <p:cNvGrpSpPr>
              <a:grpSpLocks/>
            </p:cNvGrpSpPr>
            <p:nvPr/>
          </p:nvGrpSpPr>
          <p:grpSpPr bwMode="auto">
            <a:xfrm>
              <a:off x="5029200" y="819738"/>
              <a:ext cx="2590800" cy="533400"/>
              <a:chOff x="2256" y="816"/>
              <a:chExt cx="1728" cy="336"/>
            </a:xfrm>
            <a:grpFill/>
          </p:grpSpPr>
          <p:grpSp>
            <p:nvGrpSpPr>
              <p:cNvPr id="4188" name="Group 38">
                <a:extLst>
                  <a:ext uri="{FF2B5EF4-FFF2-40B4-BE49-F238E27FC236}">
                    <a16:creationId xmlns="" xmlns:a16="http://schemas.microsoft.com/office/drawing/2014/main" id="{79D2D664-C79C-4817-967A-3843372A9A89}"/>
                  </a:ext>
                </a:extLst>
              </p:cNvPr>
              <p:cNvGrpSpPr>
                <a:grpSpLocks/>
              </p:cNvGrpSpPr>
              <p:nvPr/>
            </p:nvGrpSpPr>
            <p:grpSpPr bwMode="auto">
              <a:xfrm>
                <a:off x="2256" y="816"/>
                <a:ext cx="1440" cy="336"/>
                <a:chOff x="2016" y="432"/>
                <a:chExt cx="1440" cy="336"/>
              </a:xfrm>
              <a:grpFill/>
            </p:grpSpPr>
            <p:sp>
              <p:nvSpPr>
                <p:cNvPr id="4190" name="Rectangle 39">
                  <a:extLst>
                    <a:ext uri="{FF2B5EF4-FFF2-40B4-BE49-F238E27FC236}">
                      <a16:creationId xmlns="" xmlns:a16="http://schemas.microsoft.com/office/drawing/2014/main" id="{B6928323-FE87-4842-8743-16E22B6E8AAC}"/>
                    </a:ext>
                  </a:extLst>
                </p:cNvPr>
                <p:cNvSpPr>
                  <a:spLocks noChangeArrowheads="1"/>
                </p:cNvSpPr>
                <p:nvPr/>
              </p:nvSpPr>
              <p:spPr bwMode="auto">
                <a:xfrm>
                  <a:off x="2016" y="432"/>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191" name="Rectangle 40">
                  <a:extLst>
                    <a:ext uri="{FF2B5EF4-FFF2-40B4-BE49-F238E27FC236}">
                      <a16:creationId xmlns="" xmlns:a16="http://schemas.microsoft.com/office/drawing/2014/main" id="{1D691DFF-C681-4A10-8811-63998C215115}"/>
                    </a:ext>
                  </a:extLst>
                </p:cNvPr>
                <p:cNvSpPr>
                  <a:spLocks noChangeArrowheads="1"/>
                </p:cNvSpPr>
                <p:nvPr/>
              </p:nvSpPr>
              <p:spPr bwMode="auto">
                <a:xfrm>
                  <a:off x="2304"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2" name="Rectangle 41">
                  <a:extLst>
                    <a:ext uri="{FF2B5EF4-FFF2-40B4-BE49-F238E27FC236}">
                      <a16:creationId xmlns="" xmlns:a16="http://schemas.microsoft.com/office/drawing/2014/main" id="{220B50C9-3EE3-4462-8770-B69E4354C552}"/>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3" name="Rectangle 42">
                  <a:extLst>
                    <a:ext uri="{FF2B5EF4-FFF2-40B4-BE49-F238E27FC236}">
                      <a16:creationId xmlns="" xmlns:a16="http://schemas.microsoft.com/office/drawing/2014/main" id="{640A3265-8BFA-4931-968C-DDD35E1022E3}"/>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4" name="Rectangle 43">
                  <a:extLst>
                    <a:ext uri="{FF2B5EF4-FFF2-40B4-BE49-F238E27FC236}">
                      <a16:creationId xmlns="" xmlns:a16="http://schemas.microsoft.com/office/drawing/2014/main" id="{D834E5D9-563C-4815-BBD6-E2D1DEE1472D}"/>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89" name="Rectangle 44">
                <a:extLst>
                  <a:ext uri="{FF2B5EF4-FFF2-40B4-BE49-F238E27FC236}">
                    <a16:creationId xmlns="" xmlns:a16="http://schemas.microsoft.com/office/drawing/2014/main" id="{C1F1D180-D029-42D8-AFA3-EBCDCC415FB9}"/>
                  </a:ext>
                </a:extLst>
              </p:cNvPr>
              <p:cNvSpPr>
                <a:spLocks noChangeArrowheads="1"/>
              </p:cNvSpPr>
              <p:nvPr/>
            </p:nvSpPr>
            <p:spPr bwMode="auto">
              <a:xfrm>
                <a:off x="3696" y="816"/>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36" name="Rectangle 44">
              <a:extLst>
                <a:ext uri="{FF2B5EF4-FFF2-40B4-BE49-F238E27FC236}">
                  <a16:creationId xmlns="" xmlns:a16="http://schemas.microsoft.com/office/drawing/2014/main" id="{19FC3F3D-921B-4310-8A1E-536727A7B3AE}"/>
                </a:ext>
              </a:extLst>
            </p:cNvPr>
            <p:cNvSpPr>
              <a:spLocks noChangeArrowheads="1"/>
            </p:cNvSpPr>
            <p:nvPr/>
          </p:nvSpPr>
          <p:spPr bwMode="auto">
            <a:xfrm>
              <a:off x="7609243" y="819502"/>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37" name="Rectangle 44">
              <a:extLst>
                <a:ext uri="{FF2B5EF4-FFF2-40B4-BE49-F238E27FC236}">
                  <a16:creationId xmlns="" xmlns:a16="http://schemas.microsoft.com/office/drawing/2014/main" id="{80D23035-FF84-45B5-AF47-69A1545929F1}"/>
                </a:ext>
              </a:extLst>
            </p:cNvPr>
            <p:cNvSpPr>
              <a:spLocks noChangeArrowheads="1"/>
            </p:cNvSpPr>
            <p:nvPr/>
          </p:nvSpPr>
          <p:spPr bwMode="auto">
            <a:xfrm>
              <a:off x="8040562" y="819007"/>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2" name="Group 1">
            <a:extLst>
              <a:ext uri="{FF2B5EF4-FFF2-40B4-BE49-F238E27FC236}">
                <a16:creationId xmlns="" xmlns:a16="http://schemas.microsoft.com/office/drawing/2014/main" id="{2D2F720E-929B-431F-A05E-5EB7F8DDBE92}"/>
              </a:ext>
            </a:extLst>
          </p:cNvPr>
          <p:cNvGrpSpPr/>
          <p:nvPr/>
        </p:nvGrpSpPr>
        <p:grpSpPr>
          <a:xfrm>
            <a:off x="6542531" y="1880274"/>
            <a:ext cx="2160252" cy="540022"/>
            <a:chOff x="5018924" y="1878844"/>
            <a:chExt cx="2160252" cy="540022"/>
          </a:xfrm>
          <a:solidFill>
            <a:srgbClr val="00B050"/>
          </a:solidFill>
        </p:grpSpPr>
        <p:grpSp>
          <p:nvGrpSpPr>
            <p:cNvPr id="8" name="Group 29">
              <a:extLst>
                <a:ext uri="{FF2B5EF4-FFF2-40B4-BE49-F238E27FC236}">
                  <a16:creationId xmlns="" xmlns:a16="http://schemas.microsoft.com/office/drawing/2014/main" id="{70BCF1DE-930A-4E87-934E-B0371C8BFC8A}"/>
                </a:ext>
              </a:extLst>
            </p:cNvPr>
            <p:cNvGrpSpPr>
              <a:grpSpLocks/>
            </p:cNvGrpSpPr>
            <p:nvPr/>
          </p:nvGrpSpPr>
          <p:grpSpPr bwMode="auto">
            <a:xfrm>
              <a:off x="5018924" y="1885466"/>
              <a:ext cx="1727200" cy="533400"/>
              <a:chOff x="2832" y="816"/>
              <a:chExt cx="1152" cy="336"/>
            </a:xfrm>
            <a:grpFill/>
          </p:grpSpPr>
          <p:grpSp>
            <p:nvGrpSpPr>
              <p:cNvPr id="4195" name="Group 30">
                <a:extLst>
                  <a:ext uri="{FF2B5EF4-FFF2-40B4-BE49-F238E27FC236}">
                    <a16:creationId xmlns="" xmlns:a16="http://schemas.microsoft.com/office/drawing/2014/main" id="{B8938794-BC84-4CD9-AD07-94630E0DB506}"/>
                  </a:ext>
                </a:extLst>
              </p:cNvPr>
              <p:cNvGrpSpPr>
                <a:grpSpLocks/>
              </p:cNvGrpSpPr>
              <p:nvPr/>
            </p:nvGrpSpPr>
            <p:grpSpPr bwMode="auto">
              <a:xfrm>
                <a:off x="2832" y="816"/>
                <a:ext cx="864" cy="336"/>
                <a:chOff x="2592" y="432"/>
                <a:chExt cx="864" cy="336"/>
              </a:xfrm>
              <a:grpFill/>
            </p:grpSpPr>
            <p:sp>
              <p:nvSpPr>
                <p:cNvPr id="4197" name="Rectangle 33">
                  <a:extLst>
                    <a:ext uri="{FF2B5EF4-FFF2-40B4-BE49-F238E27FC236}">
                      <a16:creationId xmlns="" xmlns:a16="http://schemas.microsoft.com/office/drawing/2014/main" id="{AF424E9D-24FA-45CB-87F0-F02F2ECA351E}"/>
                    </a:ext>
                  </a:extLst>
                </p:cNvPr>
                <p:cNvSpPr>
                  <a:spLocks noChangeArrowheads="1"/>
                </p:cNvSpPr>
                <p:nvPr/>
              </p:nvSpPr>
              <p:spPr bwMode="auto">
                <a:xfrm>
                  <a:off x="2592" y="432"/>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198" name="Rectangle 34">
                  <a:extLst>
                    <a:ext uri="{FF2B5EF4-FFF2-40B4-BE49-F238E27FC236}">
                      <a16:creationId xmlns="" xmlns:a16="http://schemas.microsoft.com/office/drawing/2014/main" id="{8348F922-915D-45FF-8DDD-D55F0877716A}"/>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9" name="Rectangle 35">
                  <a:extLst>
                    <a:ext uri="{FF2B5EF4-FFF2-40B4-BE49-F238E27FC236}">
                      <a16:creationId xmlns="" xmlns:a16="http://schemas.microsoft.com/office/drawing/2014/main" id="{BCE10E38-FC2F-49EA-91D8-EA1292F543B1}"/>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96" name="Rectangle 36">
                <a:extLst>
                  <a:ext uri="{FF2B5EF4-FFF2-40B4-BE49-F238E27FC236}">
                    <a16:creationId xmlns="" xmlns:a16="http://schemas.microsoft.com/office/drawing/2014/main" id="{1FAECB23-2396-4339-A4CA-C3D267E51E8E}"/>
                  </a:ext>
                </a:extLst>
              </p:cNvPr>
              <p:cNvSpPr>
                <a:spLocks noChangeArrowheads="1"/>
              </p:cNvSpPr>
              <p:nvPr/>
            </p:nvSpPr>
            <p:spPr bwMode="auto">
              <a:xfrm>
                <a:off x="3696" y="816"/>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08" name="Rectangle 36">
              <a:extLst>
                <a:ext uri="{FF2B5EF4-FFF2-40B4-BE49-F238E27FC236}">
                  <a16:creationId xmlns="" xmlns:a16="http://schemas.microsoft.com/office/drawing/2014/main" id="{EE98F424-5049-46B5-9E40-348B0AEFEA7A}"/>
                </a:ext>
              </a:extLst>
            </p:cNvPr>
            <p:cNvSpPr>
              <a:spLocks noChangeArrowheads="1"/>
            </p:cNvSpPr>
            <p:nvPr/>
          </p:nvSpPr>
          <p:spPr bwMode="auto">
            <a:xfrm>
              <a:off x="6747376" y="1878844"/>
              <a:ext cx="431800" cy="540022"/>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grpSp>
        <p:nvGrpSpPr>
          <p:cNvPr id="101" name="Group 29">
            <a:extLst>
              <a:ext uri="{FF2B5EF4-FFF2-40B4-BE49-F238E27FC236}">
                <a16:creationId xmlns="" xmlns:a16="http://schemas.microsoft.com/office/drawing/2014/main" id="{6639851F-AAAE-40F2-8AE1-4AC3745A6E1C}"/>
              </a:ext>
            </a:extLst>
          </p:cNvPr>
          <p:cNvGrpSpPr>
            <a:grpSpLocks/>
          </p:cNvGrpSpPr>
          <p:nvPr/>
        </p:nvGrpSpPr>
        <p:grpSpPr bwMode="auto">
          <a:xfrm>
            <a:off x="5246309" y="2423846"/>
            <a:ext cx="1727200" cy="533400"/>
            <a:chOff x="2832" y="816"/>
            <a:chExt cx="1152" cy="336"/>
          </a:xfrm>
          <a:solidFill>
            <a:srgbClr val="FFFF00"/>
          </a:solidFill>
        </p:grpSpPr>
        <p:grpSp>
          <p:nvGrpSpPr>
            <p:cNvPr id="103" name="Group 30">
              <a:extLst>
                <a:ext uri="{FF2B5EF4-FFF2-40B4-BE49-F238E27FC236}">
                  <a16:creationId xmlns="" xmlns:a16="http://schemas.microsoft.com/office/drawing/2014/main" id="{C28F2CDC-10E3-41B4-99B8-B80347F70D0A}"/>
                </a:ext>
              </a:extLst>
            </p:cNvPr>
            <p:cNvGrpSpPr>
              <a:grpSpLocks/>
            </p:cNvGrpSpPr>
            <p:nvPr/>
          </p:nvGrpSpPr>
          <p:grpSpPr bwMode="auto">
            <a:xfrm>
              <a:off x="2832" y="816"/>
              <a:ext cx="864" cy="336"/>
              <a:chOff x="2592" y="432"/>
              <a:chExt cx="864" cy="336"/>
            </a:xfrm>
            <a:grpFill/>
          </p:grpSpPr>
          <p:sp>
            <p:nvSpPr>
              <p:cNvPr id="105" name="Rectangle 33">
                <a:extLst>
                  <a:ext uri="{FF2B5EF4-FFF2-40B4-BE49-F238E27FC236}">
                    <a16:creationId xmlns="" xmlns:a16="http://schemas.microsoft.com/office/drawing/2014/main" id="{6AE152FA-8906-447F-B691-84F05AB0BDDE}"/>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06" name="Rectangle 34">
                <a:extLst>
                  <a:ext uri="{FF2B5EF4-FFF2-40B4-BE49-F238E27FC236}">
                    <a16:creationId xmlns="" xmlns:a16="http://schemas.microsoft.com/office/drawing/2014/main" id="{914A5E03-89D6-473C-AAD1-C177EA4041D4}"/>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07" name="Rectangle 35">
                <a:extLst>
                  <a:ext uri="{FF2B5EF4-FFF2-40B4-BE49-F238E27FC236}">
                    <a16:creationId xmlns="" xmlns:a16="http://schemas.microsoft.com/office/drawing/2014/main" id="{CF78C336-D261-49DD-B0D9-3FCD5CB98607}"/>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04" name="Rectangle 36">
              <a:extLst>
                <a:ext uri="{FF2B5EF4-FFF2-40B4-BE49-F238E27FC236}">
                  <a16:creationId xmlns="" xmlns:a16="http://schemas.microsoft.com/office/drawing/2014/main" id="{0FF13BAB-00B7-4248-AB3C-28547BFBDD92}"/>
                </a:ext>
              </a:extLst>
            </p:cNvPr>
            <p:cNvSpPr>
              <a:spLocks noChangeArrowheads="1"/>
            </p:cNvSpPr>
            <p:nvPr/>
          </p:nvSpPr>
          <p:spPr bwMode="auto">
            <a:xfrm>
              <a:off x="3696" y="816"/>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122" name="Group 135">
            <a:extLst>
              <a:ext uri="{FF2B5EF4-FFF2-40B4-BE49-F238E27FC236}">
                <a16:creationId xmlns="" xmlns:a16="http://schemas.microsoft.com/office/drawing/2014/main" id="{76752679-65AA-438D-B29E-4B6D88E5A729}"/>
              </a:ext>
            </a:extLst>
          </p:cNvPr>
          <p:cNvGrpSpPr>
            <a:grpSpLocks/>
          </p:cNvGrpSpPr>
          <p:nvPr/>
        </p:nvGrpSpPr>
        <p:grpSpPr bwMode="auto">
          <a:xfrm>
            <a:off x="4383724" y="2955116"/>
            <a:ext cx="3454400" cy="533400"/>
            <a:chOff x="2208" y="1776"/>
            <a:chExt cx="2176" cy="336"/>
          </a:xfrm>
          <a:solidFill>
            <a:srgbClr val="FFFF00"/>
          </a:solidFill>
        </p:grpSpPr>
        <p:sp>
          <p:nvSpPr>
            <p:cNvPr id="123" name="Rectangle 60">
              <a:extLst>
                <a:ext uri="{FF2B5EF4-FFF2-40B4-BE49-F238E27FC236}">
                  <a16:creationId xmlns="" xmlns:a16="http://schemas.microsoft.com/office/drawing/2014/main" id="{803CD75F-23A1-4600-909E-7D20767D7B2B}"/>
                </a:ext>
              </a:extLst>
            </p:cNvPr>
            <p:cNvSpPr>
              <a:spLocks noChangeArrowheads="1"/>
            </p:cNvSpPr>
            <p:nvPr/>
          </p:nvSpPr>
          <p:spPr bwMode="auto">
            <a:xfrm>
              <a:off x="3568" y="1776"/>
              <a:ext cx="272"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nvGrpSpPr>
            <p:cNvPr id="124" name="Group 123">
              <a:extLst>
                <a:ext uri="{FF2B5EF4-FFF2-40B4-BE49-F238E27FC236}">
                  <a16:creationId xmlns="" xmlns:a16="http://schemas.microsoft.com/office/drawing/2014/main" id="{4BF44992-AADA-4411-B71E-9827BDA9DDC3}"/>
                </a:ext>
              </a:extLst>
            </p:cNvPr>
            <p:cNvGrpSpPr>
              <a:grpSpLocks/>
            </p:cNvGrpSpPr>
            <p:nvPr/>
          </p:nvGrpSpPr>
          <p:grpSpPr bwMode="auto">
            <a:xfrm>
              <a:off x="2208" y="1776"/>
              <a:ext cx="2176" cy="336"/>
              <a:chOff x="2208" y="1776"/>
              <a:chExt cx="2176" cy="336"/>
            </a:xfrm>
            <a:grpFill/>
          </p:grpSpPr>
          <p:grpSp>
            <p:nvGrpSpPr>
              <p:cNvPr id="125" name="Group 103">
                <a:extLst>
                  <a:ext uri="{FF2B5EF4-FFF2-40B4-BE49-F238E27FC236}">
                    <a16:creationId xmlns="" xmlns:a16="http://schemas.microsoft.com/office/drawing/2014/main" id="{3202AB44-34E6-4AB7-9AC8-7FC4406CDCDB}"/>
                  </a:ext>
                </a:extLst>
              </p:cNvPr>
              <p:cNvGrpSpPr>
                <a:grpSpLocks/>
              </p:cNvGrpSpPr>
              <p:nvPr/>
            </p:nvGrpSpPr>
            <p:grpSpPr bwMode="auto">
              <a:xfrm>
                <a:off x="2208" y="1776"/>
                <a:ext cx="1360" cy="336"/>
                <a:chOff x="2160" y="1776"/>
                <a:chExt cx="1360" cy="336"/>
              </a:xfrm>
              <a:grpFill/>
            </p:grpSpPr>
            <p:sp>
              <p:nvSpPr>
                <p:cNvPr id="129" name="Rectangle 55">
                  <a:extLst>
                    <a:ext uri="{FF2B5EF4-FFF2-40B4-BE49-F238E27FC236}">
                      <a16:creationId xmlns="" xmlns:a16="http://schemas.microsoft.com/office/drawing/2014/main" id="{E7B5B549-FEEE-4F88-A32E-5B87632CE5C6}"/>
                    </a:ext>
                  </a:extLst>
                </p:cNvPr>
                <p:cNvSpPr>
                  <a:spLocks noChangeArrowheads="1"/>
                </p:cNvSpPr>
                <p:nvPr/>
              </p:nvSpPr>
              <p:spPr bwMode="auto">
                <a:xfrm>
                  <a:off x="2160"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0" name="Rectangle 56">
                  <a:extLst>
                    <a:ext uri="{FF2B5EF4-FFF2-40B4-BE49-F238E27FC236}">
                      <a16:creationId xmlns="" xmlns:a16="http://schemas.microsoft.com/office/drawing/2014/main" id="{9E9BB07D-DD70-40BE-9387-5381F7528E89}"/>
                    </a:ext>
                  </a:extLst>
                </p:cNvPr>
                <p:cNvSpPr>
                  <a:spLocks noChangeArrowheads="1"/>
                </p:cNvSpPr>
                <p:nvPr/>
              </p:nvSpPr>
              <p:spPr bwMode="auto">
                <a:xfrm>
                  <a:off x="2432"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1" name="Rectangle 57">
                  <a:extLst>
                    <a:ext uri="{FF2B5EF4-FFF2-40B4-BE49-F238E27FC236}">
                      <a16:creationId xmlns="" xmlns:a16="http://schemas.microsoft.com/office/drawing/2014/main" id="{6A9C1FCB-85FE-4DEB-AB8C-D1D687D781D9}"/>
                    </a:ext>
                  </a:extLst>
                </p:cNvPr>
                <p:cNvSpPr>
                  <a:spLocks noChangeArrowheads="1"/>
                </p:cNvSpPr>
                <p:nvPr/>
              </p:nvSpPr>
              <p:spPr bwMode="auto">
                <a:xfrm>
                  <a:off x="2704"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2" name="Rectangle 58">
                  <a:extLst>
                    <a:ext uri="{FF2B5EF4-FFF2-40B4-BE49-F238E27FC236}">
                      <a16:creationId xmlns="" xmlns:a16="http://schemas.microsoft.com/office/drawing/2014/main" id="{B7DAEE9B-9ADF-4D3F-AE68-7F36B39B3124}"/>
                    </a:ext>
                  </a:extLst>
                </p:cNvPr>
                <p:cNvSpPr>
                  <a:spLocks noChangeArrowheads="1"/>
                </p:cNvSpPr>
                <p:nvPr/>
              </p:nvSpPr>
              <p:spPr bwMode="auto">
                <a:xfrm>
                  <a:off x="2976"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3" name="Rectangle 59">
                  <a:extLst>
                    <a:ext uri="{FF2B5EF4-FFF2-40B4-BE49-F238E27FC236}">
                      <a16:creationId xmlns="" xmlns:a16="http://schemas.microsoft.com/office/drawing/2014/main" id="{CDDB6338-2DE6-4578-BE95-18DC24E549A2}"/>
                    </a:ext>
                  </a:extLst>
                </p:cNvPr>
                <p:cNvSpPr>
                  <a:spLocks noChangeArrowheads="1"/>
                </p:cNvSpPr>
                <p:nvPr/>
              </p:nvSpPr>
              <p:spPr bwMode="auto">
                <a:xfrm>
                  <a:off x="3248"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126" name="Group 122">
                <a:extLst>
                  <a:ext uri="{FF2B5EF4-FFF2-40B4-BE49-F238E27FC236}">
                    <a16:creationId xmlns="" xmlns:a16="http://schemas.microsoft.com/office/drawing/2014/main" id="{9FCFC2BB-A411-428F-91F1-C818D21B3A5D}"/>
                  </a:ext>
                </a:extLst>
              </p:cNvPr>
              <p:cNvGrpSpPr>
                <a:grpSpLocks/>
              </p:cNvGrpSpPr>
              <p:nvPr/>
            </p:nvGrpSpPr>
            <p:grpSpPr bwMode="auto">
              <a:xfrm>
                <a:off x="3840" y="1776"/>
                <a:ext cx="544" cy="336"/>
                <a:chOff x="4640" y="2448"/>
                <a:chExt cx="544" cy="336"/>
              </a:xfrm>
              <a:grpFill/>
            </p:grpSpPr>
            <p:sp>
              <p:nvSpPr>
                <p:cNvPr id="127" name="Rectangle 117">
                  <a:extLst>
                    <a:ext uri="{FF2B5EF4-FFF2-40B4-BE49-F238E27FC236}">
                      <a16:creationId xmlns="" xmlns:a16="http://schemas.microsoft.com/office/drawing/2014/main" id="{434DDEB4-7A3A-4C4A-A7C0-49198159F8F0}"/>
                    </a:ext>
                  </a:extLst>
                </p:cNvPr>
                <p:cNvSpPr>
                  <a:spLocks noChangeArrowheads="1"/>
                </p:cNvSpPr>
                <p:nvPr/>
              </p:nvSpPr>
              <p:spPr bwMode="auto">
                <a:xfrm>
                  <a:off x="4640"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28" name="Rectangle 119">
                  <a:extLst>
                    <a:ext uri="{FF2B5EF4-FFF2-40B4-BE49-F238E27FC236}">
                      <a16:creationId xmlns="" xmlns:a16="http://schemas.microsoft.com/office/drawing/2014/main" id="{2998C59D-951E-4699-BB67-B61394248C65}"/>
                    </a:ext>
                  </a:extLst>
                </p:cNvPr>
                <p:cNvSpPr>
                  <a:spLocks noChangeArrowheads="1"/>
                </p:cNvSpPr>
                <p:nvPr/>
              </p:nvSpPr>
              <p:spPr bwMode="auto">
                <a:xfrm>
                  <a:off x="4912"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grpSp>
      <p:grpSp>
        <p:nvGrpSpPr>
          <p:cNvPr id="134" name="Group 235">
            <a:extLst>
              <a:ext uri="{FF2B5EF4-FFF2-40B4-BE49-F238E27FC236}">
                <a16:creationId xmlns="" xmlns:a16="http://schemas.microsoft.com/office/drawing/2014/main" id="{43271E42-9B9F-4A82-B3BA-554C66BBC801}"/>
              </a:ext>
            </a:extLst>
          </p:cNvPr>
          <p:cNvGrpSpPr>
            <a:grpSpLocks/>
          </p:cNvGrpSpPr>
          <p:nvPr/>
        </p:nvGrpSpPr>
        <p:grpSpPr bwMode="auto">
          <a:xfrm>
            <a:off x="4381500" y="3022929"/>
            <a:ext cx="3429000" cy="457200"/>
            <a:chOff x="1824" y="1776"/>
            <a:chExt cx="2160" cy="288"/>
          </a:xfrm>
        </p:grpSpPr>
        <p:grpSp>
          <p:nvGrpSpPr>
            <p:cNvPr id="4167" name="Group 183">
              <a:extLst>
                <a:ext uri="{FF2B5EF4-FFF2-40B4-BE49-F238E27FC236}">
                  <a16:creationId xmlns="" xmlns:a16="http://schemas.microsoft.com/office/drawing/2014/main" id="{3683B493-B06C-4BCE-8C3A-40F0B8B45E04}"/>
                </a:ext>
              </a:extLst>
            </p:cNvPr>
            <p:cNvGrpSpPr>
              <a:grpSpLocks/>
            </p:cNvGrpSpPr>
            <p:nvPr/>
          </p:nvGrpSpPr>
          <p:grpSpPr bwMode="auto">
            <a:xfrm>
              <a:off x="1824" y="1776"/>
              <a:ext cx="1632" cy="288"/>
              <a:chOff x="2640" y="1152"/>
              <a:chExt cx="1632" cy="288"/>
            </a:xfrm>
          </p:grpSpPr>
          <p:sp>
            <p:nvSpPr>
              <p:cNvPr id="5" name="Text Box 184">
                <a:extLst>
                  <a:ext uri="{FF2B5EF4-FFF2-40B4-BE49-F238E27FC236}">
                    <a16:creationId xmlns="" xmlns:a16="http://schemas.microsoft.com/office/drawing/2014/main" id="{68FF9C78-8346-4BAC-BADF-658461F9CBFC}"/>
                  </a:ext>
                </a:extLst>
              </p:cNvPr>
              <p:cNvSpPr txBox="1">
                <a:spLocks noChangeArrowheads="1"/>
              </p:cNvSpPr>
              <p:nvPr/>
            </p:nvSpPr>
            <p:spPr bwMode="auto">
              <a:xfrm>
                <a:off x="2880"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U</a:t>
                </a:r>
              </a:p>
            </p:txBody>
          </p:sp>
          <p:sp>
            <p:nvSpPr>
              <p:cNvPr id="6" name="Text Box 185">
                <a:extLst>
                  <a:ext uri="{FF2B5EF4-FFF2-40B4-BE49-F238E27FC236}">
                    <a16:creationId xmlns="" xmlns:a16="http://schemas.microsoft.com/office/drawing/2014/main" id="{EF84D6FB-EF35-464D-91E7-8B73751180C5}"/>
                  </a:ext>
                </a:extLst>
              </p:cNvPr>
              <p:cNvSpPr txBox="1">
                <a:spLocks noChangeArrowheads="1"/>
              </p:cNvSpPr>
              <p:nvPr/>
            </p:nvSpPr>
            <p:spPr bwMode="auto">
              <a:xfrm>
                <a:off x="3168"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Ộ</a:t>
                </a:r>
              </a:p>
            </p:txBody>
          </p:sp>
          <p:sp>
            <p:nvSpPr>
              <p:cNvPr id="9" name="Text Box 186">
                <a:extLst>
                  <a:ext uri="{FF2B5EF4-FFF2-40B4-BE49-F238E27FC236}">
                    <a16:creationId xmlns="" xmlns:a16="http://schemas.microsoft.com/office/drawing/2014/main" id="{D37C7311-CCCB-4CEF-B389-D12A198D8356}"/>
                  </a:ext>
                </a:extLst>
              </p:cNvPr>
              <p:cNvSpPr txBox="1">
                <a:spLocks noChangeArrowheads="1"/>
              </p:cNvSpPr>
              <p:nvPr/>
            </p:nvSpPr>
            <p:spPr bwMode="auto">
              <a:xfrm>
                <a:off x="2640"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C</a:t>
                </a:r>
              </a:p>
            </p:txBody>
          </p:sp>
          <p:sp>
            <p:nvSpPr>
              <p:cNvPr id="10" name="Text Box 187">
                <a:extLst>
                  <a:ext uri="{FF2B5EF4-FFF2-40B4-BE49-F238E27FC236}">
                    <a16:creationId xmlns="" xmlns:a16="http://schemas.microsoft.com/office/drawing/2014/main" id="{BEBBA1D0-8525-4818-A015-4C95DE3CCFF5}"/>
                  </a:ext>
                </a:extLst>
              </p:cNvPr>
              <p:cNvSpPr txBox="1">
                <a:spLocks noChangeArrowheads="1"/>
              </p:cNvSpPr>
              <p:nvPr/>
            </p:nvSpPr>
            <p:spPr bwMode="auto">
              <a:xfrm>
                <a:off x="3456"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C</a:t>
                </a:r>
              </a:p>
            </p:txBody>
          </p:sp>
          <p:sp>
            <p:nvSpPr>
              <p:cNvPr id="11" name="Text Box 188">
                <a:extLst>
                  <a:ext uri="{FF2B5EF4-FFF2-40B4-BE49-F238E27FC236}">
                    <a16:creationId xmlns="" xmlns:a16="http://schemas.microsoft.com/office/drawing/2014/main" id="{EE9D3B26-7268-4046-A76E-A7F80AAEF980}"/>
                  </a:ext>
                </a:extLst>
              </p:cNvPr>
              <p:cNvSpPr txBox="1">
                <a:spLocks noChangeArrowheads="1"/>
              </p:cNvSpPr>
              <p:nvPr/>
            </p:nvSpPr>
            <p:spPr bwMode="auto">
              <a:xfrm>
                <a:off x="3984"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Ố</a:t>
                </a:r>
              </a:p>
            </p:txBody>
          </p:sp>
          <p:sp>
            <p:nvSpPr>
              <p:cNvPr id="12" name="Text Box 189">
                <a:extLst>
                  <a:ext uri="{FF2B5EF4-FFF2-40B4-BE49-F238E27FC236}">
                    <a16:creationId xmlns="" xmlns:a16="http://schemas.microsoft.com/office/drawing/2014/main" id="{A439BB4F-EB7A-4FB2-873D-16D304792FA8}"/>
                  </a:ext>
                </a:extLst>
              </p:cNvPr>
              <p:cNvSpPr txBox="1">
                <a:spLocks noChangeArrowheads="1"/>
              </p:cNvSpPr>
              <p:nvPr/>
            </p:nvSpPr>
            <p:spPr bwMode="auto">
              <a:xfrm>
                <a:off x="3696"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S</a:t>
                </a:r>
              </a:p>
            </p:txBody>
          </p:sp>
        </p:grpSp>
        <p:sp>
          <p:nvSpPr>
            <p:cNvPr id="4168" name="Text Box 209">
              <a:extLst>
                <a:ext uri="{FF2B5EF4-FFF2-40B4-BE49-F238E27FC236}">
                  <a16:creationId xmlns="" xmlns:a16="http://schemas.microsoft.com/office/drawing/2014/main" id="{DB90B4C3-6DC1-4E8F-A5DF-61D6C9D19B66}"/>
                </a:ext>
              </a:extLst>
            </p:cNvPr>
            <p:cNvSpPr txBox="1">
              <a:spLocks noChangeArrowheads="1"/>
            </p:cNvSpPr>
            <p:nvPr/>
          </p:nvSpPr>
          <p:spPr bwMode="auto">
            <a:xfrm>
              <a:off x="3456" y="177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13" name="Text Box 233">
              <a:extLst>
                <a:ext uri="{FF2B5EF4-FFF2-40B4-BE49-F238E27FC236}">
                  <a16:creationId xmlns="" xmlns:a16="http://schemas.microsoft.com/office/drawing/2014/main" id="{71445730-31B8-4CD2-A12B-53BD2A7BC409}"/>
                </a:ext>
              </a:extLst>
            </p:cNvPr>
            <p:cNvSpPr txBox="1">
              <a:spLocks noChangeArrowheads="1"/>
            </p:cNvSpPr>
            <p:nvPr/>
          </p:nvSpPr>
          <p:spPr bwMode="auto">
            <a:xfrm>
              <a:off x="3696" y="177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G</a:t>
              </a:r>
            </a:p>
          </p:txBody>
        </p:sp>
      </p:grpSp>
      <p:grpSp>
        <p:nvGrpSpPr>
          <p:cNvPr id="19" name="Group 18">
            <a:extLst>
              <a:ext uri="{FF2B5EF4-FFF2-40B4-BE49-F238E27FC236}">
                <a16:creationId xmlns="" xmlns:a16="http://schemas.microsoft.com/office/drawing/2014/main" id="{1E1FE268-7DC8-4020-8D78-C8B3E35C879F}"/>
              </a:ext>
            </a:extLst>
          </p:cNvPr>
          <p:cNvGrpSpPr>
            <a:grpSpLocks/>
          </p:cNvGrpSpPr>
          <p:nvPr/>
        </p:nvGrpSpPr>
        <p:grpSpPr bwMode="auto">
          <a:xfrm>
            <a:off x="5255398" y="2469311"/>
            <a:ext cx="1711992" cy="471565"/>
            <a:chOff x="9416899" y="5988050"/>
            <a:chExt cx="1711992" cy="471565"/>
          </a:xfrm>
        </p:grpSpPr>
        <p:sp>
          <p:nvSpPr>
            <p:cNvPr id="4163" name="Text Box 184">
              <a:extLst>
                <a:ext uri="{FF2B5EF4-FFF2-40B4-BE49-F238E27FC236}">
                  <a16:creationId xmlns="" xmlns:a16="http://schemas.microsoft.com/office/drawing/2014/main" id="{F9727390-18CC-4649-AE21-80899A37D28A}"/>
                </a:ext>
              </a:extLst>
            </p:cNvPr>
            <p:cNvSpPr txBox="1">
              <a:spLocks noChangeArrowheads="1"/>
            </p:cNvSpPr>
            <p:nvPr/>
          </p:nvSpPr>
          <p:spPr bwMode="auto">
            <a:xfrm>
              <a:off x="9797899"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sp>
          <p:nvSpPr>
            <p:cNvPr id="4164" name="Text Box 185">
              <a:extLst>
                <a:ext uri="{FF2B5EF4-FFF2-40B4-BE49-F238E27FC236}">
                  <a16:creationId xmlns="" xmlns:a16="http://schemas.microsoft.com/office/drawing/2014/main" id="{14736909-CEC1-449B-9393-7244279E7027}"/>
                </a:ext>
              </a:extLst>
            </p:cNvPr>
            <p:cNvSpPr txBox="1">
              <a:spLocks noChangeArrowheads="1"/>
            </p:cNvSpPr>
            <p:nvPr/>
          </p:nvSpPr>
          <p:spPr bwMode="auto">
            <a:xfrm>
              <a:off x="10255099"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Ữ</a:t>
              </a:r>
            </a:p>
          </p:txBody>
        </p:sp>
        <p:sp>
          <p:nvSpPr>
            <p:cNvPr id="4165" name="Text Box 186">
              <a:extLst>
                <a:ext uri="{FF2B5EF4-FFF2-40B4-BE49-F238E27FC236}">
                  <a16:creationId xmlns="" xmlns:a16="http://schemas.microsoft.com/office/drawing/2014/main" id="{91F222C1-7724-43B3-A220-75E9691B5293}"/>
                </a:ext>
              </a:extLst>
            </p:cNvPr>
            <p:cNvSpPr txBox="1">
              <a:spLocks noChangeArrowheads="1"/>
            </p:cNvSpPr>
            <p:nvPr/>
          </p:nvSpPr>
          <p:spPr bwMode="auto">
            <a:xfrm>
              <a:off x="9416899"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C</a:t>
              </a:r>
            </a:p>
          </p:txBody>
        </p:sp>
        <p:sp>
          <p:nvSpPr>
            <p:cNvPr id="4166" name="Text Box 187">
              <a:extLst>
                <a:ext uri="{FF2B5EF4-FFF2-40B4-BE49-F238E27FC236}">
                  <a16:creationId xmlns="" xmlns:a16="http://schemas.microsoft.com/office/drawing/2014/main" id="{0D684618-5D6E-4D18-948B-9B3FE8DF01AA}"/>
                </a:ext>
              </a:extLst>
            </p:cNvPr>
            <p:cNvSpPr txBox="1">
              <a:spLocks noChangeArrowheads="1"/>
            </p:cNvSpPr>
            <p:nvPr/>
          </p:nvSpPr>
          <p:spPr bwMode="auto">
            <a:xfrm>
              <a:off x="10671691" y="600241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S</a:t>
              </a:r>
            </a:p>
          </p:txBody>
        </p:sp>
      </p:grpSp>
      <p:sp>
        <p:nvSpPr>
          <p:cNvPr id="4121" name="Text Box 188">
            <a:extLst>
              <a:ext uri="{FF2B5EF4-FFF2-40B4-BE49-F238E27FC236}">
                <a16:creationId xmlns="" xmlns:a16="http://schemas.microsoft.com/office/drawing/2014/main" id="{1075391E-AEA7-435F-9027-A544F6C70E9E}"/>
              </a:ext>
            </a:extLst>
          </p:cNvPr>
          <p:cNvSpPr txBox="1">
            <a:spLocks noChangeArrowheads="1"/>
          </p:cNvSpPr>
          <p:nvPr/>
        </p:nvSpPr>
        <p:spPr bwMode="auto">
          <a:xfrm>
            <a:off x="14598650"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vi-VN" sz="2400">
              <a:solidFill>
                <a:srgbClr val="0000FF"/>
              </a:solidFill>
              <a:latin typeface="Times New Roman" panose="02020603050405020304" pitchFamily="18" charset="0"/>
            </a:endParaRPr>
          </a:p>
        </p:txBody>
      </p:sp>
      <p:pic>
        <p:nvPicPr>
          <p:cNvPr id="17" name="Picture 16">
            <a:extLst>
              <a:ext uri="{FF2B5EF4-FFF2-40B4-BE49-F238E27FC236}">
                <a16:creationId xmlns="" xmlns:a16="http://schemas.microsoft.com/office/drawing/2014/main" id="{E17F3747-CA56-4CE8-9BFA-14D6A1FFD700}"/>
              </a:ext>
            </a:extLst>
          </p:cNvPr>
          <p:cNvPicPr>
            <a:picLocks noChangeAspect="1"/>
          </p:cNvPicPr>
          <p:nvPr/>
        </p:nvPicPr>
        <p:blipFill>
          <a:blip r:embed="rId7">
            <a:extLst>
              <a:ext uri="{28A0092B-C50C-407E-A947-70E740481C1C}">
                <a14:useLocalDpi xmlns:a14="http://schemas.microsoft.com/office/drawing/2010/main" val="0"/>
              </a:ext>
            </a:extLst>
          </a:blip>
          <a:srcRect r="31274"/>
          <a:stretch>
            <a:fillRect/>
          </a:stretch>
        </p:blipFill>
        <p:spPr bwMode="auto">
          <a:xfrm>
            <a:off x="5764065" y="3520846"/>
            <a:ext cx="194945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 xmlns:a16="http://schemas.microsoft.com/office/drawing/2014/main" id="{185C78F1-65F3-46D1-B7DD-981C730BBB51}"/>
              </a:ext>
            </a:extLst>
          </p:cNvPr>
          <p:cNvGrpSpPr>
            <a:grpSpLocks/>
          </p:cNvGrpSpPr>
          <p:nvPr/>
        </p:nvGrpSpPr>
        <p:grpSpPr bwMode="auto">
          <a:xfrm>
            <a:off x="6531234" y="1879229"/>
            <a:ext cx="2208104" cy="551374"/>
            <a:chOff x="4974217" y="1859368"/>
            <a:chExt cx="2172923" cy="552452"/>
          </a:xfrm>
        </p:grpSpPr>
        <p:grpSp>
          <p:nvGrpSpPr>
            <p:cNvPr id="144" name="Group 150">
              <a:extLst>
                <a:ext uri="{FF2B5EF4-FFF2-40B4-BE49-F238E27FC236}">
                  <a16:creationId xmlns="" xmlns:a16="http://schemas.microsoft.com/office/drawing/2014/main" id="{C8AF612B-7CFA-4DFB-9336-99919DD01AEF}"/>
                </a:ext>
              </a:extLst>
            </p:cNvPr>
            <p:cNvGrpSpPr>
              <a:grpSpLocks/>
            </p:cNvGrpSpPr>
            <p:nvPr/>
          </p:nvGrpSpPr>
          <p:grpSpPr bwMode="auto">
            <a:xfrm>
              <a:off x="4974217" y="1859368"/>
              <a:ext cx="1744663" cy="552452"/>
              <a:chOff x="2746" y="1439"/>
              <a:chExt cx="1099" cy="348"/>
            </a:xfrm>
            <a:solidFill>
              <a:srgbClr val="FFFF00"/>
            </a:solidFill>
          </p:grpSpPr>
          <p:sp>
            <p:nvSpPr>
              <p:cNvPr id="145" name="Rectangle 47">
                <a:extLst>
                  <a:ext uri="{FF2B5EF4-FFF2-40B4-BE49-F238E27FC236}">
                    <a16:creationId xmlns="" xmlns:a16="http://schemas.microsoft.com/office/drawing/2014/main" id="{2E452246-315D-49BA-AA63-965F196555C9}"/>
                  </a:ext>
                </a:extLst>
              </p:cNvPr>
              <p:cNvSpPr>
                <a:spLocks noChangeArrowheads="1"/>
              </p:cNvSpPr>
              <p:nvPr/>
            </p:nvSpPr>
            <p:spPr bwMode="auto">
              <a:xfrm>
                <a:off x="3032"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46" name="Rectangle 48">
                <a:extLst>
                  <a:ext uri="{FF2B5EF4-FFF2-40B4-BE49-F238E27FC236}">
                    <a16:creationId xmlns="" xmlns:a16="http://schemas.microsoft.com/office/drawing/2014/main" id="{00124D58-EEAC-41FD-BCAF-0367633DBA9B}"/>
                  </a:ext>
                </a:extLst>
              </p:cNvPr>
              <p:cNvSpPr>
                <a:spLocks noChangeArrowheads="1"/>
              </p:cNvSpPr>
              <p:nvPr/>
            </p:nvSpPr>
            <p:spPr bwMode="auto">
              <a:xfrm>
                <a:off x="3304"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47" name="Rectangle 49">
                <a:extLst>
                  <a:ext uri="{FF2B5EF4-FFF2-40B4-BE49-F238E27FC236}">
                    <a16:creationId xmlns="" xmlns:a16="http://schemas.microsoft.com/office/drawing/2014/main" id="{FD434A18-809F-4464-BBF0-44C6CD191619}"/>
                  </a:ext>
                </a:extLst>
              </p:cNvPr>
              <p:cNvSpPr>
                <a:spLocks noChangeArrowheads="1"/>
              </p:cNvSpPr>
              <p:nvPr/>
            </p:nvSpPr>
            <p:spPr bwMode="auto">
              <a:xfrm>
                <a:off x="3573"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48" name="Rectangle 51">
                <a:extLst>
                  <a:ext uri="{FF2B5EF4-FFF2-40B4-BE49-F238E27FC236}">
                    <a16:creationId xmlns="" xmlns:a16="http://schemas.microsoft.com/office/drawing/2014/main" id="{352A3173-FA81-4C48-8172-3C66C9FCB4C1}"/>
                  </a:ext>
                </a:extLst>
              </p:cNvPr>
              <p:cNvSpPr>
                <a:spLocks noChangeArrowheads="1"/>
              </p:cNvSpPr>
              <p:nvPr/>
            </p:nvSpPr>
            <p:spPr bwMode="auto">
              <a:xfrm>
                <a:off x="2746" y="1439"/>
                <a:ext cx="272" cy="348"/>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sp>
          <p:nvSpPr>
            <p:cNvPr id="4162" name="Rectangle 49">
              <a:extLst>
                <a:ext uri="{FF2B5EF4-FFF2-40B4-BE49-F238E27FC236}">
                  <a16:creationId xmlns="" xmlns:a16="http://schemas.microsoft.com/office/drawing/2014/main" id="{9BD37467-971F-4BFB-9799-A4B6507DBEFC}"/>
                </a:ext>
              </a:extLst>
            </p:cNvPr>
            <p:cNvSpPr>
              <a:spLocks noChangeArrowheads="1"/>
            </p:cNvSpPr>
            <p:nvPr/>
          </p:nvSpPr>
          <p:spPr bwMode="auto">
            <a:xfrm>
              <a:off x="6715340" y="1866240"/>
              <a:ext cx="431800" cy="533401"/>
            </a:xfrm>
            <a:prstGeom prst="rect">
              <a:avLst/>
            </a:prstGeom>
            <a:solidFill>
              <a:srgbClr val="FFFF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a:solidFill>
                  <a:srgbClr val="F41020"/>
                </a:solidFill>
              </a:endParaRPr>
            </a:p>
          </p:txBody>
        </p:sp>
      </p:grpSp>
      <p:grpSp>
        <p:nvGrpSpPr>
          <p:cNvPr id="138" name="Group 137">
            <a:extLst>
              <a:ext uri="{FF2B5EF4-FFF2-40B4-BE49-F238E27FC236}">
                <a16:creationId xmlns="" xmlns:a16="http://schemas.microsoft.com/office/drawing/2014/main" id="{7309875F-1CE7-42BE-9046-C5366A8015B5}"/>
              </a:ext>
            </a:extLst>
          </p:cNvPr>
          <p:cNvGrpSpPr>
            <a:grpSpLocks/>
          </p:cNvGrpSpPr>
          <p:nvPr/>
        </p:nvGrpSpPr>
        <p:grpSpPr bwMode="auto">
          <a:xfrm>
            <a:off x="6590465" y="1960434"/>
            <a:ext cx="2199941" cy="478165"/>
            <a:chOff x="5025446" y="1956388"/>
            <a:chExt cx="2199408" cy="477838"/>
          </a:xfrm>
        </p:grpSpPr>
        <p:grpSp>
          <p:nvGrpSpPr>
            <p:cNvPr id="4155" name="Group 161">
              <a:extLst>
                <a:ext uri="{FF2B5EF4-FFF2-40B4-BE49-F238E27FC236}">
                  <a16:creationId xmlns="" xmlns:a16="http://schemas.microsoft.com/office/drawing/2014/main" id="{BC4648B3-A9E9-44F1-819F-EF3131758B68}"/>
                </a:ext>
              </a:extLst>
            </p:cNvPr>
            <p:cNvGrpSpPr>
              <a:grpSpLocks/>
            </p:cNvGrpSpPr>
            <p:nvPr/>
          </p:nvGrpSpPr>
          <p:grpSpPr bwMode="auto">
            <a:xfrm>
              <a:off x="5025446" y="1956388"/>
              <a:ext cx="1763713" cy="477837"/>
              <a:chOff x="3168" y="1150"/>
              <a:chExt cx="1111" cy="301"/>
            </a:xfrm>
          </p:grpSpPr>
          <p:sp>
            <p:nvSpPr>
              <p:cNvPr id="4157" name="Text Box 98">
                <a:extLst>
                  <a:ext uri="{FF2B5EF4-FFF2-40B4-BE49-F238E27FC236}">
                    <a16:creationId xmlns="" xmlns:a16="http://schemas.microsoft.com/office/drawing/2014/main" id="{B830E522-A401-4204-AB38-5002F4AB2A2C}"/>
                  </a:ext>
                </a:extLst>
              </p:cNvPr>
              <p:cNvSpPr txBox="1">
                <a:spLocks noChangeArrowheads="1"/>
              </p:cNvSpPr>
              <p:nvPr/>
            </p:nvSpPr>
            <p:spPr bwMode="auto">
              <a:xfrm>
                <a:off x="3168"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N</a:t>
                </a:r>
              </a:p>
            </p:txBody>
          </p:sp>
          <p:sp>
            <p:nvSpPr>
              <p:cNvPr id="4158" name="Text Box 100">
                <a:extLst>
                  <a:ext uri="{FF2B5EF4-FFF2-40B4-BE49-F238E27FC236}">
                    <a16:creationId xmlns="" xmlns:a16="http://schemas.microsoft.com/office/drawing/2014/main" id="{14493B2D-7B1E-4D87-9D3A-45588B135BB8}"/>
                  </a:ext>
                </a:extLst>
              </p:cNvPr>
              <p:cNvSpPr txBox="1">
                <a:spLocks noChangeArrowheads="1"/>
              </p:cNvSpPr>
              <p:nvPr/>
            </p:nvSpPr>
            <p:spPr bwMode="auto">
              <a:xfrm>
                <a:off x="3452" y="1150"/>
                <a:ext cx="23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sp>
            <p:nvSpPr>
              <p:cNvPr id="4159" name="Text Box 101">
                <a:extLst>
                  <a:ext uri="{FF2B5EF4-FFF2-40B4-BE49-F238E27FC236}">
                    <a16:creationId xmlns="" xmlns:a16="http://schemas.microsoft.com/office/drawing/2014/main" id="{672C9CAB-EA5A-4180-B144-22CA88BF721C}"/>
                  </a:ext>
                </a:extLst>
              </p:cNvPr>
              <p:cNvSpPr txBox="1">
                <a:spLocks noChangeArrowheads="1"/>
              </p:cNvSpPr>
              <p:nvPr/>
            </p:nvSpPr>
            <p:spPr bwMode="auto">
              <a:xfrm>
                <a:off x="3991" y="1163"/>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4160" name="Text Box 102">
                <a:extLst>
                  <a:ext uri="{FF2B5EF4-FFF2-40B4-BE49-F238E27FC236}">
                    <a16:creationId xmlns="" xmlns:a16="http://schemas.microsoft.com/office/drawing/2014/main" id="{9F9A3104-FA9B-467F-805B-3F10B716027A}"/>
                  </a:ext>
                </a:extLst>
              </p:cNvPr>
              <p:cNvSpPr txBox="1">
                <a:spLocks noChangeArrowheads="1"/>
              </p:cNvSpPr>
              <p:nvPr/>
            </p:nvSpPr>
            <p:spPr bwMode="auto">
              <a:xfrm>
                <a:off x="3696"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A</a:t>
                </a:r>
              </a:p>
            </p:txBody>
          </p:sp>
        </p:grpSp>
        <p:sp>
          <p:nvSpPr>
            <p:cNvPr id="4156" name="Text Box 101">
              <a:extLst>
                <a:ext uri="{FF2B5EF4-FFF2-40B4-BE49-F238E27FC236}">
                  <a16:creationId xmlns="" xmlns:a16="http://schemas.microsoft.com/office/drawing/2014/main" id="{722C4626-B558-4D70-B4F3-41DD5FF22B5F}"/>
                </a:ext>
              </a:extLst>
            </p:cNvPr>
            <p:cNvSpPr txBox="1">
              <a:spLocks noChangeArrowheads="1"/>
            </p:cNvSpPr>
            <p:nvPr/>
          </p:nvSpPr>
          <p:spPr bwMode="auto">
            <a:xfrm>
              <a:off x="6679507" y="1977026"/>
              <a:ext cx="5453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grpSp>
      <p:sp>
        <p:nvSpPr>
          <p:cNvPr id="21" name="TextBox 20">
            <a:extLst>
              <a:ext uri="{FF2B5EF4-FFF2-40B4-BE49-F238E27FC236}">
                <a16:creationId xmlns="" xmlns:a16="http://schemas.microsoft.com/office/drawing/2014/main" id="{11B96705-3E5F-457A-81CB-610AD4DDB9CD}"/>
              </a:ext>
            </a:extLst>
          </p:cNvPr>
          <p:cNvSpPr txBox="1">
            <a:spLocks noChangeArrowheads="1"/>
          </p:cNvSpPr>
          <p:nvPr/>
        </p:nvSpPr>
        <p:spPr bwMode="auto">
          <a:xfrm>
            <a:off x="7099750" y="3986954"/>
            <a:ext cx="2476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41020"/>
                </a:solidFill>
                <a:latin typeface="Arial" panose="020B0604020202020204" pitchFamily="34" charset="0"/>
              </a:defRPr>
            </a:lvl1pPr>
            <a:lvl2pPr marL="742950" indent="-285750">
              <a:defRPr sz="3200">
                <a:solidFill>
                  <a:srgbClr val="F41020"/>
                </a:solidFill>
                <a:latin typeface="Arial" panose="020B0604020202020204" pitchFamily="34" charset="0"/>
              </a:defRPr>
            </a:lvl2pPr>
            <a:lvl3pPr marL="1143000" indent="-228600">
              <a:defRPr sz="3200">
                <a:solidFill>
                  <a:srgbClr val="F41020"/>
                </a:solidFill>
                <a:latin typeface="Arial" panose="020B0604020202020204" pitchFamily="34" charset="0"/>
              </a:defRPr>
            </a:lvl3pPr>
            <a:lvl4pPr marL="1600200" indent="-228600">
              <a:defRPr sz="3200">
                <a:solidFill>
                  <a:srgbClr val="F41020"/>
                </a:solidFill>
                <a:latin typeface="Arial" panose="020B0604020202020204" pitchFamily="34" charset="0"/>
              </a:defRPr>
            </a:lvl4pPr>
            <a:lvl5pPr marL="2057400" indent="-228600">
              <a:defRPr sz="3200">
                <a:solidFill>
                  <a:srgbClr val="F41020"/>
                </a:solidFill>
                <a:latin typeface="Arial" panose="020B0604020202020204" pitchFamily="34" charset="0"/>
              </a:defRPr>
            </a:lvl5pPr>
            <a:lvl6pPr marL="2514600" indent="-228600" eaLnBrk="0" fontAlgn="base" hangingPunct="0">
              <a:spcBef>
                <a:spcPct val="0"/>
              </a:spcBef>
              <a:spcAft>
                <a:spcPct val="0"/>
              </a:spcAft>
              <a:defRPr sz="3200">
                <a:solidFill>
                  <a:srgbClr val="F41020"/>
                </a:solidFill>
                <a:latin typeface="Arial" panose="020B0604020202020204" pitchFamily="34" charset="0"/>
              </a:defRPr>
            </a:lvl6pPr>
            <a:lvl7pPr marL="2971800" indent="-228600" eaLnBrk="0" fontAlgn="base" hangingPunct="0">
              <a:spcBef>
                <a:spcPct val="0"/>
              </a:spcBef>
              <a:spcAft>
                <a:spcPct val="0"/>
              </a:spcAft>
              <a:defRPr sz="3200">
                <a:solidFill>
                  <a:srgbClr val="F41020"/>
                </a:solidFill>
                <a:latin typeface="Arial" panose="020B0604020202020204" pitchFamily="34" charset="0"/>
              </a:defRPr>
            </a:lvl7pPr>
            <a:lvl8pPr marL="3429000" indent="-228600" eaLnBrk="0" fontAlgn="base" hangingPunct="0">
              <a:spcBef>
                <a:spcPct val="0"/>
              </a:spcBef>
              <a:spcAft>
                <a:spcPct val="0"/>
              </a:spcAft>
              <a:defRPr sz="3200">
                <a:solidFill>
                  <a:srgbClr val="F41020"/>
                </a:solidFill>
                <a:latin typeface="Arial" panose="020B0604020202020204" pitchFamily="34" charset="0"/>
              </a:defRPr>
            </a:lvl8pPr>
            <a:lvl9pPr marL="3886200" indent="-228600" eaLnBrk="0" fontAlgn="base" hangingPunct="0">
              <a:spcBef>
                <a:spcPct val="0"/>
              </a:spcBef>
              <a:spcAft>
                <a:spcPct val="0"/>
              </a:spcAft>
              <a:defRPr sz="3200">
                <a:solidFill>
                  <a:srgbClr val="F41020"/>
                </a:solidFill>
                <a:latin typeface="Arial" panose="020B0604020202020204" pitchFamily="34" charset="0"/>
              </a:defRPr>
            </a:lvl9pPr>
          </a:lstStyle>
          <a:p>
            <a:r>
              <a:rPr lang="en-US" altLang="vi-VN" dirty="0"/>
              <a:t>331 212 km</a:t>
            </a:r>
            <a:r>
              <a:rPr lang="en-US" altLang="vi-VN" baseline="30000" dirty="0"/>
              <a:t>2</a:t>
            </a:r>
            <a:endParaRPr lang="vi-VN" altLang="vi-VN" dirty="0"/>
          </a:p>
        </p:txBody>
      </p:sp>
      <p:grpSp>
        <p:nvGrpSpPr>
          <p:cNvPr id="151" name="Group 150">
            <a:extLst>
              <a:ext uri="{FF2B5EF4-FFF2-40B4-BE49-F238E27FC236}">
                <a16:creationId xmlns="" xmlns:a16="http://schemas.microsoft.com/office/drawing/2014/main" id="{270B96C1-ABD9-4183-A31E-CAAED08576CB}"/>
              </a:ext>
            </a:extLst>
          </p:cNvPr>
          <p:cNvGrpSpPr/>
          <p:nvPr/>
        </p:nvGrpSpPr>
        <p:grpSpPr>
          <a:xfrm>
            <a:off x="6552802" y="811246"/>
            <a:ext cx="3443162" cy="534131"/>
            <a:chOff x="5029200" y="819007"/>
            <a:chExt cx="3443162" cy="534131"/>
          </a:xfrm>
          <a:solidFill>
            <a:srgbClr val="FFFF00"/>
          </a:solidFill>
        </p:grpSpPr>
        <p:grpSp>
          <p:nvGrpSpPr>
            <p:cNvPr id="152" name="Group 37">
              <a:extLst>
                <a:ext uri="{FF2B5EF4-FFF2-40B4-BE49-F238E27FC236}">
                  <a16:creationId xmlns="" xmlns:a16="http://schemas.microsoft.com/office/drawing/2014/main" id="{8E6FF87E-0FE2-428F-8835-09C9F1FEA17D}"/>
                </a:ext>
              </a:extLst>
            </p:cNvPr>
            <p:cNvGrpSpPr>
              <a:grpSpLocks/>
            </p:cNvGrpSpPr>
            <p:nvPr/>
          </p:nvGrpSpPr>
          <p:grpSpPr bwMode="auto">
            <a:xfrm>
              <a:off x="5029200" y="819738"/>
              <a:ext cx="2590800" cy="533400"/>
              <a:chOff x="2256" y="816"/>
              <a:chExt cx="1728" cy="336"/>
            </a:xfrm>
            <a:grpFill/>
          </p:grpSpPr>
          <p:grpSp>
            <p:nvGrpSpPr>
              <p:cNvPr id="155" name="Group 38">
                <a:extLst>
                  <a:ext uri="{FF2B5EF4-FFF2-40B4-BE49-F238E27FC236}">
                    <a16:creationId xmlns="" xmlns:a16="http://schemas.microsoft.com/office/drawing/2014/main" id="{6FFE4D31-7BE5-4005-B3F3-2116AEF3809B}"/>
                  </a:ext>
                </a:extLst>
              </p:cNvPr>
              <p:cNvGrpSpPr>
                <a:grpSpLocks/>
              </p:cNvGrpSpPr>
              <p:nvPr/>
            </p:nvGrpSpPr>
            <p:grpSpPr bwMode="auto">
              <a:xfrm>
                <a:off x="2256" y="816"/>
                <a:ext cx="1440" cy="336"/>
                <a:chOff x="2016" y="432"/>
                <a:chExt cx="1440" cy="336"/>
              </a:xfrm>
              <a:grpFill/>
            </p:grpSpPr>
            <p:sp>
              <p:nvSpPr>
                <p:cNvPr id="157" name="Rectangle 39">
                  <a:extLst>
                    <a:ext uri="{FF2B5EF4-FFF2-40B4-BE49-F238E27FC236}">
                      <a16:creationId xmlns="" xmlns:a16="http://schemas.microsoft.com/office/drawing/2014/main" id="{87239AB4-A488-42E1-BCC0-4BCC87051315}"/>
                    </a:ext>
                  </a:extLst>
                </p:cNvPr>
                <p:cNvSpPr>
                  <a:spLocks noChangeArrowheads="1"/>
                </p:cNvSpPr>
                <p:nvPr/>
              </p:nvSpPr>
              <p:spPr bwMode="auto">
                <a:xfrm>
                  <a:off x="2016" y="432"/>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58" name="Rectangle 40">
                  <a:extLst>
                    <a:ext uri="{FF2B5EF4-FFF2-40B4-BE49-F238E27FC236}">
                      <a16:creationId xmlns="" xmlns:a16="http://schemas.microsoft.com/office/drawing/2014/main" id="{1427639E-8C7F-4D92-A849-7CF2AB513D73}"/>
                    </a:ext>
                  </a:extLst>
                </p:cNvPr>
                <p:cNvSpPr>
                  <a:spLocks noChangeArrowheads="1"/>
                </p:cNvSpPr>
                <p:nvPr/>
              </p:nvSpPr>
              <p:spPr bwMode="auto">
                <a:xfrm>
                  <a:off x="2304"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59" name="Rectangle 41">
                  <a:extLst>
                    <a:ext uri="{FF2B5EF4-FFF2-40B4-BE49-F238E27FC236}">
                      <a16:creationId xmlns="" xmlns:a16="http://schemas.microsoft.com/office/drawing/2014/main" id="{75DBAA02-4533-4E3A-A90F-684C2B317FBD}"/>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60" name="Rectangle 42">
                  <a:extLst>
                    <a:ext uri="{FF2B5EF4-FFF2-40B4-BE49-F238E27FC236}">
                      <a16:creationId xmlns="" xmlns:a16="http://schemas.microsoft.com/office/drawing/2014/main" id="{8241873D-938F-4ACD-9355-4025E4A74DAC}"/>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61" name="Rectangle 43">
                  <a:extLst>
                    <a:ext uri="{FF2B5EF4-FFF2-40B4-BE49-F238E27FC236}">
                      <a16:creationId xmlns="" xmlns:a16="http://schemas.microsoft.com/office/drawing/2014/main" id="{7C9CAAC5-6223-4511-B367-6BCC62359D01}"/>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56" name="Rectangle 44">
                <a:extLst>
                  <a:ext uri="{FF2B5EF4-FFF2-40B4-BE49-F238E27FC236}">
                    <a16:creationId xmlns="" xmlns:a16="http://schemas.microsoft.com/office/drawing/2014/main" id="{4AEF223A-BDBC-4D81-AC7E-FD289BF43DA2}"/>
                  </a:ext>
                </a:extLst>
              </p:cNvPr>
              <p:cNvSpPr>
                <a:spLocks noChangeArrowheads="1"/>
              </p:cNvSpPr>
              <p:nvPr/>
            </p:nvSpPr>
            <p:spPr bwMode="auto">
              <a:xfrm>
                <a:off x="3696" y="816"/>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53" name="Rectangle 44">
              <a:extLst>
                <a:ext uri="{FF2B5EF4-FFF2-40B4-BE49-F238E27FC236}">
                  <a16:creationId xmlns="" xmlns:a16="http://schemas.microsoft.com/office/drawing/2014/main" id="{48F1B8EE-AEC6-438F-9C33-B04E400D207C}"/>
                </a:ext>
              </a:extLst>
            </p:cNvPr>
            <p:cNvSpPr>
              <a:spLocks noChangeArrowheads="1"/>
            </p:cNvSpPr>
            <p:nvPr/>
          </p:nvSpPr>
          <p:spPr bwMode="auto">
            <a:xfrm>
              <a:off x="7609243" y="819502"/>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54" name="Rectangle 44">
              <a:extLst>
                <a:ext uri="{FF2B5EF4-FFF2-40B4-BE49-F238E27FC236}">
                  <a16:creationId xmlns="" xmlns:a16="http://schemas.microsoft.com/office/drawing/2014/main" id="{860231F1-8B86-4694-AA0C-9D5227A89A5D}"/>
                </a:ext>
              </a:extLst>
            </p:cNvPr>
            <p:cNvSpPr>
              <a:spLocks noChangeArrowheads="1"/>
            </p:cNvSpPr>
            <p:nvPr/>
          </p:nvSpPr>
          <p:spPr bwMode="auto">
            <a:xfrm>
              <a:off x="8040562" y="819007"/>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162" name="Group 161">
            <a:extLst>
              <a:ext uri="{FF2B5EF4-FFF2-40B4-BE49-F238E27FC236}">
                <a16:creationId xmlns="" xmlns:a16="http://schemas.microsoft.com/office/drawing/2014/main" id="{F50692E7-8890-4BC4-8E69-4DA86241A7FE}"/>
              </a:ext>
            </a:extLst>
          </p:cNvPr>
          <p:cNvGrpSpPr>
            <a:grpSpLocks/>
          </p:cNvGrpSpPr>
          <p:nvPr/>
        </p:nvGrpSpPr>
        <p:grpSpPr bwMode="auto">
          <a:xfrm>
            <a:off x="6547333" y="868412"/>
            <a:ext cx="3427413" cy="472785"/>
            <a:chOff x="5964326" y="308861"/>
            <a:chExt cx="3427138" cy="472792"/>
          </a:xfrm>
        </p:grpSpPr>
        <p:sp>
          <p:nvSpPr>
            <p:cNvPr id="4145" name="Text Box 173">
              <a:extLst>
                <a:ext uri="{FF2B5EF4-FFF2-40B4-BE49-F238E27FC236}">
                  <a16:creationId xmlns="" xmlns:a16="http://schemas.microsoft.com/office/drawing/2014/main" id="{DD249091-73C2-4CE1-AA83-07E613E9AEFC}"/>
                </a:ext>
              </a:extLst>
            </p:cNvPr>
            <p:cNvSpPr txBox="1">
              <a:spLocks noChangeArrowheads="1"/>
            </p:cNvSpPr>
            <p:nvPr/>
          </p:nvSpPr>
          <p:spPr bwMode="auto">
            <a:xfrm>
              <a:off x="8497904" y="308861"/>
              <a:ext cx="519825" cy="46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 C</a:t>
              </a:r>
            </a:p>
          </p:txBody>
        </p:sp>
        <p:grpSp>
          <p:nvGrpSpPr>
            <p:cNvPr id="4146" name="Group 163">
              <a:extLst>
                <a:ext uri="{FF2B5EF4-FFF2-40B4-BE49-F238E27FC236}">
                  <a16:creationId xmlns="" xmlns:a16="http://schemas.microsoft.com/office/drawing/2014/main" id="{7C69D90A-78F6-4ED4-A800-1951FDEAE890}"/>
                </a:ext>
              </a:extLst>
            </p:cNvPr>
            <p:cNvGrpSpPr>
              <a:grpSpLocks/>
            </p:cNvGrpSpPr>
            <p:nvPr/>
          </p:nvGrpSpPr>
          <p:grpSpPr bwMode="auto">
            <a:xfrm>
              <a:off x="5964326" y="313937"/>
              <a:ext cx="3427138" cy="467716"/>
              <a:chOff x="5980076" y="326871"/>
              <a:chExt cx="3427138" cy="467716"/>
            </a:xfrm>
          </p:grpSpPr>
          <p:grpSp>
            <p:nvGrpSpPr>
              <p:cNvPr id="4147" name="Group 295">
                <a:extLst>
                  <a:ext uri="{FF2B5EF4-FFF2-40B4-BE49-F238E27FC236}">
                    <a16:creationId xmlns="" xmlns:a16="http://schemas.microsoft.com/office/drawing/2014/main" id="{1BDAE9A2-4ED5-4B94-92B3-9B192B3F1EAC}"/>
                  </a:ext>
                </a:extLst>
              </p:cNvPr>
              <p:cNvGrpSpPr>
                <a:grpSpLocks/>
              </p:cNvGrpSpPr>
              <p:nvPr/>
            </p:nvGrpSpPr>
            <p:grpSpPr bwMode="auto">
              <a:xfrm>
                <a:off x="5980076" y="326871"/>
                <a:ext cx="2563812" cy="461964"/>
                <a:chOff x="3168" y="480"/>
                <a:chExt cx="1615" cy="291"/>
              </a:xfrm>
            </p:grpSpPr>
            <p:sp>
              <p:nvSpPr>
                <p:cNvPr id="4149" name="Text Box 170">
                  <a:extLst>
                    <a:ext uri="{FF2B5EF4-FFF2-40B4-BE49-F238E27FC236}">
                      <a16:creationId xmlns="" xmlns:a16="http://schemas.microsoft.com/office/drawing/2014/main" id="{5B84055F-C06C-4470-AABC-7AFFE026C7D7}"/>
                    </a:ext>
                  </a:extLst>
                </p:cNvPr>
                <p:cNvSpPr txBox="1">
                  <a:spLocks noChangeArrowheads="1"/>
                </p:cNvSpPr>
                <p:nvPr/>
              </p:nvSpPr>
              <p:spPr bwMode="auto">
                <a:xfrm>
                  <a:off x="3456"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I</a:t>
                  </a:r>
                </a:p>
              </p:txBody>
            </p:sp>
            <p:sp>
              <p:nvSpPr>
                <p:cNvPr id="4150" name="Text Box 171">
                  <a:extLst>
                    <a:ext uri="{FF2B5EF4-FFF2-40B4-BE49-F238E27FC236}">
                      <a16:creationId xmlns="" xmlns:a16="http://schemas.microsoft.com/office/drawing/2014/main" id="{804CA1F0-27BC-4D3A-97E9-D6E7C890A905}"/>
                    </a:ext>
                  </a:extLst>
                </p:cNvPr>
                <p:cNvSpPr txBox="1">
                  <a:spLocks noChangeArrowheads="1"/>
                </p:cNvSpPr>
                <p:nvPr/>
              </p:nvSpPr>
              <p:spPr bwMode="auto">
                <a:xfrm>
                  <a:off x="3696"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Ệ</a:t>
                  </a:r>
                </a:p>
              </p:txBody>
            </p:sp>
            <p:sp>
              <p:nvSpPr>
                <p:cNvPr id="4151" name="Text Box 172">
                  <a:extLst>
                    <a:ext uri="{FF2B5EF4-FFF2-40B4-BE49-F238E27FC236}">
                      <a16:creationId xmlns="" xmlns:a16="http://schemas.microsoft.com/office/drawing/2014/main" id="{4EB2F63C-EFE7-4668-909C-F238CFF933C7}"/>
                    </a:ext>
                  </a:extLst>
                </p:cNvPr>
                <p:cNvSpPr txBox="1">
                  <a:spLocks noChangeArrowheads="1"/>
                </p:cNvSpPr>
                <p:nvPr/>
              </p:nvSpPr>
              <p:spPr bwMode="auto">
                <a:xfrm>
                  <a:off x="3168"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D</a:t>
                  </a:r>
                </a:p>
              </p:txBody>
            </p:sp>
            <p:sp>
              <p:nvSpPr>
                <p:cNvPr id="4152" name="Text Box 173">
                  <a:extLst>
                    <a:ext uri="{FF2B5EF4-FFF2-40B4-BE49-F238E27FC236}">
                      <a16:creationId xmlns="" xmlns:a16="http://schemas.microsoft.com/office/drawing/2014/main" id="{0B654A85-5D40-4DF6-B490-AC1BB317AC34}"/>
                    </a:ext>
                  </a:extLst>
                </p:cNvPr>
                <p:cNvSpPr txBox="1">
                  <a:spLocks noChangeArrowheads="1"/>
                </p:cNvSpPr>
                <p:nvPr/>
              </p:nvSpPr>
              <p:spPr bwMode="auto">
                <a:xfrm>
                  <a:off x="3984"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N</a:t>
                  </a:r>
                </a:p>
              </p:txBody>
            </p:sp>
            <p:sp>
              <p:nvSpPr>
                <p:cNvPr id="4153" name="Text Box 174">
                  <a:extLst>
                    <a:ext uri="{FF2B5EF4-FFF2-40B4-BE49-F238E27FC236}">
                      <a16:creationId xmlns="" xmlns:a16="http://schemas.microsoft.com/office/drawing/2014/main" id="{EBAEEB46-55B0-46AA-987F-DA27F5040049}"/>
                    </a:ext>
                  </a:extLst>
                </p:cNvPr>
                <p:cNvSpPr txBox="1">
                  <a:spLocks noChangeArrowheads="1"/>
                </p:cNvSpPr>
                <p:nvPr/>
              </p:nvSpPr>
              <p:spPr bwMode="auto">
                <a:xfrm>
                  <a:off x="4495"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Í</a:t>
                  </a:r>
                </a:p>
              </p:txBody>
            </p:sp>
            <p:sp>
              <p:nvSpPr>
                <p:cNvPr id="4154" name="Text Box 175">
                  <a:extLst>
                    <a:ext uri="{FF2B5EF4-FFF2-40B4-BE49-F238E27FC236}">
                      <a16:creationId xmlns="" xmlns:a16="http://schemas.microsoft.com/office/drawing/2014/main" id="{0B5FE20F-53E7-4084-9B1A-AE17D54376E8}"/>
                    </a:ext>
                  </a:extLst>
                </p:cNvPr>
                <p:cNvSpPr txBox="1">
                  <a:spLocks noChangeArrowheads="1"/>
                </p:cNvSpPr>
                <p:nvPr/>
              </p:nvSpPr>
              <p:spPr bwMode="auto">
                <a:xfrm>
                  <a:off x="4224"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 T</a:t>
                  </a:r>
                </a:p>
              </p:txBody>
            </p:sp>
          </p:grpSp>
          <p:sp>
            <p:nvSpPr>
              <p:cNvPr id="4148" name="Text Box 173">
                <a:extLst>
                  <a:ext uri="{FF2B5EF4-FFF2-40B4-BE49-F238E27FC236}">
                    <a16:creationId xmlns="" xmlns:a16="http://schemas.microsoft.com/office/drawing/2014/main" id="{83AD85AC-0F25-4680-8D48-0E7E609B32E4}"/>
                  </a:ext>
                </a:extLst>
              </p:cNvPr>
              <p:cNvSpPr txBox="1">
                <a:spLocks noChangeArrowheads="1"/>
              </p:cNvSpPr>
              <p:nvPr/>
            </p:nvSpPr>
            <p:spPr bwMode="auto">
              <a:xfrm>
                <a:off x="8950014" y="332915"/>
                <a:ext cx="457200" cy="46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grpSp>
      </p:grpSp>
      <p:grpSp>
        <p:nvGrpSpPr>
          <p:cNvPr id="173" name="Group 172">
            <a:extLst>
              <a:ext uri="{FF2B5EF4-FFF2-40B4-BE49-F238E27FC236}">
                <a16:creationId xmlns="" xmlns:a16="http://schemas.microsoft.com/office/drawing/2014/main" id="{075EE483-624F-4590-B609-4D4C772D30B6}"/>
              </a:ext>
            </a:extLst>
          </p:cNvPr>
          <p:cNvGrpSpPr/>
          <p:nvPr/>
        </p:nvGrpSpPr>
        <p:grpSpPr>
          <a:xfrm>
            <a:off x="6057110" y="1356134"/>
            <a:ext cx="3114215" cy="550269"/>
            <a:chOff x="2753120" y="1346113"/>
            <a:chExt cx="3114215" cy="550269"/>
          </a:xfrm>
          <a:solidFill>
            <a:srgbClr val="FFFF00"/>
          </a:solidFill>
        </p:grpSpPr>
        <p:sp>
          <p:nvSpPr>
            <p:cNvPr id="174" name="Rectangle 105">
              <a:extLst>
                <a:ext uri="{FF2B5EF4-FFF2-40B4-BE49-F238E27FC236}">
                  <a16:creationId xmlns="" xmlns:a16="http://schemas.microsoft.com/office/drawing/2014/main" id="{F740AF71-0F15-4384-ADBD-89F000628773}"/>
                </a:ext>
              </a:extLst>
            </p:cNvPr>
            <p:cNvSpPr>
              <a:spLocks noChangeArrowheads="1"/>
            </p:cNvSpPr>
            <p:nvPr/>
          </p:nvSpPr>
          <p:spPr bwMode="auto">
            <a:xfrm>
              <a:off x="4131959" y="1358927"/>
              <a:ext cx="431800" cy="523958"/>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75" name="Rectangle 106">
              <a:extLst>
                <a:ext uri="{FF2B5EF4-FFF2-40B4-BE49-F238E27FC236}">
                  <a16:creationId xmlns="" xmlns:a16="http://schemas.microsoft.com/office/drawing/2014/main" id="{B3BEB07E-2698-4D1E-BF7A-D9C590AC8CD8}"/>
                </a:ext>
              </a:extLst>
            </p:cNvPr>
            <p:cNvSpPr>
              <a:spLocks noChangeArrowheads="1"/>
            </p:cNvSpPr>
            <p:nvPr/>
          </p:nvSpPr>
          <p:spPr bwMode="auto">
            <a:xfrm>
              <a:off x="4571748"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76" name="Rectangle 107">
              <a:extLst>
                <a:ext uri="{FF2B5EF4-FFF2-40B4-BE49-F238E27FC236}">
                  <a16:creationId xmlns="" xmlns:a16="http://schemas.microsoft.com/office/drawing/2014/main" id="{7E3070E6-A4DB-460A-B56F-1BC11B8F319F}"/>
                </a:ext>
              </a:extLst>
            </p:cNvPr>
            <p:cNvSpPr>
              <a:spLocks noChangeArrowheads="1"/>
            </p:cNvSpPr>
            <p:nvPr/>
          </p:nvSpPr>
          <p:spPr bwMode="auto">
            <a:xfrm>
              <a:off x="5003548"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77" name="Rectangle 108">
              <a:extLst>
                <a:ext uri="{FF2B5EF4-FFF2-40B4-BE49-F238E27FC236}">
                  <a16:creationId xmlns="" xmlns:a16="http://schemas.microsoft.com/office/drawing/2014/main" id="{F4C23C94-9478-476B-AB59-4666FA7CAAE5}"/>
                </a:ext>
              </a:extLst>
            </p:cNvPr>
            <p:cNvSpPr>
              <a:spLocks noChangeArrowheads="1"/>
            </p:cNvSpPr>
            <p:nvPr/>
          </p:nvSpPr>
          <p:spPr bwMode="auto">
            <a:xfrm>
              <a:off x="5435535" y="1362982"/>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nvGrpSpPr>
            <p:cNvPr id="178" name="Group 250">
              <a:extLst>
                <a:ext uri="{FF2B5EF4-FFF2-40B4-BE49-F238E27FC236}">
                  <a16:creationId xmlns="" xmlns:a16="http://schemas.microsoft.com/office/drawing/2014/main" id="{7BE8D2C9-07DF-4C42-9D49-9B4CC54FCF92}"/>
                </a:ext>
              </a:extLst>
            </p:cNvPr>
            <p:cNvGrpSpPr>
              <a:grpSpLocks/>
            </p:cNvGrpSpPr>
            <p:nvPr/>
          </p:nvGrpSpPr>
          <p:grpSpPr bwMode="auto">
            <a:xfrm>
              <a:off x="2753120" y="1346113"/>
              <a:ext cx="1371602" cy="545625"/>
              <a:chOff x="3478" y="838"/>
              <a:chExt cx="864" cy="299"/>
            </a:xfrm>
            <a:grpFill/>
          </p:grpSpPr>
          <p:grpSp>
            <p:nvGrpSpPr>
              <p:cNvPr id="179" name="Group 104">
                <a:extLst>
                  <a:ext uri="{FF2B5EF4-FFF2-40B4-BE49-F238E27FC236}">
                    <a16:creationId xmlns="" xmlns:a16="http://schemas.microsoft.com/office/drawing/2014/main" id="{24F94250-D858-43E6-BF2C-AD46C3E70E58}"/>
                  </a:ext>
                </a:extLst>
              </p:cNvPr>
              <p:cNvGrpSpPr>
                <a:grpSpLocks/>
              </p:cNvGrpSpPr>
              <p:nvPr/>
            </p:nvGrpSpPr>
            <p:grpSpPr bwMode="auto">
              <a:xfrm>
                <a:off x="3478" y="838"/>
                <a:ext cx="587" cy="299"/>
                <a:chOff x="2998" y="1846"/>
                <a:chExt cx="587" cy="299"/>
              </a:xfrm>
              <a:grpFill/>
            </p:grpSpPr>
            <p:sp>
              <p:nvSpPr>
                <p:cNvPr id="181" name="Rectangle 108">
                  <a:extLst>
                    <a:ext uri="{FF2B5EF4-FFF2-40B4-BE49-F238E27FC236}">
                      <a16:creationId xmlns="" xmlns:a16="http://schemas.microsoft.com/office/drawing/2014/main" id="{88871150-34AF-4A6D-B130-CB152132C0E9}"/>
                    </a:ext>
                  </a:extLst>
                </p:cNvPr>
                <p:cNvSpPr>
                  <a:spLocks noChangeArrowheads="1"/>
                </p:cNvSpPr>
                <p:nvPr/>
              </p:nvSpPr>
              <p:spPr bwMode="auto">
                <a:xfrm>
                  <a:off x="2998" y="1846"/>
                  <a:ext cx="314" cy="29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sp>
              <p:nvSpPr>
                <p:cNvPr id="182" name="Rectangle 109">
                  <a:extLst>
                    <a:ext uri="{FF2B5EF4-FFF2-40B4-BE49-F238E27FC236}">
                      <a16:creationId xmlns="" xmlns:a16="http://schemas.microsoft.com/office/drawing/2014/main" id="{EEBC2287-1EF1-4709-BD6C-13F30FD43DA5}"/>
                    </a:ext>
                  </a:extLst>
                </p:cNvPr>
                <p:cNvSpPr>
                  <a:spLocks noChangeArrowheads="1"/>
                </p:cNvSpPr>
                <p:nvPr/>
              </p:nvSpPr>
              <p:spPr bwMode="auto">
                <a:xfrm>
                  <a:off x="3313" y="1851"/>
                  <a:ext cx="272" cy="294"/>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sp>
            <p:nvSpPr>
              <p:cNvPr id="180" name="Rectangle 245">
                <a:extLst>
                  <a:ext uri="{FF2B5EF4-FFF2-40B4-BE49-F238E27FC236}">
                    <a16:creationId xmlns="" xmlns:a16="http://schemas.microsoft.com/office/drawing/2014/main" id="{E6FD91F3-D8A6-4493-BAEE-5D5C640DB829}"/>
                  </a:ext>
                </a:extLst>
              </p:cNvPr>
              <p:cNvSpPr>
                <a:spLocks noChangeArrowheads="1"/>
              </p:cNvSpPr>
              <p:nvPr/>
            </p:nvSpPr>
            <p:spPr bwMode="auto">
              <a:xfrm>
                <a:off x="4070" y="843"/>
                <a:ext cx="272" cy="29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grpSp>
      <p:grpSp>
        <p:nvGrpSpPr>
          <p:cNvPr id="183" name="Group 182">
            <a:extLst>
              <a:ext uri="{FF2B5EF4-FFF2-40B4-BE49-F238E27FC236}">
                <a16:creationId xmlns="" xmlns:a16="http://schemas.microsoft.com/office/drawing/2014/main" id="{1436D408-8896-451A-A414-BA996D90730E}"/>
              </a:ext>
            </a:extLst>
          </p:cNvPr>
          <p:cNvGrpSpPr>
            <a:grpSpLocks/>
          </p:cNvGrpSpPr>
          <p:nvPr/>
        </p:nvGrpSpPr>
        <p:grpSpPr bwMode="auto">
          <a:xfrm>
            <a:off x="6061281" y="1352596"/>
            <a:ext cx="3082186" cy="533400"/>
            <a:chOff x="5873837" y="298061"/>
            <a:chExt cx="3120457" cy="533401"/>
          </a:xfrm>
        </p:grpSpPr>
        <p:sp>
          <p:nvSpPr>
            <p:cNvPr id="14" name="Text Box 173">
              <a:extLst>
                <a:ext uri="{FF2B5EF4-FFF2-40B4-BE49-F238E27FC236}">
                  <a16:creationId xmlns="" xmlns:a16="http://schemas.microsoft.com/office/drawing/2014/main" id="{0FB2B2F9-F2FE-401C-AB35-F72CF25EC3EF}"/>
                </a:ext>
              </a:extLst>
            </p:cNvPr>
            <p:cNvSpPr txBox="1">
              <a:spLocks noChangeArrowheads="1"/>
            </p:cNvSpPr>
            <p:nvPr/>
          </p:nvSpPr>
          <p:spPr bwMode="auto">
            <a:xfrm>
              <a:off x="8537094" y="309470"/>
              <a:ext cx="457200"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O</a:t>
              </a:r>
            </a:p>
          </p:txBody>
        </p:sp>
        <p:grpSp>
          <p:nvGrpSpPr>
            <p:cNvPr id="4138" name="Group 295">
              <a:extLst>
                <a:ext uri="{FF2B5EF4-FFF2-40B4-BE49-F238E27FC236}">
                  <a16:creationId xmlns="" xmlns:a16="http://schemas.microsoft.com/office/drawing/2014/main" id="{2270AD9C-5B08-4BAA-917B-EA985D3C38DA}"/>
                </a:ext>
              </a:extLst>
            </p:cNvPr>
            <p:cNvGrpSpPr>
              <a:grpSpLocks/>
            </p:cNvGrpSpPr>
            <p:nvPr/>
          </p:nvGrpSpPr>
          <p:grpSpPr bwMode="auto">
            <a:xfrm>
              <a:off x="5873837" y="298061"/>
              <a:ext cx="2681286" cy="533401"/>
              <a:chOff x="3111" y="470"/>
              <a:chExt cx="1689" cy="336"/>
            </a:xfrm>
          </p:grpSpPr>
          <p:sp>
            <p:nvSpPr>
              <p:cNvPr id="4139" name="Text Box 170">
                <a:extLst>
                  <a:ext uri="{FF2B5EF4-FFF2-40B4-BE49-F238E27FC236}">
                    <a16:creationId xmlns="" xmlns:a16="http://schemas.microsoft.com/office/drawing/2014/main" id="{36145C26-45C6-43DC-B0D7-213BAEA21863}"/>
                  </a:ext>
                </a:extLst>
              </p:cNvPr>
              <p:cNvSpPr txBox="1">
                <a:spLocks noChangeArrowheads="1"/>
              </p:cNvSpPr>
              <p:nvPr/>
            </p:nvSpPr>
            <p:spPr bwMode="auto">
              <a:xfrm>
                <a:off x="3429" y="480"/>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Â</a:t>
                </a:r>
              </a:p>
            </p:txBody>
          </p:sp>
          <p:sp>
            <p:nvSpPr>
              <p:cNvPr id="15" name="Text Box 171">
                <a:extLst>
                  <a:ext uri="{FF2B5EF4-FFF2-40B4-BE49-F238E27FC236}">
                    <a16:creationId xmlns="" xmlns:a16="http://schemas.microsoft.com/office/drawing/2014/main" id="{71CFFBAA-6EDC-445B-A860-594ED01545EC}"/>
                  </a:ext>
                </a:extLst>
              </p:cNvPr>
              <p:cNvSpPr txBox="1">
                <a:spLocks noChangeArrowheads="1"/>
              </p:cNvSpPr>
              <p:nvPr/>
            </p:nvSpPr>
            <p:spPr bwMode="auto">
              <a:xfrm>
                <a:off x="3696"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16" name="Text Box 172">
                <a:extLst>
                  <a:ext uri="{FF2B5EF4-FFF2-40B4-BE49-F238E27FC236}">
                    <a16:creationId xmlns="" xmlns:a16="http://schemas.microsoft.com/office/drawing/2014/main" id="{8F54E406-5CDA-4A31-B2FA-FEDF238570E8}"/>
                  </a:ext>
                </a:extLst>
              </p:cNvPr>
              <p:cNvSpPr txBox="1">
                <a:spLocks noChangeArrowheads="1"/>
              </p:cNvSpPr>
              <p:nvPr/>
            </p:nvSpPr>
            <p:spPr bwMode="auto">
              <a:xfrm>
                <a:off x="3111" y="51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18" name="Text Box 173">
                <a:extLst>
                  <a:ext uri="{FF2B5EF4-FFF2-40B4-BE49-F238E27FC236}">
                    <a16:creationId xmlns="" xmlns:a16="http://schemas.microsoft.com/office/drawing/2014/main" id="{3CDEE27E-D054-4A57-B8AB-53504F38B9FA}"/>
                  </a:ext>
                </a:extLst>
              </p:cNvPr>
              <p:cNvSpPr txBox="1">
                <a:spLocks noChangeArrowheads="1"/>
              </p:cNvSpPr>
              <p:nvPr/>
            </p:nvSpPr>
            <p:spPr bwMode="auto">
              <a:xfrm>
                <a:off x="3947" y="487"/>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G</a:t>
                </a:r>
              </a:p>
            </p:txBody>
          </p:sp>
          <p:sp>
            <p:nvSpPr>
              <p:cNvPr id="22" name="Text Box 174">
                <a:extLst>
                  <a:ext uri="{FF2B5EF4-FFF2-40B4-BE49-F238E27FC236}">
                    <a16:creationId xmlns="" xmlns:a16="http://schemas.microsoft.com/office/drawing/2014/main" id="{110F58DF-6697-4B60-8B10-4C062DE5EB3A}"/>
                  </a:ext>
                </a:extLst>
              </p:cNvPr>
              <p:cNvSpPr txBox="1">
                <a:spLocks noChangeArrowheads="1"/>
              </p:cNvSpPr>
              <p:nvPr/>
            </p:nvSpPr>
            <p:spPr bwMode="auto">
              <a:xfrm>
                <a:off x="4512" y="470"/>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A</a:t>
                </a:r>
              </a:p>
            </p:txBody>
          </p:sp>
          <p:sp>
            <p:nvSpPr>
              <p:cNvPr id="4144" name="Text Box 175">
                <a:extLst>
                  <a:ext uri="{FF2B5EF4-FFF2-40B4-BE49-F238E27FC236}">
                    <a16:creationId xmlns="" xmlns:a16="http://schemas.microsoft.com/office/drawing/2014/main" id="{BDE7C79A-9C7A-47A7-8121-690063CD566E}"/>
                  </a:ext>
                </a:extLst>
              </p:cNvPr>
              <p:cNvSpPr txBox="1">
                <a:spLocks noChangeArrowheads="1"/>
              </p:cNvSpPr>
              <p:nvPr/>
            </p:nvSpPr>
            <p:spPr bwMode="auto">
              <a:xfrm>
                <a:off x="4262" y="480"/>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C</a:t>
                </a:r>
              </a:p>
            </p:txBody>
          </p:sp>
        </p:grpSp>
      </p:grpSp>
      <p:grpSp>
        <p:nvGrpSpPr>
          <p:cNvPr id="205" name="Group 38">
            <a:extLst>
              <a:ext uri="{FF2B5EF4-FFF2-40B4-BE49-F238E27FC236}">
                <a16:creationId xmlns="" xmlns:a16="http://schemas.microsoft.com/office/drawing/2014/main" id="{FF6E6C08-5E16-4D1D-AA3A-C6D5D3FA4827}"/>
              </a:ext>
            </a:extLst>
          </p:cNvPr>
          <p:cNvGrpSpPr>
            <a:grpSpLocks/>
          </p:cNvGrpSpPr>
          <p:nvPr/>
        </p:nvGrpSpPr>
        <p:grpSpPr bwMode="auto">
          <a:xfrm rot="5400000">
            <a:off x="5440856" y="1924073"/>
            <a:ext cx="2696265" cy="468654"/>
            <a:chOff x="2016" y="432"/>
            <a:chExt cx="1440" cy="336"/>
          </a:xfrm>
          <a:solidFill>
            <a:srgbClr val="FF0000"/>
          </a:solidFill>
        </p:grpSpPr>
        <p:sp>
          <p:nvSpPr>
            <p:cNvPr id="206" name="Rectangle 39">
              <a:extLst>
                <a:ext uri="{FF2B5EF4-FFF2-40B4-BE49-F238E27FC236}">
                  <a16:creationId xmlns="" xmlns:a16="http://schemas.microsoft.com/office/drawing/2014/main" id="{276D1B4B-1201-43F4-BBB2-D79587A6B9D5}"/>
                </a:ext>
              </a:extLst>
            </p:cNvPr>
            <p:cNvSpPr>
              <a:spLocks noChangeArrowheads="1"/>
            </p:cNvSpPr>
            <p:nvPr/>
          </p:nvSpPr>
          <p:spPr bwMode="auto">
            <a:xfrm>
              <a:off x="2016"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07" name="Rectangle 40">
              <a:extLst>
                <a:ext uri="{FF2B5EF4-FFF2-40B4-BE49-F238E27FC236}">
                  <a16:creationId xmlns="" xmlns:a16="http://schemas.microsoft.com/office/drawing/2014/main" id="{9EA413A7-34A6-4225-902C-3E3ED2EC3548}"/>
                </a:ext>
              </a:extLst>
            </p:cNvPr>
            <p:cNvSpPr>
              <a:spLocks noChangeArrowheads="1"/>
            </p:cNvSpPr>
            <p:nvPr/>
          </p:nvSpPr>
          <p:spPr bwMode="auto">
            <a:xfrm>
              <a:off x="2304"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08" name="Rectangle 41">
              <a:extLst>
                <a:ext uri="{FF2B5EF4-FFF2-40B4-BE49-F238E27FC236}">
                  <a16:creationId xmlns="" xmlns:a16="http://schemas.microsoft.com/office/drawing/2014/main" id="{0BCE3124-D7B0-47A8-B2EC-0EB45AE46461}"/>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09" name="Rectangle 42">
              <a:extLst>
                <a:ext uri="{FF2B5EF4-FFF2-40B4-BE49-F238E27FC236}">
                  <a16:creationId xmlns="" xmlns:a16="http://schemas.microsoft.com/office/drawing/2014/main" id="{33B3470B-7C16-44E4-8F85-5837BB2F29F2}"/>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10" name="Rectangle 43">
              <a:extLst>
                <a:ext uri="{FF2B5EF4-FFF2-40B4-BE49-F238E27FC236}">
                  <a16:creationId xmlns="" xmlns:a16="http://schemas.microsoft.com/office/drawing/2014/main" id="{CB7D45BC-9C26-4357-AD07-57FBD110B8C6}"/>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24" name="Group 23">
            <a:extLst>
              <a:ext uri="{FF2B5EF4-FFF2-40B4-BE49-F238E27FC236}">
                <a16:creationId xmlns="" xmlns:a16="http://schemas.microsoft.com/office/drawing/2014/main" id="{89B82936-D119-4A3C-8A32-A5A0F54669D1}"/>
              </a:ext>
            </a:extLst>
          </p:cNvPr>
          <p:cNvGrpSpPr>
            <a:grpSpLocks/>
          </p:cNvGrpSpPr>
          <p:nvPr/>
        </p:nvGrpSpPr>
        <p:grpSpPr bwMode="auto">
          <a:xfrm>
            <a:off x="6548357" y="849719"/>
            <a:ext cx="424599" cy="2611556"/>
            <a:chOff x="4921870" y="873217"/>
            <a:chExt cx="508960" cy="2612172"/>
          </a:xfrm>
        </p:grpSpPr>
        <p:sp>
          <p:nvSpPr>
            <p:cNvPr id="4132" name="Text Box 224">
              <a:extLst>
                <a:ext uri="{FF2B5EF4-FFF2-40B4-BE49-F238E27FC236}">
                  <a16:creationId xmlns="" xmlns:a16="http://schemas.microsoft.com/office/drawing/2014/main" id="{93424C49-9554-4669-9A06-E94D4B3E4BA0}"/>
                </a:ext>
              </a:extLst>
            </p:cNvPr>
            <p:cNvSpPr txBox="1">
              <a:spLocks noChangeArrowheads="1"/>
            </p:cNvSpPr>
            <p:nvPr/>
          </p:nvSpPr>
          <p:spPr bwMode="auto">
            <a:xfrm>
              <a:off x="4950093" y="1415179"/>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Â</a:t>
              </a:r>
            </a:p>
          </p:txBody>
        </p:sp>
        <p:sp>
          <p:nvSpPr>
            <p:cNvPr id="23" name="Text Box 224">
              <a:extLst>
                <a:ext uri="{FF2B5EF4-FFF2-40B4-BE49-F238E27FC236}">
                  <a16:creationId xmlns="" xmlns:a16="http://schemas.microsoft.com/office/drawing/2014/main" id="{C2B8CA2D-6128-4164-9015-53369D83341A}"/>
                </a:ext>
              </a:extLst>
            </p:cNvPr>
            <p:cNvSpPr txBox="1">
              <a:spLocks noChangeArrowheads="1"/>
            </p:cNvSpPr>
            <p:nvPr/>
          </p:nvSpPr>
          <p:spPr bwMode="auto">
            <a:xfrm>
              <a:off x="4973630" y="873217"/>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D</a:t>
              </a:r>
            </a:p>
          </p:txBody>
        </p:sp>
        <p:sp>
          <p:nvSpPr>
            <p:cNvPr id="4134" name="Text Box 224">
              <a:extLst>
                <a:ext uri="{FF2B5EF4-FFF2-40B4-BE49-F238E27FC236}">
                  <a16:creationId xmlns="" xmlns:a16="http://schemas.microsoft.com/office/drawing/2014/main" id="{AA065011-23BC-497A-BE4B-AD2669871BB6}"/>
                </a:ext>
              </a:extLst>
            </p:cNvPr>
            <p:cNvSpPr txBox="1">
              <a:spLocks noChangeArrowheads="1"/>
            </p:cNvSpPr>
            <p:nvPr/>
          </p:nvSpPr>
          <p:spPr bwMode="auto">
            <a:xfrm>
              <a:off x="4929498" y="1965134"/>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N</a:t>
              </a:r>
            </a:p>
          </p:txBody>
        </p:sp>
        <p:sp>
          <p:nvSpPr>
            <p:cNvPr id="4135" name="Text Box 224">
              <a:extLst>
                <a:ext uri="{FF2B5EF4-FFF2-40B4-BE49-F238E27FC236}">
                  <a16:creationId xmlns="" xmlns:a16="http://schemas.microsoft.com/office/drawing/2014/main" id="{9442403C-9DD5-4C9F-BAFD-9929D26CB931}"/>
                </a:ext>
              </a:extLst>
            </p:cNvPr>
            <p:cNvSpPr txBox="1">
              <a:spLocks noChangeArrowheads="1"/>
            </p:cNvSpPr>
            <p:nvPr/>
          </p:nvSpPr>
          <p:spPr bwMode="auto">
            <a:xfrm>
              <a:off x="4938450" y="3023615"/>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Ố</a:t>
              </a:r>
            </a:p>
          </p:txBody>
        </p:sp>
        <p:sp>
          <p:nvSpPr>
            <p:cNvPr id="25" name="Text Box 224">
              <a:extLst>
                <a:ext uri="{FF2B5EF4-FFF2-40B4-BE49-F238E27FC236}">
                  <a16:creationId xmlns="" xmlns:a16="http://schemas.microsoft.com/office/drawing/2014/main" id="{CA90D02D-2EC6-41B3-828A-48226DC461F8}"/>
                </a:ext>
              </a:extLst>
            </p:cNvPr>
            <p:cNvSpPr txBox="1">
              <a:spLocks noChangeArrowheads="1"/>
            </p:cNvSpPr>
            <p:nvPr/>
          </p:nvSpPr>
          <p:spPr bwMode="auto">
            <a:xfrm>
              <a:off x="4921870" y="2489282"/>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chemeClr val="bg1"/>
                  </a:solidFill>
                  <a:latin typeface="Times New Roman" panose="02020603050405020304" pitchFamily="18" charset="0"/>
                </a:rPr>
                <a: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55312"/>
                                        </p:tgtEl>
                                        <p:attrNameLst>
                                          <p:attrName>style.color</p:attrName>
                                        </p:attrNameLst>
                                      </p:cBhvr>
                                      <p:by>
                                        <p:hsl h="10842353" s="0" l="0"/>
                                      </p:by>
                                    </p:animClr>
                                    <p:animClr clrSpc="hsl" dir="cw">
                                      <p:cBhvr>
                                        <p:cTn id="7" dur="500" fill="hold"/>
                                        <p:tgtEl>
                                          <p:spTgt spid="55312"/>
                                        </p:tgtEl>
                                        <p:attrNameLst>
                                          <p:attrName>fillcolor</p:attrName>
                                        </p:attrNameLst>
                                      </p:cBhvr>
                                      <p:by>
                                        <p:hsl h="10842353" s="0" l="0"/>
                                      </p:by>
                                    </p:animClr>
                                    <p:animClr clrSpc="hsl" dir="cw">
                                      <p:cBhvr>
                                        <p:cTn id="8" dur="500" fill="hold"/>
                                        <p:tgtEl>
                                          <p:spTgt spid="55312"/>
                                        </p:tgtEl>
                                        <p:attrNameLst>
                                          <p:attrName>stroke.color</p:attrName>
                                        </p:attrNameLst>
                                      </p:cBhvr>
                                      <p:by>
                                        <p:hsl h="10842353" s="0" l="0"/>
                                      </p:by>
                                    </p:animClr>
                                    <p:set>
                                      <p:cBhvr>
                                        <p:cTn id="9" dur="500" fill="hold"/>
                                        <p:tgtEl>
                                          <p:spTgt spid="553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4109"/>
                                        </p:tgtEl>
                                        <p:attrNameLst>
                                          <p:attrName>style.visibility</p:attrName>
                                        </p:attrNameLst>
                                      </p:cBhvr>
                                      <p:to>
                                        <p:strVal val="visible"/>
                                      </p:to>
                                    </p:set>
                                    <p:animEffect transition="in" filter="barn(inVertical)">
                                      <p:cBhvr>
                                        <p:cTn id="14" dur="500"/>
                                        <p:tgtEl>
                                          <p:spTgt spid="4109"/>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5597"/>
                                        </p:tgtEl>
                                        <p:attrNameLst>
                                          <p:attrName>style.visibility</p:attrName>
                                        </p:attrNameLst>
                                      </p:cBhvr>
                                      <p:to>
                                        <p:strVal val="visible"/>
                                      </p:to>
                                    </p:set>
                                    <p:animEffect transition="in" filter="barn(inVertical)">
                                      <p:cBhvr>
                                        <p:cTn id="20" dur="500"/>
                                        <p:tgtEl>
                                          <p:spTgt spid="5559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fade">
                                      <p:cBhvr>
                                        <p:cTn id="25" dur="500"/>
                                        <p:tgtEl>
                                          <p:spTgt spid="138"/>
                                        </p:tgtEl>
                                      </p:cBhvr>
                                    </p:animEffect>
                                  </p:childTnLst>
                                  <p:subTnLst>
                                    <p:audio>
                                      <p:cMediaNode mute="1">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xit" presetSubtype="4" fill="hold" grpId="1" nodeType="clickEffect">
                                  <p:stCondLst>
                                    <p:cond delay="0"/>
                                  </p:stCondLst>
                                  <p:childTnLst>
                                    <p:anim calcmode="lin" valueType="num">
                                      <p:cBhvr additive="base">
                                        <p:cTn id="29" dur="500"/>
                                        <p:tgtEl>
                                          <p:spTgt spid="55597"/>
                                        </p:tgtEl>
                                        <p:attrNameLst>
                                          <p:attrName>ppt_y</p:attrName>
                                        </p:attrNameLst>
                                      </p:cBhvr>
                                      <p:tavLst>
                                        <p:tav tm="0">
                                          <p:val>
                                            <p:strVal val="#ppt_y"/>
                                          </p:val>
                                        </p:tav>
                                        <p:tav tm="100000">
                                          <p:val>
                                            <p:strVal val="#ppt_y+#ppt_h*1.125000"/>
                                          </p:val>
                                        </p:tav>
                                      </p:tavLst>
                                    </p:anim>
                                    <p:animEffect transition="out" filter="wipe(down)">
                                      <p:cBhvr>
                                        <p:cTn id="30" dur="500"/>
                                        <p:tgtEl>
                                          <p:spTgt spid="55597"/>
                                        </p:tgtEl>
                                      </p:cBhvr>
                                    </p:animEffect>
                                    <p:set>
                                      <p:cBhvr>
                                        <p:cTn id="31" dur="1" fill="hold">
                                          <p:stCondLst>
                                            <p:cond delay="499"/>
                                          </p:stCondLst>
                                        </p:cTn>
                                        <p:tgtEl>
                                          <p:spTgt spid="5559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mph" presetSubtype="0" fill="hold" grpId="0" nodeType="clickEffect">
                                  <p:stCondLst>
                                    <p:cond delay="0"/>
                                  </p:stCondLst>
                                  <p:childTnLst>
                                    <p:animClr clrSpc="hsl" dir="cw">
                                      <p:cBhvr override="childStyle">
                                        <p:cTn id="35" dur="500" fill="hold"/>
                                        <p:tgtEl>
                                          <p:spTgt spid="55318"/>
                                        </p:tgtEl>
                                        <p:attrNameLst>
                                          <p:attrName>style.color</p:attrName>
                                        </p:attrNameLst>
                                      </p:cBhvr>
                                      <p:by>
                                        <p:hsl h="10842353" s="0" l="0"/>
                                      </p:by>
                                    </p:animClr>
                                    <p:animClr clrSpc="hsl" dir="cw">
                                      <p:cBhvr>
                                        <p:cTn id="36" dur="500" fill="hold"/>
                                        <p:tgtEl>
                                          <p:spTgt spid="55318"/>
                                        </p:tgtEl>
                                        <p:attrNameLst>
                                          <p:attrName>fillcolor</p:attrName>
                                        </p:attrNameLst>
                                      </p:cBhvr>
                                      <p:by>
                                        <p:hsl h="10842353" s="0" l="0"/>
                                      </p:by>
                                    </p:animClr>
                                    <p:animClr clrSpc="hsl" dir="cw">
                                      <p:cBhvr>
                                        <p:cTn id="37" dur="500" fill="hold"/>
                                        <p:tgtEl>
                                          <p:spTgt spid="55318"/>
                                        </p:tgtEl>
                                        <p:attrNameLst>
                                          <p:attrName>stroke.color</p:attrName>
                                        </p:attrNameLst>
                                      </p:cBhvr>
                                      <p:by>
                                        <p:hsl h="10842353" s="0" l="0"/>
                                      </p:by>
                                    </p:animClr>
                                    <p:set>
                                      <p:cBhvr>
                                        <p:cTn id="38" dur="500" fill="hold"/>
                                        <p:tgtEl>
                                          <p:spTgt spid="55318"/>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barn(inVertical)">
                                      <p:cBhvr>
                                        <p:cTn id="43" dur="500"/>
                                        <p:tgtEl>
                                          <p:spTgt spid="1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5600"/>
                                        </p:tgtEl>
                                        <p:attrNameLst>
                                          <p:attrName>style.visibility</p:attrName>
                                        </p:attrNameLst>
                                      </p:cBhvr>
                                      <p:to>
                                        <p:strVal val="visible"/>
                                      </p:to>
                                    </p:set>
                                    <p:animEffect transition="in" filter="barn(inVertical)">
                                      <p:cBhvr>
                                        <p:cTn id="46" dur="500"/>
                                        <p:tgtEl>
                                          <p:spTgt spid="5560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xit" presetSubtype="4" fill="hold" grpId="1" nodeType="clickEffect">
                                  <p:stCondLst>
                                    <p:cond delay="0"/>
                                  </p:stCondLst>
                                  <p:childTnLst>
                                    <p:anim calcmode="lin" valueType="num">
                                      <p:cBhvr additive="base">
                                        <p:cTn id="55" dur="500"/>
                                        <p:tgtEl>
                                          <p:spTgt spid="55600"/>
                                        </p:tgtEl>
                                        <p:attrNameLst>
                                          <p:attrName>ppt_y</p:attrName>
                                        </p:attrNameLst>
                                      </p:cBhvr>
                                      <p:tavLst>
                                        <p:tav tm="0">
                                          <p:val>
                                            <p:strVal val="#ppt_y"/>
                                          </p:val>
                                        </p:tav>
                                        <p:tav tm="100000">
                                          <p:val>
                                            <p:strVal val="#ppt_y+#ppt_h*1.125000"/>
                                          </p:val>
                                        </p:tav>
                                      </p:tavLst>
                                    </p:anim>
                                    <p:animEffect transition="out" filter="wipe(down)">
                                      <p:cBhvr>
                                        <p:cTn id="56" dur="500"/>
                                        <p:tgtEl>
                                          <p:spTgt spid="55600"/>
                                        </p:tgtEl>
                                      </p:cBhvr>
                                    </p:animEffect>
                                    <p:set>
                                      <p:cBhvr>
                                        <p:cTn id="57" dur="1" fill="hold">
                                          <p:stCondLst>
                                            <p:cond delay="499"/>
                                          </p:stCondLst>
                                        </p:cTn>
                                        <p:tgtEl>
                                          <p:spTgt spid="5560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mph" presetSubtype="0" fill="hold" grpId="0" nodeType="clickEffect">
                                  <p:stCondLst>
                                    <p:cond delay="0"/>
                                  </p:stCondLst>
                                  <p:childTnLst>
                                    <p:animClr clrSpc="hsl" dir="cw">
                                      <p:cBhvr override="childStyle">
                                        <p:cTn id="61" dur="500" fill="hold"/>
                                        <p:tgtEl>
                                          <p:spTgt spid="55313"/>
                                        </p:tgtEl>
                                        <p:attrNameLst>
                                          <p:attrName>style.color</p:attrName>
                                        </p:attrNameLst>
                                      </p:cBhvr>
                                      <p:by>
                                        <p:hsl h="10842353" s="0" l="0"/>
                                      </p:by>
                                    </p:animClr>
                                    <p:animClr clrSpc="hsl" dir="cw">
                                      <p:cBhvr>
                                        <p:cTn id="62" dur="500" fill="hold"/>
                                        <p:tgtEl>
                                          <p:spTgt spid="55313"/>
                                        </p:tgtEl>
                                        <p:attrNameLst>
                                          <p:attrName>fillcolor</p:attrName>
                                        </p:attrNameLst>
                                      </p:cBhvr>
                                      <p:by>
                                        <p:hsl h="10842353" s="0" l="0"/>
                                      </p:by>
                                    </p:animClr>
                                    <p:animClr clrSpc="hsl" dir="cw">
                                      <p:cBhvr>
                                        <p:cTn id="63" dur="500" fill="hold"/>
                                        <p:tgtEl>
                                          <p:spTgt spid="55313"/>
                                        </p:tgtEl>
                                        <p:attrNameLst>
                                          <p:attrName>stroke.color</p:attrName>
                                        </p:attrNameLst>
                                      </p:cBhvr>
                                      <p:by>
                                        <p:hsl h="10842353" s="0" l="0"/>
                                      </p:by>
                                    </p:animClr>
                                    <p:set>
                                      <p:cBhvr>
                                        <p:cTn id="64" dur="500" fill="hold"/>
                                        <p:tgtEl>
                                          <p:spTgt spid="55313"/>
                                        </p:tgtEl>
                                        <p:attrNameLst>
                                          <p:attrName>fill.type</p:attrName>
                                        </p:attrNameLst>
                                      </p:cBhvr>
                                      <p:to>
                                        <p:strVal val="solid"/>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animEffect transition="in" filter="barn(inVertical)">
                                      <p:cBhvr>
                                        <p:cTn id="69" dur="500"/>
                                        <p:tgtEl>
                                          <p:spTgt spid="101"/>
                                        </p:tgtEl>
                                      </p:cBhvr>
                                    </p:animEffect>
                                  </p:childTnLst>
                                </p:cTn>
                              </p:par>
                              <p:par>
                                <p:cTn id="70" presetID="16" presetClass="entr" presetSubtype="21"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mph" presetSubtype="0" fill="hold" grpId="0" nodeType="clickEffect">
                                  <p:stCondLst>
                                    <p:cond delay="0"/>
                                  </p:stCondLst>
                                  <p:childTnLst>
                                    <p:animClr clrSpc="hsl" dir="cw">
                                      <p:cBhvr override="childStyle">
                                        <p:cTn id="81" dur="500" fill="hold"/>
                                        <p:tgtEl>
                                          <p:spTgt spid="4099"/>
                                        </p:tgtEl>
                                        <p:attrNameLst>
                                          <p:attrName>style.color</p:attrName>
                                        </p:attrNameLst>
                                      </p:cBhvr>
                                      <p:by>
                                        <p:hsl h="10842353" s="0" l="0"/>
                                      </p:by>
                                    </p:animClr>
                                    <p:animClr clrSpc="hsl" dir="cw">
                                      <p:cBhvr>
                                        <p:cTn id="82" dur="500" fill="hold"/>
                                        <p:tgtEl>
                                          <p:spTgt spid="4099"/>
                                        </p:tgtEl>
                                        <p:attrNameLst>
                                          <p:attrName>fillcolor</p:attrName>
                                        </p:attrNameLst>
                                      </p:cBhvr>
                                      <p:by>
                                        <p:hsl h="10842353" s="0" l="0"/>
                                      </p:by>
                                    </p:animClr>
                                    <p:animClr clrSpc="hsl" dir="cw">
                                      <p:cBhvr>
                                        <p:cTn id="83" dur="500" fill="hold"/>
                                        <p:tgtEl>
                                          <p:spTgt spid="4099"/>
                                        </p:tgtEl>
                                        <p:attrNameLst>
                                          <p:attrName>stroke.color</p:attrName>
                                        </p:attrNameLst>
                                      </p:cBhvr>
                                      <p:by>
                                        <p:hsl h="10842353" s="0" l="0"/>
                                      </p:by>
                                    </p:animClr>
                                    <p:set>
                                      <p:cBhvr>
                                        <p:cTn id="84" dur="500" fill="hold"/>
                                        <p:tgtEl>
                                          <p:spTgt spid="4099"/>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par>
                    <p:cTn id="85" fill="hold" nodeType="clickPar">
                      <p:stCondLst>
                        <p:cond delay="indefinite"/>
                      </p:stCondLst>
                      <p:childTnLst>
                        <p:par>
                          <p:cTn id="86" fill="hold" nodeType="withGroup">
                            <p:stCondLst>
                              <p:cond delay="0"/>
                            </p:stCondLst>
                            <p:childTnLst>
                              <p:par>
                                <p:cTn id="87" presetID="16" presetClass="entr" presetSubtype="21" fill="hold" nodeType="clickEffect">
                                  <p:stCondLst>
                                    <p:cond delay="0"/>
                                  </p:stCondLst>
                                  <p:childTnLst>
                                    <p:set>
                                      <p:cBhvr>
                                        <p:cTn id="88" dur="1" fill="hold">
                                          <p:stCondLst>
                                            <p:cond delay="0"/>
                                          </p:stCondLst>
                                        </p:cTn>
                                        <p:tgtEl>
                                          <p:spTgt spid="151"/>
                                        </p:tgtEl>
                                        <p:attrNameLst>
                                          <p:attrName>style.visibility</p:attrName>
                                        </p:attrNameLst>
                                      </p:cBhvr>
                                      <p:to>
                                        <p:strVal val="visible"/>
                                      </p:to>
                                    </p:set>
                                    <p:animEffect transition="in" filter="barn(inVertical)">
                                      <p:cBhvr>
                                        <p:cTn id="89" dur="500"/>
                                        <p:tgtEl>
                                          <p:spTgt spid="15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down)">
                                      <p:cBhvr>
                                        <p:cTn id="94" dur="580">
                                          <p:stCondLst>
                                            <p:cond delay="0"/>
                                          </p:stCondLst>
                                        </p:cTn>
                                        <p:tgtEl>
                                          <p:spTgt spid="21"/>
                                        </p:tgtEl>
                                      </p:cBhvr>
                                    </p:animEffect>
                                    <p:anim calcmode="lin" valueType="num">
                                      <p:cBhvr>
                                        <p:cTn id="9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0" dur="26">
                                          <p:stCondLst>
                                            <p:cond delay="650"/>
                                          </p:stCondLst>
                                        </p:cTn>
                                        <p:tgtEl>
                                          <p:spTgt spid="21"/>
                                        </p:tgtEl>
                                      </p:cBhvr>
                                      <p:to x="100000" y="60000"/>
                                    </p:animScale>
                                    <p:animScale>
                                      <p:cBhvr>
                                        <p:cTn id="101" dur="166" decel="50000">
                                          <p:stCondLst>
                                            <p:cond delay="676"/>
                                          </p:stCondLst>
                                        </p:cTn>
                                        <p:tgtEl>
                                          <p:spTgt spid="21"/>
                                        </p:tgtEl>
                                      </p:cBhvr>
                                      <p:to x="100000" y="100000"/>
                                    </p:animScale>
                                    <p:animScale>
                                      <p:cBhvr>
                                        <p:cTn id="102" dur="26">
                                          <p:stCondLst>
                                            <p:cond delay="1312"/>
                                          </p:stCondLst>
                                        </p:cTn>
                                        <p:tgtEl>
                                          <p:spTgt spid="21"/>
                                        </p:tgtEl>
                                      </p:cBhvr>
                                      <p:to x="100000" y="80000"/>
                                    </p:animScale>
                                    <p:animScale>
                                      <p:cBhvr>
                                        <p:cTn id="103" dur="166" decel="50000">
                                          <p:stCondLst>
                                            <p:cond delay="1338"/>
                                          </p:stCondLst>
                                        </p:cTn>
                                        <p:tgtEl>
                                          <p:spTgt spid="21"/>
                                        </p:tgtEl>
                                      </p:cBhvr>
                                      <p:to x="100000" y="100000"/>
                                    </p:animScale>
                                    <p:animScale>
                                      <p:cBhvr>
                                        <p:cTn id="104" dur="26">
                                          <p:stCondLst>
                                            <p:cond delay="1642"/>
                                          </p:stCondLst>
                                        </p:cTn>
                                        <p:tgtEl>
                                          <p:spTgt spid="21"/>
                                        </p:tgtEl>
                                      </p:cBhvr>
                                      <p:to x="100000" y="90000"/>
                                    </p:animScale>
                                    <p:animScale>
                                      <p:cBhvr>
                                        <p:cTn id="105" dur="166" decel="50000">
                                          <p:stCondLst>
                                            <p:cond delay="1668"/>
                                          </p:stCondLst>
                                        </p:cTn>
                                        <p:tgtEl>
                                          <p:spTgt spid="21"/>
                                        </p:tgtEl>
                                      </p:cBhvr>
                                      <p:to x="100000" y="100000"/>
                                    </p:animScale>
                                    <p:animScale>
                                      <p:cBhvr>
                                        <p:cTn id="106" dur="26">
                                          <p:stCondLst>
                                            <p:cond delay="1808"/>
                                          </p:stCondLst>
                                        </p:cTn>
                                        <p:tgtEl>
                                          <p:spTgt spid="21"/>
                                        </p:tgtEl>
                                      </p:cBhvr>
                                      <p:to x="100000" y="95000"/>
                                    </p:animScale>
                                    <p:animScale>
                                      <p:cBhvr>
                                        <p:cTn id="107" dur="166" decel="50000">
                                          <p:stCondLst>
                                            <p:cond delay="1834"/>
                                          </p:stCondLst>
                                        </p:cTn>
                                        <p:tgtEl>
                                          <p:spTgt spid="21"/>
                                        </p:tgtEl>
                                      </p:cBhvr>
                                      <p:to x="100000" y="100000"/>
                                    </p:animScale>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fade">
                                      <p:cBhvr>
                                        <p:cTn id="112" dur="500"/>
                                        <p:tgtEl>
                                          <p:spTgt spid="162"/>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2" presetClass="exit" presetSubtype="4" fill="hold" nodeType="clickEffect">
                                  <p:stCondLst>
                                    <p:cond delay="0"/>
                                  </p:stCondLst>
                                  <p:childTnLst>
                                    <p:anim calcmode="lin" valueType="num">
                                      <p:cBhvr additive="base">
                                        <p:cTn id="116" dur="500"/>
                                        <p:tgtEl>
                                          <p:spTgt spid="17"/>
                                        </p:tgtEl>
                                        <p:attrNameLst>
                                          <p:attrName>ppt_y</p:attrName>
                                        </p:attrNameLst>
                                      </p:cBhvr>
                                      <p:tavLst>
                                        <p:tav tm="0">
                                          <p:val>
                                            <p:strVal val="#ppt_y"/>
                                          </p:val>
                                        </p:tav>
                                        <p:tav tm="100000">
                                          <p:val>
                                            <p:strVal val="#ppt_y+#ppt_h*1.125000"/>
                                          </p:val>
                                        </p:tav>
                                      </p:tavLst>
                                    </p:anim>
                                    <p:animEffect transition="out" filter="wipe(down)">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2" name="applause.wav"/>
                                        </p:tgtEl>
                                      </p:cMediaNode>
                                    </p:audio>
                                  </p:subTnLst>
                                </p:cTn>
                              </p:par>
                              <p:par>
                                <p:cTn id="119" presetID="12" presetClass="exit" presetSubtype="4" fill="hold" grpId="1" nodeType="withEffect">
                                  <p:stCondLst>
                                    <p:cond delay="0"/>
                                  </p:stCondLst>
                                  <p:childTnLst>
                                    <p:anim calcmode="lin" valueType="num">
                                      <p:cBhvr additive="base">
                                        <p:cTn id="120" dur="500"/>
                                        <p:tgtEl>
                                          <p:spTgt spid="21"/>
                                        </p:tgtEl>
                                        <p:attrNameLst>
                                          <p:attrName>ppt_y</p:attrName>
                                        </p:attrNameLst>
                                      </p:cBhvr>
                                      <p:tavLst>
                                        <p:tav tm="0">
                                          <p:val>
                                            <p:strVal val="#ppt_y"/>
                                          </p:val>
                                        </p:tav>
                                        <p:tav tm="100000">
                                          <p:val>
                                            <p:strVal val="#ppt_y+#ppt_h*1.125000"/>
                                          </p:val>
                                        </p:tav>
                                      </p:tavLst>
                                    </p:anim>
                                    <p:animEffect transition="out" filter="wipe(down)">
                                      <p:cBhvr>
                                        <p:cTn id="121" dur="500"/>
                                        <p:tgtEl>
                                          <p:spTgt spid="21"/>
                                        </p:tgtEl>
                                      </p:cBhvr>
                                    </p:animEffect>
                                    <p:set>
                                      <p:cBhvr>
                                        <p:cTn id="122" dur="1" fill="hold">
                                          <p:stCondLst>
                                            <p:cond delay="499"/>
                                          </p:stCondLst>
                                        </p:cTn>
                                        <p:tgtEl>
                                          <p:spTgt spid="21"/>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mph" presetSubtype="0" fill="hold" grpId="0" nodeType="clickEffect">
                                  <p:stCondLst>
                                    <p:cond delay="0"/>
                                  </p:stCondLst>
                                  <p:childTnLst>
                                    <p:animClr clrSpc="hsl" dir="cw">
                                      <p:cBhvr override="childStyle">
                                        <p:cTn id="126" dur="500" fill="hold"/>
                                        <p:tgtEl>
                                          <p:spTgt spid="4098"/>
                                        </p:tgtEl>
                                        <p:attrNameLst>
                                          <p:attrName>style.color</p:attrName>
                                        </p:attrNameLst>
                                      </p:cBhvr>
                                      <p:by>
                                        <p:hsl h="10842353" s="0" l="0"/>
                                      </p:by>
                                    </p:animClr>
                                    <p:animClr clrSpc="hsl" dir="cw">
                                      <p:cBhvr>
                                        <p:cTn id="127" dur="500" fill="hold"/>
                                        <p:tgtEl>
                                          <p:spTgt spid="4098"/>
                                        </p:tgtEl>
                                        <p:attrNameLst>
                                          <p:attrName>fillcolor</p:attrName>
                                        </p:attrNameLst>
                                      </p:cBhvr>
                                      <p:by>
                                        <p:hsl h="10842353" s="0" l="0"/>
                                      </p:by>
                                    </p:animClr>
                                    <p:animClr clrSpc="hsl" dir="cw">
                                      <p:cBhvr>
                                        <p:cTn id="128" dur="500" fill="hold"/>
                                        <p:tgtEl>
                                          <p:spTgt spid="4098"/>
                                        </p:tgtEl>
                                        <p:attrNameLst>
                                          <p:attrName>stroke.color</p:attrName>
                                        </p:attrNameLst>
                                      </p:cBhvr>
                                      <p:by>
                                        <p:hsl h="10842353" s="0" l="0"/>
                                      </p:by>
                                    </p:animClr>
                                    <p:set>
                                      <p:cBhvr>
                                        <p:cTn id="129" dur="500" fill="hold"/>
                                        <p:tgtEl>
                                          <p:spTgt spid="4098"/>
                                        </p:tgtEl>
                                        <p:attrNameLst>
                                          <p:attrName>fill.type</p:attrName>
                                        </p:attrNameLst>
                                      </p:cBhvr>
                                      <p:to>
                                        <p:strVal val="solid"/>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6" presetClass="entr" presetSubtype="21"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Effect transition="in" filter="barn(inVertical)">
                                      <p:cBhvr>
                                        <p:cTn id="134" dur="500"/>
                                        <p:tgtEl>
                                          <p:spTgt spid="173"/>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4112"/>
                                        </p:tgtEl>
                                        <p:attrNameLst>
                                          <p:attrName>style.visibility</p:attrName>
                                        </p:attrNameLst>
                                      </p:cBhvr>
                                      <p:to>
                                        <p:strVal val="visible"/>
                                      </p:to>
                                    </p:set>
                                    <p:animEffect transition="in" filter="barn(inVertical)">
                                      <p:cBhvr>
                                        <p:cTn id="137" dur="500"/>
                                        <p:tgtEl>
                                          <p:spTgt spid="411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83"/>
                                        </p:tgtEl>
                                        <p:attrNameLst>
                                          <p:attrName>style.visibility</p:attrName>
                                        </p:attrNameLst>
                                      </p:cBhvr>
                                      <p:to>
                                        <p:strVal val="visible"/>
                                      </p:to>
                                    </p:set>
                                    <p:animEffect transition="in" filter="fade">
                                      <p:cBhvr>
                                        <p:cTn id="142" dur="500"/>
                                        <p:tgtEl>
                                          <p:spTgt spid="18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2" presetClass="exit" presetSubtype="4" fill="hold" grpId="1" nodeType="clickEffect">
                                  <p:stCondLst>
                                    <p:cond delay="0"/>
                                  </p:stCondLst>
                                  <p:childTnLst>
                                    <p:anim calcmode="lin" valueType="num">
                                      <p:cBhvr additive="base">
                                        <p:cTn id="146" dur="500"/>
                                        <p:tgtEl>
                                          <p:spTgt spid="4112"/>
                                        </p:tgtEl>
                                        <p:attrNameLst>
                                          <p:attrName>ppt_y</p:attrName>
                                        </p:attrNameLst>
                                      </p:cBhvr>
                                      <p:tavLst>
                                        <p:tav tm="0">
                                          <p:val>
                                            <p:strVal val="#ppt_y"/>
                                          </p:val>
                                        </p:tav>
                                        <p:tav tm="100000">
                                          <p:val>
                                            <p:strVal val="#ppt_y+#ppt_h*1.125000"/>
                                          </p:val>
                                        </p:tav>
                                      </p:tavLst>
                                    </p:anim>
                                    <p:animEffect transition="out" filter="wipe(down)">
                                      <p:cBhvr>
                                        <p:cTn id="147" dur="500"/>
                                        <p:tgtEl>
                                          <p:spTgt spid="4112"/>
                                        </p:tgtEl>
                                      </p:cBhvr>
                                    </p:animEffect>
                                    <p:set>
                                      <p:cBhvr>
                                        <p:cTn id="148" dur="1" fill="hold">
                                          <p:stCondLst>
                                            <p:cond delay="499"/>
                                          </p:stCondLst>
                                        </p:cTn>
                                        <p:tgtEl>
                                          <p:spTgt spid="4112"/>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2" name="applause.wav"/>
                                        </p:tgtEl>
                                      </p:cMediaNode>
                                    </p:audio>
                                  </p:subTnLst>
                                </p:cTn>
                              </p:par>
                            </p:childTnLst>
                          </p:cTn>
                        </p:par>
                      </p:childTnLst>
                    </p:cTn>
                  </p:par>
                  <p:par>
                    <p:cTn id="149" fill="hold" nodeType="clickPar">
                      <p:stCondLst>
                        <p:cond delay="indefinite"/>
                      </p:stCondLst>
                      <p:childTnLst>
                        <p:par>
                          <p:cTn id="150" fill="hold" nodeType="withGroup">
                            <p:stCondLst>
                              <p:cond delay="0"/>
                            </p:stCondLst>
                            <p:childTnLst>
                              <p:par>
                                <p:cTn id="151" presetID="45" presetClass="entr" presetSubtype="0" fill="hold" nodeType="click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fade">
                                      <p:cBhvr>
                                        <p:cTn id="153" dur="2000"/>
                                        <p:tgtEl>
                                          <p:spTgt spid="24"/>
                                        </p:tgtEl>
                                      </p:cBhvr>
                                    </p:animEffect>
                                    <p:anim calcmode="lin" valueType="num">
                                      <p:cBhvr>
                                        <p:cTn id="154" dur="2000" fill="hold"/>
                                        <p:tgtEl>
                                          <p:spTgt spid="24"/>
                                        </p:tgtEl>
                                        <p:attrNameLst>
                                          <p:attrName>ppt_w</p:attrName>
                                        </p:attrNameLst>
                                      </p:cBhvr>
                                      <p:tavLst>
                                        <p:tav tm="0" fmla="#ppt_w*sin(2.5*pi*$)">
                                          <p:val>
                                            <p:fltVal val="0"/>
                                          </p:val>
                                        </p:tav>
                                        <p:tav tm="100000">
                                          <p:val>
                                            <p:fltVal val="1"/>
                                          </p:val>
                                        </p:tav>
                                      </p:tavLst>
                                    </p:anim>
                                    <p:anim calcmode="lin" valueType="num">
                                      <p:cBhvr>
                                        <p:cTn id="155" dur="2000" fill="hold"/>
                                        <p:tgtEl>
                                          <p:spTgt spid="24"/>
                                        </p:tgtEl>
                                        <p:attrNameLst>
                                          <p:attrName>ppt_h</p:attrName>
                                        </p:attrNameLst>
                                      </p:cBhvr>
                                      <p:tavLst>
                                        <p:tav tm="0">
                                          <p:val>
                                            <p:strVal val="#ppt_h"/>
                                          </p:val>
                                        </p:tav>
                                        <p:tav tm="100000">
                                          <p:val>
                                            <p:strVal val="#ppt_h"/>
                                          </p:val>
                                        </p:tav>
                                      </p:tavLst>
                                    </p:anim>
                                  </p:childTnLst>
                                </p:cTn>
                              </p:par>
                              <p:par>
                                <p:cTn id="156" presetID="45" presetClass="entr" presetSubtype="0" fill="hold" nodeType="withEffect">
                                  <p:stCondLst>
                                    <p:cond delay="0"/>
                                  </p:stCondLst>
                                  <p:childTnLst>
                                    <p:set>
                                      <p:cBhvr>
                                        <p:cTn id="157" dur="1" fill="hold">
                                          <p:stCondLst>
                                            <p:cond delay="0"/>
                                          </p:stCondLst>
                                        </p:cTn>
                                        <p:tgtEl>
                                          <p:spTgt spid="205"/>
                                        </p:tgtEl>
                                        <p:attrNameLst>
                                          <p:attrName>style.visibility</p:attrName>
                                        </p:attrNameLst>
                                      </p:cBhvr>
                                      <p:to>
                                        <p:strVal val="visible"/>
                                      </p:to>
                                    </p:set>
                                    <p:animEffect transition="in" filter="fade">
                                      <p:cBhvr>
                                        <p:cTn id="158" dur="2000"/>
                                        <p:tgtEl>
                                          <p:spTgt spid="205"/>
                                        </p:tgtEl>
                                      </p:cBhvr>
                                    </p:animEffect>
                                    <p:anim calcmode="lin" valueType="num">
                                      <p:cBhvr>
                                        <p:cTn id="159" dur="2000" fill="hold"/>
                                        <p:tgtEl>
                                          <p:spTgt spid="205"/>
                                        </p:tgtEl>
                                        <p:attrNameLst>
                                          <p:attrName>ppt_w</p:attrName>
                                        </p:attrNameLst>
                                      </p:cBhvr>
                                      <p:tavLst>
                                        <p:tav tm="0" fmla="#ppt_w*sin(2.5*pi*$)">
                                          <p:val>
                                            <p:fltVal val="0"/>
                                          </p:val>
                                        </p:tav>
                                        <p:tav tm="100000">
                                          <p:val>
                                            <p:fltVal val="1"/>
                                          </p:val>
                                        </p:tav>
                                      </p:tavLst>
                                    </p:anim>
                                    <p:anim calcmode="lin" valueType="num">
                                      <p:cBhvr>
                                        <p:cTn id="160" dur="2000" fill="hold"/>
                                        <p:tgtEl>
                                          <p:spTgt spid="2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animBg="1"/>
      <p:bldP spid="55312" grpId="0" animBg="1"/>
      <p:bldP spid="55313" grpId="0" animBg="1"/>
      <p:bldP spid="55318" grpId="0" animBg="1"/>
      <p:bldP spid="4112" grpId="0" animBg="1"/>
      <p:bldP spid="4112" grpId="1" animBg="1"/>
      <p:bldP spid="55597" grpId="0" animBg="1"/>
      <p:bldP spid="55597" grpId="1" animBg="1"/>
      <p:bldP spid="55600" grpId="0" animBg="1"/>
      <p:bldP spid="55600" grpId="1" animBg="1"/>
      <p:bldP spid="21" grpId="0"/>
      <p:bldP spid="2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powerpoint màu trắng (7)">
            <a:extLst>
              <a:ext uri="{FF2B5EF4-FFF2-40B4-BE49-F238E27FC236}">
                <a16:creationId xmlns="" xmlns:a16="http://schemas.microsoft.com/office/drawing/2014/main" id="{993CF9B2-DC1E-4F25-9A62-577E37F84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9" y="-1"/>
            <a:ext cx="11657467" cy="71798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71950" y="786985"/>
            <a:ext cx="412928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vi-VN" sz="3200" b="1" dirty="0" smtClean="0">
                <a:solidFill>
                  <a:srgbClr val="FF0000"/>
                </a:solidFill>
                <a:latin typeface="Times New Roman" pitchFamily="18" charset="0"/>
                <a:cs typeface="Times New Roman" pitchFamily="18" charset="0"/>
              </a:rPr>
              <a:t>Ghi nhớ</a:t>
            </a:r>
            <a:endParaRPr lang="vi-VN" sz="3200" b="1" dirty="0">
              <a:solidFill>
                <a:srgbClr val="FF0000"/>
              </a:solidFill>
              <a:latin typeface="Times New Roman" pitchFamily="18" charset="0"/>
              <a:cs typeface="Times New Roman" pitchFamily="18" charset="0"/>
            </a:endParaRPr>
          </a:p>
        </p:txBody>
      </p:sp>
      <p:sp>
        <p:nvSpPr>
          <p:cNvPr id="5" name="TextBox 4"/>
          <p:cNvSpPr txBox="1"/>
          <p:nvPr/>
        </p:nvSpPr>
        <p:spPr>
          <a:xfrm>
            <a:off x="488270" y="2158745"/>
            <a:ext cx="11215459"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3600" dirty="0">
                <a:solidFill>
                  <a:srgbClr val="7030A0"/>
                </a:solidFill>
                <a:latin typeface="+mj-lt"/>
              </a:rPr>
              <a:t>       Nước ta có diện tích vào loại trung bình nhưng lại thuộc hàng các nước đông dân trên thế giới. Dân số tăng nhanh gây nhiều khó khăn cho việc nâng cao đời sống. Những năm gần đấy, tốc độ tăng dân số đã giảm so với trước nhờ thực hiện tốt công tác kế hoạch hóa gia đình.</a:t>
            </a:r>
          </a:p>
        </p:txBody>
      </p:sp>
    </p:spTree>
    <p:extLst>
      <p:ext uri="{BB962C8B-B14F-4D97-AF65-F5344CB8AC3E}">
        <p14:creationId xmlns:p14="http://schemas.microsoft.com/office/powerpoint/2010/main" val="263311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vi-VN" sz="2400" dirty="0" smtClean="0">
                <a:solidFill>
                  <a:prstClr val="black"/>
                </a:solidFill>
                <a:latin typeface="Arial" panose="020B0604020202020204" pitchFamily="34" charset="0"/>
              </a:rPr>
              <a:t>1.Nước ta có đặc điểm khí hậu như thế nào</a:t>
            </a:r>
            <a:r>
              <a:rPr lang="en-US" sz="2400" dirty="0" smtClean="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A. </a:t>
            </a:r>
            <a:r>
              <a:rPr lang="vi-VN" sz="2400" dirty="0" smtClean="0">
                <a:solidFill>
                  <a:prstClr val="black"/>
                </a:solidFill>
                <a:latin typeface="Arial" panose="020B0604020202020204" pitchFamily="34" charset="0"/>
              </a:rPr>
              <a:t>Nhiệt đới gió mùa</a:t>
            </a:r>
            <a:endParaRPr lang="vi-VN" sz="24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B. </a:t>
            </a:r>
            <a:r>
              <a:rPr lang="vi-VN" sz="2400" dirty="0" smtClean="0">
                <a:solidFill>
                  <a:prstClr val="black"/>
                </a:solidFill>
                <a:latin typeface="Arial" panose="020B0604020202020204" pitchFamily="34" charset="0"/>
              </a:rPr>
              <a:t>Khô nóng</a:t>
            </a:r>
            <a:endParaRPr lang="vi-VN" sz="2400" dirty="0">
              <a:solidFill>
                <a:prstClr val="black"/>
              </a:solidFill>
              <a:latin typeface="Arial" panose="020B0604020202020204" pitchFamily="34" charset="0"/>
            </a:endParaRPr>
          </a:p>
        </p:txBody>
      </p:sp>
      <p:sp>
        <p:nvSpPr>
          <p:cNvPr id="43" name="Rectangle 42"/>
          <p:cNvSpPr/>
          <p:nvPr/>
        </p:nvSpPr>
        <p:spPr>
          <a:xfrm>
            <a:off x="2357439" y="298608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C. </a:t>
            </a:r>
            <a:r>
              <a:rPr lang="vi-VN" sz="2400" dirty="0" smtClean="0">
                <a:solidFill>
                  <a:prstClr val="black"/>
                </a:solidFill>
                <a:latin typeface="Arial" panose="020B0604020202020204" pitchFamily="34" charset="0"/>
              </a:rPr>
              <a:t>Nóng ẩm</a:t>
            </a:r>
            <a:endParaRPr lang="vi-VN" sz="2400" dirty="0">
              <a:solidFill>
                <a:prstClr val="black"/>
              </a:solidFill>
              <a:latin typeface="Arial" panose="020B0604020202020204" pitchFamily="34" charset="0"/>
            </a:endParaRPr>
          </a:p>
        </p:txBody>
      </p:sp>
      <p:sp>
        <p:nvSpPr>
          <p:cNvPr id="44" name="Rectangle 43"/>
          <p:cNvSpPr/>
          <p:nvPr/>
        </p:nvSpPr>
        <p:spPr>
          <a:xfrm>
            <a:off x="6121401" y="298926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D</a:t>
            </a:r>
            <a:r>
              <a:rPr lang="vi-VN" sz="2400" dirty="0" smtClean="0">
                <a:solidFill>
                  <a:prstClr val="black"/>
                </a:solidFill>
                <a:latin typeface="Arial" panose="020B0604020202020204" pitchFamily="34" charset="0"/>
              </a:rPr>
              <a:t>. </a:t>
            </a:r>
            <a:r>
              <a:rPr lang="vi-VN" sz="2400" smtClean="0">
                <a:solidFill>
                  <a:prstClr val="black"/>
                </a:solidFill>
                <a:latin typeface="Arial" panose="020B0604020202020204" pitchFamily="34" charset="0"/>
              </a:rPr>
              <a:t>Nhiệt đới</a:t>
            </a:r>
            <a:endParaRPr lang="vi-VN" sz="24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338366"/>
            <a:ext cx="663853" cy="531044"/>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01116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2352676"/>
            <a:ext cx="6048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2"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7" name="Rectangle: Rounded Corners 3">
            <a:extLst>
              <a:ext uri="{FF2B5EF4-FFF2-40B4-BE49-F238E27FC236}">
                <a16:creationId xmlns="" xmlns:a16="http://schemas.microsoft.com/office/drawing/2014/main" id="{4303BB96-E468-4FF9-973A-AD6A9412E807}"/>
              </a:ext>
            </a:extLst>
          </p:cNvPr>
          <p:cNvSpPr/>
          <p:nvPr/>
        </p:nvSpPr>
        <p:spPr>
          <a:xfrm>
            <a:off x="2147888" y="3983038"/>
            <a:ext cx="1966912" cy="9255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8" name="Rectangle: Rounded Corners 179">
            <a:extLst>
              <a:ext uri="{FF2B5EF4-FFF2-40B4-BE49-F238E27FC236}">
                <a16:creationId xmlns="" xmlns:a16="http://schemas.microsoft.com/office/drawing/2014/main" id="{3F153729-FDBD-4EB4-AE34-FE8FDA2B9D22}"/>
              </a:ext>
            </a:extLst>
          </p:cNvPr>
          <p:cNvSpPr/>
          <p:nvPr/>
        </p:nvSpPr>
        <p:spPr>
          <a:xfrm>
            <a:off x="2147888" y="3983038"/>
            <a:ext cx="1966912" cy="9255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19" name="Rectangle: Rounded Corners 180">
            <a:extLst>
              <a:ext uri="{FF2B5EF4-FFF2-40B4-BE49-F238E27FC236}">
                <a16:creationId xmlns="" xmlns:a16="http://schemas.microsoft.com/office/drawing/2014/main" id="{C504947B-95BA-4E4E-806B-E6908ED53E70}"/>
              </a:ext>
            </a:extLst>
          </p:cNvPr>
          <p:cNvSpPr/>
          <p:nvPr/>
        </p:nvSpPr>
        <p:spPr>
          <a:xfrm>
            <a:off x="2147888" y="3983038"/>
            <a:ext cx="1966912" cy="9255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0" name="Rectangle: Rounded Corners 181">
            <a:extLst>
              <a:ext uri="{FF2B5EF4-FFF2-40B4-BE49-F238E27FC236}">
                <a16:creationId xmlns="" xmlns:a16="http://schemas.microsoft.com/office/drawing/2014/main" id="{FA2AE9AA-DF6C-4198-8070-BE28C33BC93B}"/>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1" name="Rectangle: Rounded Corners 182">
            <a:extLst>
              <a:ext uri="{FF2B5EF4-FFF2-40B4-BE49-F238E27FC236}">
                <a16:creationId xmlns="" xmlns:a16="http://schemas.microsoft.com/office/drawing/2014/main" id="{5574E918-FCCF-4F5A-8338-F0195D48D322}"/>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2" name="Rectangle: Rounded Corners 183">
            <a:extLst>
              <a:ext uri="{FF2B5EF4-FFF2-40B4-BE49-F238E27FC236}">
                <a16:creationId xmlns="" xmlns:a16="http://schemas.microsoft.com/office/drawing/2014/main" id="{84498586-260B-44AC-9119-279CD8106F7A}"/>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3" name="Rectangle: Rounded Corners 184">
            <a:extLst>
              <a:ext uri="{FF2B5EF4-FFF2-40B4-BE49-F238E27FC236}">
                <a16:creationId xmlns="" xmlns:a16="http://schemas.microsoft.com/office/drawing/2014/main" id="{07059D34-D489-4C48-9C01-029A2E8240D4}"/>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4" name="Rectangle: Rounded Corners 186">
            <a:extLst>
              <a:ext uri="{FF2B5EF4-FFF2-40B4-BE49-F238E27FC236}">
                <a16:creationId xmlns="" xmlns:a16="http://schemas.microsoft.com/office/drawing/2014/main" id="{09BD8570-F3EE-4550-91DC-3636FF64E440}"/>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93437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nodeType="afterGroup">
                            <p:stCondLst>
                              <p:cond delay="500"/>
                            </p:stCondLst>
                            <p:childTnLst>
                              <p:par>
                                <p:cTn id="111" presetID="1" presetClass="entr" presetSubtype="0" fill="hold" grpId="0" nodeType="afterEffect">
                                  <p:stCondLst>
                                    <p:cond delay="0"/>
                                  </p:stCondLst>
                                  <p:childTnLst>
                                    <p:set>
                                      <p:cBhvr>
                                        <p:cTn id="112" dur="1" fill="hold">
                                          <p:stCondLst>
                                            <p:cond delay="999"/>
                                          </p:stCondLst>
                                        </p:cTn>
                                        <p:tgtEl>
                                          <p:spTgt spid="18"/>
                                        </p:tgtEl>
                                        <p:attrNameLst>
                                          <p:attrName>style.visibility</p:attrName>
                                        </p:attrNameLst>
                                      </p:cBhvr>
                                      <p:to>
                                        <p:strVal val="visible"/>
                                      </p:to>
                                    </p:set>
                                  </p:childTnLst>
                                </p:cTn>
                              </p:par>
                            </p:childTnLst>
                          </p:cTn>
                        </p:par>
                        <p:par>
                          <p:cTn id="113" fill="hold" nodeType="afterGroup">
                            <p:stCondLst>
                              <p:cond delay="1500"/>
                            </p:stCondLst>
                            <p:childTnLst>
                              <p:par>
                                <p:cTn id="114" presetID="1" presetClass="entr" presetSubtype="0" fill="hold" grpId="0" nodeType="afterEffect">
                                  <p:stCondLst>
                                    <p:cond delay="0"/>
                                  </p:stCondLst>
                                  <p:childTnLst>
                                    <p:set>
                                      <p:cBhvr>
                                        <p:cTn id="115" dur="1" fill="hold">
                                          <p:stCondLst>
                                            <p:cond delay="999"/>
                                          </p:stCondLst>
                                        </p:cTn>
                                        <p:tgtEl>
                                          <p:spTgt spid="19"/>
                                        </p:tgtEl>
                                        <p:attrNameLst>
                                          <p:attrName>style.visibility</p:attrName>
                                        </p:attrNameLst>
                                      </p:cBhvr>
                                      <p:to>
                                        <p:strVal val="visible"/>
                                      </p:to>
                                    </p:set>
                                  </p:childTnLst>
                                </p:cTn>
                              </p:par>
                            </p:childTnLst>
                          </p:cTn>
                        </p:par>
                        <p:par>
                          <p:cTn id="116" fill="hold" nodeType="afterGroup">
                            <p:stCondLst>
                              <p:cond delay="2500"/>
                            </p:stCondLst>
                            <p:childTnLst>
                              <p:par>
                                <p:cTn id="117" presetID="1" presetClass="entr" presetSubtype="0" fill="hold" grpId="0" nodeType="afterEffect">
                                  <p:stCondLst>
                                    <p:cond delay="0"/>
                                  </p:stCondLst>
                                  <p:childTnLst>
                                    <p:set>
                                      <p:cBhvr>
                                        <p:cTn id="118" dur="1" fill="hold">
                                          <p:stCondLst>
                                            <p:cond delay="999"/>
                                          </p:stCondLst>
                                        </p:cTn>
                                        <p:tgtEl>
                                          <p:spTgt spid="20"/>
                                        </p:tgtEl>
                                        <p:attrNameLst>
                                          <p:attrName>style.visibility</p:attrName>
                                        </p:attrNameLst>
                                      </p:cBhvr>
                                      <p:to>
                                        <p:strVal val="visible"/>
                                      </p:to>
                                    </p:set>
                                  </p:childTnLst>
                                </p:cTn>
                              </p:par>
                            </p:childTnLst>
                          </p:cTn>
                        </p:par>
                        <p:par>
                          <p:cTn id="119" fill="hold" nodeType="afterGroup">
                            <p:stCondLst>
                              <p:cond delay="3500"/>
                            </p:stCondLst>
                            <p:childTnLst>
                              <p:par>
                                <p:cTn id="120" presetID="1" presetClass="entr" presetSubtype="0" fill="hold" grpId="0" nodeType="afterEffect">
                                  <p:stCondLst>
                                    <p:cond delay="0"/>
                                  </p:stCondLst>
                                  <p:childTnLst>
                                    <p:set>
                                      <p:cBhvr>
                                        <p:cTn id="121" dur="1" fill="hold">
                                          <p:stCondLst>
                                            <p:cond delay="999"/>
                                          </p:stCondLst>
                                        </p:cTn>
                                        <p:tgtEl>
                                          <p:spTgt spid="21"/>
                                        </p:tgtEl>
                                        <p:attrNameLst>
                                          <p:attrName>style.visibility</p:attrName>
                                        </p:attrNameLst>
                                      </p:cBhvr>
                                      <p:to>
                                        <p:strVal val="visible"/>
                                      </p:to>
                                    </p:set>
                                  </p:childTnLst>
                                </p:cTn>
                              </p:par>
                            </p:childTnLst>
                          </p:cTn>
                        </p:par>
                        <p:par>
                          <p:cTn id="122" fill="hold" nodeType="afterGroup">
                            <p:stCondLst>
                              <p:cond delay="4500"/>
                            </p:stCondLst>
                            <p:childTnLst>
                              <p:par>
                                <p:cTn id="123" presetID="1" presetClass="entr" presetSubtype="0" fill="hold" grpId="0" nodeType="afterEffect">
                                  <p:stCondLst>
                                    <p:cond delay="0"/>
                                  </p:stCondLst>
                                  <p:childTnLst>
                                    <p:set>
                                      <p:cBhvr>
                                        <p:cTn id="124" dur="1" fill="hold">
                                          <p:stCondLst>
                                            <p:cond delay="999"/>
                                          </p:stCondLst>
                                        </p:cTn>
                                        <p:tgtEl>
                                          <p:spTgt spid="22"/>
                                        </p:tgtEl>
                                        <p:attrNameLst>
                                          <p:attrName>style.visibility</p:attrName>
                                        </p:attrNameLst>
                                      </p:cBhvr>
                                      <p:to>
                                        <p:strVal val="visible"/>
                                      </p:to>
                                    </p:se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999"/>
                                          </p:stCondLst>
                                        </p:cTn>
                                        <p:tgtEl>
                                          <p:spTgt spid="23"/>
                                        </p:tgtEl>
                                        <p:attrNameLst>
                                          <p:attrName>style.visibility</p:attrName>
                                        </p:attrNameLst>
                                      </p:cBhvr>
                                      <p:to>
                                        <p:strVal val="visible"/>
                                      </p:to>
                                    </p:set>
                                  </p:childTnLst>
                                </p:cTn>
                              </p:par>
                            </p:childTnLst>
                          </p:cTn>
                        </p:par>
                        <p:par>
                          <p:cTn id="128" fill="hold" nodeType="afterGroup">
                            <p:stCondLst>
                              <p:cond delay="6500"/>
                            </p:stCondLst>
                            <p:childTnLst>
                              <p:par>
                                <p:cTn id="129" presetID="1" presetClass="entr" presetSubtype="0" fill="hold" grpId="0" nodeType="afterEffect">
                                  <p:stCondLst>
                                    <p:cond delay="0"/>
                                  </p:stCondLst>
                                  <p:childTnLst>
                                    <p:set>
                                      <p:cBhvr>
                                        <p:cTn id="1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400" dirty="0">
                <a:solidFill>
                  <a:prstClr val="black"/>
                </a:solidFill>
                <a:latin typeface="Calibri" panose="020F0502020204030204"/>
              </a:rPr>
              <a:t> </a:t>
            </a:r>
            <a:r>
              <a:rPr lang="vi-VN" sz="2400" dirty="0">
                <a:solidFill>
                  <a:prstClr val="black"/>
                </a:solidFill>
                <a:latin typeface="Calibri" panose="020F0502020204030204"/>
              </a:rPr>
              <a:t>2. </a:t>
            </a:r>
            <a:r>
              <a:rPr lang="vi-VN" sz="2400" dirty="0" smtClean="0">
                <a:solidFill>
                  <a:prstClr val="black"/>
                </a:solidFill>
                <a:latin typeface="Calibri" panose="020F0502020204030204"/>
              </a:rPr>
              <a:t>Nước ta có mạng lưới sông ngòi như thế nào</a:t>
            </a:r>
            <a:r>
              <a:rPr lang="en-US" sz="2400" dirty="0" smtClean="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A. </a:t>
            </a:r>
            <a:r>
              <a:rPr lang="vi-VN" sz="2400" dirty="0" smtClean="0">
                <a:solidFill>
                  <a:prstClr val="black"/>
                </a:solidFill>
                <a:latin typeface="Arial" panose="020B0604020202020204" pitchFamily="34" charset="0"/>
              </a:rPr>
              <a:t>Rất ít sông</a:t>
            </a:r>
            <a:endParaRPr lang="vi-VN" sz="24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B. </a:t>
            </a:r>
            <a:r>
              <a:rPr lang="vi-VN" sz="2400" dirty="0" smtClean="0">
                <a:solidFill>
                  <a:prstClr val="black"/>
                </a:solidFill>
                <a:latin typeface="Arial" panose="020B0604020202020204" pitchFamily="34" charset="0"/>
              </a:rPr>
              <a:t>Dày đặc</a:t>
            </a:r>
            <a:endParaRPr lang="vi-VN" sz="2400" dirty="0">
              <a:solidFill>
                <a:prstClr val="black"/>
              </a:solidFill>
              <a:latin typeface="Arial" panose="020B0604020202020204" pitchFamily="34" charset="0"/>
            </a:endParaRPr>
          </a:p>
        </p:txBody>
      </p:sp>
      <p:sp>
        <p:nvSpPr>
          <p:cNvPr id="43" name="Rectangle 42"/>
          <p:cNvSpPr/>
          <p:nvPr/>
        </p:nvSpPr>
        <p:spPr>
          <a:xfrm>
            <a:off x="2357439" y="298608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C. </a:t>
            </a:r>
            <a:r>
              <a:rPr lang="vi-VN" sz="2400" dirty="0" smtClean="0">
                <a:solidFill>
                  <a:prstClr val="black"/>
                </a:solidFill>
                <a:latin typeface="Arial" panose="020B0604020202020204" pitchFamily="34" charset="0"/>
              </a:rPr>
              <a:t>Nhiều sông lớn</a:t>
            </a:r>
            <a:endParaRPr lang="vi-VN" sz="2400" dirty="0">
              <a:solidFill>
                <a:prstClr val="black"/>
              </a:solidFill>
              <a:latin typeface="Arial" panose="020B0604020202020204" pitchFamily="34" charset="0"/>
            </a:endParaRPr>
          </a:p>
        </p:txBody>
      </p:sp>
      <p:sp>
        <p:nvSpPr>
          <p:cNvPr id="44" name="Rectangle 43"/>
          <p:cNvSpPr/>
          <p:nvPr/>
        </p:nvSpPr>
        <p:spPr>
          <a:xfrm>
            <a:off x="6121401" y="298926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D. </a:t>
            </a:r>
            <a:r>
              <a:rPr lang="vi-VN" sz="2400" dirty="0" smtClean="0">
                <a:solidFill>
                  <a:prstClr val="black"/>
                </a:solidFill>
                <a:latin typeface="Arial" panose="020B0604020202020204" pitchFamily="34" charset="0"/>
              </a:rPr>
              <a:t>Thưa thớt</a:t>
            </a:r>
            <a:endParaRPr lang="vi-VN" sz="2400" dirty="0">
              <a:solidFill>
                <a:prstClr val="black"/>
              </a:solidFill>
              <a:latin typeface="Arial" panose="020B0604020202020204" pitchFamily="34" charset="0"/>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2425" y="2338388"/>
            <a:ext cx="60483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011162"/>
            <a:ext cx="603402" cy="528066"/>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2376489"/>
            <a:ext cx="604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2"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7" name="Rectangle: Rounded Corners 3">
            <a:extLst>
              <a:ext uri="{FF2B5EF4-FFF2-40B4-BE49-F238E27FC236}">
                <a16:creationId xmlns="" xmlns:a16="http://schemas.microsoft.com/office/drawing/2014/main" id="{4303BB96-E468-4FF9-973A-AD6A9412E807}"/>
              </a:ext>
            </a:extLst>
          </p:cNvPr>
          <p:cNvSpPr/>
          <p:nvPr/>
        </p:nvSpPr>
        <p:spPr>
          <a:xfrm>
            <a:off x="1874838" y="3836988"/>
            <a:ext cx="2063750" cy="86836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9" name="Rectangle: Rounded Corners 179">
            <a:extLst>
              <a:ext uri="{FF2B5EF4-FFF2-40B4-BE49-F238E27FC236}">
                <a16:creationId xmlns="" xmlns:a16="http://schemas.microsoft.com/office/drawing/2014/main" id="{3F153729-FDBD-4EB4-AE34-FE8FDA2B9D22}"/>
              </a:ext>
            </a:extLst>
          </p:cNvPr>
          <p:cNvSpPr/>
          <p:nvPr/>
        </p:nvSpPr>
        <p:spPr>
          <a:xfrm>
            <a:off x="1874838" y="3836988"/>
            <a:ext cx="2063750" cy="86836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20" name="Rectangle: Rounded Corners 180">
            <a:extLst>
              <a:ext uri="{FF2B5EF4-FFF2-40B4-BE49-F238E27FC236}">
                <a16:creationId xmlns="" xmlns:a16="http://schemas.microsoft.com/office/drawing/2014/main" id="{C504947B-95BA-4E4E-806B-E6908ED53E70}"/>
              </a:ext>
            </a:extLst>
          </p:cNvPr>
          <p:cNvSpPr/>
          <p:nvPr/>
        </p:nvSpPr>
        <p:spPr>
          <a:xfrm>
            <a:off x="1874838" y="3836988"/>
            <a:ext cx="2063750" cy="86836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1" name="Rectangle: Rounded Corners 181">
            <a:extLst>
              <a:ext uri="{FF2B5EF4-FFF2-40B4-BE49-F238E27FC236}">
                <a16:creationId xmlns="" xmlns:a16="http://schemas.microsoft.com/office/drawing/2014/main" id="{FA2AE9AA-DF6C-4198-8070-BE28C33BC93B}"/>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2" name="Rectangle: Rounded Corners 182">
            <a:extLst>
              <a:ext uri="{FF2B5EF4-FFF2-40B4-BE49-F238E27FC236}">
                <a16:creationId xmlns="" xmlns:a16="http://schemas.microsoft.com/office/drawing/2014/main" id="{5574E918-FCCF-4F5A-8338-F0195D48D322}"/>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3" name="Rectangle: Rounded Corners 183">
            <a:extLst>
              <a:ext uri="{FF2B5EF4-FFF2-40B4-BE49-F238E27FC236}">
                <a16:creationId xmlns="" xmlns:a16="http://schemas.microsoft.com/office/drawing/2014/main" id="{84498586-260B-44AC-9119-279CD8106F7A}"/>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4" name="Rectangle: Rounded Corners 184">
            <a:extLst>
              <a:ext uri="{FF2B5EF4-FFF2-40B4-BE49-F238E27FC236}">
                <a16:creationId xmlns="" xmlns:a16="http://schemas.microsoft.com/office/drawing/2014/main" id="{07059D34-D489-4C48-9C01-029A2E8240D4}"/>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5" name="Rectangle: Rounded Corners 186">
            <a:extLst>
              <a:ext uri="{FF2B5EF4-FFF2-40B4-BE49-F238E27FC236}">
                <a16:creationId xmlns="" xmlns:a16="http://schemas.microsoft.com/office/drawing/2014/main" id="{09BD8570-F3EE-4550-91DC-3636FF64E440}"/>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25137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nodeType="afterGroup">
                            <p:stCondLst>
                              <p:cond delay="500"/>
                            </p:stCondLst>
                            <p:childTnLst>
                              <p:par>
                                <p:cTn id="111" presetID="1" presetClass="entr" presetSubtype="0" fill="hold" grpId="0" nodeType="afterEffect">
                                  <p:stCondLst>
                                    <p:cond delay="0"/>
                                  </p:stCondLst>
                                  <p:childTnLst>
                                    <p:set>
                                      <p:cBhvr>
                                        <p:cTn id="112" dur="1" fill="hold">
                                          <p:stCondLst>
                                            <p:cond delay="999"/>
                                          </p:stCondLst>
                                        </p:cTn>
                                        <p:tgtEl>
                                          <p:spTgt spid="19"/>
                                        </p:tgtEl>
                                        <p:attrNameLst>
                                          <p:attrName>style.visibility</p:attrName>
                                        </p:attrNameLst>
                                      </p:cBhvr>
                                      <p:to>
                                        <p:strVal val="visible"/>
                                      </p:to>
                                    </p:set>
                                  </p:childTnLst>
                                </p:cTn>
                              </p:par>
                            </p:childTnLst>
                          </p:cTn>
                        </p:par>
                        <p:par>
                          <p:cTn id="113" fill="hold" nodeType="afterGroup">
                            <p:stCondLst>
                              <p:cond delay="1500"/>
                            </p:stCondLst>
                            <p:childTnLst>
                              <p:par>
                                <p:cTn id="114" presetID="1" presetClass="entr" presetSubtype="0" fill="hold" grpId="0" nodeType="afterEffect">
                                  <p:stCondLst>
                                    <p:cond delay="0"/>
                                  </p:stCondLst>
                                  <p:childTnLst>
                                    <p:set>
                                      <p:cBhvr>
                                        <p:cTn id="115" dur="1" fill="hold">
                                          <p:stCondLst>
                                            <p:cond delay="999"/>
                                          </p:stCondLst>
                                        </p:cTn>
                                        <p:tgtEl>
                                          <p:spTgt spid="20"/>
                                        </p:tgtEl>
                                        <p:attrNameLst>
                                          <p:attrName>style.visibility</p:attrName>
                                        </p:attrNameLst>
                                      </p:cBhvr>
                                      <p:to>
                                        <p:strVal val="visible"/>
                                      </p:to>
                                    </p:set>
                                  </p:childTnLst>
                                </p:cTn>
                              </p:par>
                            </p:childTnLst>
                          </p:cTn>
                        </p:par>
                        <p:par>
                          <p:cTn id="116" fill="hold" nodeType="afterGroup">
                            <p:stCondLst>
                              <p:cond delay="2500"/>
                            </p:stCondLst>
                            <p:childTnLst>
                              <p:par>
                                <p:cTn id="117" presetID="1" presetClass="entr" presetSubtype="0" fill="hold" grpId="0" nodeType="afterEffect">
                                  <p:stCondLst>
                                    <p:cond delay="0"/>
                                  </p:stCondLst>
                                  <p:childTnLst>
                                    <p:set>
                                      <p:cBhvr>
                                        <p:cTn id="118" dur="1" fill="hold">
                                          <p:stCondLst>
                                            <p:cond delay="999"/>
                                          </p:stCondLst>
                                        </p:cTn>
                                        <p:tgtEl>
                                          <p:spTgt spid="21"/>
                                        </p:tgtEl>
                                        <p:attrNameLst>
                                          <p:attrName>style.visibility</p:attrName>
                                        </p:attrNameLst>
                                      </p:cBhvr>
                                      <p:to>
                                        <p:strVal val="visible"/>
                                      </p:to>
                                    </p:set>
                                  </p:childTnLst>
                                </p:cTn>
                              </p:par>
                            </p:childTnLst>
                          </p:cTn>
                        </p:par>
                        <p:par>
                          <p:cTn id="119" fill="hold" nodeType="afterGroup">
                            <p:stCondLst>
                              <p:cond delay="3500"/>
                            </p:stCondLst>
                            <p:childTnLst>
                              <p:par>
                                <p:cTn id="120" presetID="1" presetClass="entr" presetSubtype="0" fill="hold" grpId="0" nodeType="afterEffect">
                                  <p:stCondLst>
                                    <p:cond delay="0"/>
                                  </p:stCondLst>
                                  <p:childTnLst>
                                    <p:set>
                                      <p:cBhvr>
                                        <p:cTn id="121" dur="1" fill="hold">
                                          <p:stCondLst>
                                            <p:cond delay="999"/>
                                          </p:stCondLst>
                                        </p:cTn>
                                        <p:tgtEl>
                                          <p:spTgt spid="22"/>
                                        </p:tgtEl>
                                        <p:attrNameLst>
                                          <p:attrName>style.visibility</p:attrName>
                                        </p:attrNameLst>
                                      </p:cBhvr>
                                      <p:to>
                                        <p:strVal val="visible"/>
                                      </p:to>
                                    </p:set>
                                  </p:childTnLst>
                                </p:cTn>
                              </p:par>
                            </p:childTnLst>
                          </p:cTn>
                        </p:par>
                        <p:par>
                          <p:cTn id="122" fill="hold" nodeType="afterGroup">
                            <p:stCondLst>
                              <p:cond delay="4500"/>
                            </p:stCondLst>
                            <p:childTnLst>
                              <p:par>
                                <p:cTn id="123" presetID="1" presetClass="entr" presetSubtype="0" fill="hold" grpId="0" nodeType="afterEffect">
                                  <p:stCondLst>
                                    <p:cond delay="0"/>
                                  </p:stCondLst>
                                  <p:childTnLst>
                                    <p:set>
                                      <p:cBhvr>
                                        <p:cTn id="124" dur="1" fill="hold">
                                          <p:stCondLst>
                                            <p:cond delay="999"/>
                                          </p:stCondLst>
                                        </p:cTn>
                                        <p:tgtEl>
                                          <p:spTgt spid="23"/>
                                        </p:tgtEl>
                                        <p:attrNameLst>
                                          <p:attrName>style.visibility</p:attrName>
                                        </p:attrNameLst>
                                      </p:cBhvr>
                                      <p:to>
                                        <p:strVal val="visible"/>
                                      </p:to>
                                    </p:se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999"/>
                                          </p:stCondLst>
                                        </p:cTn>
                                        <p:tgtEl>
                                          <p:spTgt spid="24"/>
                                        </p:tgtEl>
                                        <p:attrNameLst>
                                          <p:attrName>style.visibility</p:attrName>
                                        </p:attrNameLst>
                                      </p:cBhvr>
                                      <p:to>
                                        <p:strVal val="visible"/>
                                      </p:to>
                                    </p:set>
                                  </p:childTnLst>
                                </p:cTn>
                              </p:par>
                            </p:childTnLst>
                          </p:cTn>
                        </p:par>
                        <p:par>
                          <p:cTn id="128" fill="hold" nodeType="afterGroup">
                            <p:stCondLst>
                              <p:cond delay="6500"/>
                            </p:stCondLst>
                            <p:childTnLst>
                              <p:par>
                                <p:cTn id="129" presetID="1" presetClass="entr" presetSubtype="0" fill="hold" grpId="0" nodeType="afterEffect">
                                  <p:stCondLst>
                                    <p:cond delay="0"/>
                                  </p:stCondLst>
                                  <p:childTnLst>
                                    <p:set>
                                      <p:cBhvr>
                                        <p:cTn id="1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400" dirty="0">
                <a:solidFill>
                  <a:prstClr val="black"/>
                </a:solidFill>
                <a:latin typeface="Calibri" panose="020F0502020204030204"/>
              </a:rPr>
              <a:t> </a:t>
            </a:r>
            <a:r>
              <a:rPr lang="vi-VN" sz="2400" dirty="0">
                <a:solidFill>
                  <a:prstClr val="black"/>
                </a:solidFill>
                <a:latin typeface="Calibri" panose="020F0502020204030204"/>
              </a:rPr>
              <a:t>3. </a:t>
            </a:r>
            <a:r>
              <a:rPr lang="vi-VN" sz="2400" dirty="0" smtClean="0">
                <a:solidFill>
                  <a:prstClr val="black"/>
                </a:solidFill>
                <a:latin typeface="Calibri" panose="020F0502020204030204"/>
              </a:rPr>
              <a:t>Đặc điểm vùng biển nước ta là </a:t>
            </a:r>
            <a:r>
              <a:rPr lang="vi-VN" sz="2400" dirty="0">
                <a:solidFill>
                  <a:prstClr val="black"/>
                </a:solidFill>
                <a:latin typeface="Calibri" panose="020F0502020204030204"/>
              </a:rPr>
              <a:t>gì</a:t>
            </a:r>
            <a:r>
              <a:rPr lang="en-US" sz="2400" dirty="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A. </a:t>
            </a:r>
            <a:r>
              <a:rPr lang="vi-VN" sz="2000" dirty="0" smtClean="0">
                <a:solidFill>
                  <a:prstClr val="black"/>
                </a:solidFill>
                <a:latin typeface="Arial" panose="020B0604020202020204" pitchFamily="34" charset="0"/>
              </a:rPr>
              <a:t>Không bao giờ đóng băng</a:t>
            </a:r>
            <a:endParaRPr lang="vi-VN" sz="20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B. </a:t>
            </a:r>
            <a:r>
              <a:rPr lang="vi-VN" sz="2000" dirty="0" smtClean="0">
                <a:solidFill>
                  <a:prstClr val="black"/>
                </a:solidFill>
                <a:latin typeface="Arial" panose="020B0604020202020204" pitchFamily="34" charset="0"/>
              </a:rPr>
              <a:t>Đóng băng vào mùa đông</a:t>
            </a:r>
            <a:endParaRPr lang="vi-VN" sz="2000" dirty="0">
              <a:solidFill>
                <a:prstClr val="black"/>
              </a:solidFill>
              <a:latin typeface="Arial" panose="020B0604020202020204" pitchFamily="34" charset="0"/>
            </a:endParaRPr>
          </a:p>
        </p:txBody>
      </p:sp>
      <p:sp>
        <p:nvSpPr>
          <p:cNvPr id="44" name="Rectangle 43"/>
          <p:cNvSpPr/>
          <p:nvPr/>
        </p:nvSpPr>
        <p:spPr>
          <a:xfrm>
            <a:off x="6121401" y="298926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smtClean="0">
                <a:solidFill>
                  <a:prstClr val="black"/>
                </a:solidFill>
                <a:latin typeface="Arial" panose="020B0604020202020204" pitchFamily="34" charset="0"/>
              </a:rPr>
              <a:t>C. Nước biển có màu xanh lấ</a:t>
            </a:r>
            <a:endParaRPr lang="vi-VN" sz="20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338366"/>
            <a:ext cx="663853" cy="531044"/>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7975" y="2352676"/>
            <a:ext cx="6048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16">
            <a:hlinkClick r:id="rId11"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8" name="Rectangle: Rounded Corners 3">
            <a:extLst>
              <a:ext uri="{FF2B5EF4-FFF2-40B4-BE49-F238E27FC236}">
                <a16:creationId xmlns="" xmlns:a16="http://schemas.microsoft.com/office/drawing/2014/main" id="{4303BB96-E468-4FF9-973A-AD6A9412E807}"/>
              </a:ext>
            </a:extLst>
          </p:cNvPr>
          <p:cNvSpPr/>
          <p:nvPr/>
        </p:nvSpPr>
        <p:spPr>
          <a:xfrm>
            <a:off x="1816101" y="4079876"/>
            <a:ext cx="1903413" cy="82867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9" name="Rectangle: Rounded Corners 179">
            <a:extLst>
              <a:ext uri="{FF2B5EF4-FFF2-40B4-BE49-F238E27FC236}">
                <a16:creationId xmlns="" xmlns:a16="http://schemas.microsoft.com/office/drawing/2014/main" id="{3F153729-FDBD-4EB4-AE34-FE8FDA2B9D22}"/>
              </a:ext>
            </a:extLst>
          </p:cNvPr>
          <p:cNvSpPr/>
          <p:nvPr/>
        </p:nvSpPr>
        <p:spPr>
          <a:xfrm>
            <a:off x="1816101" y="4079876"/>
            <a:ext cx="1903413" cy="82867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20" name="Rectangle: Rounded Corners 180">
            <a:extLst>
              <a:ext uri="{FF2B5EF4-FFF2-40B4-BE49-F238E27FC236}">
                <a16:creationId xmlns="" xmlns:a16="http://schemas.microsoft.com/office/drawing/2014/main" id="{C504947B-95BA-4E4E-806B-E6908ED53E70}"/>
              </a:ext>
            </a:extLst>
          </p:cNvPr>
          <p:cNvSpPr/>
          <p:nvPr/>
        </p:nvSpPr>
        <p:spPr>
          <a:xfrm>
            <a:off x="1816101" y="4079876"/>
            <a:ext cx="1903413" cy="82867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1" name="Rectangle: Rounded Corners 181">
            <a:extLst>
              <a:ext uri="{FF2B5EF4-FFF2-40B4-BE49-F238E27FC236}">
                <a16:creationId xmlns="" xmlns:a16="http://schemas.microsoft.com/office/drawing/2014/main" id="{FA2AE9AA-DF6C-4198-8070-BE28C33BC93B}"/>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2" name="Rectangle: Rounded Corners 182">
            <a:extLst>
              <a:ext uri="{FF2B5EF4-FFF2-40B4-BE49-F238E27FC236}">
                <a16:creationId xmlns="" xmlns:a16="http://schemas.microsoft.com/office/drawing/2014/main" id="{5574E918-FCCF-4F5A-8338-F0195D48D322}"/>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3" name="Rectangle: Rounded Corners 183">
            <a:extLst>
              <a:ext uri="{FF2B5EF4-FFF2-40B4-BE49-F238E27FC236}">
                <a16:creationId xmlns="" xmlns:a16="http://schemas.microsoft.com/office/drawing/2014/main" id="{84498586-260B-44AC-9119-279CD8106F7A}"/>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4" name="Rectangle: Rounded Corners 184">
            <a:extLst>
              <a:ext uri="{FF2B5EF4-FFF2-40B4-BE49-F238E27FC236}">
                <a16:creationId xmlns="" xmlns:a16="http://schemas.microsoft.com/office/drawing/2014/main" id="{07059D34-D489-4C48-9C01-029A2E8240D4}"/>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5" name="Rectangle: Rounded Corners 186">
            <a:extLst>
              <a:ext uri="{FF2B5EF4-FFF2-40B4-BE49-F238E27FC236}">
                <a16:creationId xmlns="" xmlns:a16="http://schemas.microsoft.com/office/drawing/2014/main" id="{09BD8570-F3EE-4550-91DC-3636FF64E440}"/>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843634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49"/>
                                        </p:tgtEl>
                                        <p:attrNameLst>
                                          <p:attrName>style.visibility</p:attrName>
                                        </p:attrNameLst>
                                      </p:cBhvr>
                                      <p:to>
                                        <p:strVal val="visible"/>
                                      </p:to>
                                    </p:set>
                                    <p:anim calcmode="lin" valueType="num">
                                      <p:cBhvr>
                                        <p:cTn id="78" dur="250" fill="hold"/>
                                        <p:tgtEl>
                                          <p:spTgt spid="49"/>
                                        </p:tgtEl>
                                        <p:attrNameLst>
                                          <p:attrName>ppt_w</p:attrName>
                                        </p:attrNameLst>
                                      </p:cBhvr>
                                      <p:tavLst>
                                        <p:tav tm="0">
                                          <p:val>
                                            <p:strVal val="4*#ppt_w"/>
                                          </p:val>
                                        </p:tav>
                                        <p:tav tm="100000">
                                          <p:val>
                                            <p:strVal val="#ppt_w"/>
                                          </p:val>
                                        </p:tav>
                                      </p:tavLst>
                                    </p:anim>
                                    <p:anim calcmode="lin" valueType="num">
                                      <p:cBhvr>
                                        <p:cTn id="7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4"/>
                                        </p:tgtEl>
                                        <p:attrNameLst>
                                          <p:attrName>fillcolor</p:attrName>
                                        </p:attrNameLst>
                                      </p:cBhvr>
                                      <p:to>
                                        <a:srgbClr val="FFFF00"/>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6" presetClass="emph" presetSubtype="0" fill="hold" grpId="0" nodeType="clickEffect">
                                  <p:stCondLst>
                                    <p:cond delay="0"/>
                                  </p:stCondLst>
                                  <p:childTnLst>
                                    <p:animEffect transition="out" filter="fade">
                                      <p:cBhvr>
                                        <p:cTn id="88" dur="500" tmFilter="0, 0; .2, .5; .8, .5; 1, 0"/>
                                        <p:tgtEl>
                                          <p:spTgt spid="18"/>
                                        </p:tgtEl>
                                      </p:cBhvr>
                                    </p:animEffect>
                                    <p:animScale>
                                      <p:cBhvr>
                                        <p:cTn id="89" dur="250" autoRev="1" fill="hold"/>
                                        <p:tgtEl>
                                          <p:spTgt spid="18"/>
                                        </p:tgtEl>
                                      </p:cBhvr>
                                      <p:by x="105000" y="105000"/>
                                    </p:animScale>
                                  </p:childTnLst>
                                </p:cTn>
                              </p:par>
                            </p:childTnLst>
                          </p:cTn>
                        </p:par>
                        <p:par>
                          <p:cTn id="90" fill="hold" nodeType="afterGroup">
                            <p:stCondLst>
                              <p:cond delay="500"/>
                            </p:stCondLst>
                            <p:childTnLst>
                              <p:par>
                                <p:cTn id="91" presetID="1" presetClass="entr" presetSubtype="0" fill="hold" grpId="0" nodeType="afterEffect">
                                  <p:stCondLst>
                                    <p:cond delay="0"/>
                                  </p:stCondLst>
                                  <p:childTnLst>
                                    <p:set>
                                      <p:cBhvr>
                                        <p:cTn id="92" dur="1" fill="hold">
                                          <p:stCondLst>
                                            <p:cond delay="999"/>
                                          </p:stCondLst>
                                        </p:cTn>
                                        <p:tgtEl>
                                          <p:spTgt spid="19"/>
                                        </p:tgtEl>
                                        <p:attrNameLst>
                                          <p:attrName>style.visibility</p:attrName>
                                        </p:attrNameLst>
                                      </p:cBhvr>
                                      <p:to>
                                        <p:strVal val="visible"/>
                                      </p:to>
                                    </p:set>
                                  </p:childTnLst>
                                </p:cTn>
                              </p:par>
                            </p:childTnLst>
                          </p:cTn>
                        </p:par>
                        <p:par>
                          <p:cTn id="93" fill="hold" nodeType="afterGroup">
                            <p:stCondLst>
                              <p:cond delay="1500"/>
                            </p:stCondLst>
                            <p:childTnLst>
                              <p:par>
                                <p:cTn id="94" presetID="1" presetClass="entr" presetSubtype="0" fill="hold" grpId="0" nodeType="afterEffect">
                                  <p:stCondLst>
                                    <p:cond delay="0"/>
                                  </p:stCondLst>
                                  <p:childTnLst>
                                    <p:set>
                                      <p:cBhvr>
                                        <p:cTn id="95" dur="1" fill="hold">
                                          <p:stCondLst>
                                            <p:cond delay="999"/>
                                          </p:stCondLst>
                                        </p:cTn>
                                        <p:tgtEl>
                                          <p:spTgt spid="20"/>
                                        </p:tgtEl>
                                        <p:attrNameLst>
                                          <p:attrName>style.visibility</p:attrName>
                                        </p:attrNameLst>
                                      </p:cBhvr>
                                      <p:to>
                                        <p:strVal val="visible"/>
                                      </p:to>
                                    </p:set>
                                  </p:childTnLst>
                                </p:cTn>
                              </p:par>
                            </p:childTnLst>
                          </p:cTn>
                        </p:par>
                        <p:par>
                          <p:cTn id="96" fill="hold" nodeType="afterGroup">
                            <p:stCondLst>
                              <p:cond delay="2500"/>
                            </p:stCondLst>
                            <p:childTnLst>
                              <p:par>
                                <p:cTn id="97" presetID="1" presetClass="entr" presetSubtype="0" fill="hold" grpId="0" nodeType="afterEffect">
                                  <p:stCondLst>
                                    <p:cond delay="0"/>
                                  </p:stCondLst>
                                  <p:childTnLst>
                                    <p:set>
                                      <p:cBhvr>
                                        <p:cTn id="98" dur="1" fill="hold">
                                          <p:stCondLst>
                                            <p:cond delay="999"/>
                                          </p:stCondLst>
                                        </p:cTn>
                                        <p:tgtEl>
                                          <p:spTgt spid="21"/>
                                        </p:tgtEl>
                                        <p:attrNameLst>
                                          <p:attrName>style.visibility</p:attrName>
                                        </p:attrNameLst>
                                      </p:cBhvr>
                                      <p:to>
                                        <p:strVal val="visible"/>
                                      </p:to>
                                    </p:set>
                                  </p:childTnLst>
                                </p:cTn>
                              </p:par>
                            </p:childTnLst>
                          </p:cTn>
                        </p:par>
                        <p:par>
                          <p:cTn id="99" fill="hold" nodeType="afterGroup">
                            <p:stCondLst>
                              <p:cond delay="3500"/>
                            </p:stCondLst>
                            <p:childTnLst>
                              <p:par>
                                <p:cTn id="100" presetID="1" presetClass="entr" presetSubtype="0" fill="hold" grpId="0" nodeType="afterEffect">
                                  <p:stCondLst>
                                    <p:cond delay="0"/>
                                  </p:stCondLst>
                                  <p:childTnLst>
                                    <p:set>
                                      <p:cBhvr>
                                        <p:cTn id="101" dur="1" fill="hold">
                                          <p:stCondLst>
                                            <p:cond delay="999"/>
                                          </p:stCondLst>
                                        </p:cTn>
                                        <p:tgtEl>
                                          <p:spTgt spid="22"/>
                                        </p:tgtEl>
                                        <p:attrNameLst>
                                          <p:attrName>style.visibility</p:attrName>
                                        </p:attrNameLst>
                                      </p:cBhvr>
                                      <p:to>
                                        <p:strVal val="visible"/>
                                      </p:to>
                                    </p:set>
                                  </p:childTnLst>
                                </p:cTn>
                              </p:par>
                            </p:childTnLst>
                          </p:cTn>
                        </p:par>
                        <p:par>
                          <p:cTn id="102" fill="hold" nodeType="afterGroup">
                            <p:stCondLst>
                              <p:cond delay="4500"/>
                            </p:stCondLst>
                            <p:childTnLst>
                              <p:par>
                                <p:cTn id="103" presetID="1" presetClass="entr" presetSubtype="0" fill="hold" grpId="0" nodeType="afterEffect">
                                  <p:stCondLst>
                                    <p:cond delay="0"/>
                                  </p:stCondLst>
                                  <p:childTnLst>
                                    <p:set>
                                      <p:cBhvr>
                                        <p:cTn id="104" dur="1" fill="hold">
                                          <p:stCondLst>
                                            <p:cond delay="999"/>
                                          </p:stCondLst>
                                        </p:cTn>
                                        <p:tgtEl>
                                          <p:spTgt spid="23"/>
                                        </p:tgtEl>
                                        <p:attrNameLst>
                                          <p:attrName>style.visibility</p:attrName>
                                        </p:attrNameLst>
                                      </p:cBhvr>
                                      <p:to>
                                        <p:strVal val="visible"/>
                                      </p:to>
                                    </p:set>
                                  </p:childTnLst>
                                </p:cTn>
                              </p:par>
                            </p:childTnLst>
                          </p:cTn>
                        </p:par>
                        <p:par>
                          <p:cTn id="105" fill="hold" nodeType="afterGroup">
                            <p:stCondLst>
                              <p:cond delay="5500"/>
                            </p:stCondLst>
                            <p:childTnLst>
                              <p:par>
                                <p:cTn id="106" presetID="1" presetClass="entr" presetSubtype="0" fill="hold" grpId="0" nodeType="afterEffect">
                                  <p:stCondLst>
                                    <p:cond delay="0"/>
                                  </p:stCondLst>
                                  <p:childTnLst>
                                    <p:set>
                                      <p:cBhvr>
                                        <p:cTn id="107" dur="1" fill="hold">
                                          <p:stCondLst>
                                            <p:cond delay="999"/>
                                          </p:stCondLst>
                                        </p:cTn>
                                        <p:tgtEl>
                                          <p:spTgt spid="24"/>
                                        </p:tgtEl>
                                        <p:attrNameLst>
                                          <p:attrName>style.visibility</p:attrName>
                                        </p:attrNameLst>
                                      </p:cBhvr>
                                      <p:to>
                                        <p:strVal val="visible"/>
                                      </p:to>
                                    </p:set>
                                  </p:childTnLst>
                                </p:cTn>
                              </p:par>
                            </p:childTnLst>
                          </p:cTn>
                        </p:par>
                        <p:par>
                          <p:cTn id="108" fill="hold" nodeType="afterGroup">
                            <p:stCondLst>
                              <p:cond delay="6500"/>
                            </p:stCondLst>
                            <p:childTnLst>
                              <p:par>
                                <p:cTn id="109" presetID="1" presetClass="entr" presetSubtype="0" fill="hold" grpId="0" nodeType="afterEffect">
                                  <p:stCondLst>
                                    <p:cond delay="0"/>
                                  </p:stCondLst>
                                  <p:childTnLst>
                                    <p:set>
                                      <p:cBhvr>
                                        <p:cTn id="11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8"/>
                  </p:tgtEl>
                </p:cond>
              </p:nextCondLst>
            </p:seq>
          </p:childTnLst>
        </p:cTn>
      </p:par>
    </p:tnLst>
    <p:bldLst>
      <p:bldP spid="4" grpId="0" animBg="1"/>
      <p:bldP spid="26" grpId="0" animBg="1"/>
      <p:bldP spid="42" grpId="0" animBg="1"/>
      <p:bldP spid="44"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400" dirty="0">
                <a:solidFill>
                  <a:prstClr val="black"/>
                </a:solidFill>
                <a:latin typeface="Calibri" panose="020F0502020204030204"/>
              </a:rPr>
              <a:t> </a:t>
            </a:r>
            <a:r>
              <a:rPr lang="vi-VN" sz="2400" dirty="0" smtClean="0">
                <a:solidFill>
                  <a:prstClr val="black"/>
                </a:solidFill>
                <a:latin typeface="Calibri" panose="020F0502020204030204"/>
              </a:rPr>
              <a:t>4.Có mấy loại đất chính</a:t>
            </a:r>
            <a:r>
              <a:rPr lang="en-US" sz="2400" dirty="0" smtClean="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A</a:t>
            </a:r>
            <a:r>
              <a:rPr lang="vi-VN" sz="2000" dirty="0" smtClean="0">
                <a:solidFill>
                  <a:prstClr val="black"/>
                </a:solidFill>
                <a:latin typeface="Arial" panose="020B0604020202020204" pitchFamily="34" charset="0"/>
              </a:rPr>
              <a:t>. 3 </a:t>
            </a:r>
            <a:endParaRPr lang="vi-VN" sz="20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B. </a:t>
            </a:r>
            <a:r>
              <a:rPr lang="vi-VN" sz="2000" dirty="0" smtClean="0">
                <a:solidFill>
                  <a:prstClr val="black"/>
                </a:solidFill>
                <a:latin typeface="Arial" panose="020B0604020202020204" pitchFamily="34" charset="0"/>
              </a:rPr>
              <a:t>4</a:t>
            </a:r>
            <a:endParaRPr lang="vi-VN" sz="2000" dirty="0">
              <a:solidFill>
                <a:prstClr val="black"/>
              </a:solidFill>
              <a:latin typeface="Arial" panose="020B0604020202020204" pitchFamily="34" charset="0"/>
            </a:endParaRPr>
          </a:p>
        </p:txBody>
      </p:sp>
      <p:sp>
        <p:nvSpPr>
          <p:cNvPr id="43" name="Rectangle 42"/>
          <p:cNvSpPr/>
          <p:nvPr/>
        </p:nvSpPr>
        <p:spPr>
          <a:xfrm>
            <a:off x="2357439" y="298608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C</a:t>
            </a:r>
            <a:r>
              <a:rPr lang="vi-VN" sz="2000" dirty="0" smtClean="0">
                <a:solidFill>
                  <a:prstClr val="black"/>
                </a:solidFill>
                <a:latin typeface="Arial" panose="020B0604020202020204" pitchFamily="34" charset="0"/>
              </a:rPr>
              <a:t>. 2 </a:t>
            </a:r>
            <a:endParaRPr lang="vi-VN" sz="2000" dirty="0">
              <a:solidFill>
                <a:prstClr val="black"/>
              </a:solidFill>
              <a:latin typeface="Arial" panose="020B0604020202020204" pitchFamily="34" charset="0"/>
            </a:endParaRPr>
          </a:p>
        </p:txBody>
      </p:sp>
      <p:sp>
        <p:nvSpPr>
          <p:cNvPr id="44" name="Rectangle 43"/>
          <p:cNvSpPr/>
          <p:nvPr/>
        </p:nvSpPr>
        <p:spPr>
          <a:xfrm>
            <a:off x="6115051" y="3003550"/>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smtClean="0">
                <a:solidFill>
                  <a:prstClr val="black"/>
                </a:solidFill>
                <a:latin typeface="Arial" panose="020B0604020202020204" pitchFamily="34" charset="0"/>
              </a:rPr>
              <a:t>D.5 </a:t>
            </a:r>
            <a:endParaRPr lang="vi-VN" sz="2000" dirty="0">
              <a:solidFill>
                <a:prstClr val="black"/>
              </a:solidFill>
              <a:latin typeface="Arial" panose="020B0604020202020204" pitchFamily="34" charset="0"/>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2425" y="2338388"/>
            <a:ext cx="60483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34013" y="3033713"/>
            <a:ext cx="6032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51951" y="2376489"/>
            <a:ext cx="5508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7" name="Rectangle: Rounded Corners 3">
            <a:extLst>
              <a:ext uri="{FF2B5EF4-FFF2-40B4-BE49-F238E27FC236}">
                <a16:creationId xmlns="" xmlns:a16="http://schemas.microsoft.com/office/drawing/2014/main" id="{4303BB96-E468-4FF9-973A-AD6A9412E807}"/>
              </a:ext>
            </a:extLst>
          </p:cNvPr>
          <p:cNvSpPr/>
          <p:nvPr/>
        </p:nvSpPr>
        <p:spPr>
          <a:xfrm>
            <a:off x="1847851" y="3983038"/>
            <a:ext cx="1871663" cy="7223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9" name="Rectangle: Rounded Corners 179">
            <a:extLst>
              <a:ext uri="{FF2B5EF4-FFF2-40B4-BE49-F238E27FC236}">
                <a16:creationId xmlns="" xmlns:a16="http://schemas.microsoft.com/office/drawing/2014/main" id="{3F153729-FDBD-4EB4-AE34-FE8FDA2B9D22}"/>
              </a:ext>
            </a:extLst>
          </p:cNvPr>
          <p:cNvSpPr/>
          <p:nvPr/>
        </p:nvSpPr>
        <p:spPr>
          <a:xfrm>
            <a:off x="1847851" y="3983038"/>
            <a:ext cx="1871663" cy="7223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20" name="Rectangle: Rounded Corners 180">
            <a:extLst>
              <a:ext uri="{FF2B5EF4-FFF2-40B4-BE49-F238E27FC236}">
                <a16:creationId xmlns="" xmlns:a16="http://schemas.microsoft.com/office/drawing/2014/main" id="{C504947B-95BA-4E4E-806B-E6908ED53E70}"/>
              </a:ext>
            </a:extLst>
          </p:cNvPr>
          <p:cNvSpPr/>
          <p:nvPr/>
        </p:nvSpPr>
        <p:spPr>
          <a:xfrm>
            <a:off x="1847851" y="3983038"/>
            <a:ext cx="1871663" cy="7223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1" name="Rectangle: Rounded Corners 181">
            <a:extLst>
              <a:ext uri="{FF2B5EF4-FFF2-40B4-BE49-F238E27FC236}">
                <a16:creationId xmlns="" xmlns:a16="http://schemas.microsoft.com/office/drawing/2014/main" id="{FA2AE9AA-DF6C-4198-8070-BE28C33BC93B}"/>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2" name="Rectangle: Rounded Corners 182">
            <a:extLst>
              <a:ext uri="{FF2B5EF4-FFF2-40B4-BE49-F238E27FC236}">
                <a16:creationId xmlns="" xmlns:a16="http://schemas.microsoft.com/office/drawing/2014/main" id="{5574E918-FCCF-4F5A-8338-F0195D48D322}"/>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3" name="Rectangle: Rounded Corners 183">
            <a:extLst>
              <a:ext uri="{FF2B5EF4-FFF2-40B4-BE49-F238E27FC236}">
                <a16:creationId xmlns="" xmlns:a16="http://schemas.microsoft.com/office/drawing/2014/main" id="{84498586-260B-44AC-9119-279CD8106F7A}"/>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4" name="Rectangle: Rounded Corners 184">
            <a:extLst>
              <a:ext uri="{FF2B5EF4-FFF2-40B4-BE49-F238E27FC236}">
                <a16:creationId xmlns="" xmlns:a16="http://schemas.microsoft.com/office/drawing/2014/main" id="{07059D34-D489-4C48-9C01-029A2E8240D4}"/>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5" name="Rectangle: Rounded Corners 186">
            <a:extLst>
              <a:ext uri="{FF2B5EF4-FFF2-40B4-BE49-F238E27FC236}">
                <a16:creationId xmlns="" xmlns:a16="http://schemas.microsoft.com/office/drawing/2014/main" id="{09BD8570-F3EE-4550-91DC-3636FF64E440}"/>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778608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nodeType="afterGroup">
                            <p:stCondLst>
                              <p:cond delay="500"/>
                            </p:stCondLst>
                            <p:childTnLst>
                              <p:par>
                                <p:cTn id="111" presetID="1" presetClass="entr" presetSubtype="0" fill="hold" grpId="0" nodeType="afterEffect">
                                  <p:stCondLst>
                                    <p:cond delay="0"/>
                                  </p:stCondLst>
                                  <p:childTnLst>
                                    <p:set>
                                      <p:cBhvr>
                                        <p:cTn id="112" dur="1" fill="hold">
                                          <p:stCondLst>
                                            <p:cond delay="999"/>
                                          </p:stCondLst>
                                        </p:cTn>
                                        <p:tgtEl>
                                          <p:spTgt spid="19"/>
                                        </p:tgtEl>
                                        <p:attrNameLst>
                                          <p:attrName>style.visibility</p:attrName>
                                        </p:attrNameLst>
                                      </p:cBhvr>
                                      <p:to>
                                        <p:strVal val="visible"/>
                                      </p:to>
                                    </p:set>
                                  </p:childTnLst>
                                </p:cTn>
                              </p:par>
                            </p:childTnLst>
                          </p:cTn>
                        </p:par>
                        <p:par>
                          <p:cTn id="113" fill="hold" nodeType="afterGroup">
                            <p:stCondLst>
                              <p:cond delay="1500"/>
                            </p:stCondLst>
                            <p:childTnLst>
                              <p:par>
                                <p:cTn id="114" presetID="1" presetClass="entr" presetSubtype="0" fill="hold" grpId="0" nodeType="afterEffect">
                                  <p:stCondLst>
                                    <p:cond delay="0"/>
                                  </p:stCondLst>
                                  <p:childTnLst>
                                    <p:set>
                                      <p:cBhvr>
                                        <p:cTn id="115" dur="1" fill="hold">
                                          <p:stCondLst>
                                            <p:cond delay="999"/>
                                          </p:stCondLst>
                                        </p:cTn>
                                        <p:tgtEl>
                                          <p:spTgt spid="20"/>
                                        </p:tgtEl>
                                        <p:attrNameLst>
                                          <p:attrName>style.visibility</p:attrName>
                                        </p:attrNameLst>
                                      </p:cBhvr>
                                      <p:to>
                                        <p:strVal val="visible"/>
                                      </p:to>
                                    </p:set>
                                  </p:childTnLst>
                                </p:cTn>
                              </p:par>
                            </p:childTnLst>
                          </p:cTn>
                        </p:par>
                        <p:par>
                          <p:cTn id="116" fill="hold" nodeType="afterGroup">
                            <p:stCondLst>
                              <p:cond delay="2500"/>
                            </p:stCondLst>
                            <p:childTnLst>
                              <p:par>
                                <p:cTn id="117" presetID="1" presetClass="entr" presetSubtype="0" fill="hold" grpId="0" nodeType="afterEffect">
                                  <p:stCondLst>
                                    <p:cond delay="0"/>
                                  </p:stCondLst>
                                  <p:childTnLst>
                                    <p:set>
                                      <p:cBhvr>
                                        <p:cTn id="118" dur="1" fill="hold">
                                          <p:stCondLst>
                                            <p:cond delay="999"/>
                                          </p:stCondLst>
                                        </p:cTn>
                                        <p:tgtEl>
                                          <p:spTgt spid="21"/>
                                        </p:tgtEl>
                                        <p:attrNameLst>
                                          <p:attrName>style.visibility</p:attrName>
                                        </p:attrNameLst>
                                      </p:cBhvr>
                                      <p:to>
                                        <p:strVal val="visible"/>
                                      </p:to>
                                    </p:set>
                                  </p:childTnLst>
                                </p:cTn>
                              </p:par>
                            </p:childTnLst>
                          </p:cTn>
                        </p:par>
                        <p:par>
                          <p:cTn id="119" fill="hold" nodeType="afterGroup">
                            <p:stCondLst>
                              <p:cond delay="3500"/>
                            </p:stCondLst>
                            <p:childTnLst>
                              <p:par>
                                <p:cTn id="120" presetID="1" presetClass="entr" presetSubtype="0" fill="hold" grpId="0" nodeType="afterEffect">
                                  <p:stCondLst>
                                    <p:cond delay="0"/>
                                  </p:stCondLst>
                                  <p:childTnLst>
                                    <p:set>
                                      <p:cBhvr>
                                        <p:cTn id="121" dur="1" fill="hold">
                                          <p:stCondLst>
                                            <p:cond delay="999"/>
                                          </p:stCondLst>
                                        </p:cTn>
                                        <p:tgtEl>
                                          <p:spTgt spid="22"/>
                                        </p:tgtEl>
                                        <p:attrNameLst>
                                          <p:attrName>style.visibility</p:attrName>
                                        </p:attrNameLst>
                                      </p:cBhvr>
                                      <p:to>
                                        <p:strVal val="visible"/>
                                      </p:to>
                                    </p:set>
                                  </p:childTnLst>
                                </p:cTn>
                              </p:par>
                            </p:childTnLst>
                          </p:cTn>
                        </p:par>
                        <p:par>
                          <p:cTn id="122" fill="hold" nodeType="afterGroup">
                            <p:stCondLst>
                              <p:cond delay="4500"/>
                            </p:stCondLst>
                            <p:childTnLst>
                              <p:par>
                                <p:cTn id="123" presetID="1" presetClass="entr" presetSubtype="0" fill="hold" grpId="0" nodeType="afterEffect">
                                  <p:stCondLst>
                                    <p:cond delay="0"/>
                                  </p:stCondLst>
                                  <p:childTnLst>
                                    <p:set>
                                      <p:cBhvr>
                                        <p:cTn id="124" dur="1" fill="hold">
                                          <p:stCondLst>
                                            <p:cond delay="999"/>
                                          </p:stCondLst>
                                        </p:cTn>
                                        <p:tgtEl>
                                          <p:spTgt spid="23"/>
                                        </p:tgtEl>
                                        <p:attrNameLst>
                                          <p:attrName>style.visibility</p:attrName>
                                        </p:attrNameLst>
                                      </p:cBhvr>
                                      <p:to>
                                        <p:strVal val="visible"/>
                                      </p:to>
                                    </p:se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999"/>
                                          </p:stCondLst>
                                        </p:cTn>
                                        <p:tgtEl>
                                          <p:spTgt spid="24"/>
                                        </p:tgtEl>
                                        <p:attrNameLst>
                                          <p:attrName>style.visibility</p:attrName>
                                        </p:attrNameLst>
                                      </p:cBhvr>
                                      <p:to>
                                        <p:strVal val="visible"/>
                                      </p:to>
                                    </p:set>
                                  </p:childTnLst>
                                </p:cTn>
                              </p:par>
                            </p:childTnLst>
                          </p:cTn>
                        </p:par>
                        <p:par>
                          <p:cTn id="128" fill="hold" nodeType="afterGroup">
                            <p:stCondLst>
                              <p:cond delay="6500"/>
                            </p:stCondLst>
                            <p:childTnLst>
                              <p:par>
                                <p:cTn id="129" presetID="1" presetClass="entr" presetSubtype="0" fill="hold" grpId="0" nodeType="afterEffect">
                                  <p:stCondLst>
                                    <p:cond delay="0"/>
                                  </p:stCondLst>
                                  <p:childTnLst>
                                    <p:set>
                                      <p:cBhvr>
                                        <p:cTn id="1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509024" y="332113"/>
            <a:ext cx="1209851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en-US" altLang="en-US" sz="4800" b="1" dirty="0" err="1" smtClean="0">
                <a:solidFill>
                  <a:srgbClr val="FF0000"/>
                </a:solidFill>
                <a:latin typeface="Times New Roman" pitchFamily="18" charset="0"/>
                <a:cs typeface="Times New Roman" pitchFamily="18" charset="0"/>
              </a:rPr>
              <a:t>Địa</a:t>
            </a:r>
            <a:r>
              <a:rPr lang="en-US" altLang="en-US" sz="4800" b="1" dirty="0" smtClean="0">
                <a:solidFill>
                  <a:srgbClr val="FF0000"/>
                </a:solidFill>
                <a:latin typeface="Times New Roman" pitchFamily="18" charset="0"/>
                <a:cs typeface="Times New Roman" pitchFamily="18" charset="0"/>
              </a:rPr>
              <a:t> </a:t>
            </a:r>
            <a:r>
              <a:rPr lang="en-US" altLang="en-US" sz="4800" b="1" dirty="0">
                <a:solidFill>
                  <a:srgbClr val="FF0000"/>
                </a:solidFill>
                <a:latin typeface="Times New Roman" pitchFamily="18" charset="0"/>
                <a:cs typeface="Times New Roman" pitchFamily="18" charset="0"/>
              </a:rPr>
              <a:t>lí</a:t>
            </a:r>
          </a:p>
        </p:txBody>
      </p:sp>
      <p:sp>
        <p:nvSpPr>
          <p:cNvPr id="6" name="Rectangle 5"/>
          <p:cNvSpPr>
            <a:spLocks noChangeArrowheads="1"/>
          </p:cNvSpPr>
          <p:nvPr/>
        </p:nvSpPr>
        <p:spPr bwMode="auto">
          <a:xfrm>
            <a:off x="327660" y="1230646"/>
            <a:ext cx="12113232"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vi-VN" sz="3600" b="1" dirty="0" smtClean="0">
                <a:solidFill>
                  <a:srgbClr val="FF0000"/>
                </a:solidFill>
                <a:latin typeface="Times New Roman" pitchFamily="18" charset="0"/>
                <a:cs typeface="Times New Roman" pitchFamily="18" charset="0"/>
              </a:rPr>
              <a:t> </a:t>
            </a:r>
            <a:r>
              <a:rPr lang="vi-VN" sz="4400" b="1" dirty="0">
                <a:solidFill>
                  <a:srgbClr val="FF0000"/>
                </a:solidFill>
                <a:latin typeface="Times New Roman" pitchFamily="18" charset="0"/>
                <a:cs typeface="Times New Roman" pitchFamily="18" charset="0"/>
              </a:rPr>
              <a:t>Dân số nước ta</a:t>
            </a:r>
            <a:endParaRPr lang="en-US" sz="4400" b="1" dirty="0">
              <a:solidFill>
                <a:srgbClr val="FF0000"/>
              </a:solidFill>
              <a:latin typeface="Times New Roman" pitchFamily="18" charset="0"/>
              <a:cs typeface="Times New Roman" pitchFamily="18" charset="0"/>
            </a:endParaRPr>
          </a:p>
        </p:txBody>
      </p:sp>
      <p:sp>
        <p:nvSpPr>
          <p:cNvPr id="8" name="Text Box 14">
            <a:extLst>
              <a:ext uri="{FF2B5EF4-FFF2-40B4-BE49-F238E27FC236}">
                <a16:creationId xmlns="" xmlns:a16="http://schemas.microsoft.com/office/drawing/2014/main" id="{12D72174-8B0C-4B83-BF04-D7C45E17E574}"/>
              </a:ext>
            </a:extLst>
          </p:cNvPr>
          <p:cNvSpPr txBox="1">
            <a:spLocks noChangeArrowheads="1"/>
          </p:cNvSpPr>
          <p:nvPr/>
        </p:nvSpPr>
        <p:spPr bwMode="auto">
          <a:xfrm>
            <a:off x="327660" y="1967891"/>
            <a:ext cx="10344868" cy="65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en-GB" sz="3600" b="1" u="sng" dirty="0">
                <a:solidFill>
                  <a:srgbClr val="FF3300"/>
                </a:solidFill>
                <a:latin typeface="Times New Roman" panose="02020603050405020304" pitchFamily="18" charset="0"/>
                <a:cs typeface="Times New Roman" panose="02020603050405020304" pitchFamily="18" charset="0"/>
              </a:rPr>
              <a:t>Hoạt động 1</a:t>
            </a:r>
            <a:r>
              <a:rPr lang="en-GB" sz="3600" b="1" dirty="0">
                <a:solidFill>
                  <a:srgbClr val="FF3300"/>
                </a:solidFill>
                <a:latin typeface="Times New Roman" panose="02020603050405020304" pitchFamily="18" charset="0"/>
                <a:cs typeface="Times New Roman" panose="02020603050405020304" pitchFamily="18" charset="0"/>
              </a:rPr>
              <a:t>: </a:t>
            </a:r>
            <a:r>
              <a:rPr lang="en-US" sz="3600" b="1" dirty="0">
                <a:solidFill>
                  <a:srgbClr val="FF3300"/>
                </a:solidFill>
                <a:latin typeface="Times New Roman" panose="02020603050405020304" pitchFamily="18" charset="0"/>
                <a:cs typeface="Times New Roman" panose="02020603050405020304" pitchFamily="18" charset="0"/>
              </a:rPr>
              <a:t>Dân số nước ta.</a:t>
            </a:r>
          </a:p>
        </p:txBody>
      </p:sp>
    </p:spTree>
    <p:extLst>
      <p:ext uri="{BB962C8B-B14F-4D97-AF65-F5344CB8AC3E}">
        <p14:creationId xmlns:p14="http://schemas.microsoft.com/office/powerpoint/2010/main" val="2807822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p:cNvPicPr>
            <a:picLocks noChangeAspect="1"/>
          </p:cNvPicPr>
          <p:nvPr/>
        </p:nvPicPr>
        <p:blipFill>
          <a:blip r:embed="rId2"/>
          <a:stretch>
            <a:fillRect/>
          </a:stretch>
        </p:blipFill>
        <p:spPr>
          <a:xfrm>
            <a:off x="151252" y="924495"/>
            <a:ext cx="12040748" cy="3837556"/>
          </a:xfrm>
          <a:prstGeom prst="rect">
            <a:avLst/>
          </a:prstGeom>
        </p:spPr>
      </p:pic>
      <p:sp>
        <p:nvSpPr>
          <p:cNvPr id="3" name="Text Box 44"/>
          <p:cNvSpPr txBox="1">
            <a:spLocks noChangeArrowheads="1"/>
          </p:cNvSpPr>
          <p:nvPr/>
        </p:nvSpPr>
        <p:spPr bwMode="auto">
          <a:xfrm>
            <a:off x="151252" y="134480"/>
            <a:ext cx="9592188" cy="60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eaLnBrk="1" hangingPunct="1">
              <a:spcBef>
                <a:spcPct val="50000"/>
              </a:spcBef>
            </a:pPr>
            <a:r>
              <a:rPr lang="en-US" sz="3200" dirty="0">
                <a:solidFill>
                  <a:schemeClr val="tx1"/>
                </a:solidFill>
                <a:latin typeface="Times New Roman" panose="02020603050405020304" pitchFamily="18" charset="0"/>
                <a:cs typeface="Times New Roman" panose="02020603050405020304" pitchFamily="18" charset="0"/>
              </a:rPr>
              <a:t>Bảng số liệu số dân các nước Đông Nam Á năm 2004</a:t>
            </a:r>
          </a:p>
        </p:txBody>
      </p:sp>
      <p:sp>
        <p:nvSpPr>
          <p:cNvPr id="7" name="Text Box 63"/>
          <p:cNvSpPr txBox="1">
            <a:spLocks noChangeArrowheads="1"/>
          </p:cNvSpPr>
          <p:nvPr/>
        </p:nvSpPr>
        <p:spPr bwMode="auto">
          <a:xfrm>
            <a:off x="-134710" y="4928614"/>
            <a:ext cx="12490751"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indent="360363" eaLnBrk="1" hangingPunct="1"/>
            <a:r>
              <a:rPr lang="en-US" altLang="en-US" sz="3200" i="1" dirty="0">
                <a:solidFill>
                  <a:srgbClr val="FF0000"/>
                </a:solidFill>
                <a:latin typeface="Times New Roman" panose="02020603050405020304" pitchFamily="18" charset="0"/>
                <a:cs typeface="Times New Roman" panose="02020603050405020304" pitchFamily="18" charset="0"/>
              </a:rPr>
              <a:t>+ Bảng số liệu số dân các nước Đông Nam Á năm 2004</a:t>
            </a:r>
          </a:p>
        </p:txBody>
      </p:sp>
      <p:cxnSp>
        <p:nvCxnSpPr>
          <p:cNvPr id="10" name="Straight Connector 9"/>
          <p:cNvCxnSpPr/>
          <p:nvPr/>
        </p:nvCxnSpPr>
        <p:spPr>
          <a:xfrm>
            <a:off x="1112821" y="3248515"/>
            <a:ext cx="1565538"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13225" y="3248515"/>
            <a:ext cx="458206"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13" name="Oval 12"/>
          <p:cNvSpPr>
            <a:spLocks noChangeArrowheads="1"/>
          </p:cNvSpPr>
          <p:nvPr/>
        </p:nvSpPr>
        <p:spPr bwMode="auto">
          <a:xfrm>
            <a:off x="410475" y="2843273"/>
            <a:ext cx="496390" cy="405242"/>
          </a:xfrm>
          <a:prstGeom prst="ellipse">
            <a:avLst/>
          </a:prstGeom>
          <a:solidFill>
            <a:srgbClr val="CCECFF"/>
          </a:solidFill>
          <a:ln w="9525">
            <a:solidFill>
              <a:schemeClr val="tx1"/>
            </a:solidFill>
            <a:round/>
            <a:headEnd/>
            <a:tailEnd/>
          </a:ln>
        </p:spPr>
        <p:txBody>
          <a:bodyPr wrap="none"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en-US" sz="3200" dirty="0">
                <a:solidFill>
                  <a:schemeClr val="tx1"/>
                </a:solidFill>
                <a:latin typeface="Times New Roman" panose="02020603050405020304" pitchFamily="18" charset="0"/>
                <a:cs typeface="Times New Roman" pitchFamily="18" charset="0"/>
              </a:rPr>
              <a:t>3</a:t>
            </a:r>
          </a:p>
        </p:txBody>
      </p:sp>
      <p:sp>
        <p:nvSpPr>
          <p:cNvPr id="14" name="Rectangle 13"/>
          <p:cNvSpPr>
            <a:spLocks noChangeArrowheads="1"/>
          </p:cNvSpPr>
          <p:nvPr/>
        </p:nvSpPr>
        <p:spPr bwMode="auto">
          <a:xfrm>
            <a:off x="-134710" y="5576154"/>
            <a:ext cx="11761470" cy="6025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indent="360363" algn="just" eaLnBrk="1" hangingPunct="1">
              <a:spcBef>
                <a:spcPct val="50000"/>
              </a:spcBef>
            </a:pPr>
            <a:r>
              <a:rPr lang="en-US" sz="3200" i="1" dirty="0">
                <a:solidFill>
                  <a:srgbClr val="FF0000"/>
                </a:solidFill>
                <a:latin typeface="Times New Roman" panose="02020603050405020304" pitchFamily="18" charset="0"/>
                <a:cs typeface="Times New Roman" pitchFamily="18" charset="0"/>
              </a:rPr>
              <a:t>   Năm 2004, dân số nước ta là 82 triệu người</a:t>
            </a:r>
          </a:p>
        </p:txBody>
      </p:sp>
    </p:spTree>
    <p:extLst>
      <p:ext uri="{BB962C8B-B14F-4D97-AF65-F5344CB8AC3E}">
        <p14:creationId xmlns:p14="http://schemas.microsoft.com/office/powerpoint/2010/main" val="37129106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mph" presetSubtype="0" fill="hold" grpId="1" nodeType="clickEffect">
                                  <p:stCondLst>
                                    <p:cond delay="0"/>
                                  </p:stCondLst>
                                  <p:childTnLst>
                                    <p:animClr clrSpc="hsl" dir="cw">
                                      <p:cBhvr override="childStyle">
                                        <p:cTn id="47" dur="500" fill="hold"/>
                                        <p:tgtEl>
                                          <p:spTgt spid="13"/>
                                        </p:tgtEl>
                                        <p:attrNameLst>
                                          <p:attrName>style.color</p:attrName>
                                        </p:attrNameLst>
                                      </p:cBhvr>
                                      <p:by>
                                        <p:hsl h="7200000" s="0" l="0"/>
                                      </p:by>
                                    </p:animClr>
                                    <p:animClr clrSpc="hsl" dir="cw">
                                      <p:cBhvr>
                                        <p:cTn id="48" dur="500" fill="hold"/>
                                        <p:tgtEl>
                                          <p:spTgt spid="13"/>
                                        </p:tgtEl>
                                        <p:attrNameLst>
                                          <p:attrName>fillcolor</p:attrName>
                                        </p:attrNameLst>
                                      </p:cBhvr>
                                      <p:by>
                                        <p:hsl h="7200000" s="0" l="0"/>
                                      </p:by>
                                    </p:animClr>
                                    <p:animClr clrSpc="hsl" dir="cw">
                                      <p:cBhvr>
                                        <p:cTn id="49" dur="500" fill="hold"/>
                                        <p:tgtEl>
                                          <p:spTgt spid="13"/>
                                        </p:tgtEl>
                                        <p:attrNameLst>
                                          <p:attrName>stroke.color</p:attrName>
                                        </p:attrNameLst>
                                      </p:cBhvr>
                                      <p:by>
                                        <p:hsl h="7200000" s="0" l="0"/>
                                      </p:by>
                                    </p:animClr>
                                    <p:set>
                                      <p:cBhvr>
                                        <p:cTn id="50"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animBg="1"/>
      <p:bldP spid="13" grpId="1"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oc_do_cac_nuoc_dong_nam_a_500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584837"/>
            <a:ext cx="9295871" cy="575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822708" y="43851"/>
            <a:ext cx="8700194" cy="54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en-US" altLang="en-US" sz="2800" b="0" dirty="0">
                <a:solidFill>
                  <a:schemeClr val="tx1"/>
                </a:solidFill>
                <a:latin typeface="Times New Roman" panose="02020603050405020304" pitchFamily="18" charset="0"/>
                <a:cs typeface="Times New Roman" panose="02020603050405020304" pitchFamily="18" charset="0"/>
              </a:rPr>
              <a:t>Em hãy xác định vị trí địa lý của Việt Nam trên lược </a:t>
            </a:r>
            <a:r>
              <a:rPr lang="en-US" altLang="en-US" sz="2600" b="0" dirty="0">
                <a:solidFill>
                  <a:schemeClr val="tx1"/>
                </a:solidFill>
                <a:cs typeface="Times New Roman" pitchFamily="18" charset="0"/>
              </a:rPr>
              <a:t>đồ ?</a:t>
            </a:r>
          </a:p>
        </p:txBody>
      </p:sp>
      <p:sp>
        <p:nvSpPr>
          <p:cNvPr id="6" name="Text Box 5"/>
          <p:cNvSpPr txBox="1">
            <a:spLocks noChangeArrowheads="1"/>
          </p:cNvSpPr>
          <p:nvPr/>
        </p:nvSpPr>
        <p:spPr bwMode="auto">
          <a:xfrm>
            <a:off x="2051625" y="6214573"/>
            <a:ext cx="7264101" cy="60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en-US" altLang="en-US" sz="3200" b="0" dirty="0">
                <a:solidFill>
                  <a:schemeClr val="tx1"/>
                </a:solidFill>
                <a:latin typeface="Times New Roman" panose="02020603050405020304" pitchFamily="18" charset="0"/>
                <a:cs typeface="Times New Roman" panose="02020603050405020304" pitchFamily="18" charset="0"/>
              </a:rPr>
              <a:t>Lược đồ các nước Đông Nam Á</a:t>
            </a:r>
          </a:p>
        </p:txBody>
      </p:sp>
    </p:spTree>
    <p:extLst>
      <p:ext uri="{BB962C8B-B14F-4D97-AF65-F5344CB8AC3E}">
        <p14:creationId xmlns:p14="http://schemas.microsoft.com/office/powerpoint/2010/main" val="2037368975"/>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2115</TotalTime>
  <Words>1014</Words>
  <Application>Microsoft Office PowerPoint</Application>
  <PresentationFormat>Custom</PresentationFormat>
  <Paragraphs>192</Paragraphs>
  <Slides>29</Slides>
  <Notes>0</Notes>
  <HiddenSlides>0</HiddenSlides>
  <MMClips>1</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THANH LÃNG A</dc:title>
  <dc:creator>Asus</dc:creator>
  <cp:lastModifiedBy>admin</cp:lastModifiedBy>
  <cp:revision>151</cp:revision>
  <dcterms:created xsi:type="dcterms:W3CDTF">2020-11-04T14:08:26Z</dcterms:created>
  <dcterms:modified xsi:type="dcterms:W3CDTF">2021-10-18T09:44:05Z</dcterms:modified>
</cp:coreProperties>
</file>