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7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613</Words>
  <Application>Microsoft Office PowerPoint</Application>
  <PresentationFormat>Widescreen</PresentationFormat>
  <Paragraphs>52</Paragraphs>
  <Slides>14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thidieulinhnguyen88@gmail.com</cp:lastModifiedBy>
  <cp:revision>106</cp:revision>
  <dcterms:created xsi:type="dcterms:W3CDTF">2021-06-19T10:18:58Z</dcterms:created>
  <dcterms:modified xsi:type="dcterms:W3CDTF">2024-05-07T22:49:27Z</dcterms:modified>
</cp:coreProperties>
</file>