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32" r:id="rId5"/>
    <p:sldMasterId id="2147483768" r:id="rId6"/>
    <p:sldMasterId id="2147483780" r:id="rId7"/>
    <p:sldMasterId id="2147483804" r:id="rId8"/>
    <p:sldMasterId id="2147483816" r:id="rId9"/>
    <p:sldMasterId id="2147483828" r:id="rId10"/>
  </p:sldMasterIdLst>
  <p:notesMasterIdLst>
    <p:notesMasterId r:id="rId24"/>
  </p:notesMasterIdLst>
  <p:sldIdLst>
    <p:sldId id="257" r:id="rId11"/>
    <p:sldId id="273" r:id="rId12"/>
    <p:sldId id="274" r:id="rId13"/>
    <p:sldId id="269" r:id="rId14"/>
    <p:sldId id="259" r:id="rId15"/>
    <p:sldId id="260" r:id="rId16"/>
    <p:sldId id="261" r:id="rId17"/>
    <p:sldId id="262" r:id="rId18"/>
    <p:sldId id="275" r:id="rId19"/>
    <p:sldId id="271" r:id="rId20"/>
    <p:sldId id="272" r:id="rId21"/>
    <p:sldId id="264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D1BAD-065E-4A82-A9F8-76DC671ED93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ACF3A-C80C-4CA4-9AE6-D5C89EE39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9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9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094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3464B-2488-DD1E-7FB8-CC817860B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DB31C4-B988-6EF8-33AD-A73425B9F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9A4DEB-96E5-093C-E18A-C49EA0F5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62A21-26C7-C6C4-6CC1-509B0964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0A7DB7-AE0F-2DB1-FC74-009C211F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670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CA25B-D337-93B1-DD2E-A3EA8E7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E0158D-98A1-107B-0663-532AEE0C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A3E4F0-7B4F-7B5F-5EDD-8FB25FEA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FF7322-7611-8A72-2830-3B67808D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51868F-C76A-3857-5F79-E5D1BFCC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576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E9607-EA95-AC02-1EC9-2DA705B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6F1745-DB5C-E9A9-6441-2E78A25E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0AFB21-16FB-6ADD-E409-9D97DF35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CD6ED1-E026-9838-5499-397FFBC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D43C7-6038-3D94-3BF6-198C809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000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EEC52-83F0-F1ED-0FDF-307DA506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4FD4A8-A95D-663F-4C7A-E6F937DF8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D244F3-3FF3-DF9E-5A02-AD1EB3BD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4EF9FF-2782-6BEE-7E5D-8E797E2C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39FF8A-9F04-357A-AB87-EF312008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3ED1D-04E8-E13B-36FA-132AF8FA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884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003DD-BA35-52DB-5A5E-3CA29ACA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BC61A7-F963-04E3-91F0-CE19BB9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7700CE-530D-DACF-6F4A-FF9D2728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FFF404-3183-3633-117C-BC916AB03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11D3EB-7068-2B13-0C33-F52F5EF44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3F38A0-997B-FCCC-9801-9EEAF17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412658-EDC8-D74A-4FD0-529E327B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6D2E25-E446-B85F-230D-54C4877A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386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6549-C766-BAF0-3AAA-054FD275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DAE177-76A8-5572-9748-313896CE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99077D-F38C-8AE7-BAF9-D094CA89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D8CBE-697F-2CB4-8E88-156C3167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375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33C703-6A20-84CF-2AF8-AA13992F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1CE4-2281-DBB5-D442-D879F994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308A12-6F2C-07E0-7E75-2598DB5E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37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56241-B329-1750-B094-E054C6E0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B426D4-3C32-15AA-CE60-E7FEC2FF6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3D2216-8786-0B03-7845-CD0E3A3F8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1D0BE8-9E87-E61C-BE8E-C07A770E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41D0B0-17E4-3E5B-E7A2-754B2CD2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B607BA-D840-4DEF-139E-A5BB39B2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724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945B5-71F0-580B-0C5C-8857E2C2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9AC112-13C6-1973-D8AF-162CA51A8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DDA0D2-0831-AAEB-6D99-2C91B456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EEA21F-CB1E-0A16-19F0-61791E56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CFCA5D-7789-2ED2-1ABD-9E54AB9A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3A8824-90F0-EDC5-A4F3-F5990F73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33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7885F-91D1-6E41-DEC4-6ADAA18B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763F33-4B5B-8298-E3D7-2902B3872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363E0-A8FE-621C-3E1A-BB62481D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E9806C-5C53-C47E-C6C0-3337617A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9D35CF-E995-78E6-D111-4C2E76B0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5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540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F0970C-A12F-BCDE-CC19-F1452CC3B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A18EA0-531C-B98C-AA4B-B7E7679BF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206CB-B5D6-07F1-5691-F3A5A0F9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8E1E8-97DA-F22A-0466-6D68E317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B4BFBB-7A46-AA88-D18A-E2B09AE9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6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7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7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3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6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3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4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93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0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8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86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94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3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68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16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96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95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68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0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29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84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44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54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08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74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78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09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17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58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0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39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44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90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6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50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48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69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48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6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97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99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84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25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78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3464B-2488-DD1E-7FB8-CC817860B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DB31C4-B988-6EF8-33AD-A73425B9F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9A4DEB-96E5-093C-E18A-C49EA0F5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62A21-26C7-C6C4-6CC1-509B0964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0A7DB7-AE0F-2DB1-FC74-009C211F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372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CA25B-D337-93B1-DD2E-A3EA8E7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E0158D-98A1-107B-0663-532AEE0C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A3E4F0-7B4F-7B5F-5EDD-8FB25FEA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FF7322-7611-8A72-2830-3B67808D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51868F-C76A-3857-5F79-E5D1BFCC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517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E9607-EA95-AC02-1EC9-2DA705B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6F1745-DB5C-E9A9-6441-2E78A25E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0AFB21-16FB-6ADD-E409-9D97DF35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CD6ED1-E026-9838-5499-397FFBC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D43C7-6038-3D94-3BF6-198C809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1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EEC52-83F0-F1ED-0FDF-307DA506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4FD4A8-A95D-663F-4C7A-E6F937DF8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D244F3-3FF3-DF9E-5A02-AD1EB3BD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4EF9FF-2782-6BEE-7E5D-8E797E2C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39FF8A-9F04-357A-AB87-EF312008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3ED1D-04E8-E13B-36FA-132AF8FA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5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59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003DD-BA35-52DB-5A5E-3CA29ACA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BC61A7-F963-04E3-91F0-CE19BB9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7700CE-530D-DACF-6F4A-FF9D2728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FFF404-3183-3633-117C-BC916AB03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11D3EB-7068-2B13-0C33-F52F5EF44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3F38A0-997B-FCCC-9801-9EEAF17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412658-EDC8-D74A-4FD0-529E327B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6D2E25-E446-B85F-230D-54C4877A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91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6549-C766-BAF0-3AAA-054FD275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DAE177-76A8-5572-9748-313896CE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99077D-F38C-8AE7-BAF9-D094CA89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D8CBE-697F-2CB4-8E88-156C3167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0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33C703-6A20-84CF-2AF8-AA13992F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1CE4-2281-DBB5-D442-D879F994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308A12-6F2C-07E0-7E75-2598DB5E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2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56241-B329-1750-B094-E054C6E0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B426D4-3C32-15AA-CE60-E7FEC2FF6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3D2216-8786-0B03-7845-CD0E3A3F8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1D0BE8-9E87-E61C-BE8E-C07A770E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41D0B0-17E4-3E5B-E7A2-754B2CD2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B607BA-D840-4DEF-139E-A5BB39B2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80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945B5-71F0-580B-0C5C-8857E2C2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9AC112-13C6-1973-D8AF-162CA51A8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DDA0D2-0831-AAEB-6D99-2C91B456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EEA21F-CB1E-0A16-19F0-61791E56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CFCA5D-7789-2ED2-1ABD-9E54AB9A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3A8824-90F0-EDC5-A4F3-F5990F73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1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7885F-91D1-6E41-DEC4-6ADAA18B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763F33-4B5B-8298-E3D7-2902B3872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363E0-A8FE-621C-3E1A-BB62481D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E9806C-5C53-C47E-C6C0-3337617A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9D35CF-E995-78E6-D111-4C2E76B0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07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F0970C-A12F-BCDE-CC19-F1452CC3B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A18EA0-531C-B98C-AA4B-B7E7679BF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206CB-B5D6-07F1-5691-F3A5A0F9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8E1E8-97DA-F22A-0466-6D68E317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B4BFBB-7A46-AA88-D18A-E2B09AE9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723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4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79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31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03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112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087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1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4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25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6925E-AD90-E03D-2849-30E15073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FF5549-129E-D27B-D94D-D2C362ADD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8ACB8B-BBD9-926B-53FD-608BC5C9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C52B53-E766-7623-88BC-A62DB46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B9A671-2743-49FB-2469-231412A7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770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59CEA-ED94-D6D9-8A29-6DD8B97F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C1B4D7-395E-D55F-6219-E1B506713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57249A-B764-C491-9509-2C00FBC7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1D7153-8D38-2E28-B4A3-C47ADAF8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D4DCAA-3B5D-27BF-C623-885065D1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309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C961B-9E06-D6E7-B39F-D2A834DE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1EB36D-6CF4-0DB9-53AC-10613310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56DBCF-1679-F590-03FB-D2772410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91AB9B-CF0E-068F-3286-C387D225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43177D-3350-46CB-19C2-25D216F7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4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DC6E3F-7CB0-7600-EF74-44A986A4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E9B5AC-56E1-6218-9399-E04CF0D51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138D7B-8838-8F85-9F5C-171736332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9BFC7C-CB30-8B91-1786-9AC3648D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9DC6E8-96D3-C219-64BD-8EE33DE7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1F2068-505E-9A75-C150-C6D5AD8A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811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F1BBA-A81C-E714-89C9-D0FB0797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EF25DE-8174-C867-1DB0-069A37E6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BD5D05-21D3-BF92-7DAA-81879536C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7EFCD90-8510-4B13-03F1-301A51E0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5428825-5579-00DC-44B3-AEACF479C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D35045-48D4-1132-8FB3-33419D4E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61C1D26-7E65-E72D-049E-08BE4747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F50913-EE0A-3CB4-2CB1-D6D36841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991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4005F1-E8CA-30C3-4FD8-D72D120E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5733C8-0018-98BA-E12D-CF56F311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BD491FC-4393-F9FE-0F26-930C7A21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7B8B30-F767-B54D-0CFE-8568B97C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0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949E5CC-AB06-38E7-3F75-1E0134EB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107D9E3-DF6F-2D40-C1A5-65BBC9DA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19393AC-3E3E-DDD9-2360-A627AA92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46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C3BC2-1BFB-D842-D311-BE675E09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900980-84DC-4823-D864-C53450EA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491898-C11E-7F14-6A19-4A384A30E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A95F81-5BBF-36F1-3092-B367D2E8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990A80-1495-2433-CBE2-1B92372C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B815E2-7EE7-5589-1EA8-DC5AAC48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39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43616A-4E7D-B744-4DF3-7F07C341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3F0CC1D-BFA7-C5D6-6EEB-A421ED1B1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C945D9-7EA1-96E4-F66C-9FBCBC339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98DF80-DF13-0795-67F7-D3879244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1C2D26-4278-C813-0481-0A8D3803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E4D265-FEA8-364A-CCF3-F77821FC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110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F81C6D-AF4D-AFC5-AA54-17854DCF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535306-749E-BDFC-A505-6B8E3F6FA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5D0822-8EC8-EF6E-3DCD-D69E1ED4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D3925F-D687-CC97-C1CA-70761C5B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A5ACFF-5C28-1252-ECC1-F1914191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21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22BC58-D6B2-79F5-DC1B-69D71BCF6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2D022D-5E29-9D78-A29D-04368C1F6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625C4E-D9AD-7DFB-53BD-D933F2FA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649DD1-50EB-C5A3-10E1-03BAEE7E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3CED81-F104-53F8-6DE3-939357BA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49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9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414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020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91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23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327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675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525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94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7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925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3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4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5293BD-8AEF-6809-FAE7-AA8AAE0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82E1F5-D87E-D7BB-2E17-8C5E2EF7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39415-C2F6-B5AB-2A1D-0B4B8EC97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963BB-24D7-113A-445B-5A17B1C1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B20C0-165A-FDA8-7304-B736C296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0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5293BD-8AEF-6809-FAE7-AA8AAE0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82E1F5-D87E-D7BB-2E17-8C5E2EF7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39415-C2F6-B5AB-2A1D-0B4B8EC97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C841-84E7-4379-8324-9BF1130EC0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963BB-24D7-113A-445B-5A17B1C1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B20C0-165A-FDA8-7304-B736C296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74A-4C6E-4F95-A0D8-B1E5B2602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DC15316-4646-AD10-105E-8F2FC42A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8088BA-97C4-6BFF-BE23-393355B6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7C1581-2441-68D0-9235-7007BE9AC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F302-2ECB-475F-8B17-295946C305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DD9-F334-522C-FF55-C3BAC12A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A8CA9-D181-9D8D-C34E-AC49FAA8C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0C38-5DF0-4F6E-9D4A-3B5D6E19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57CA8-4C04-4487-C860-45EFB3BA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957D41E-E244-1D84-65C2-446DD9B34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" y="0"/>
            <a:ext cx="12185008" cy="6846891"/>
          </a:xfrm>
        </p:spPr>
      </p:pic>
      <p:sp>
        <p:nvSpPr>
          <p:cNvPr id="6" name="Tiêu đề 1">
            <a:extLst>
              <a:ext uri="{FF2B5EF4-FFF2-40B4-BE49-F238E27FC236}">
                <a16:creationId xmlns="" xmlns:a16="http://schemas.microsoft.com/office/drawing/2014/main" id="{C28CB425-048C-7158-8140-A21614757A00}"/>
              </a:ext>
            </a:extLst>
          </p:cNvPr>
          <p:cNvSpPr txBox="1">
            <a:spLocks/>
          </p:cNvSpPr>
          <p:nvPr/>
        </p:nvSpPr>
        <p:spPr>
          <a:xfrm>
            <a:off x="1981200" y="2061355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8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5" y="0"/>
            <a:ext cx="10972800" cy="1143000"/>
          </a:xfrm>
        </p:spPr>
        <p:txBody>
          <a:bodyPr/>
          <a:lstStyle/>
          <a:p>
            <a:r>
              <a:rPr lang="en-US" dirty="0" smtClean="0"/>
              <a:t>SẢN PHẨM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543" y="1143000"/>
            <a:ext cx="785222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F1B988-6C3A-CDEA-676B-4C7FFE8D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87C1209-D7BC-D6B0-8EFB-F4C4A0BD0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"/>
            <a:ext cx="12192000" cy="6858001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6397CF-8E46-A7FB-CC73-E4668615EECD}"/>
              </a:ext>
            </a:extLst>
          </p:cNvPr>
          <p:cNvSpPr txBox="1"/>
          <p:nvPr/>
        </p:nvSpPr>
        <p:spPr>
          <a:xfrm>
            <a:off x="3572484" y="1027906"/>
            <a:ext cx="6176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/>
                <a:solidFill>
                  <a:srgbClr val="70AD47">
                    <a:lumMod val="75000"/>
                  </a:srgbClr>
                </a:solidFill>
              </a:rPr>
              <a:t>LUYỆN TẬP- SÁNG TẠO</a:t>
            </a:r>
            <a:endParaRPr lang="en-US" sz="3600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3680" y="225031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9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687160-6D30-1979-D301-140DCB36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8A549F2-4F83-3FFC-C386-1A198F244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CBCACD57-29DF-0614-4565-8E45330E7481}"/>
              </a:ext>
            </a:extLst>
          </p:cNvPr>
          <p:cNvSpPr txBox="1">
            <a:spLocks/>
          </p:cNvSpPr>
          <p:nvPr/>
        </p:nvSpPr>
        <p:spPr>
          <a:xfrm>
            <a:off x="1524000" y="237076"/>
            <a:ext cx="9144000" cy="1156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PHÂN TÍCH – ĐÁNH GIÁ</a:t>
            </a:r>
          </a:p>
          <a:p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B6EC754-0931-3924-95B2-C3485E6C7C1A}"/>
              </a:ext>
            </a:extLst>
          </p:cNvPr>
          <p:cNvSpPr/>
          <p:nvPr/>
        </p:nvSpPr>
        <p:spPr>
          <a:xfrm>
            <a:off x="2567608" y="1988840"/>
            <a:ext cx="7704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DC7BD-6879-4D91-A859-C6DCCF5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1F3A2C-BC36-5F7F-0375-222F52333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BDE339-C87F-1370-E341-6CCA1E0C1FEB}"/>
              </a:ext>
            </a:extLst>
          </p:cNvPr>
          <p:cNvSpPr/>
          <p:nvPr/>
        </p:nvSpPr>
        <p:spPr>
          <a:xfrm>
            <a:off x="2560610" y="1229023"/>
            <a:ext cx="70707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CẢM ƠN THẦY CÔ </a:t>
            </a:r>
            <a:endParaRPr lang="en-US" sz="5400" b="1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VÀ CÁC CON THÂN YÊU!</a:t>
            </a: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67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CD5B7-6262-735A-FE49-77DDB3E5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9B87780-A6E3-4DB9-E9E0-B0E04F68F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060EB-B25C-DE4E-2AEB-8F81D2ABC004}"/>
              </a:ext>
            </a:extLst>
          </p:cNvPr>
          <p:cNvSpPr txBox="1"/>
          <p:nvPr/>
        </p:nvSpPr>
        <p:spPr>
          <a:xfrm>
            <a:off x="2557461" y="1701870"/>
            <a:ext cx="93542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QUÝ THẦY CÔ </a:t>
            </a:r>
          </a:p>
          <a:p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</a:t>
            </a:r>
            <a:r>
              <a:rPr lang="en-US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CON HỌC SINH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A0936-98F8-DAD6-CEBC-94794066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5713B7-E4D5-1C33-D6D8-A6959E49E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7CCAA8-3117-2F0F-1AC3-9964A84B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39" y="1381540"/>
            <a:ext cx="8178455" cy="45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7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9292C2-5C6E-C7FE-78C5-0C6899F2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45DCC65-9981-FCBE-D607-91D498CA9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4"/>
            <a:ext cx="12192000" cy="6834346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B98B75-D768-A531-A863-F6835D09EC96}"/>
              </a:ext>
            </a:extLst>
          </p:cNvPr>
          <p:cNvSpPr txBox="1"/>
          <p:nvPr/>
        </p:nvSpPr>
        <p:spPr>
          <a:xfrm>
            <a:off x="4271963" y="2489137"/>
            <a:ext cx="6176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5257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BC7D52-90DF-6D59-98A0-31CBB8E9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77DEDD7-1307-E030-89E2-2248061F7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" y="0"/>
            <a:ext cx="12162974" cy="6858000"/>
          </a:xfrm>
        </p:spPr>
      </p:pic>
      <p:sp>
        <p:nvSpPr>
          <p:cNvPr id="6" name="Tiêu đề 1">
            <a:extLst>
              <a:ext uri="{FF2B5EF4-FFF2-40B4-BE49-F238E27FC236}">
                <a16:creationId xmlns="" xmlns:a16="http://schemas.microsoft.com/office/drawing/2014/main" id="{E18DB402-422D-2F21-FA6E-AF75F4C289F8}"/>
              </a:ext>
            </a:extLst>
          </p:cNvPr>
          <p:cNvSpPr txBox="1">
            <a:spLocks/>
          </p:cNvSpPr>
          <p:nvPr/>
        </p:nvSpPr>
        <p:spPr>
          <a:xfrm>
            <a:off x="1775520" y="133223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" y="-297"/>
            <a:ext cx="12174767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9429" y="2151728"/>
            <a:ext cx="8461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GB" sz="4000" dirty="0">
                <a:solidFill>
                  <a:srgbClr val="9BBB59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ẤM GIA ĐÌNH</a:t>
            </a:r>
          </a:p>
          <a:p>
            <a:pPr lvl="0" algn="ctr"/>
            <a:r>
              <a:rPr lang="en-GB" sz="40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3: GIA ĐÌNH YÊU THƯƠNG (TIẾT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6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36B352-2ECA-EC56-0C40-5CC8A2B6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184B325-B241-9673-74A0-DD1CEB5E7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0" y="8689"/>
            <a:ext cx="12210160" cy="6849311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71C693-11CE-653E-C04E-A7037CB0B301}"/>
              </a:ext>
            </a:extLst>
          </p:cNvPr>
          <p:cNvSpPr/>
          <p:nvPr/>
        </p:nvSpPr>
        <p:spPr>
          <a:xfrm>
            <a:off x="2711624" y="1676597"/>
            <a:ext cx="7848872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9DB7B6-4EF0-8EDC-07ED-292BBFFEDEB1}"/>
              </a:ext>
            </a:extLst>
          </p:cNvPr>
          <p:cNvSpPr/>
          <p:nvPr/>
        </p:nvSpPr>
        <p:spPr>
          <a:xfrm>
            <a:off x="3855840" y="1057198"/>
            <a:ext cx="576064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2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4F41A7-1CAF-50A9-D75D-E81D24FA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13C1BC-43D7-53CF-55D7-03FAF43D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4E6C13-656B-E6B9-199C-53B294037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B653D0F-5EFB-A5E8-E800-B018C06B6A80}"/>
              </a:ext>
            </a:extLst>
          </p:cNvPr>
          <p:cNvSpPr/>
          <p:nvPr/>
        </p:nvSpPr>
        <p:spPr>
          <a:xfrm>
            <a:off x="1506602" y="285132"/>
            <a:ext cx="9177809" cy="2062103"/>
          </a:xfrm>
          <a:prstGeom prst="rect">
            <a:avLst/>
          </a:prstGeom>
          <a:solidFill>
            <a:srgbClr val="E3D78F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</a:t>
            </a:r>
            <a:r>
              <a:rPr lang="en-US" sz="32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dirty="0" smtClean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83558A-61A4-5135-8F16-557F86D74E9E}"/>
              </a:ext>
            </a:extLst>
          </p:cNvPr>
          <p:cNvSpPr/>
          <p:nvPr/>
        </p:nvSpPr>
        <p:spPr>
          <a:xfrm>
            <a:off x="747486" y="2825975"/>
            <a:ext cx="1058091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+Em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5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687160-6D30-1979-D301-140DCB36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8A549F2-4F83-3FFC-C386-1A198F244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5" y="-70342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94305DC-D6D7-5265-3AF6-E09B8A718DF6}"/>
              </a:ext>
            </a:extLst>
          </p:cNvPr>
          <p:cNvSpPr/>
          <p:nvPr/>
        </p:nvSpPr>
        <p:spPr>
          <a:xfrm>
            <a:off x="1490191" y="0"/>
            <a:ext cx="9177809" cy="1077218"/>
          </a:xfrm>
          <a:prstGeom prst="rect">
            <a:avLst/>
          </a:prstGeom>
          <a:solidFill>
            <a:srgbClr val="E3D78F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TẠO KIẾN THỨC – KĨ 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C080F9-B9B1-22C1-8601-2C067CD7657C}"/>
              </a:ext>
            </a:extLst>
          </p:cNvPr>
          <p:cNvSpPr txBox="1"/>
          <p:nvPr/>
        </p:nvSpPr>
        <p:spPr>
          <a:xfrm>
            <a:off x="4204701" y="3327899"/>
            <a:ext cx="31054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0ACA67-9DF1-8CA3-EF4D-B13E18BC0527}"/>
              </a:ext>
            </a:extLst>
          </p:cNvPr>
          <p:cNvSpPr txBox="1"/>
          <p:nvPr/>
        </p:nvSpPr>
        <p:spPr>
          <a:xfrm>
            <a:off x="7573416" y="3332368"/>
            <a:ext cx="306489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56E12C-53C2-89B6-8B2A-2BB326EED439}"/>
              </a:ext>
            </a:extLst>
          </p:cNvPr>
          <p:cNvSpPr txBox="1"/>
          <p:nvPr/>
        </p:nvSpPr>
        <p:spPr>
          <a:xfrm>
            <a:off x="6187927" y="6080706"/>
            <a:ext cx="27709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5063A29-9E0D-1F35-9550-09CCE8A8996F}"/>
              </a:ext>
            </a:extLst>
          </p:cNvPr>
          <p:cNvSpPr/>
          <p:nvPr/>
        </p:nvSpPr>
        <p:spPr>
          <a:xfrm>
            <a:off x="1032156" y="2073691"/>
            <a:ext cx="27248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701" y="1293700"/>
            <a:ext cx="3105801" cy="1872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172" y="1293700"/>
            <a:ext cx="2983139" cy="1807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68736"/>
            <a:ext cx="2906550" cy="2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94305DC-D6D7-5265-3AF6-E09B8A718DF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E3D78F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TẠO KIẾN THỨC – KĨ 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CC080F9-B9B1-22C1-8601-2C067CD765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2642617"/>
            <a:ext cx="10972800" cy="2640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385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1_Office Theme</vt:lpstr>
      <vt:lpstr>3_Office Theme</vt:lpstr>
      <vt:lpstr>4_Office Theme</vt:lpstr>
      <vt:lpstr>5_Office Theme</vt:lpstr>
      <vt:lpstr>Office Theme</vt:lpstr>
      <vt:lpstr>9_Office Theme</vt:lpstr>
      <vt:lpstr>10_Office Theme</vt:lpstr>
      <vt:lpstr>7_Office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2. KIẾN TẠO KIẾN THỨC – KĨ NĂNG : Cách vẽ tranh về hoạt động gia đình.</vt:lpstr>
      <vt:lpstr>SẢN PHẨM THAM KHẢO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KIENLONG</dc:creator>
  <cp:lastModifiedBy>LAPTOP KIENLONG</cp:lastModifiedBy>
  <cp:revision>12</cp:revision>
  <dcterms:created xsi:type="dcterms:W3CDTF">2023-11-29T03:07:53Z</dcterms:created>
  <dcterms:modified xsi:type="dcterms:W3CDTF">2023-12-11T15:48:36Z</dcterms:modified>
</cp:coreProperties>
</file>