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5" r:id="rId6"/>
    <p:sldId id="261" r:id="rId7"/>
    <p:sldId id="270" r:id="rId8"/>
    <p:sldId id="269" r:id="rId9"/>
    <p:sldId id="263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464B-2488-DD1E-7FB8-CC817860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B31C4-B988-6EF8-33AD-A73425B9F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4DEB-96E5-093C-E18A-C49EA0F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2A21-26C7-C6C4-6CC1-509B096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7DB7-AE0F-2DB1-FC74-009C211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85F-91D1-6E41-DEC4-6ADAA18B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63F33-4B5B-8298-E3D7-2902B387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63E0-A8FE-621C-3E1A-BB62481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06C-5C53-C47E-C6C0-3337617A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35CF-E995-78E6-D111-4C2E76B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0970C-A12F-BCDE-CC19-F1452CC3B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18EA0-531C-B98C-AA4B-B7E7679B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206CB-B5D6-07F1-5691-F3A5A0F9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E1E8-97DA-F22A-0466-6D68E31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BFBB-7A46-AA88-D18A-E2B09AE9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A25B-D337-93B1-DD2E-A3EA8E7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58D-98A1-107B-0663-532AEE0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E4F0-7B4F-7B5F-5EDD-8FB25FE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7322-7611-8A72-2830-3B67808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868F-C76A-3857-5F79-E5D1BFC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607-EA95-AC02-1EC9-2DA705B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1745-DB5C-E9A9-6441-2E78A25E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FB21-16FB-6ADD-E409-9D97DF35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6ED1-E026-9838-5499-397FFBC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D43C7-6038-3D94-3BF6-198C809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EC52-83F0-F1ED-0FDF-307DA50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D4A8-A95D-663F-4C7A-E6F937DF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44F3-3FF3-DF9E-5A02-AD1EB3BD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F9FF-2782-6BEE-7E5D-8E797E2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9FF8A-9F04-357A-AB87-EF312008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3ED1D-04E8-E13B-36FA-132AF8F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03DD-BA35-52DB-5A5E-3CA29AC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61A7-F963-04E3-91F0-CE19BB9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700CE-530D-DACF-6F4A-FF9D2728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FF404-3183-3633-117C-BC916AB03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1D3EB-7068-2B13-0C33-F52F5EF44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F38A0-997B-FCCC-9801-9EEAF1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12658-EDC8-D74A-4FD0-529E327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D2E25-E446-B85F-230D-54C4877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6549-C766-BAF0-3AAA-054FD2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AE177-76A8-5572-9748-313896CE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9077D-F38C-8AE7-BAF9-D094CA89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D8CBE-697F-2CB4-8E88-156C316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3C703-6A20-84CF-2AF8-AA13992F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1CE4-2281-DBB5-D442-D879F994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08A12-6F2C-07E0-7E75-2598DB5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6241-B329-1750-B094-E054C6E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26D4-3C32-15AA-CE60-E7FEC2FF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D2216-8786-0B03-7845-CD0E3A3F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D0BE8-9E87-E61C-BE8E-C07A770E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D0B0-17E4-3E5B-E7A2-754B2CD2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607BA-D840-4DEF-139E-A5BB39B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45B5-71F0-580B-0C5C-8857E2C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AC112-13C6-1973-D8AF-162CA51A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A0D2-0831-AAEB-6D99-2C91B456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A21F-CB1E-0A16-19F0-61791E5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CA5D-7789-2ED2-1ABD-9E54AB9A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8824-90F0-EDC5-A4F3-F5990F73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93BD-8AEF-6809-FAE7-AA8AAE0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E1F5-D87E-D7BB-2E17-8C5E2EF7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9415-C2F6-B5AB-2A1D-0B4B8EC97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C841-84E7-4379-8324-9BF1130EC0B6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63BB-24D7-113A-445B-5A17B1C1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20C0-165A-FDA8-7304-B736C29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A371-EA64-177E-2EDB-039E708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CD1D9-99BF-1BD9-E850-6EDE7D9C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801A7-1578-8630-CE3C-ED5D1295C60B}"/>
              </a:ext>
            </a:extLst>
          </p:cNvPr>
          <p:cNvSpPr/>
          <p:nvPr/>
        </p:nvSpPr>
        <p:spPr>
          <a:xfrm>
            <a:off x="-94094" y="1828561"/>
            <a:ext cx="986244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Mĩ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thuật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4</a:t>
            </a:r>
          </a:p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Bài1: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Sản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phẩm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mĩ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thuật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với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lớp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cảnh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2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AD06-692B-7DDA-CCC1-EC9A8AE8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D75FD-300C-6C9E-638E-9D6EC683E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>
          <a:xfrm>
            <a:off x="0" y="0"/>
            <a:ext cx="12192000" cy="69474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1AE16-AA09-44E5-4684-6717DEB10FFE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DẶN DÒ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5F6CF-FB60-BD13-0F09-A5F82B551531}"/>
              </a:ext>
            </a:extLst>
          </p:cNvPr>
          <p:cNvSpPr txBox="1"/>
          <p:nvPr/>
        </p:nvSpPr>
        <p:spPr>
          <a:xfrm>
            <a:off x="2974428" y="1845370"/>
            <a:ext cx="4647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C7BD-6879-4D91-A859-C6DCCF5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F3A2C-BC36-5F7F-0375-222F52333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DE339-C87F-1370-E341-6CCA1E0C1FEB}"/>
              </a:ext>
            </a:extLst>
          </p:cNvPr>
          <p:cNvSpPr/>
          <p:nvPr/>
        </p:nvSpPr>
        <p:spPr>
          <a:xfrm>
            <a:off x="1386762" y="1229023"/>
            <a:ext cx="941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CẢM ƠN THẦY CÔ VÀ CÁC BẠN !</a:t>
            </a:r>
          </a:p>
        </p:txBody>
      </p:sp>
    </p:spTree>
    <p:extLst>
      <p:ext uri="{BB962C8B-B14F-4D97-AF65-F5344CB8AC3E}">
        <p14:creationId xmlns:p14="http://schemas.microsoft.com/office/powerpoint/2010/main" val="20804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0936-98F8-DAD6-CEBC-9479406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713B7-E4D5-1C33-D6D8-A6959E49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CCAA8-3117-2F0F-1AC3-9964A84B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381540"/>
            <a:ext cx="8178455" cy="45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5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55FE-56E6-17EF-E22B-6CF4E679D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8690C-1AA2-F1EA-7716-519EE1FD1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A30F1-435D-41C0-8CD7-15C3E97E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0"/>
            <a:ext cx="1226289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272BA-F0C8-ACCB-E5CF-8A01B4A5B8A9}"/>
              </a:ext>
            </a:extLst>
          </p:cNvPr>
          <p:cNvSpPr/>
          <p:nvPr/>
        </p:nvSpPr>
        <p:spPr>
          <a:xfrm>
            <a:off x="3805959" y="75513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KHỞI ĐỘNG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80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F3561-832E-34EE-54F0-6C3A8873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73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853EE-5EAF-F597-DFC1-411B1EB19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115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57F0-941A-A549-082C-4CB50814BF02}"/>
              </a:ext>
            </a:extLst>
          </p:cNvPr>
          <p:cNvSpPr txBox="1"/>
          <p:nvPr/>
        </p:nvSpPr>
        <p:spPr>
          <a:xfrm>
            <a:off x="902391" y="189865"/>
            <a:ext cx="10870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1: </a:t>
            </a:r>
            <a:r>
              <a:rPr lang="en-US" sz="3600" dirty="0" err="1">
                <a:highlight>
                  <a:srgbClr val="FFFF00"/>
                </a:highlight>
              </a:rPr>
              <a:t>Khám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phá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những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2A041-6189-48DA-F108-E2D8E2A19104}"/>
              </a:ext>
            </a:extLst>
          </p:cNvPr>
          <p:cNvSpPr txBox="1"/>
          <p:nvPr/>
        </p:nvSpPr>
        <p:spPr>
          <a:xfrm>
            <a:off x="104776" y="1430960"/>
            <a:ext cx="47221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Khung cảnh được thể hiện trong sản phẩm mĩ thuật là gì?</a:t>
            </a:r>
          </a:p>
          <a:p>
            <a:r>
              <a:rPr lang="vi-VN" sz="2800" dirty="0"/>
              <a:t>+ Hình ảnh ở các lớp cảnh xa, gần, trung gian là gì?</a:t>
            </a:r>
          </a:p>
          <a:p>
            <a:r>
              <a:rPr lang="vi-VN" sz="2800" dirty="0"/>
              <a:t>+ Theo em, hình thức tạo sản phẩm đó là gì?</a:t>
            </a:r>
          </a:p>
        </p:txBody>
      </p:sp>
    </p:spTree>
    <p:extLst>
      <p:ext uri="{BB962C8B-B14F-4D97-AF65-F5344CB8AC3E}">
        <p14:creationId xmlns:p14="http://schemas.microsoft.com/office/powerpoint/2010/main" val="6337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FBA62-7AB7-FA5C-64EC-0342665F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4629150" cy="183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136EF-FA7B-A507-BF1C-063FC777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6"/>
            <a:ext cx="5764214" cy="54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FF653-FB71-ED9C-679E-84DA4F6B37A3}"/>
              </a:ext>
            </a:extLst>
          </p:cNvPr>
          <p:cNvSpPr txBox="1"/>
          <p:nvPr/>
        </p:nvSpPr>
        <p:spPr>
          <a:xfrm>
            <a:off x="188844" y="258118"/>
            <a:ext cx="1181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2: Các bước tạo sản phẩm mĩ thuật với những lớp cảnh xa, gần.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649B-E87D-01B1-B472-D44FFF5B2821}"/>
              </a:ext>
            </a:extLst>
          </p:cNvPr>
          <p:cNvSpPr txBox="1"/>
          <p:nvPr/>
        </p:nvSpPr>
        <p:spPr>
          <a:xfrm>
            <a:off x="198301" y="3308796"/>
            <a:ext cx="63535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Cần bao nhiêu bước để tạo sản phẩm mĩ thuật với các lớp cảnh xa, gần?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2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DA9E2-1D53-A8D4-15C8-29A420F9C491}"/>
              </a:ext>
            </a:extLst>
          </p:cNvPr>
          <p:cNvSpPr txBox="1"/>
          <p:nvPr/>
        </p:nvSpPr>
        <p:spPr>
          <a:xfrm>
            <a:off x="954157" y="748407"/>
            <a:ext cx="9859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3. LUYỆN TẬP – SÁNG TẠO</a:t>
            </a:r>
            <a:r>
              <a:rPr lang="en-US" sz="3200" b="1" dirty="0"/>
              <a:t>.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D4197-0A84-8E3B-5790-9F82EABA2807}"/>
              </a:ext>
            </a:extLst>
          </p:cNvPr>
          <p:cNvSpPr txBox="1"/>
          <p:nvPr/>
        </p:nvSpPr>
        <p:spPr>
          <a:xfrm>
            <a:off x="954156" y="2073970"/>
            <a:ext cx="93427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0" i="0" dirty="0" err="1">
                <a:solidFill>
                  <a:srgbClr val="333333"/>
                </a:solidFill>
                <a:effectLst/>
              </a:rPr>
              <a:t>Xác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định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đề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của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lớp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thể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thực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bài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tập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theo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gợi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Quê em vào buổi sáng sớm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0CA6F-D142-1EBC-0DE2-3AFDDFB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86" y="2987951"/>
            <a:ext cx="3622813" cy="2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2944-A38D-7324-BA87-906FEAB7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D409-CF3B-0EB5-0A3C-298CFDF0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FA9FF-2D5E-F1EB-8C2C-99C003F46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8E89D-B9C4-13B1-8D30-3AADA1B32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1"/>
          <a:stretch/>
        </p:blipFill>
        <p:spPr>
          <a:xfrm>
            <a:off x="404191" y="1688720"/>
            <a:ext cx="3663747" cy="348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C464C-D062-5A7F-669C-1860CCC41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29" y="1676586"/>
            <a:ext cx="3379783" cy="338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06D091-2B27-C0DC-5C2E-CACA62220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72"/>
          <a:stretch/>
        </p:blipFill>
        <p:spPr>
          <a:xfrm>
            <a:off x="8396919" y="1676586"/>
            <a:ext cx="3250074" cy="3240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1C3D3-2107-CC7A-7278-01A111948B19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BÀI THAM 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8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F1F99-DE1A-84CA-6C2F-1E97F2474A80}"/>
              </a:ext>
            </a:extLst>
          </p:cNvPr>
          <p:cNvSpPr txBox="1"/>
          <p:nvPr/>
        </p:nvSpPr>
        <p:spPr>
          <a:xfrm>
            <a:off x="3217794" y="365125"/>
            <a:ext cx="6197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Trưng bày sản phẩm và chia sẻ.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259F-6917-1C90-A45A-BAF0F430E199}"/>
              </a:ext>
            </a:extLst>
          </p:cNvPr>
          <p:cNvSpPr txBox="1"/>
          <p:nvPr/>
        </p:nvSpPr>
        <p:spPr>
          <a:xfrm>
            <a:off x="2773017" y="1387662"/>
            <a:ext cx="73971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Em thích sản phẩm nào? Vì sao?</a:t>
            </a:r>
          </a:p>
          <a:p>
            <a:r>
              <a:rPr lang="vi-VN" sz="2800" dirty="0"/>
              <a:t>+ Sản phẩm đó thể hiện khung cảnh gì?</a:t>
            </a:r>
          </a:p>
          <a:p>
            <a:r>
              <a:rPr lang="vi-VN" sz="2800" dirty="0"/>
              <a:t>+ Màu sắc của sản phẩm đó như thế nào?</a:t>
            </a:r>
          </a:p>
          <a:p>
            <a:r>
              <a:rPr lang="vi-VN" sz="2800" dirty="0"/>
              <a:t>+ Em thích nhất lớp cảnh nào trong sản phẩm? Vì sao?</a:t>
            </a:r>
          </a:p>
        </p:txBody>
      </p:sp>
    </p:spTree>
    <p:extLst>
      <p:ext uri="{BB962C8B-B14F-4D97-AF65-F5344CB8AC3E}">
        <p14:creationId xmlns:p14="http://schemas.microsoft.com/office/powerpoint/2010/main" val="42026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B9244-BB63-6F9A-A6E6-C5914436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92" y="1591918"/>
            <a:ext cx="4667250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64D6E-CF26-6D04-C79A-87BCED7E1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33" y="1463330"/>
            <a:ext cx="3914775" cy="444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542A0-AFC9-2905-3CA2-E6EE43E0CBA5}"/>
              </a:ext>
            </a:extLst>
          </p:cNvPr>
          <p:cNvSpPr txBox="1"/>
          <p:nvPr/>
        </p:nvSpPr>
        <p:spPr>
          <a:xfrm>
            <a:off x="1393549" y="482254"/>
            <a:ext cx="940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highlight>
                  <a:srgbClr val="FFFF00"/>
                </a:highlight>
              </a:rPr>
              <a:t>Tìm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hiểu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các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765E2-060C-B8C2-D4AC-514ABC99E5D2}"/>
              </a:ext>
            </a:extLst>
          </p:cNvPr>
          <p:cNvSpPr txBox="1"/>
          <p:nvPr/>
        </p:nvSpPr>
        <p:spPr>
          <a:xfrm>
            <a:off x="838200" y="6332432"/>
            <a:ext cx="1095540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BC779-603A-7478-547B-3BF3B301C025}"/>
              </a:ext>
            </a:extLst>
          </p:cNvPr>
          <p:cNvSpPr txBox="1"/>
          <p:nvPr/>
        </p:nvSpPr>
        <p:spPr>
          <a:xfrm>
            <a:off x="1125191" y="1116962"/>
            <a:ext cx="994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71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286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2023-08-08T17:57:39Z</dcterms:created>
  <dcterms:modified xsi:type="dcterms:W3CDTF">2023-08-29T15:44:04Z</dcterms:modified>
</cp:coreProperties>
</file>