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4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5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6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7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8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9.xml" ContentType="application/vnd.openxmlformats-officedocument.theme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10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11.xml" ContentType="application/vnd.openxmlformats-officedocument.theme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theme/theme12.xml" ContentType="application/vnd.openxmlformats-officedocument.theme+xml"/>
  <Override PartName="/ppt/theme/theme1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0" r:id="rId1"/>
    <p:sldMasterId id="2147483672" r:id="rId2"/>
    <p:sldMasterId id="2147483706" r:id="rId3"/>
    <p:sldMasterId id="2147483720" r:id="rId4"/>
    <p:sldMasterId id="2147483726" r:id="rId5"/>
    <p:sldMasterId id="2147483738" r:id="rId6"/>
    <p:sldMasterId id="2147483744" r:id="rId7"/>
    <p:sldMasterId id="2147483750" r:id="rId8"/>
    <p:sldMasterId id="2147483756" r:id="rId9"/>
    <p:sldMasterId id="2147483762" r:id="rId10"/>
    <p:sldMasterId id="2147483768" r:id="rId11"/>
    <p:sldMasterId id="2147483774" r:id="rId12"/>
  </p:sldMasterIdLst>
  <p:notesMasterIdLst>
    <p:notesMasterId r:id="rId36"/>
  </p:notesMasterIdLst>
  <p:sldIdLst>
    <p:sldId id="308" r:id="rId13"/>
    <p:sldId id="329" r:id="rId14"/>
    <p:sldId id="259" r:id="rId15"/>
    <p:sldId id="287" r:id="rId16"/>
    <p:sldId id="289" r:id="rId17"/>
    <p:sldId id="290" r:id="rId18"/>
    <p:sldId id="293" r:id="rId19"/>
    <p:sldId id="309" r:id="rId20"/>
    <p:sldId id="310" r:id="rId21"/>
    <p:sldId id="314" r:id="rId22"/>
    <p:sldId id="315" r:id="rId23"/>
    <p:sldId id="299" r:id="rId24"/>
    <p:sldId id="311" r:id="rId25"/>
    <p:sldId id="324" r:id="rId26"/>
    <p:sldId id="306" r:id="rId27"/>
    <p:sldId id="318" r:id="rId28"/>
    <p:sldId id="319" r:id="rId29"/>
    <p:sldId id="326" r:id="rId30"/>
    <p:sldId id="320" r:id="rId31"/>
    <p:sldId id="321" r:id="rId32"/>
    <p:sldId id="312" r:id="rId33"/>
    <p:sldId id="295" r:id="rId34"/>
    <p:sldId id="313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1" autoAdjust="0"/>
    <p:restoredTop sz="94660"/>
  </p:normalViewPr>
  <p:slideViewPr>
    <p:cSldViewPr snapToGrid="0">
      <p:cViewPr varScale="1">
        <p:scale>
          <a:sx n="68" d="100"/>
          <a:sy n="68" d="100"/>
        </p:scale>
        <p:origin x="1296" y="-2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slide" Target="slides/slide14.xml"/><Relationship Id="rId39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9.xml"/><Relationship Id="rId34" Type="http://schemas.openxmlformats.org/officeDocument/2006/relationships/slide" Target="slides/slide22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slide" Target="slides/slide21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4.xml"/><Relationship Id="rId20" Type="http://schemas.openxmlformats.org/officeDocument/2006/relationships/slide" Target="slides/slide8.xml"/><Relationship Id="rId29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2.xml"/><Relationship Id="rId32" Type="http://schemas.openxmlformats.org/officeDocument/2006/relationships/slide" Target="slides/slide20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36" Type="http://schemas.openxmlformats.org/officeDocument/2006/relationships/notesMaster" Target="notesMasters/notesMaster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7.xml"/><Relationship Id="rId31" Type="http://schemas.openxmlformats.org/officeDocument/2006/relationships/slide" Target="slides/slide19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slide" Target="slides/slide18.xml"/><Relationship Id="rId35" Type="http://schemas.openxmlformats.org/officeDocument/2006/relationships/slide" Target="slides/slide2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5/11/2024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F662FB-32F8-0806-ECCC-C9226FAAF2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FDAA1A19-81CD-6710-5A95-B3AA6A5B657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77A42CF8-D2F3-182F-BE11-9C2F599E4E0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D95F8F9-3E4A-7262-3AC6-02A302E63D1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D81990-4843-48C1-83A4-AB8A639BB4A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60555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CC1FD5-7814-BB08-6ECC-D1F1A17CFB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A86E10EA-FA73-D57C-9742-17B57EFF41E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662E85B2-67E8-F7EF-57B6-4A805FF26CF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E8EAF56-6372-0448-5E47-847FAB9D963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D81990-4843-48C1-83A4-AB8A639BB4A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14210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D81990-4843-48C1-83A4-AB8A639BB4A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55381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5/11/2024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5/11/2024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5/11/2024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5/11/2024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5/11/2024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5/11/2024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5/11/2024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5/11/2024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5/11/2024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5/11/2024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5/11/2024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5/11/2024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5/11/2024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5/11/2024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5/11/2024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069FCC19-648C-4142-B9A1-A9E64E2A45C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670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069FCC19-648C-4142-B9A1-A9E64E2A45C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9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0493D3D-637C-41BC-9826-98691430BA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0E5073D-11FF-42B4-AEC6-55A802B766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6DB6008-5EE2-4EF5-B3DA-2CF56F2977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10A4C8-2D2F-4A66-BD0E-00ADB63B60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FFFB976-2F0D-490F-B501-F0B3510379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5B2DADA-1A50-4E36-8A16-4BB823542B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8557DF-8456-4DDA-B92A-4AC235C2ED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4554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452A03B-7ECA-4201-8AEA-2CB4DF7D61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F8515B8-ECE8-44C1-81BA-6445C900CF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5B3A2B5-F123-4F82-8307-1F9288268A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10A4C8-2D2F-4A66-BD0E-00ADB63B60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7303145-2991-47CD-B27E-82A3A22435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A5F8529-04E6-444D-8D36-F648A7D59C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8557DF-8456-4DDA-B92A-4AC235C2ED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075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EB0107F-53A3-4B1C-A466-F604775268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CBF4E8B-CDC7-4C2A-A214-284A25FA17A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377C9D5B-4CE3-42C3-BB09-4E03235C59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E8360F8-F802-4E51-8599-9A7B6C6D37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10A4C8-2D2F-4A66-BD0E-00ADB63B60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8565D8A-F51D-4B0C-8C20-BC8064F17C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DA600BF-17DA-4B5B-852A-9CD23AE025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8557DF-8456-4DDA-B92A-4AC235C2ED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0561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5/11/2024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61F0704-B13E-4FD6-AF64-F1213A24FB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131B8AF-9E40-4AEB-A36B-41C0C948AF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C5D65BA-E219-4A10-8432-E1ED99FF80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1518669C-F477-4A20-9308-CC3C11E001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E1AC1A3C-4B8A-4A83-A4A8-02F57E7B687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6282C579-AC89-4C07-9667-09C18FC357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10A4C8-2D2F-4A66-BD0E-00ADB63B60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76A11463-E5B2-4AF0-9732-C209F1FB47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407CA73C-46AE-4527-8A36-0AFE575352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8557DF-8456-4DDA-B92A-4AC235C2ED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913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5D9E88A-8C1C-480E-953D-4DAFAA4DBE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8E4E40D1-9B55-42D2-8B88-E7DD848FC3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10A4C8-2D2F-4A66-BD0E-00ADB63B60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30C04E3-E0DA-487E-8671-F3676DE6CB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DA1C2D8-7F01-4FF6-A911-D72C716B32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8557DF-8456-4DDA-B92A-4AC235C2ED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9450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DAF2DA7-FA78-4710-9A90-15144C8F95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10A4C8-2D2F-4A66-BD0E-00ADB63B60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DBBE594B-E5C1-4FA5-BDF5-67E49A27FE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BB2B562-7D04-46A5-895E-C90E0A79B5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8557DF-8456-4DDA-B92A-4AC235C2ED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9561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B05F47A-C648-4237-96FD-CB26659F45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599918D-5968-460A-851A-65D137B0AA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310012D-FD34-4448-BD0C-C7657D7114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3ED09E7-B185-487E-A08A-9FB13D53F9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10A4C8-2D2F-4A66-BD0E-00ADB63B60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BA2F33D-9063-4712-BBA9-DD12237DF3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C9DCDB0-30B5-439B-9837-F1C8EAB01F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8557DF-8456-4DDA-B92A-4AC235C2ED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4400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0B24054-3BDA-4F02-B238-1687619F42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6D3DEFA1-C3A8-43A2-9AFC-BD6C54CBE76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E80CDED-B9C0-46CA-8125-E3711DF8F8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1681251-32D2-4A1D-AC4B-8D84D53630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10A4C8-2D2F-4A66-BD0E-00ADB63B60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5479E90-1DFF-4E61-ABAD-9BFC01C6EF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73C3C80-6BC8-434D-990B-9893C7B065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8557DF-8456-4DDA-B92A-4AC235C2ED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182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EAC8F9D-49A7-4AA8-A8C9-392FCAAE67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4E25FA3-1968-48B0-883F-CEA845A0AE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DA41F4C-471E-4BA6-A1F7-78B82C9611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10A4C8-2D2F-4A66-BD0E-00ADB63B60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B16CC2F-9285-4268-AAE0-C2C96A6481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2BEB5D2-FC21-4A2D-AB04-7E6CC3599D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8557DF-8456-4DDA-B92A-4AC235C2ED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0828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02DED9DA-DA2A-4B54-B058-BC643ECA4C7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A6DB16F-F08C-4593-A1D9-B561BC348E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19CFBDC-5BEE-4F30-915B-4AA50783EA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10A4C8-2D2F-4A66-BD0E-00ADB63B60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C93206B-1E0E-480C-9676-254A387D60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B45BA2E-CE84-41E0-8A18-BFB3300503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8557DF-8456-4DDA-B92A-4AC235C2ED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2844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D6C90AA8-62D6-4509-9DAF-365D1D2930A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7" t="1807" r="1807" b="1807"/>
          <a:stretch/>
        </p:blipFill>
        <p:spPr>
          <a:xfrm rot="5400000">
            <a:off x="2667001" y="-2667000"/>
            <a:ext cx="6857998" cy="12192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3690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07509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6793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5/11/2024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24532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49665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63129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9769D7-B62F-4942-B76E-9D4C307BF28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B29760-83DA-481A-AC40-07E552ECC5D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6682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9769D7-B62F-4942-B76E-9D4C307BF28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B29760-83DA-481A-AC40-07E552ECC5D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6534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9769D7-B62F-4942-B76E-9D4C307BF28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B29760-83DA-481A-AC40-07E552ECC5D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2679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9769D7-B62F-4942-B76E-9D4C307BF28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B29760-83DA-481A-AC40-07E552ECC5D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204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9769D7-B62F-4942-B76E-9D4C307BF28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B29760-83DA-481A-AC40-07E552ECC5D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4568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9769D7-B62F-4942-B76E-9D4C307BF28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B29760-83DA-481A-AC40-07E552ECC5D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7681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9769D7-B62F-4942-B76E-9D4C307BF28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B29760-83DA-481A-AC40-07E552ECC5D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5878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5/11/2024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9769D7-B62F-4942-B76E-9D4C307BF28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B29760-83DA-481A-AC40-07E552ECC5D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7169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9769D7-B62F-4942-B76E-9D4C307BF28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B29760-83DA-481A-AC40-07E552ECC5D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6974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9769D7-B62F-4942-B76E-9D4C307BF28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B29760-83DA-481A-AC40-07E552ECC5D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3742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9769D7-B62F-4942-B76E-9D4C307BF28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B29760-83DA-481A-AC40-07E552ECC5D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1946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6224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4790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6595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4100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9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0526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5/11/2024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0096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69240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67592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21277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54627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20421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6752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7468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96254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58736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5/11/2024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9671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33263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5250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0129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46819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08530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84559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44092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45695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95528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5/11/2024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6374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29350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6479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20656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5/11/2024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02916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5/11/2024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131058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5/11/2024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0502013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5/11/2024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6890135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5/11/2024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0199678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5/11/2024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67217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5/11/2024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5/11/2024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1606436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5/11/2024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219644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5/11/2024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920103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5/11/2024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4035444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5/11/2024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547163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12171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76.xml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75.xml"/><Relationship Id="rId1" Type="http://schemas.openxmlformats.org/officeDocument/2006/relationships/slideLayout" Target="../slideLayouts/slideLayout74.xml"/><Relationship Id="rId6" Type="http://schemas.openxmlformats.org/officeDocument/2006/relationships/theme" Target="../theme/theme10.xml"/><Relationship Id="rId5" Type="http://schemas.openxmlformats.org/officeDocument/2006/relationships/slideLayout" Target="../slideLayouts/slideLayout78.xml"/><Relationship Id="rId10" Type="http://schemas.openxmlformats.org/officeDocument/2006/relationships/hyperlink" Target="https://www.facebook.com/groups/629898828017053" TargetMode="External"/><Relationship Id="rId4" Type="http://schemas.openxmlformats.org/officeDocument/2006/relationships/slideLayout" Target="../slideLayouts/slideLayout77.xml"/><Relationship Id="rId9" Type="http://schemas.openxmlformats.org/officeDocument/2006/relationships/image" Target="../media/image4.png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81.xml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Relationship Id="rId6" Type="http://schemas.openxmlformats.org/officeDocument/2006/relationships/theme" Target="../theme/theme11.xml"/><Relationship Id="rId5" Type="http://schemas.openxmlformats.org/officeDocument/2006/relationships/slideLayout" Target="../slideLayouts/slideLayout83.xml"/><Relationship Id="rId10" Type="http://schemas.openxmlformats.org/officeDocument/2006/relationships/hyperlink" Target="https://www.facebook.com/groups/629898828017053" TargetMode="External"/><Relationship Id="rId4" Type="http://schemas.openxmlformats.org/officeDocument/2006/relationships/slideLayout" Target="../slideLayouts/slideLayout82.xml"/><Relationship Id="rId9" Type="http://schemas.openxmlformats.org/officeDocument/2006/relationships/image" Target="../media/image4.png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1.xml"/><Relationship Id="rId13" Type="http://schemas.openxmlformats.org/officeDocument/2006/relationships/theme" Target="../theme/theme12.xml"/><Relationship Id="rId3" Type="http://schemas.openxmlformats.org/officeDocument/2006/relationships/slideLayout" Target="../slideLayouts/slideLayout86.xml"/><Relationship Id="rId7" Type="http://schemas.openxmlformats.org/officeDocument/2006/relationships/slideLayout" Target="../slideLayouts/slideLayout90.xml"/><Relationship Id="rId12" Type="http://schemas.openxmlformats.org/officeDocument/2006/relationships/slideLayout" Target="../slideLayouts/slideLayout95.xml"/><Relationship Id="rId2" Type="http://schemas.openxmlformats.org/officeDocument/2006/relationships/slideLayout" Target="../slideLayouts/slideLayout85.xml"/><Relationship Id="rId1" Type="http://schemas.openxmlformats.org/officeDocument/2006/relationships/slideLayout" Target="../slideLayouts/slideLayout84.xml"/><Relationship Id="rId6" Type="http://schemas.openxmlformats.org/officeDocument/2006/relationships/slideLayout" Target="../slideLayouts/slideLayout89.xml"/><Relationship Id="rId11" Type="http://schemas.openxmlformats.org/officeDocument/2006/relationships/slideLayout" Target="../slideLayouts/slideLayout94.xml"/><Relationship Id="rId5" Type="http://schemas.openxmlformats.org/officeDocument/2006/relationships/slideLayout" Target="../slideLayouts/slideLayout88.xml"/><Relationship Id="rId10" Type="http://schemas.openxmlformats.org/officeDocument/2006/relationships/slideLayout" Target="../slideLayouts/slideLayout93.xml"/><Relationship Id="rId4" Type="http://schemas.openxmlformats.org/officeDocument/2006/relationships/slideLayout" Target="../slideLayouts/slideLayout87.xml"/><Relationship Id="rId9" Type="http://schemas.openxmlformats.org/officeDocument/2006/relationships/slideLayout" Target="../slideLayouts/slideLayout9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6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image" Target="../media/image3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40.xml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42.xml"/><Relationship Id="rId10" Type="http://schemas.openxmlformats.org/officeDocument/2006/relationships/hyperlink" Target="https://www.facebook.com/groups/629898828017053" TargetMode="External"/><Relationship Id="rId4" Type="http://schemas.openxmlformats.org/officeDocument/2006/relationships/slideLayout" Target="../slideLayouts/slideLayout41.xml"/><Relationship Id="rId9" Type="http://schemas.openxmlformats.org/officeDocument/2006/relationships/image" Target="../media/image4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Relationship Id="rId14" Type="http://schemas.openxmlformats.org/officeDocument/2006/relationships/image" Target="../media/image4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56.xml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theme" Target="../theme/theme6.xml"/><Relationship Id="rId5" Type="http://schemas.openxmlformats.org/officeDocument/2006/relationships/slideLayout" Target="../slideLayouts/slideLayout58.xml"/><Relationship Id="rId10" Type="http://schemas.openxmlformats.org/officeDocument/2006/relationships/hyperlink" Target="https://www.facebook.com/groups/629898828017053" TargetMode="External"/><Relationship Id="rId4" Type="http://schemas.openxmlformats.org/officeDocument/2006/relationships/slideLayout" Target="../slideLayouts/slideLayout57.xml"/><Relationship Id="rId9" Type="http://schemas.openxmlformats.org/officeDocument/2006/relationships/image" Target="../media/image4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61.xml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theme" Target="../theme/theme7.xml"/><Relationship Id="rId5" Type="http://schemas.openxmlformats.org/officeDocument/2006/relationships/slideLayout" Target="../slideLayouts/slideLayout63.xml"/><Relationship Id="rId10" Type="http://schemas.openxmlformats.org/officeDocument/2006/relationships/hyperlink" Target="https://www.facebook.com/groups/629898828017053" TargetMode="External"/><Relationship Id="rId4" Type="http://schemas.openxmlformats.org/officeDocument/2006/relationships/slideLayout" Target="../slideLayouts/slideLayout62.xml"/><Relationship Id="rId9" Type="http://schemas.openxmlformats.org/officeDocument/2006/relationships/image" Target="../media/image4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66.xml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6" Type="http://schemas.openxmlformats.org/officeDocument/2006/relationships/theme" Target="../theme/theme8.xml"/><Relationship Id="rId5" Type="http://schemas.openxmlformats.org/officeDocument/2006/relationships/slideLayout" Target="../slideLayouts/slideLayout68.xml"/><Relationship Id="rId10" Type="http://schemas.openxmlformats.org/officeDocument/2006/relationships/hyperlink" Target="https://www.facebook.com/groups/629898828017053" TargetMode="External"/><Relationship Id="rId4" Type="http://schemas.openxmlformats.org/officeDocument/2006/relationships/slideLayout" Target="../slideLayouts/slideLayout67.xml"/><Relationship Id="rId9" Type="http://schemas.openxmlformats.org/officeDocument/2006/relationships/image" Target="../media/image4.pn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71.xml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theme" Target="../theme/theme9.xml"/><Relationship Id="rId5" Type="http://schemas.openxmlformats.org/officeDocument/2006/relationships/slideLayout" Target="../slideLayouts/slideLayout73.xml"/><Relationship Id="rId10" Type="http://schemas.openxmlformats.org/officeDocument/2006/relationships/hyperlink" Target="https://www.facebook.com/groups/629898828017053" TargetMode="External"/><Relationship Id="rId4" Type="http://schemas.openxmlformats.org/officeDocument/2006/relationships/slideLayout" Target="../slideLayouts/slideLayout72.xml"/><Relationship Id="rId9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FA6248-9075-44F6-BABA-ACCDFFA54742}" type="datetimeFigureOut">
              <a:rPr lang="en-US" smtClean="0"/>
              <a:t>5/11/2024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7"/>
          <a:stretch>
            <a:fillRect l="-2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253635" y="-811260"/>
            <a:ext cx="2556694" cy="285041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650633" y="6783225"/>
            <a:ext cx="1960710" cy="221271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539171" y="7974020"/>
            <a:ext cx="7283515" cy="106413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34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sz="2105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105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kumimoji="0" lang="en-US" sz="2105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+mn-cs"/>
              </a:rPr>
              <a:t>0382348780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+mn-cs"/>
              </a:rPr>
              <a:t> - </a:t>
            </a:r>
            <a:r>
              <a:rPr kumimoji="0" lang="en-US" sz="2105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+mn-cs"/>
              </a:rPr>
              <a:t>0984848929</a:t>
            </a:r>
            <a:endParaRPr kumimoji="0" lang="en-US" sz="2105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455940" y="9080370"/>
            <a:ext cx="2350096" cy="387363"/>
          </a:xfrm>
          <a:prstGeom prst="rect">
            <a:avLst/>
          </a:prstGeom>
        </p:spPr>
        <p:txBody>
          <a:bodyPr vert="horz" lIns="106934" tIns="53467" rIns="106934" bIns="53467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43" b="0" i="0" u="none" strike="noStrike" kern="1200" cap="none" spc="0" normalizeH="0" baseline="0" noProof="0" dirty="0" err="1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字魂100号-方方先锋体"/>
                <a:cs typeface="+mj-cs"/>
              </a:rPr>
              <a:t>Măng</a:t>
            </a:r>
            <a:r>
              <a:rPr kumimoji="0" lang="en-US" sz="3743" b="0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字魂100号-方方先锋体"/>
                <a:cs typeface="+mj-cs"/>
              </a:rPr>
              <a:t> Non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2920124" y="1955745"/>
            <a:ext cx="3889672" cy="632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8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kumimoji="0" lang="en-US" sz="3508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cs typeface="#9Slide05 Bodega Script" pitchFamily="2" charset="0"/>
              </a:rPr>
              <a:t> Non</a:t>
            </a:r>
            <a:endParaRPr kumimoji="0" lang="id-ID" sz="3508" b="0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BE93520-6E9F-4C6B-1BDC-F5F4B404C88B}"/>
              </a:ext>
            </a:extLst>
          </p:cNvPr>
          <p:cNvSpPr txBox="1"/>
          <p:nvPr userDrawn="1"/>
        </p:nvSpPr>
        <p:spPr>
          <a:xfrm>
            <a:off x="1630988" y="7353444"/>
            <a:ext cx="10284198" cy="5783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Sản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phẩm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của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Măng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Non –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Tài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liệu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Tiểu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học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.</a:t>
            </a:r>
          </a:p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Nghiêm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cấm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buôn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bán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,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sao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chép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và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chỉnh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sửa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để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thu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lợi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nhuận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.</a:t>
            </a:r>
          </a:p>
        </p:txBody>
      </p:sp>
      <p:sp>
        <p:nvSpPr>
          <p:cNvPr id="8" name="TextBox 7"/>
          <p:cNvSpPr txBox="1"/>
          <p:nvPr userDrawn="1"/>
        </p:nvSpPr>
        <p:spPr>
          <a:xfrm>
            <a:off x="9306272" y="7168084"/>
            <a:ext cx="2885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quarelle" panose="02040603050506020204" pitchFamily="18" charset="0"/>
                <a:cs typeface="+mn-cs"/>
              </a:rPr>
              <a:t>By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quarelle" panose="02040603050506020204" pitchFamily="18" charset="0"/>
                <a:cs typeface="+mn-cs"/>
              </a:rPr>
              <a:t>Phước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quarelle" panose="0204060305050602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quarelle" panose="02040603050506020204" pitchFamily="18" charset="0"/>
                <a:cs typeface="+mn-cs"/>
              </a:rPr>
              <a:t>Trang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quarelle" panose="0204060305050602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23356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6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7"/>
          <a:stretch>
            <a:fillRect l="-2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253635" y="-811260"/>
            <a:ext cx="2556694" cy="285041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650633" y="6783225"/>
            <a:ext cx="1960710" cy="221271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539171" y="7974020"/>
            <a:ext cx="7283515" cy="106413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34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sz="2105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105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kumimoji="0" lang="en-US" sz="2105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+mn-cs"/>
              </a:rPr>
              <a:t>0382348780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+mn-cs"/>
              </a:rPr>
              <a:t> - </a:t>
            </a:r>
            <a:r>
              <a:rPr kumimoji="0" lang="en-US" sz="2105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+mn-cs"/>
              </a:rPr>
              <a:t>0984848929</a:t>
            </a:r>
            <a:endParaRPr kumimoji="0" lang="en-US" sz="2105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455940" y="9080370"/>
            <a:ext cx="2350096" cy="387363"/>
          </a:xfrm>
          <a:prstGeom prst="rect">
            <a:avLst/>
          </a:prstGeom>
        </p:spPr>
        <p:txBody>
          <a:bodyPr vert="horz" lIns="106934" tIns="53467" rIns="106934" bIns="53467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43" b="0" i="0" u="none" strike="noStrike" kern="1200" cap="none" spc="0" normalizeH="0" baseline="0" noProof="0" dirty="0" err="1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字魂100号-方方先锋体"/>
                <a:cs typeface="+mj-cs"/>
              </a:rPr>
              <a:t>Măng</a:t>
            </a:r>
            <a:r>
              <a:rPr kumimoji="0" lang="en-US" sz="3743" b="0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字魂100号-方方先锋体"/>
                <a:cs typeface="+mj-cs"/>
              </a:rPr>
              <a:t> Non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2920124" y="1955745"/>
            <a:ext cx="3889672" cy="632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8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kumimoji="0" lang="en-US" sz="3508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cs typeface="#9Slide05 Bodega Script" pitchFamily="2" charset="0"/>
              </a:rPr>
              <a:t> Non</a:t>
            </a:r>
            <a:endParaRPr kumimoji="0" lang="id-ID" sz="3508" b="0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BE93520-6E9F-4C6B-1BDC-F5F4B404C88B}"/>
              </a:ext>
            </a:extLst>
          </p:cNvPr>
          <p:cNvSpPr txBox="1"/>
          <p:nvPr userDrawn="1"/>
        </p:nvSpPr>
        <p:spPr>
          <a:xfrm>
            <a:off x="1630988" y="7353444"/>
            <a:ext cx="10284198" cy="5783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Sản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phẩm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của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Măng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Non –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Tài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liệu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Tiểu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học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.</a:t>
            </a:r>
          </a:p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Nghiêm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cấm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buôn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bán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,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sao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chép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và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chỉnh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sửa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để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thu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lợi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nhuận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.</a:t>
            </a:r>
          </a:p>
        </p:txBody>
      </p:sp>
      <p:sp>
        <p:nvSpPr>
          <p:cNvPr id="8" name="TextBox 7"/>
          <p:cNvSpPr txBox="1"/>
          <p:nvPr userDrawn="1"/>
        </p:nvSpPr>
        <p:spPr>
          <a:xfrm>
            <a:off x="9306272" y="7168084"/>
            <a:ext cx="2885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quarelle" panose="02040603050506020204" pitchFamily="18" charset="0"/>
                <a:cs typeface="+mn-cs"/>
              </a:rPr>
              <a:t>By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quarelle" panose="02040603050506020204" pitchFamily="18" charset="0"/>
                <a:cs typeface="+mn-cs"/>
              </a:rPr>
              <a:t>Phước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quarelle" panose="0204060305050602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quarelle" panose="02040603050506020204" pitchFamily="18" charset="0"/>
                <a:cs typeface="+mn-cs"/>
              </a:rPr>
              <a:t>Trang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quarelle" panose="0204060305050602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8637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6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CF2E77-4E87-4338-A6B2-93E833A84A3C}" type="datetimeFigureOut">
              <a:rPr lang="en-US" smtClean="0"/>
              <a:t>5/11/2024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4254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  <p:sldLayoutId id="2147483782" r:id="rId8"/>
    <p:sldLayoutId id="2147483783" r:id="rId9"/>
    <p:sldLayoutId id="2147483784" r:id="rId10"/>
    <p:sldLayoutId id="2147483785" r:id="rId11"/>
    <p:sldLayoutId id="2147483786" r:id="rId12"/>
  </p:sldLayoutIdLs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5/11/2024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719" r:id="rId14"/>
  </p:sldLayoutIdLst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FEF64B45-E398-4E1E-B54B-C3295C7885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2C21241-F35E-455A-A21E-6537FC45C8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19DAE28-48B1-40EC-B483-253BF6986A4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10A4C8-2D2F-4A66-BD0E-00ADB63B60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101C6E3-9CE3-48AE-9D8F-61BA46A252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1EDA1A2-6665-4A3D-BAF5-97F101D553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8557DF-8456-4DDA-B92A-4AC235C2ED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F0502020204030204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253635" y="-811260"/>
            <a:ext cx="2556694" cy="285041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650633" y="6783225"/>
            <a:ext cx="1960710" cy="2212719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539171" y="7974020"/>
            <a:ext cx="7283515" cy="106413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34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5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5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sz="2105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hlinkClick r:id="rId1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105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kumimoji="0" lang="en-US" sz="2105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+mn-cs"/>
              </a:rPr>
              <a:t>0382348780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+mn-cs"/>
              </a:rPr>
              <a:t> - </a:t>
            </a:r>
            <a:r>
              <a:rPr kumimoji="0" lang="en-US" sz="2105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+mn-cs"/>
              </a:rPr>
              <a:t>0984848929</a:t>
            </a:r>
            <a:endParaRPr kumimoji="0" lang="en-US" sz="2105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455940" y="9080370"/>
            <a:ext cx="2350096" cy="387363"/>
          </a:xfrm>
          <a:prstGeom prst="rect">
            <a:avLst/>
          </a:prstGeom>
        </p:spPr>
        <p:txBody>
          <a:bodyPr vert="horz" lIns="106934" tIns="53467" rIns="106934" bIns="53467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43" b="0" i="0" u="none" strike="noStrike" kern="1200" cap="none" spc="0" normalizeH="0" baseline="0" noProof="0" dirty="0" err="1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3743" b="0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2920124" y="1955745"/>
            <a:ext cx="3889672" cy="632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8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kumimoji="0" lang="en-US" sz="3508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cs typeface="#9Slide05 Bodega Script" pitchFamily="2" charset="0"/>
              </a:rPr>
              <a:t> Non</a:t>
            </a:r>
            <a:endParaRPr kumimoji="0" lang="id-ID" sz="3508" b="0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BE93520-6E9F-4C6B-1BDC-F5F4B404C88B}"/>
              </a:ext>
            </a:extLst>
          </p:cNvPr>
          <p:cNvSpPr txBox="1"/>
          <p:nvPr userDrawn="1"/>
        </p:nvSpPr>
        <p:spPr>
          <a:xfrm>
            <a:off x="1630988" y="7353444"/>
            <a:ext cx="10284198" cy="5783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Sản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phẩm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của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Măng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Non –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Tài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liệu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Tiểu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học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.</a:t>
            </a:r>
          </a:p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Nghiêm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cấm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buôn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bán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,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sao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chép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và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chỉnh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sửa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để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thu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lợi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nhuận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.</a:t>
            </a:r>
          </a:p>
        </p:txBody>
      </p:sp>
      <p:sp>
        <p:nvSpPr>
          <p:cNvPr id="13" name="TextBox 12"/>
          <p:cNvSpPr txBox="1"/>
          <p:nvPr userDrawn="1"/>
        </p:nvSpPr>
        <p:spPr>
          <a:xfrm>
            <a:off x="9306272" y="7099776"/>
            <a:ext cx="2885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quarelle" panose="02040603050506020204" pitchFamily="18" charset="0"/>
                <a:cs typeface="+mn-cs"/>
              </a:rPr>
              <a:t>By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quarelle" panose="02040603050506020204" pitchFamily="18" charset="0"/>
                <a:cs typeface="+mn-cs"/>
              </a:rPr>
              <a:t>Phước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quarelle" panose="0204060305050602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quarelle" panose="02040603050506020204" pitchFamily="18" charset="0"/>
                <a:cs typeface="+mn-cs"/>
              </a:rPr>
              <a:t>Trang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quarelle" panose="0204060305050602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47606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  <p:sldLayoutId id="2147483718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1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7"/>
          <a:stretch>
            <a:fillRect l="-2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253635" y="-811260"/>
            <a:ext cx="2556694" cy="285041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650633" y="6783225"/>
            <a:ext cx="1960710" cy="221271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539171" y="7974020"/>
            <a:ext cx="7283515" cy="106413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34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sz="2105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105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kumimoji="0" lang="en-US" sz="2105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+mn-cs"/>
              </a:rPr>
              <a:t>0382348780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+mn-cs"/>
              </a:rPr>
              <a:t> - </a:t>
            </a:r>
            <a:r>
              <a:rPr kumimoji="0" lang="en-US" sz="2105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+mn-cs"/>
              </a:rPr>
              <a:t>0984848929</a:t>
            </a:r>
            <a:endParaRPr kumimoji="0" lang="en-US" sz="2105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455940" y="9080370"/>
            <a:ext cx="2350096" cy="387363"/>
          </a:xfrm>
          <a:prstGeom prst="rect">
            <a:avLst/>
          </a:prstGeom>
        </p:spPr>
        <p:txBody>
          <a:bodyPr vert="horz" lIns="106934" tIns="53467" rIns="106934" bIns="53467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43" b="0" i="0" u="none" strike="noStrike" kern="1200" cap="none" spc="0" normalizeH="0" baseline="0" noProof="0" dirty="0" err="1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字魂100号-方方先锋体"/>
                <a:cs typeface="+mj-cs"/>
              </a:rPr>
              <a:t>Măng</a:t>
            </a:r>
            <a:r>
              <a:rPr kumimoji="0" lang="en-US" sz="3743" b="0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字魂100号-方方先锋体"/>
                <a:cs typeface="+mj-cs"/>
              </a:rPr>
              <a:t> Non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2920124" y="1955745"/>
            <a:ext cx="3889672" cy="632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8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kumimoji="0" lang="en-US" sz="3508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cs typeface="#9Slide05 Bodega Script" pitchFamily="2" charset="0"/>
              </a:rPr>
              <a:t> Non</a:t>
            </a:r>
            <a:endParaRPr kumimoji="0" lang="id-ID" sz="3508" b="0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BE93520-6E9F-4C6B-1BDC-F5F4B404C88B}"/>
              </a:ext>
            </a:extLst>
          </p:cNvPr>
          <p:cNvSpPr txBox="1"/>
          <p:nvPr userDrawn="1"/>
        </p:nvSpPr>
        <p:spPr>
          <a:xfrm>
            <a:off x="1630988" y="7353444"/>
            <a:ext cx="10284198" cy="5783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Sản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phẩm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của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Măng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Non –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Tài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liệu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Tiểu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học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.</a:t>
            </a:r>
          </a:p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Nghiêm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cấm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buôn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bán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,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sao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chép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và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chỉnh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sửa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để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thu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lợi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nhuận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.</a:t>
            </a:r>
          </a:p>
        </p:txBody>
      </p:sp>
      <p:sp>
        <p:nvSpPr>
          <p:cNvPr id="8" name="TextBox 7"/>
          <p:cNvSpPr txBox="1"/>
          <p:nvPr userDrawn="1"/>
        </p:nvSpPr>
        <p:spPr>
          <a:xfrm>
            <a:off x="9306272" y="7168084"/>
            <a:ext cx="2885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quarelle" panose="02040603050506020204" pitchFamily="18" charset="0"/>
                <a:cs typeface="+mn-cs"/>
              </a:rPr>
              <a:t>By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quarelle" panose="02040603050506020204" pitchFamily="18" charset="0"/>
                <a:cs typeface="+mn-cs"/>
              </a:rPr>
              <a:t>Phước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quarelle" panose="0204060305050602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quarelle" panose="02040603050506020204" pitchFamily="18" charset="0"/>
                <a:cs typeface="+mn-cs"/>
              </a:rPr>
              <a:t>Trang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quarelle" panose="0204060305050602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87129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6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9769D7-B62F-4942-B76E-9D4C307BF28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B29760-83DA-481A-AC40-07E552ECC5D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253635" y="-811260"/>
            <a:ext cx="2556694" cy="285041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650633" y="6783225"/>
            <a:ext cx="1960710" cy="2212719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539171" y="7974020"/>
            <a:ext cx="7283515" cy="106413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34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10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10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105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105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105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2105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2105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455940" y="9080370"/>
            <a:ext cx="2350096" cy="387363"/>
          </a:xfrm>
          <a:prstGeom prst="rect">
            <a:avLst/>
          </a:prstGeom>
        </p:spPr>
        <p:txBody>
          <a:bodyPr vert="horz" lIns="106934" tIns="53467" rIns="106934" bIns="53467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43" b="0" i="0" u="none" strike="noStrike" kern="1200" cap="none" spc="0" normalizeH="0" baseline="0" noProof="0" dirty="0" err="1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3743" b="0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2920124" y="1955745"/>
            <a:ext cx="3889672" cy="632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8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508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508" b="0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BE93520-6E9F-4C6B-1BDC-F5F4B404C88B}"/>
              </a:ext>
            </a:extLst>
          </p:cNvPr>
          <p:cNvSpPr txBox="1"/>
          <p:nvPr userDrawn="1"/>
        </p:nvSpPr>
        <p:spPr>
          <a:xfrm>
            <a:off x="1630988" y="7379924"/>
            <a:ext cx="10284198" cy="5783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Sản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phẩm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của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Măng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Non –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Tài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liệu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Tiểu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học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.</a:t>
            </a:r>
          </a:p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Nghiêm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cấm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buôn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bán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,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sao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chép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và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chỉnh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sửa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để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thu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lợi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nhuận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.</a:t>
            </a:r>
          </a:p>
        </p:txBody>
      </p:sp>
      <p:sp>
        <p:nvSpPr>
          <p:cNvPr id="13" name="TextBox 12"/>
          <p:cNvSpPr txBox="1"/>
          <p:nvPr userDrawn="1"/>
        </p:nvSpPr>
        <p:spPr>
          <a:xfrm>
            <a:off x="9306272" y="7118314"/>
            <a:ext cx="2885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quarelle" panose="02040603050506020204" pitchFamily="18" charset="0"/>
                <a:ea typeface="+mn-ea"/>
                <a:cs typeface="+mn-cs"/>
              </a:rPr>
              <a:t>By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quarelle" panose="02040603050506020204" pitchFamily="18" charset="0"/>
                <a:ea typeface="+mn-ea"/>
                <a:cs typeface="+mn-cs"/>
              </a:rPr>
              <a:t>Phước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quarelle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quarelle" panose="02040603050506020204" pitchFamily="18" charset="0"/>
                <a:ea typeface="+mn-ea"/>
                <a:cs typeface="+mn-cs"/>
              </a:rPr>
              <a:t>Trang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quarelle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07609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1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7"/>
          <a:stretch>
            <a:fillRect l="-2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253635" y="-811260"/>
            <a:ext cx="2556694" cy="285041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650633" y="6783225"/>
            <a:ext cx="1960710" cy="221271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539171" y="7974020"/>
            <a:ext cx="7283515" cy="106413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34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sz="2105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105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kumimoji="0" lang="en-US" sz="2105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+mn-cs"/>
              </a:rPr>
              <a:t>0382348780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+mn-cs"/>
              </a:rPr>
              <a:t> - </a:t>
            </a:r>
            <a:r>
              <a:rPr kumimoji="0" lang="en-US" sz="2105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+mn-cs"/>
              </a:rPr>
              <a:t>0984848929</a:t>
            </a:r>
            <a:endParaRPr kumimoji="0" lang="en-US" sz="2105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455940" y="9080370"/>
            <a:ext cx="2350096" cy="387363"/>
          </a:xfrm>
          <a:prstGeom prst="rect">
            <a:avLst/>
          </a:prstGeom>
        </p:spPr>
        <p:txBody>
          <a:bodyPr vert="horz" lIns="106934" tIns="53467" rIns="106934" bIns="53467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43" b="0" i="0" u="none" strike="noStrike" kern="1200" cap="none" spc="0" normalizeH="0" baseline="0" noProof="0" dirty="0" err="1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3743" b="0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2920124" y="1955745"/>
            <a:ext cx="3889672" cy="632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8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kumimoji="0" lang="en-US" sz="3508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cs typeface="#9Slide05 Bodega Script" pitchFamily="2" charset="0"/>
              </a:rPr>
              <a:t> Non</a:t>
            </a:r>
            <a:endParaRPr kumimoji="0" lang="id-ID" sz="3508" b="0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BE93520-6E9F-4C6B-1BDC-F5F4B404C88B}"/>
              </a:ext>
            </a:extLst>
          </p:cNvPr>
          <p:cNvSpPr txBox="1"/>
          <p:nvPr userDrawn="1"/>
        </p:nvSpPr>
        <p:spPr>
          <a:xfrm>
            <a:off x="1630988" y="7353444"/>
            <a:ext cx="10284198" cy="5783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Sản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phẩm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của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Măng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Non –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Tài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liệu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Tiểu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học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.</a:t>
            </a:r>
          </a:p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Nghiêm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cấm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buôn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bán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,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sao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chép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và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chỉnh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sửa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để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thu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lợi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nhuận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.</a:t>
            </a:r>
          </a:p>
        </p:txBody>
      </p:sp>
      <p:sp>
        <p:nvSpPr>
          <p:cNvPr id="8" name="TextBox 7"/>
          <p:cNvSpPr txBox="1"/>
          <p:nvPr userDrawn="1"/>
        </p:nvSpPr>
        <p:spPr>
          <a:xfrm>
            <a:off x="9306272" y="7168084"/>
            <a:ext cx="2885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quarelle" panose="02040603050506020204" pitchFamily="18" charset="0"/>
                <a:cs typeface="+mn-cs"/>
              </a:rPr>
              <a:t>By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quarelle" panose="02040603050506020204" pitchFamily="18" charset="0"/>
                <a:cs typeface="+mn-cs"/>
              </a:rPr>
              <a:t>Phước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quarelle" panose="0204060305050602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quarelle" panose="02040603050506020204" pitchFamily="18" charset="0"/>
                <a:cs typeface="+mn-cs"/>
              </a:rPr>
              <a:t>Trang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quarelle" panose="0204060305050602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48541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6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7"/>
          <a:stretch>
            <a:fillRect l="-2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253635" y="-811260"/>
            <a:ext cx="2556694" cy="285041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650633" y="6783225"/>
            <a:ext cx="1960710" cy="221271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539171" y="7974020"/>
            <a:ext cx="7283515" cy="106413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34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sz="2105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105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kumimoji="0" lang="en-US" sz="2105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+mn-cs"/>
              </a:rPr>
              <a:t>0382348780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+mn-cs"/>
              </a:rPr>
              <a:t> - </a:t>
            </a:r>
            <a:r>
              <a:rPr kumimoji="0" lang="en-US" sz="2105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+mn-cs"/>
              </a:rPr>
              <a:t>0984848929</a:t>
            </a:r>
            <a:endParaRPr kumimoji="0" lang="en-US" sz="2105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455940" y="9080370"/>
            <a:ext cx="2350096" cy="387363"/>
          </a:xfrm>
          <a:prstGeom prst="rect">
            <a:avLst/>
          </a:prstGeom>
        </p:spPr>
        <p:txBody>
          <a:bodyPr vert="horz" lIns="106934" tIns="53467" rIns="106934" bIns="53467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43" b="0" i="0" u="none" strike="noStrike" kern="1200" cap="none" spc="0" normalizeH="0" baseline="0" noProof="0" dirty="0" err="1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字魂100号-方方先锋体"/>
                <a:cs typeface="+mj-cs"/>
              </a:rPr>
              <a:t>Măng</a:t>
            </a:r>
            <a:r>
              <a:rPr kumimoji="0" lang="en-US" sz="3743" b="0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字魂100号-方方先锋体"/>
                <a:cs typeface="+mj-cs"/>
              </a:rPr>
              <a:t> Non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2920124" y="1955745"/>
            <a:ext cx="3889672" cy="632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8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kumimoji="0" lang="en-US" sz="3508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cs typeface="#9Slide05 Bodega Script" pitchFamily="2" charset="0"/>
              </a:rPr>
              <a:t> Non</a:t>
            </a:r>
            <a:endParaRPr kumimoji="0" lang="id-ID" sz="3508" b="0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BE93520-6E9F-4C6B-1BDC-F5F4B404C88B}"/>
              </a:ext>
            </a:extLst>
          </p:cNvPr>
          <p:cNvSpPr txBox="1"/>
          <p:nvPr userDrawn="1"/>
        </p:nvSpPr>
        <p:spPr>
          <a:xfrm>
            <a:off x="1630988" y="7353444"/>
            <a:ext cx="10284198" cy="5783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Sản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phẩm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của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Măng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Non –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Tài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liệu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Tiểu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học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.</a:t>
            </a:r>
          </a:p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Nghiêm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cấm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buôn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bán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,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sao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chép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và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chỉnh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sửa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để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thu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lợi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nhuận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.</a:t>
            </a:r>
          </a:p>
        </p:txBody>
      </p:sp>
      <p:sp>
        <p:nvSpPr>
          <p:cNvPr id="8" name="TextBox 7"/>
          <p:cNvSpPr txBox="1"/>
          <p:nvPr userDrawn="1"/>
        </p:nvSpPr>
        <p:spPr>
          <a:xfrm>
            <a:off x="9306272" y="7168084"/>
            <a:ext cx="2885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quarelle" panose="02040603050506020204" pitchFamily="18" charset="0"/>
                <a:cs typeface="+mn-cs"/>
              </a:rPr>
              <a:t>By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quarelle" panose="02040603050506020204" pitchFamily="18" charset="0"/>
                <a:cs typeface="+mn-cs"/>
              </a:rPr>
              <a:t>Phước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quarelle" panose="0204060305050602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quarelle" panose="02040603050506020204" pitchFamily="18" charset="0"/>
                <a:cs typeface="+mn-cs"/>
              </a:rPr>
              <a:t>Trang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quarelle" panose="0204060305050602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96804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6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7"/>
          <a:stretch>
            <a:fillRect l="-2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253635" y="-811260"/>
            <a:ext cx="2556694" cy="285041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650633" y="6783225"/>
            <a:ext cx="1960710" cy="221271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539171" y="7974020"/>
            <a:ext cx="7283515" cy="106413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34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sz="2105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105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kumimoji="0" lang="en-US" sz="2105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+mn-cs"/>
              </a:rPr>
              <a:t>0382348780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+mn-cs"/>
              </a:rPr>
              <a:t> - </a:t>
            </a:r>
            <a:r>
              <a:rPr kumimoji="0" lang="en-US" sz="2105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+mn-cs"/>
              </a:rPr>
              <a:t>0984848929</a:t>
            </a:r>
            <a:endParaRPr kumimoji="0" lang="en-US" sz="2105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455940" y="9080370"/>
            <a:ext cx="2350096" cy="387363"/>
          </a:xfrm>
          <a:prstGeom prst="rect">
            <a:avLst/>
          </a:prstGeom>
        </p:spPr>
        <p:txBody>
          <a:bodyPr vert="horz" lIns="106934" tIns="53467" rIns="106934" bIns="53467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43" b="0" i="0" u="none" strike="noStrike" kern="1200" cap="none" spc="0" normalizeH="0" baseline="0" noProof="0" dirty="0" err="1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3743" b="0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2920124" y="1955745"/>
            <a:ext cx="3889672" cy="632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8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kumimoji="0" lang="en-US" sz="3508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cs typeface="#9Slide05 Bodega Script" pitchFamily="2" charset="0"/>
              </a:rPr>
              <a:t> Non</a:t>
            </a:r>
            <a:endParaRPr kumimoji="0" lang="id-ID" sz="3508" b="0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BE93520-6E9F-4C6B-1BDC-F5F4B404C88B}"/>
              </a:ext>
            </a:extLst>
          </p:cNvPr>
          <p:cNvSpPr txBox="1"/>
          <p:nvPr userDrawn="1"/>
        </p:nvSpPr>
        <p:spPr>
          <a:xfrm>
            <a:off x="1630988" y="7353444"/>
            <a:ext cx="10284198" cy="5783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Sản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phẩm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của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Măng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Non –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Tài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liệu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Tiểu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học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.</a:t>
            </a:r>
          </a:p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Nghiêm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cấm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buôn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bán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,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sao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chép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và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chỉnh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sửa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để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thu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lợi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nhuận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.</a:t>
            </a:r>
          </a:p>
        </p:txBody>
      </p:sp>
      <p:sp>
        <p:nvSpPr>
          <p:cNvPr id="8" name="TextBox 7"/>
          <p:cNvSpPr txBox="1"/>
          <p:nvPr userDrawn="1"/>
        </p:nvSpPr>
        <p:spPr>
          <a:xfrm>
            <a:off x="9306272" y="7168084"/>
            <a:ext cx="2885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quarelle" panose="02040603050506020204" pitchFamily="18" charset="0"/>
                <a:cs typeface="+mn-cs"/>
              </a:rPr>
              <a:t>By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quarelle" panose="02040603050506020204" pitchFamily="18" charset="0"/>
                <a:cs typeface="+mn-cs"/>
              </a:rPr>
              <a:t>Phước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quarelle" panose="0204060305050602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quarelle" panose="02040603050506020204" pitchFamily="18" charset="0"/>
                <a:cs typeface="+mn-cs"/>
              </a:rPr>
              <a:t>Trang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quarelle" panose="0204060305050602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7079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6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7"/>
          <a:stretch>
            <a:fillRect l="-2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253635" y="-811260"/>
            <a:ext cx="2556694" cy="285041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650633" y="6783225"/>
            <a:ext cx="1960710" cy="221271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539171" y="7974020"/>
            <a:ext cx="7283515" cy="106413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34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sz="2105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105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kumimoji="0" lang="en-US" sz="2105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+mn-cs"/>
              </a:rPr>
              <a:t>0382348780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+mn-cs"/>
              </a:rPr>
              <a:t> - </a:t>
            </a:r>
            <a:r>
              <a:rPr kumimoji="0" lang="en-US" sz="2105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+mn-cs"/>
              </a:rPr>
              <a:t>0984848929</a:t>
            </a:r>
            <a:endParaRPr kumimoji="0" lang="en-US" sz="2105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455940" y="9080370"/>
            <a:ext cx="2350096" cy="387363"/>
          </a:xfrm>
          <a:prstGeom prst="rect">
            <a:avLst/>
          </a:prstGeom>
        </p:spPr>
        <p:txBody>
          <a:bodyPr vert="horz" lIns="106934" tIns="53467" rIns="106934" bIns="53467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43" b="0" i="0" u="none" strike="noStrike" kern="1200" cap="none" spc="0" normalizeH="0" baseline="0" noProof="0" dirty="0" err="1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字魂100号-方方先锋体"/>
                <a:cs typeface="+mj-cs"/>
              </a:rPr>
              <a:t>Măng</a:t>
            </a:r>
            <a:r>
              <a:rPr kumimoji="0" lang="en-US" sz="3743" b="0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字魂100号-方方先锋体"/>
                <a:cs typeface="+mj-cs"/>
              </a:rPr>
              <a:t> Non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2920124" y="1955745"/>
            <a:ext cx="3889672" cy="632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8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kumimoji="0" lang="en-US" sz="3508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cs typeface="#9Slide05 Bodega Script" pitchFamily="2" charset="0"/>
              </a:rPr>
              <a:t> Non</a:t>
            </a:r>
            <a:endParaRPr kumimoji="0" lang="id-ID" sz="3508" b="0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BE93520-6E9F-4C6B-1BDC-F5F4B404C88B}"/>
              </a:ext>
            </a:extLst>
          </p:cNvPr>
          <p:cNvSpPr txBox="1"/>
          <p:nvPr userDrawn="1"/>
        </p:nvSpPr>
        <p:spPr>
          <a:xfrm>
            <a:off x="1630988" y="7353444"/>
            <a:ext cx="10284198" cy="5783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Sản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phẩm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của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Măng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Non –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Tài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liệu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Tiểu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học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.</a:t>
            </a:r>
          </a:p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Nghiêm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cấm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buôn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bán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,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sao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chép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và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chỉnh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sửa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để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thu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lợi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nhuận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.</a:t>
            </a:r>
          </a:p>
        </p:txBody>
      </p:sp>
      <p:sp>
        <p:nvSpPr>
          <p:cNvPr id="8" name="TextBox 7"/>
          <p:cNvSpPr txBox="1"/>
          <p:nvPr userDrawn="1"/>
        </p:nvSpPr>
        <p:spPr>
          <a:xfrm>
            <a:off x="9306272" y="7168084"/>
            <a:ext cx="2885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quarelle" panose="02040603050506020204" pitchFamily="18" charset="0"/>
                <a:cs typeface="+mn-cs"/>
              </a:rPr>
              <a:t>By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quarelle" panose="02040603050506020204" pitchFamily="18" charset="0"/>
                <a:cs typeface="+mn-cs"/>
              </a:rPr>
              <a:t>Phước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quarelle" panose="0204060305050602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quarelle" panose="02040603050506020204" pitchFamily="18" charset="0"/>
                <a:cs typeface="+mn-cs"/>
              </a:rPr>
              <a:t>Trang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quarelle" panose="0204060305050602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5688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6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44.xml"/><Relationship Id="rId7" Type="http://schemas.openxmlformats.org/officeDocument/2006/relationships/image" Target="../media/image10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microsoft.com/office/2007/relationships/hdphoto" Target="../media/hdphoto6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2.xml"/><Relationship Id="rId5" Type="http://schemas.openxmlformats.org/officeDocument/2006/relationships/image" Target="../media/image36.png"/><Relationship Id="rId4" Type="http://schemas.openxmlformats.org/officeDocument/2006/relationships/image" Target="../media/image3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38.png"/><Relationship Id="rId4" Type="http://schemas.microsoft.com/office/2007/relationships/hdphoto" Target="../media/hdphoto7.wdp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7.xml"/><Relationship Id="rId4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microsoft.com/office/2007/relationships/hdphoto" Target="../media/hdphoto9.wdp"/><Relationship Id="rId7" Type="http://schemas.openxmlformats.org/officeDocument/2006/relationships/image" Target="../media/image33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43.png"/><Relationship Id="rId5" Type="http://schemas.microsoft.com/office/2007/relationships/hdphoto" Target="../media/hdphoto10.wdp"/><Relationship Id="rId4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5.xml"/><Relationship Id="rId4" Type="http://schemas.microsoft.com/office/2007/relationships/hdphoto" Target="../media/hdphoto11.wdp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34.png"/><Relationship Id="rId5" Type="http://schemas.microsoft.com/office/2007/relationships/hdphoto" Target="../media/hdphoto12.wdp"/><Relationship Id="rId4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microsoft.com/office/2007/relationships/hdphoto" Target="../media/hdphoto9.wdp"/><Relationship Id="rId7" Type="http://schemas.microsoft.com/office/2007/relationships/hdphoto" Target="../media/hdphoto14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47.png"/><Relationship Id="rId5" Type="http://schemas.microsoft.com/office/2007/relationships/hdphoto" Target="../media/hdphoto13.wdp"/><Relationship Id="rId4" Type="http://schemas.openxmlformats.org/officeDocument/2006/relationships/image" Target="../media/image46.png"/><Relationship Id="rId9" Type="http://schemas.microsoft.com/office/2007/relationships/hdphoto" Target="../media/hdphoto6.wdp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7" Type="http://schemas.microsoft.com/office/2007/relationships/hdphoto" Target="../media/hdphoto6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33.png"/><Relationship Id="rId5" Type="http://schemas.microsoft.com/office/2007/relationships/hdphoto" Target="../media/hdphoto14.wdp"/><Relationship Id="rId4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34.png"/><Relationship Id="rId4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5.xml"/><Relationship Id="rId4" Type="http://schemas.microsoft.com/office/2007/relationships/hdphoto" Target="../media/hdphoto2.wdp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49.png"/><Relationship Id="rId5" Type="http://schemas.microsoft.com/office/2007/relationships/hdphoto" Target="../media/hdphoto6.wdp"/><Relationship Id="rId4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2.xml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slideLayout" Target="../slideLayouts/slideLayout26.xml"/><Relationship Id="rId7" Type="http://schemas.openxmlformats.org/officeDocument/2006/relationships/image" Target="../media/image37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9.png"/><Relationship Id="rId5" Type="http://schemas.openxmlformats.org/officeDocument/2006/relationships/image" Target="../media/image52.png"/><Relationship Id="rId10" Type="http://schemas.microsoft.com/office/2007/relationships/hdphoto" Target="../media/hdphoto15.wdp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5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7.xml"/><Relationship Id="rId6" Type="http://schemas.microsoft.com/office/2007/relationships/hdphoto" Target="../media/hdphoto16.wdp"/><Relationship Id="rId5" Type="http://schemas.openxmlformats.org/officeDocument/2006/relationships/image" Target="../media/image54.png"/><Relationship Id="rId4" Type="http://schemas.microsoft.com/office/2007/relationships/hdphoto" Target="../media/hdphoto8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15.png"/><Relationship Id="rId4" Type="http://schemas.microsoft.com/office/2007/relationships/hdphoto" Target="../media/hdphoto3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1.png"/><Relationship Id="rId7" Type="http://schemas.openxmlformats.org/officeDocument/2006/relationships/image" Target="../media/image24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11.png"/><Relationship Id="rId9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2.xml"/><Relationship Id="rId4" Type="http://schemas.microsoft.com/office/2007/relationships/hdphoto" Target="../media/hdphoto5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: Shape 14">
            <a:extLst>
              <a:ext uri="{FF2B5EF4-FFF2-40B4-BE49-F238E27FC236}">
                <a16:creationId xmlns:a16="http://schemas.microsoft.com/office/drawing/2014/main" id="{935C837E-3055-8E50-4C0C-71381A4835EE}"/>
              </a:ext>
            </a:extLst>
          </p:cNvPr>
          <p:cNvSpPr/>
          <p:nvPr/>
        </p:nvSpPr>
        <p:spPr>
          <a:xfrm>
            <a:off x="192024" y="3202342"/>
            <a:ext cx="11777472" cy="5496039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705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48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5" name="Freeform: Shape 1">
            <a:extLst>
              <a:ext uri="{FF2B5EF4-FFF2-40B4-BE49-F238E27FC236}">
                <a16:creationId xmlns:a16="http://schemas.microsoft.com/office/drawing/2014/main" id="{7FA83EA8-EFE2-6A5A-76DB-8CC29E9F8F6C}"/>
              </a:ext>
            </a:extLst>
          </p:cNvPr>
          <p:cNvSpPr/>
          <p:nvPr/>
        </p:nvSpPr>
        <p:spPr>
          <a:xfrm>
            <a:off x="613885" y="2217167"/>
            <a:ext cx="10775879" cy="4536058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705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487" b="0" i="0" u="none" strike="noStrike" kern="0" cap="none" spc="0" normalizeH="0" baseline="0" noProof="0" dirty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#9Slide07 SVNErika Ormig" panose="020B0609050302020204" pitchFamily="49" charset="0"/>
              <a:ea typeface="+mn-ea"/>
              <a:cs typeface="+mn-cs"/>
              <a:sym typeface="Arial"/>
            </a:endParaRPr>
          </a:p>
        </p:txBody>
      </p:sp>
      <p:pic>
        <p:nvPicPr>
          <p:cNvPr id="9" name="图片 6">
            <a:extLst>
              <a:ext uri="{FF2B5EF4-FFF2-40B4-BE49-F238E27FC236}">
                <a16:creationId xmlns:a16="http://schemas.microsoft.com/office/drawing/2014/main" id="{48078208-366D-4279-86A4-0D3AA3F4AD0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83091" b="61043"/>
          <a:stretch/>
        </p:blipFill>
        <p:spPr>
          <a:xfrm>
            <a:off x="-140971" y="5358"/>
            <a:ext cx="3067051" cy="2576322"/>
          </a:xfrm>
          <a:prstGeom prst="rect">
            <a:avLst/>
          </a:prstGeom>
        </p:spPr>
      </p:pic>
      <p:pic>
        <p:nvPicPr>
          <p:cNvPr id="10" name="Nhac-nen-vui-ve-song-dong-de-thuong-www_tiengdong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69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37925" y="7192645"/>
            <a:ext cx="487363" cy="48736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4035" y="2886040"/>
            <a:ext cx="11363929" cy="266418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404382" y="5824025"/>
            <a:ext cx="52613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UVN Mua Thu" panose="03020702040507090A04" pitchFamily="66" charset="0"/>
              </a:rPr>
              <a:t>Giáo viên: Bùi Thị Thanh Quỳnh</a:t>
            </a:r>
          </a:p>
        </p:txBody>
      </p:sp>
    </p:spTree>
    <p:extLst>
      <p:ext uri="{BB962C8B-B14F-4D97-AF65-F5344CB8AC3E}">
        <p14:creationId xmlns:p14="http://schemas.microsoft.com/office/powerpoint/2010/main" val="870646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0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50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097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2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10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2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10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4" grpId="0" animBg="1"/>
      <p:bldP spid="4" grpId="1" animBg="1"/>
      <p:bldP spid="5" grpId="0" animBg="1"/>
      <p:bldP spid="5" grpId="1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437198" y="426085"/>
            <a:ext cx="11317605" cy="60166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阿里巴巴普惠体 B" panose="00020600040101010101" pitchFamily="18" charset="-122"/>
              <a:ea typeface="阿里巴巴普惠体 B" panose="00020600040101010101" pitchFamily="18" charset="-122"/>
              <a:cs typeface="阿里巴巴普惠体 B" panose="00020600040101010101" pitchFamily="18" charset="-122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382645" cy="585798"/>
          </a:xfrm>
          <a:prstGeom prst="rect">
            <a:avLst/>
          </a:prstGeom>
        </p:spPr>
      </p:pic>
      <p:pic>
        <p:nvPicPr>
          <p:cNvPr id="5" name="Content Placeholder 4"/>
          <p:cNvPicPr>
            <a:picLocks noChangeAspect="1"/>
          </p:cNvPicPr>
          <p:nvPr/>
        </p:nvPicPr>
        <p:blipFill rotWithShape="1">
          <a:blip r:embed="rId3"/>
          <a:srcRect b="3798"/>
          <a:stretch/>
        </p:blipFill>
        <p:spPr>
          <a:xfrm>
            <a:off x="2221230" y="426085"/>
            <a:ext cx="7749540" cy="249453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t="6123"/>
          <a:stretch/>
        </p:blipFill>
        <p:spPr>
          <a:xfrm>
            <a:off x="2914552" y="2920619"/>
            <a:ext cx="6888480" cy="218181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/>
          <a:srcRect t="3914"/>
          <a:stretch/>
        </p:blipFill>
        <p:spPr>
          <a:xfrm>
            <a:off x="2914552" y="5036233"/>
            <a:ext cx="6844347" cy="184663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273" b="94970" l="10000" r="9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3701567"/>
            <a:ext cx="2961220" cy="2961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8633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244936" y="464560"/>
            <a:ext cx="11317605" cy="60166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阿里巴巴普惠体 B" panose="00020600040101010101" pitchFamily="18" charset="-122"/>
              <a:ea typeface="阿里巴巴普惠体 B" panose="00020600040101010101" pitchFamily="18" charset="-122"/>
              <a:cs typeface="阿里巴巴普惠体 B" panose="00020600040101010101" pitchFamily="18" charset="-122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382645" cy="585798"/>
          </a:xfrm>
          <a:prstGeom prst="rect">
            <a:avLst/>
          </a:prstGeom>
        </p:spPr>
      </p:pic>
      <p:pic>
        <p:nvPicPr>
          <p:cNvPr id="8" name="图片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4182" y="4127125"/>
            <a:ext cx="2266315" cy="2266315"/>
          </a:xfrm>
          <a:prstGeom prst="rect">
            <a:avLst/>
          </a:prstGeom>
        </p:spPr>
      </p:pic>
      <p:pic>
        <p:nvPicPr>
          <p:cNvPr id="1028" name="Picture 4" descr="Cân treo mini Nhơn Hòa 5kg - Đại lý cân Nhơn Hò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7986" y="750961"/>
            <a:ext cx="3111563" cy="3889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3582149" y="4606127"/>
            <a:ext cx="2321590" cy="759882"/>
            <a:chOff x="3443074" y="505875"/>
            <a:chExt cx="8150021" cy="715089"/>
          </a:xfrm>
        </p:grpSpPr>
        <p:sp>
          <p:nvSpPr>
            <p:cNvPr id="12" name="文本框 26">
              <a:extLst>
                <a:ext uri="{FF2B5EF4-FFF2-40B4-BE49-F238E27FC236}">
                  <a16:creationId xmlns:a16="http://schemas.microsoft.com/office/drawing/2014/main" id="{2F9F1C5B-049C-42A7-9577-8E7C54FADA50}"/>
                </a:ext>
              </a:extLst>
            </p:cNvPr>
            <p:cNvSpPr txBox="1"/>
            <p:nvPr/>
          </p:nvSpPr>
          <p:spPr>
            <a:xfrm>
              <a:off x="3443074" y="505875"/>
              <a:ext cx="7963907" cy="715089"/>
            </a:xfrm>
            <a:prstGeom prst="roundRect">
              <a:avLst/>
            </a:prstGeom>
            <a:solidFill>
              <a:srgbClr val="8CD2FF"/>
            </a:solidFill>
            <a:ln w="19050">
              <a:solidFill>
                <a:srgbClr val="5380C4"/>
              </a:solidFill>
              <a:prstDash val="sysDash"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B5C9"/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4067791" y="571032"/>
              <a:ext cx="752530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3983"/>
                  </a:solidFill>
                  <a:effectLst/>
                  <a:uLnTx/>
                  <a:uFillTx/>
                  <a:latin typeface="Arial" panose="020F0502020204030204"/>
                  <a:ea typeface="Cambria" panose="02040503050406030204" pitchFamily="18" charset="0"/>
                </a:rPr>
                <a:t>Cân</a:t>
              </a:r>
              <a:r>
                <a:rPr kumimoji="0" lang="en-US" sz="3200" b="1" i="0" u="none" strike="noStrike" kern="0" cap="none" spc="0" normalizeH="0" noProof="0" dirty="0">
                  <a:ln>
                    <a:noFill/>
                  </a:ln>
                  <a:solidFill>
                    <a:srgbClr val="003983"/>
                  </a:solidFill>
                  <a:effectLst/>
                  <a:uLnTx/>
                  <a:uFillTx/>
                  <a:latin typeface="Arial" panose="020F0502020204030204"/>
                  <a:ea typeface="Cambria" panose="02040503050406030204" pitchFamily="18" charset="0"/>
                </a:rPr>
                <a:t> đòn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3983"/>
                </a:solidFill>
                <a:effectLst/>
                <a:uLnTx/>
                <a:uFillTx/>
                <a:latin typeface="Arial" panose="020F0502020204030204"/>
                <a:ea typeface="Cambria" panose="02040503050406030204" pitchFamily="18" charset="0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7530402" y="4640415"/>
            <a:ext cx="3219918" cy="1146457"/>
            <a:chOff x="3443074" y="505875"/>
            <a:chExt cx="8150021" cy="1078876"/>
          </a:xfrm>
        </p:grpSpPr>
        <p:sp>
          <p:nvSpPr>
            <p:cNvPr id="15" name="文本框 26">
              <a:extLst>
                <a:ext uri="{FF2B5EF4-FFF2-40B4-BE49-F238E27FC236}">
                  <a16:creationId xmlns:a16="http://schemas.microsoft.com/office/drawing/2014/main" id="{2F9F1C5B-049C-42A7-9577-8E7C54FADA50}"/>
                </a:ext>
              </a:extLst>
            </p:cNvPr>
            <p:cNvSpPr txBox="1"/>
            <p:nvPr/>
          </p:nvSpPr>
          <p:spPr>
            <a:xfrm>
              <a:off x="3443074" y="505875"/>
              <a:ext cx="7963907" cy="715089"/>
            </a:xfrm>
            <a:prstGeom prst="roundRect">
              <a:avLst/>
            </a:prstGeom>
            <a:solidFill>
              <a:srgbClr val="8CD2FF"/>
            </a:solidFill>
            <a:ln w="19050">
              <a:solidFill>
                <a:srgbClr val="5380C4"/>
              </a:solidFill>
              <a:prstDash val="sysDash"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B5C9"/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4067791" y="571032"/>
              <a:ext cx="7525304" cy="10137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3983"/>
                  </a:solidFill>
                  <a:effectLst/>
                  <a:uLnTx/>
                  <a:uFillTx/>
                  <a:latin typeface="Arial" panose="020F0502020204030204"/>
                  <a:ea typeface="Cambria" panose="02040503050406030204" pitchFamily="18" charset="0"/>
                </a:rPr>
                <a:t>Cân</a:t>
              </a:r>
              <a:r>
                <a:rPr kumimoji="0" lang="en-US" sz="3200" b="1" i="0" u="none" strike="noStrike" kern="0" cap="none" spc="0" normalizeH="0" noProof="0" dirty="0">
                  <a:ln>
                    <a:noFill/>
                  </a:ln>
                  <a:solidFill>
                    <a:srgbClr val="003983"/>
                  </a:solidFill>
                  <a:effectLst/>
                  <a:uLnTx/>
                  <a:uFillTx/>
                  <a:latin typeface="Arial" panose="020F0502020204030204"/>
                  <a:ea typeface="Cambria" panose="02040503050406030204" pitchFamily="18" charset="0"/>
                </a:rPr>
                <a:t> xách tay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3983"/>
                </a:solidFill>
                <a:effectLst/>
                <a:uLnTx/>
                <a:uFillTx/>
                <a:latin typeface="Arial" panose="020F0502020204030204"/>
                <a:ea typeface="Cambria" panose="02040503050406030204" pitchFamily="18" charset="0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140950F6-FA41-96B2-FD24-EE7FC0B483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83928" y="1011883"/>
            <a:ext cx="4495985" cy="3419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7434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81F86F-7760-549D-EA51-29B5063831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2891C4F-0A65-0BD1-C18B-AA62047CEA8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94" b="92853" l="9994" r="8994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90416" y="1776486"/>
            <a:ext cx="4213497" cy="4213497"/>
          </a:xfrm>
          <a:prstGeom prst="rect">
            <a:avLst/>
          </a:prstGeom>
        </p:spPr>
      </p:pic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78025348-70E9-3C29-0D4F-7E866BD044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02708" y="743612"/>
            <a:ext cx="9098280" cy="5246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388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1.48148E-6 L 0.22149 0.0143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068" y="7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396240" y="426085"/>
            <a:ext cx="11317605" cy="60166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阿里巴巴普惠体 B" panose="00020600040101010101" pitchFamily="18" charset="-122"/>
              <a:ea typeface="阿里巴巴普惠体 B" panose="00020600040101010101" pitchFamily="18" charset="-122"/>
              <a:cs typeface="阿里巴巴普惠体 B" panose="00020600040101010101" pitchFamily="18" charset="-122"/>
            </a:endParaRPr>
          </a:p>
        </p:txBody>
      </p:sp>
      <p:grpSp>
        <p:nvGrpSpPr>
          <p:cNvPr id="18" name="组合 5"/>
          <p:cNvGrpSpPr/>
          <p:nvPr/>
        </p:nvGrpSpPr>
        <p:grpSpPr>
          <a:xfrm>
            <a:off x="720407" y="559435"/>
            <a:ext cx="3444240" cy="767080"/>
            <a:chOff x="1218" y="1070"/>
            <a:chExt cx="5424" cy="1208"/>
          </a:xfrm>
        </p:grpSpPr>
        <p:sp>
          <p:nvSpPr>
            <p:cNvPr id="19" name="矩形: 圆角 24"/>
            <p:cNvSpPr/>
            <p:nvPr/>
          </p:nvSpPr>
          <p:spPr>
            <a:xfrm>
              <a:off x="2559" y="1176"/>
              <a:ext cx="4083" cy="827"/>
            </a:xfrm>
            <a:prstGeom prst="roundRect">
              <a:avLst>
                <a:gd name="adj" fmla="val 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3983"/>
                  </a:solidFill>
                  <a:effectLst/>
                  <a:uLnTx/>
                  <a:uFillTx/>
                  <a:latin typeface="#9Slide07 SVNAppleberry" panose="02040603050506020204" pitchFamily="18" charset="0"/>
                  <a:ea typeface="字魂100号-方方先锋体" panose="00000500000000000000" charset="-122"/>
                  <a:cs typeface="+mn-cs"/>
                </a:rPr>
                <a:t>Chặng</a:t>
              </a:r>
              <a:r>
                <a:rPr kumimoji="0" lang="en-US" altLang="zh-CN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003983"/>
                  </a:solidFill>
                  <a:effectLst/>
                  <a:uLnTx/>
                  <a:uFillTx/>
                  <a:latin typeface="#9Slide07 SVNAppleberry" panose="02040603050506020204" pitchFamily="18" charset="0"/>
                  <a:ea typeface="字魂100号-方方先锋体" panose="00000500000000000000" charset="-122"/>
                  <a:cs typeface="+mn-cs"/>
                </a:rPr>
                <a:t> 3</a:t>
              </a:r>
              <a:endPara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3983"/>
                </a:solidFill>
                <a:effectLst/>
                <a:uLnTx/>
                <a:uFillTx/>
                <a:latin typeface="#9Slide07 SVNAppleberry" panose="02040603050506020204" pitchFamily="18" charset="0"/>
                <a:ea typeface="字魂100号-方方先锋体" panose="00000500000000000000" charset="-122"/>
                <a:cs typeface="+mn-cs"/>
              </a:endParaRPr>
            </a:p>
          </p:txBody>
        </p:sp>
        <p:grpSp>
          <p:nvGrpSpPr>
            <p:cNvPr id="20" name="组合 4"/>
            <p:cNvGrpSpPr>
              <a:grpSpLocks noChangeAspect="1"/>
            </p:cNvGrpSpPr>
            <p:nvPr userDrawn="1"/>
          </p:nvGrpSpPr>
          <p:grpSpPr>
            <a:xfrm>
              <a:off x="1218" y="1070"/>
              <a:ext cx="1056" cy="1208"/>
              <a:chOff x="1218" y="1070"/>
              <a:chExt cx="1272" cy="1456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22" name="任意多边形: 形状 2"/>
              <p:cNvSpPr/>
              <p:nvPr/>
            </p:nvSpPr>
            <p:spPr>
              <a:xfrm>
                <a:off x="1470" y="1070"/>
                <a:ext cx="771" cy="1072"/>
              </a:xfrm>
              <a:custGeom>
                <a:avLst/>
                <a:gdLst>
                  <a:gd name="connsiteX0" fmla="*/ 489528 w 489528"/>
                  <a:gd name="connsiteY0" fmla="*/ 680472 h 680471"/>
                  <a:gd name="connsiteX1" fmla="*/ 0 w 489528"/>
                  <a:gd name="connsiteY1" fmla="*/ 680472 h 680471"/>
                  <a:gd name="connsiteX2" fmla="*/ 0 w 489528"/>
                  <a:gd name="connsiteY2" fmla="*/ 374400 h 680471"/>
                  <a:gd name="connsiteX3" fmla="*/ 197496 w 489528"/>
                  <a:gd name="connsiteY3" fmla="*/ 16848 h 680471"/>
                  <a:gd name="connsiteX4" fmla="*/ 290160 w 489528"/>
                  <a:gd name="connsiteY4" fmla="*/ 16848 h 680471"/>
                  <a:gd name="connsiteX5" fmla="*/ 488592 w 489528"/>
                  <a:gd name="connsiteY5" fmla="*/ 374400 h 680471"/>
                  <a:gd name="connsiteX6" fmla="*/ 488592 w 489528"/>
                  <a:gd name="connsiteY6" fmla="*/ 680472 h 680471"/>
                  <a:gd name="connsiteX7" fmla="*/ 74880 w 489528"/>
                  <a:gd name="connsiteY7" fmla="*/ 605592 h 680471"/>
                  <a:gd name="connsiteX8" fmla="*/ 414648 w 489528"/>
                  <a:gd name="connsiteY8" fmla="*/ 605592 h 680471"/>
                  <a:gd name="connsiteX9" fmla="*/ 414648 w 489528"/>
                  <a:gd name="connsiteY9" fmla="*/ 374400 h 680471"/>
                  <a:gd name="connsiteX10" fmla="*/ 244296 w 489528"/>
                  <a:gd name="connsiteY10" fmla="*/ 75816 h 680471"/>
                  <a:gd name="connsiteX11" fmla="*/ 73944 w 489528"/>
                  <a:gd name="connsiteY11" fmla="*/ 374400 h 680471"/>
                  <a:gd name="connsiteX12" fmla="*/ 73944 w 489528"/>
                  <a:gd name="connsiteY12" fmla="*/ 605592 h 6804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89528" h="680471">
                    <a:moveTo>
                      <a:pt x="489528" y="680472"/>
                    </a:moveTo>
                    <a:lnTo>
                      <a:pt x="0" y="680472"/>
                    </a:lnTo>
                    <a:lnTo>
                      <a:pt x="0" y="374400"/>
                    </a:lnTo>
                    <a:cubicBezTo>
                      <a:pt x="0" y="204048"/>
                      <a:pt x="138528" y="67392"/>
                      <a:pt x="197496" y="16848"/>
                    </a:cubicBezTo>
                    <a:cubicBezTo>
                      <a:pt x="224640" y="-5616"/>
                      <a:pt x="263016" y="-5616"/>
                      <a:pt x="290160" y="16848"/>
                    </a:cubicBezTo>
                    <a:cubicBezTo>
                      <a:pt x="350064" y="67392"/>
                      <a:pt x="488592" y="204048"/>
                      <a:pt x="488592" y="374400"/>
                    </a:cubicBezTo>
                    <a:lnTo>
                      <a:pt x="488592" y="680472"/>
                    </a:lnTo>
                    <a:close/>
                    <a:moveTo>
                      <a:pt x="74880" y="605592"/>
                    </a:moveTo>
                    <a:lnTo>
                      <a:pt x="414648" y="605592"/>
                    </a:lnTo>
                    <a:lnTo>
                      <a:pt x="414648" y="374400"/>
                    </a:lnTo>
                    <a:cubicBezTo>
                      <a:pt x="414648" y="236808"/>
                      <a:pt x="297648" y="120744"/>
                      <a:pt x="244296" y="75816"/>
                    </a:cubicBezTo>
                    <a:cubicBezTo>
                      <a:pt x="191880" y="120744"/>
                      <a:pt x="73944" y="236808"/>
                      <a:pt x="73944" y="374400"/>
                    </a:cubicBezTo>
                    <a:lnTo>
                      <a:pt x="73944" y="605592"/>
                    </a:lnTo>
                    <a:close/>
                  </a:path>
                </a:pathLst>
              </a:custGeom>
              <a:solidFill>
                <a:srgbClr val="7FBFFF"/>
              </a:solidFill>
              <a:ln w="9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7 SVNAppleberry" panose="02040603050506020204" pitchFamily="18" charset="0"/>
                  <a:ea typeface="思源黑体 CN Regular"/>
                  <a:cs typeface="+mn-cs"/>
                </a:endParaRPr>
              </a:p>
            </p:txBody>
          </p:sp>
          <p:sp>
            <p:nvSpPr>
              <p:cNvPr id="23" name="任意多边形: 形状 3"/>
              <p:cNvSpPr/>
              <p:nvPr/>
            </p:nvSpPr>
            <p:spPr>
              <a:xfrm>
                <a:off x="1218" y="1430"/>
                <a:ext cx="1272" cy="1097"/>
              </a:xfrm>
              <a:custGeom>
                <a:avLst/>
                <a:gdLst>
                  <a:gd name="connsiteX0" fmla="*/ 234936 w 807787"/>
                  <a:gd name="connsiteY0" fmla="*/ 452088 h 696387"/>
                  <a:gd name="connsiteX1" fmla="*/ 72072 w 807787"/>
                  <a:gd name="connsiteY1" fmla="*/ 452088 h 696387"/>
                  <a:gd name="connsiteX2" fmla="*/ 0 w 807787"/>
                  <a:gd name="connsiteY2" fmla="*/ 380016 h 696387"/>
                  <a:gd name="connsiteX3" fmla="*/ 0 w 807787"/>
                  <a:gd name="connsiteY3" fmla="*/ 309816 h 696387"/>
                  <a:gd name="connsiteX4" fmla="*/ 31824 w 807787"/>
                  <a:gd name="connsiteY4" fmla="*/ 249912 h 696387"/>
                  <a:gd name="connsiteX5" fmla="*/ 234000 w 807787"/>
                  <a:gd name="connsiteY5" fmla="*/ 116064 h 696387"/>
                  <a:gd name="connsiteX6" fmla="*/ 234000 w 807787"/>
                  <a:gd name="connsiteY6" fmla="*/ 452088 h 696387"/>
                  <a:gd name="connsiteX7" fmla="*/ 74880 w 807787"/>
                  <a:gd name="connsiteY7" fmla="*/ 377208 h 696387"/>
                  <a:gd name="connsiteX8" fmla="*/ 159120 w 807787"/>
                  <a:gd name="connsiteY8" fmla="*/ 377208 h 696387"/>
                  <a:gd name="connsiteX9" fmla="*/ 159120 w 807787"/>
                  <a:gd name="connsiteY9" fmla="*/ 255528 h 696387"/>
                  <a:gd name="connsiteX10" fmla="*/ 74880 w 807787"/>
                  <a:gd name="connsiteY10" fmla="*/ 311688 h 696387"/>
                  <a:gd name="connsiteX11" fmla="*/ 74880 w 807787"/>
                  <a:gd name="connsiteY11" fmla="*/ 377208 h 696387"/>
                  <a:gd name="connsiteX12" fmla="*/ 736632 w 807787"/>
                  <a:gd name="connsiteY12" fmla="*/ 452088 h 696387"/>
                  <a:gd name="connsiteX13" fmla="*/ 573768 w 807787"/>
                  <a:gd name="connsiteY13" fmla="*/ 452088 h 696387"/>
                  <a:gd name="connsiteX14" fmla="*/ 573768 w 807787"/>
                  <a:gd name="connsiteY14" fmla="*/ 117000 h 696387"/>
                  <a:gd name="connsiteX15" fmla="*/ 775944 w 807787"/>
                  <a:gd name="connsiteY15" fmla="*/ 250848 h 696387"/>
                  <a:gd name="connsiteX16" fmla="*/ 807768 w 807787"/>
                  <a:gd name="connsiteY16" fmla="*/ 310752 h 696387"/>
                  <a:gd name="connsiteX17" fmla="*/ 807768 w 807787"/>
                  <a:gd name="connsiteY17" fmla="*/ 380952 h 696387"/>
                  <a:gd name="connsiteX18" fmla="*/ 736632 w 807787"/>
                  <a:gd name="connsiteY18" fmla="*/ 452088 h 696387"/>
                  <a:gd name="connsiteX19" fmla="*/ 648648 w 807787"/>
                  <a:gd name="connsiteY19" fmla="*/ 377208 h 696387"/>
                  <a:gd name="connsiteX20" fmla="*/ 732888 w 807787"/>
                  <a:gd name="connsiteY20" fmla="*/ 377208 h 696387"/>
                  <a:gd name="connsiteX21" fmla="*/ 732888 w 807787"/>
                  <a:gd name="connsiteY21" fmla="*/ 311688 h 696387"/>
                  <a:gd name="connsiteX22" fmla="*/ 648648 w 807787"/>
                  <a:gd name="connsiteY22" fmla="*/ 255528 h 696387"/>
                  <a:gd name="connsiteX23" fmla="*/ 648648 w 807787"/>
                  <a:gd name="connsiteY23" fmla="*/ 377208 h 696387"/>
                  <a:gd name="connsiteX24" fmla="*/ 405288 w 807787"/>
                  <a:gd name="connsiteY24" fmla="*/ 213408 h 696387"/>
                  <a:gd name="connsiteX25" fmla="*/ 298584 w 807787"/>
                  <a:gd name="connsiteY25" fmla="*/ 106704 h 696387"/>
                  <a:gd name="connsiteX26" fmla="*/ 405288 w 807787"/>
                  <a:gd name="connsiteY26" fmla="*/ 0 h 696387"/>
                  <a:gd name="connsiteX27" fmla="*/ 511992 w 807787"/>
                  <a:gd name="connsiteY27" fmla="*/ 106704 h 696387"/>
                  <a:gd name="connsiteX28" fmla="*/ 405288 w 807787"/>
                  <a:gd name="connsiteY28" fmla="*/ 213408 h 696387"/>
                  <a:gd name="connsiteX29" fmla="*/ 405288 w 807787"/>
                  <a:gd name="connsiteY29" fmla="*/ 74880 h 696387"/>
                  <a:gd name="connsiteX30" fmla="*/ 373464 w 807787"/>
                  <a:gd name="connsiteY30" fmla="*/ 106704 h 696387"/>
                  <a:gd name="connsiteX31" fmla="*/ 405288 w 807787"/>
                  <a:gd name="connsiteY31" fmla="*/ 138528 h 696387"/>
                  <a:gd name="connsiteX32" fmla="*/ 437112 w 807787"/>
                  <a:gd name="connsiteY32" fmla="*/ 106704 h 696387"/>
                  <a:gd name="connsiteX33" fmla="*/ 405288 w 807787"/>
                  <a:gd name="connsiteY33" fmla="*/ 74880 h 696387"/>
                  <a:gd name="connsiteX34" fmla="*/ 404352 w 807787"/>
                  <a:gd name="connsiteY34" fmla="*/ 696388 h 696387"/>
                  <a:gd name="connsiteX35" fmla="*/ 366912 w 807787"/>
                  <a:gd name="connsiteY35" fmla="*/ 658944 h 696387"/>
                  <a:gd name="connsiteX36" fmla="*/ 366912 w 807787"/>
                  <a:gd name="connsiteY36" fmla="*/ 509184 h 696387"/>
                  <a:gd name="connsiteX37" fmla="*/ 404352 w 807787"/>
                  <a:gd name="connsiteY37" fmla="*/ 471744 h 696387"/>
                  <a:gd name="connsiteX38" fmla="*/ 441792 w 807787"/>
                  <a:gd name="connsiteY38" fmla="*/ 509184 h 696387"/>
                  <a:gd name="connsiteX39" fmla="*/ 441792 w 807787"/>
                  <a:gd name="connsiteY39" fmla="*/ 658944 h 696387"/>
                  <a:gd name="connsiteX40" fmla="*/ 404352 w 807787"/>
                  <a:gd name="connsiteY40" fmla="*/ 696388 h 696387"/>
                  <a:gd name="connsiteX41" fmla="*/ 257400 w 807787"/>
                  <a:gd name="connsiteY41" fmla="*/ 637416 h 696387"/>
                  <a:gd name="connsiteX42" fmla="*/ 219960 w 807787"/>
                  <a:gd name="connsiteY42" fmla="*/ 599976 h 696387"/>
                  <a:gd name="connsiteX43" fmla="*/ 219960 w 807787"/>
                  <a:gd name="connsiteY43" fmla="*/ 539136 h 696387"/>
                  <a:gd name="connsiteX44" fmla="*/ 257400 w 807787"/>
                  <a:gd name="connsiteY44" fmla="*/ 501696 h 696387"/>
                  <a:gd name="connsiteX45" fmla="*/ 294840 w 807787"/>
                  <a:gd name="connsiteY45" fmla="*/ 539136 h 696387"/>
                  <a:gd name="connsiteX46" fmla="*/ 294840 w 807787"/>
                  <a:gd name="connsiteY46" fmla="*/ 599976 h 696387"/>
                  <a:gd name="connsiteX47" fmla="*/ 257400 w 807787"/>
                  <a:gd name="connsiteY47" fmla="*/ 637416 h 696387"/>
                  <a:gd name="connsiteX48" fmla="*/ 552240 w 807787"/>
                  <a:gd name="connsiteY48" fmla="*/ 637416 h 696387"/>
                  <a:gd name="connsiteX49" fmla="*/ 514800 w 807787"/>
                  <a:gd name="connsiteY49" fmla="*/ 599976 h 696387"/>
                  <a:gd name="connsiteX50" fmla="*/ 514800 w 807787"/>
                  <a:gd name="connsiteY50" fmla="*/ 539136 h 696387"/>
                  <a:gd name="connsiteX51" fmla="*/ 552240 w 807787"/>
                  <a:gd name="connsiteY51" fmla="*/ 501696 h 696387"/>
                  <a:gd name="connsiteX52" fmla="*/ 589680 w 807787"/>
                  <a:gd name="connsiteY52" fmla="*/ 539136 h 696387"/>
                  <a:gd name="connsiteX53" fmla="*/ 589680 w 807787"/>
                  <a:gd name="connsiteY53" fmla="*/ 599976 h 696387"/>
                  <a:gd name="connsiteX54" fmla="*/ 552240 w 807787"/>
                  <a:gd name="connsiteY54" fmla="*/ 637416 h 6963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</a:cxnLst>
                <a:rect l="l" t="t" r="r" b="b"/>
                <a:pathLst>
                  <a:path w="807787" h="696387">
                    <a:moveTo>
                      <a:pt x="234936" y="452088"/>
                    </a:moveTo>
                    <a:lnTo>
                      <a:pt x="72072" y="452088"/>
                    </a:lnTo>
                    <a:cubicBezTo>
                      <a:pt x="32760" y="452088"/>
                      <a:pt x="0" y="420264"/>
                      <a:pt x="0" y="380016"/>
                    </a:cubicBezTo>
                    <a:lnTo>
                      <a:pt x="0" y="309816"/>
                    </a:lnTo>
                    <a:cubicBezTo>
                      <a:pt x="0" y="285480"/>
                      <a:pt x="12168" y="263016"/>
                      <a:pt x="31824" y="249912"/>
                    </a:cubicBezTo>
                    <a:lnTo>
                      <a:pt x="234000" y="116064"/>
                    </a:lnTo>
                    <a:lnTo>
                      <a:pt x="234000" y="452088"/>
                    </a:lnTo>
                    <a:close/>
                    <a:moveTo>
                      <a:pt x="74880" y="377208"/>
                    </a:moveTo>
                    <a:lnTo>
                      <a:pt x="159120" y="377208"/>
                    </a:lnTo>
                    <a:lnTo>
                      <a:pt x="159120" y="255528"/>
                    </a:lnTo>
                    <a:lnTo>
                      <a:pt x="74880" y="311688"/>
                    </a:lnTo>
                    <a:lnTo>
                      <a:pt x="74880" y="377208"/>
                    </a:lnTo>
                    <a:close/>
                    <a:moveTo>
                      <a:pt x="736632" y="452088"/>
                    </a:moveTo>
                    <a:lnTo>
                      <a:pt x="573768" y="452088"/>
                    </a:lnTo>
                    <a:lnTo>
                      <a:pt x="573768" y="117000"/>
                    </a:lnTo>
                    <a:lnTo>
                      <a:pt x="775944" y="250848"/>
                    </a:lnTo>
                    <a:cubicBezTo>
                      <a:pt x="796536" y="263952"/>
                      <a:pt x="807768" y="286416"/>
                      <a:pt x="807768" y="310752"/>
                    </a:cubicBezTo>
                    <a:lnTo>
                      <a:pt x="807768" y="380952"/>
                    </a:lnTo>
                    <a:cubicBezTo>
                      <a:pt x="808704" y="419328"/>
                      <a:pt x="775944" y="452088"/>
                      <a:pt x="736632" y="452088"/>
                    </a:cubicBezTo>
                    <a:close/>
                    <a:moveTo>
                      <a:pt x="648648" y="377208"/>
                    </a:moveTo>
                    <a:lnTo>
                      <a:pt x="732888" y="377208"/>
                    </a:lnTo>
                    <a:lnTo>
                      <a:pt x="732888" y="311688"/>
                    </a:lnTo>
                    <a:lnTo>
                      <a:pt x="648648" y="255528"/>
                    </a:lnTo>
                    <a:lnTo>
                      <a:pt x="648648" y="377208"/>
                    </a:lnTo>
                    <a:close/>
                    <a:moveTo>
                      <a:pt x="405288" y="213408"/>
                    </a:moveTo>
                    <a:cubicBezTo>
                      <a:pt x="346320" y="213408"/>
                      <a:pt x="298584" y="165672"/>
                      <a:pt x="298584" y="106704"/>
                    </a:cubicBezTo>
                    <a:cubicBezTo>
                      <a:pt x="298584" y="47736"/>
                      <a:pt x="347256" y="0"/>
                      <a:pt x="405288" y="0"/>
                    </a:cubicBezTo>
                    <a:cubicBezTo>
                      <a:pt x="463320" y="0"/>
                      <a:pt x="511992" y="47736"/>
                      <a:pt x="511992" y="106704"/>
                    </a:cubicBezTo>
                    <a:cubicBezTo>
                      <a:pt x="511992" y="165672"/>
                      <a:pt x="464256" y="213408"/>
                      <a:pt x="405288" y="213408"/>
                    </a:cubicBezTo>
                    <a:close/>
                    <a:moveTo>
                      <a:pt x="405288" y="74880"/>
                    </a:moveTo>
                    <a:cubicBezTo>
                      <a:pt x="388440" y="74880"/>
                      <a:pt x="373464" y="88920"/>
                      <a:pt x="373464" y="106704"/>
                    </a:cubicBezTo>
                    <a:cubicBezTo>
                      <a:pt x="373464" y="124488"/>
                      <a:pt x="387504" y="138528"/>
                      <a:pt x="405288" y="138528"/>
                    </a:cubicBezTo>
                    <a:cubicBezTo>
                      <a:pt x="423072" y="138528"/>
                      <a:pt x="437112" y="124488"/>
                      <a:pt x="437112" y="106704"/>
                    </a:cubicBezTo>
                    <a:cubicBezTo>
                      <a:pt x="437112" y="88920"/>
                      <a:pt x="423072" y="74880"/>
                      <a:pt x="405288" y="74880"/>
                    </a:cubicBezTo>
                    <a:close/>
                    <a:moveTo>
                      <a:pt x="404352" y="696388"/>
                    </a:moveTo>
                    <a:cubicBezTo>
                      <a:pt x="383760" y="696388"/>
                      <a:pt x="366912" y="679536"/>
                      <a:pt x="366912" y="658944"/>
                    </a:cubicBezTo>
                    <a:lnTo>
                      <a:pt x="366912" y="509184"/>
                    </a:lnTo>
                    <a:cubicBezTo>
                      <a:pt x="366912" y="488592"/>
                      <a:pt x="383760" y="471744"/>
                      <a:pt x="404352" y="471744"/>
                    </a:cubicBezTo>
                    <a:cubicBezTo>
                      <a:pt x="424944" y="471744"/>
                      <a:pt x="441792" y="488592"/>
                      <a:pt x="441792" y="509184"/>
                    </a:cubicBezTo>
                    <a:lnTo>
                      <a:pt x="441792" y="658944"/>
                    </a:lnTo>
                    <a:cubicBezTo>
                      <a:pt x="441792" y="679536"/>
                      <a:pt x="424944" y="696388"/>
                      <a:pt x="404352" y="696388"/>
                    </a:cubicBezTo>
                    <a:close/>
                    <a:moveTo>
                      <a:pt x="257400" y="637416"/>
                    </a:moveTo>
                    <a:cubicBezTo>
                      <a:pt x="236808" y="637416"/>
                      <a:pt x="219960" y="620568"/>
                      <a:pt x="219960" y="599976"/>
                    </a:cubicBezTo>
                    <a:lnTo>
                      <a:pt x="219960" y="539136"/>
                    </a:lnTo>
                    <a:cubicBezTo>
                      <a:pt x="219960" y="518544"/>
                      <a:pt x="236808" y="501696"/>
                      <a:pt x="257400" y="501696"/>
                    </a:cubicBezTo>
                    <a:cubicBezTo>
                      <a:pt x="277992" y="501696"/>
                      <a:pt x="294840" y="518544"/>
                      <a:pt x="294840" y="539136"/>
                    </a:cubicBezTo>
                    <a:lnTo>
                      <a:pt x="294840" y="599976"/>
                    </a:lnTo>
                    <a:cubicBezTo>
                      <a:pt x="294840" y="620568"/>
                      <a:pt x="277992" y="637416"/>
                      <a:pt x="257400" y="637416"/>
                    </a:cubicBezTo>
                    <a:close/>
                    <a:moveTo>
                      <a:pt x="552240" y="637416"/>
                    </a:moveTo>
                    <a:cubicBezTo>
                      <a:pt x="531648" y="637416"/>
                      <a:pt x="514800" y="620568"/>
                      <a:pt x="514800" y="599976"/>
                    </a:cubicBezTo>
                    <a:lnTo>
                      <a:pt x="514800" y="539136"/>
                    </a:lnTo>
                    <a:cubicBezTo>
                      <a:pt x="514800" y="518544"/>
                      <a:pt x="531648" y="501696"/>
                      <a:pt x="552240" y="501696"/>
                    </a:cubicBezTo>
                    <a:cubicBezTo>
                      <a:pt x="572832" y="501696"/>
                      <a:pt x="589680" y="518544"/>
                      <a:pt x="589680" y="539136"/>
                    </a:cubicBezTo>
                    <a:lnTo>
                      <a:pt x="589680" y="599976"/>
                    </a:lnTo>
                    <a:cubicBezTo>
                      <a:pt x="589680" y="620568"/>
                      <a:pt x="572832" y="637416"/>
                      <a:pt x="552240" y="637416"/>
                    </a:cubicBezTo>
                    <a:close/>
                  </a:path>
                </a:pathLst>
              </a:custGeom>
              <a:solidFill>
                <a:srgbClr val="7FBFFF"/>
              </a:solidFill>
              <a:ln w="9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7 SVNAppleberry" panose="02040603050506020204" pitchFamily="18" charset="0"/>
                  <a:ea typeface="思源黑体 CN Regular"/>
                  <a:cs typeface="+mn-cs"/>
                </a:endParaRPr>
              </a:p>
            </p:txBody>
          </p:sp>
        </p:grpSp>
      </p:grp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333" b="90000" l="10000" r="90000">
                        <a14:foregroundMark x1="35152" y1="18788" x2="38727" y2="21697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541" t="7559" r="13871" b="6918"/>
          <a:stretch/>
        </p:blipFill>
        <p:spPr>
          <a:xfrm>
            <a:off x="720407" y="1736538"/>
            <a:ext cx="3646839" cy="429667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95873" y="1038070"/>
            <a:ext cx="7069075" cy="4929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6328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5C539E-6B51-206F-31C6-2A7C2F932D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B045A55E-0C3A-C0E0-8639-7D1EA0196C44}"/>
              </a:ext>
            </a:extLst>
          </p:cNvPr>
          <p:cNvSpPr/>
          <p:nvPr/>
        </p:nvSpPr>
        <p:spPr>
          <a:xfrm>
            <a:off x="437198" y="426085"/>
            <a:ext cx="11317605" cy="60166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阿里巴巴普惠体 B" panose="00020600040101010101" pitchFamily="18" charset="-122"/>
              <a:ea typeface="阿里巴巴普惠体 B" panose="00020600040101010101" pitchFamily="18" charset="-122"/>
              <a:cs typeface="阿里巴巴普惠体 B" panose="00020600040101010101" pitchFamily="18" charset="-122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AD5980A-E86D-2423-F276-DC51056AEA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75606" y="0"/>
            <a:ext cx="2726103" cy="59388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2B548C6-5BD5-6778-E400-3E3F4F4E90F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b="29258"/>
          <a:stretch/>
        </p:blipFill>
        <p:spPr>
          <a:xfrm>
            <a:off x="1043239" y="513228"/>
            <a:ext cx="10711563" cy="101348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593849F-9324-791D-B89B-5D325852A7E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7248" r="6613" b="4379"/>
          <a:stretch/>
        </p:blipFill>
        <p:spPr>
          <a:xfrm>
            <a:off x="3352851" y="1613856"/>
            <a:ext cx="5486297" cy="3249637"/>
          </a:xfrm>
          <a:prstGeom prst="rect">
            <a:avLst/>
          </a:prstGeom>
        </p:spPr>
      </p:pic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2F441E7F-1E7E-2149-DE1F-B33B0DFE04B8}"/>
              </a:ext>
            </a:extLst>
          </p:cNvPr>
          <p:cNvSpPr/>
          <p:nvPr/>
        </p:nvSpPr>
        <p:spPr>
          <a:xfrm>
            <a:off x="3900518" y="5257496"/>
            <a:ext cx="4685030" cy="791210"/>
          </a:xfrm>
          <a:prstGeom prst="roundRect">
            <a:avLst/>
          </a:prstGeom>
          <a:solidFill>
            <a:srgbClr val="01B3C5"/>
          </a:solidFill>
          <a:ln w="25400" cap="flat" cmpd="sng" algn="ctr">
            <a:solidFill>
              <a:srgbClr val="01B3C5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Quả bóng đá nặng hơn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B21D817-07ED-33D4-244A-5B77E1B43A8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273" b="94970" l="10000" r="9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84170" y="4320203"/>
            <a:ext cx="2665798" cy="2665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823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54BF10-FA1D-3F4A-6F50-E6673ECE2A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0D4AEBF-E60D-9635-45B8-DA182C87FDBC}"/>
              </a:ext>
            </a:extLst>
          </p:cNvPr>
          <p:cNvSpPr txBox="1"/>
          <p:nvPr/>
        </p:nvSpPr>
        <p:spPr>
          <a:xfrm>
            <a:off x="4482912" y="279821"/>
            <a:ext cx="5280356" cy="12132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2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PHIẾU HỌC TẬP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2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046A9C03-E6F0-C3AD-F5B4-1D69D4A1A0D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51068462"/>
              </p:ext>
            </p:extLst>
          </p:nvPr>
        </p:nvGraphicFramePr>
        <p:xfrm>
          <a:off x="2183543" y="1105182"/>
          <a:ext cx="8128000" cy="2442988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4124497384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1940467487"/>
                    </a:ext>
                  </a:extLst>
                </a:gridCol>
              </a:tblGrid>
              <a:tr h="610747"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Nặng</a:t>
                      </a: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hơn</a:t>
                      </a: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Nhẹ</a:t>
                      </a: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hơn</a:t>
                      </a: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67864805"/>
                  </a:ext>
                </a:extLst>
              </a:tr>
              <a:tr h="610747">
                <a:tc>
                  <a:txBody>
                    <a:bodyPr/>
                    <a:lstStyle/>
                    <a:p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82941675"/>
                  </a:ext>
                </a:extLst>
              </a:tr>
              <a:tr h="610747">
                <a:tc>
                  <a:txBody>
                    <a:bodyPr/>
                    <a:lstStyle/>
                    <a:p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11884614"/>
                  </a:ext>
                </a:extLst>
              </a:tr>
              <a:tr h="610747">
                <a:tc>
                  <a:txBody>
                    <a:bodyPr/>
                    <a:lstStyle/>
                    <a:p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88824019"/>
                  </a:ext>
                </a:extLst>
              </a:tr>
            </a:tbl>
          </a:graphicData>
        </a:graphic>
      </p:graphicFrame>
      <p:grpSp>
        <p:nvGrpSpPr>
          <p:cNvPr id="7" name="Group 6"/>
          <p:cNvGrpSpPr/>
          <p:nvPr/>
        </p:nvGrpSpPr>
        <p:grpSpPr>
          <a:xfrm>
            <a:off x="-134342" y="3425337"/>
            <a:ext cx="10445885" cy="3820606"/>
            <a:chOff x="-7479917" y="8210423"/>
            <a:chExt cx="8961085" cy="2914041"/>
          </a:xfrm>
        </p:grpSpPr>
        <p:sp>
          <p:nvSpPr>
            <p:cNvPr id="9" name="Cloud Callout 8"/>
            <p:cNvSpPr/>
            <p:nvPr/>
          </p:nvSpPr>
          <p:spPr>
            <a:xfrm>
              <a:off x="-3989310" y="8637754"/>
              <a:ext cx="5470478" cy="1029689"/>
            </a:xfrm>
            <a:prstGeom prst="cloudCallout">
              <a:avLst>
                <a:gd name="adj1" fmla="val -56696"/>
                <a:gd name="adj2" fmla="val 53039"/>
              </a:avLst>
            </a:prstGeom>
            <a:solidFill>
              <a:schemeClr val="tx2">
                <a:lumMod val="60000"/>
                <a:lumOff val="40000"/>
              </a:schemeClr>
            </a:solidFill>
            <a:ln w="12700" cap="flat" cmpd="sng" algn="ctr">
              <a:solidFill>
                <a:schemeClr val="tx2">
                  <a:lumMod val="40000"/>
                  <a:lumOff val="60000"/>
                </a:schemeClr>
              </a:solidFill>
              <a:prstDash val="solid"/>
              <a:miter lim="800000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阿里巴巴普惠体 B" panose="00020600040101010101" pitchFamily="18" charset="-122"/>
                </a:rPr>
                <a:t>Thảo luận nhóm</a:t>
              </a:r>
              <a:r>
                <a:rPr kumimoji="0" lang="en-US" sz="3200" b="1" i="0" u="none" strike="noStrike" kern="0" cap="none" spc="0" normalizeH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阿里巴巴普惠体 B" panose="00020600040101010101" pitchFamily="18" charset="-122"/>
                </a:rPr>
                <a:t> 6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阿里巴巴普惠体 B" panose="00020600040101010101" pitchFamily="18" charset="-122"/>
              </a:endParaRP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5879" b="90000" l="3576" r="90000">
                          <a14:foregroundMark x1="28061" y1="36121" x2="31091" y2="49212"/>
                          <a14:foregroundMark x1="47636" y1="16667" x2="51758" y2="19091"/>
                          <a14:foregroundMark x1="45939" y1="23758" x2="51939" y2="26667"/>
                          <a14:foregroundMark x1="55394" y1="26242" x2="59394" y2="24000"/>
                          <a14:foregroundMark x1="43091" y1="14242" x2="46182" y2="10667"/>
                          <a14:foregroundMark x1="71273" y1="59576" x2="74424" y2="6509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479917" y="8210423"/>
              <a:ext cx="3475396" cy="291404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10507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437198" y="426085"/>
            <a:ext cx="11317605" cy="60166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阿里巴巴普惠体 B" panose="00020600040101010101" pitchFamily="18" charset="-122"/>
              <a:ea typeface="阿里巴巴普惠体 B" panose="00020600040101010101" pitchFamily="18" charset="-122"/>
              <a:cs typeface="阿里巴巴普惠体 B" panose="00020600040101010101" pitchFamily="18" charset="-122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75606" y="0"/>
            <a:ext cx="2726103" cy="593886"/>
          </a:xfrm>
          <a:prstGeom prst="rect">
            <a:avLst/>
          </a:prstGeom>
        </p:spPr>
      </p:pic>
      <p:pic>
        <p:nvPicPr>
          <p:cNvPr id="6" name="Content Placeholder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9226" y="716427"/>
            <a:ext cx="10744079" cy="4124960"/>
          </a:xfrm>
          <a:prstGeom prst="rect">
            <a:avLst/>
          </a:prstGeom>
        </p:spPr>
      </p:pic>
      <p:pic>
        <p:nvPicPr>
          <p:cNvPr id="8" name="图片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4182" y="4127125"/>
            <a:ext cx="2266315" cy="2266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959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437198" y="426085"/>
            <a:ext cx="11317605" cy="60166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阿里巴巴普惠体 B" panose="00020600040101010101" pitchFamily="18" charset="-122"/>
              <a:ea typeface="阿里巴巴普惠体 B" panose="00020600040101010101" pitchFamily="18" charset="-122"/>
              <a:cs typeface="阿里巴巴普惠体 B" panose="00020600040101010101" pitchFamily="18" charset="-122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75606" y="0"/>
            <a:ext cx="2726103" cy="59388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765" b="97696" l="2062" r="98454"/>
                    </a14:imgEffect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24172" y="1547017"/>
            <a:ext cx="2540481" cy="284167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059" b="43399" l="76993" r="97604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256" t="4791" b="52246"/>
          <a:stretch/>
        </p:blipFill>
        <p:spPr>
          <a:xfrm rot="18443019">
            <a:off x="6923228" y="2311237"/>
            <a:ext cx="1814615" cy="1931460"/>
          </a:xfrm>
          <a:prstGeom prst="rect">
            <a:avLst/>
          </a:prstGeom>
        </p:spPr>
      </p:pic>
      <p:sp>
        <p:nvSpPr>
          <p:cNvPr id="10" name="Rounded Rectangular Callout 9">
            <a:extLst>
              <a:ext uri="{FF2B5EF4-FFF2-40B4-BE49-F238E27FC236}">
                <a16:creationId xmlns:a16="http://schemas.microsoft.com/office/drawing/2014/main" id="{A3F026FE-E8EA-8AFE-FFF8-4F09E6AA8028}"/>
              </a:ext>
            </a:extLst>
          </p:cNvPr>
          <p:cNvSpPr/>
          <p:nvPr/>
        </p:nvSpPr>
        <p:spPr>
          <a:xfrm>
            <a:off x="3472606" y="4814774"/>
            <a:ext cx="6951553" cy="1111144"/>
          </a:xfrm>
          <a:prstGeom prst="wedgeRoundRectCallout">
            <a:avLst/>
          </a:prstGeom>
          <a:solidFill>
            <a:srgbClr val="01B3C5"/>
          </a:solidFill>
          <a:ln w="25400" cap="flat" cmpd="sng" algn="ctr">
            <a:solidFill>
              <a:srgbClr val="01B3C5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a.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Quả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bưởi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cân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nặng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1 ki –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lô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- gam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1796989" y="567509"/>
            <a:ext cx="9160412" cy="750072"/>
            <a:chOff x="3443074" y="470892"/>
            <a:chExt cx="7963907" cy="750072"/>
          </a:xfrm>
        </p:grpSpPr>
        <p:sp>
          <p:nvSpPr>
            <p:cNvPr id="12" name="文本框 26">
              <a:extLst>
                <a:ext uri="{FF2B5EF4-FFF2-40B4-BE49-F238E27FC236}">
                  <a16:creationId xmlns:a16="http://schemas.microsoft.com/office/drawing/2014/main" id="{2F9F1C5B-049C-42A7-9577-8E7C54FADA50}"/>
                </a:ext>
              </a:extLst>
            </p:cNvPr>
            <p:cNvSpPr txBox="1"/>
            <p:nvPr/>
          </p:nvSpPr>
          <p:spPr>
            <a:xfrm>
              <a:off x="3443074" y="505875"/>
              <a:ext cx="7963907" cy="715089"/>
            </a:xfrm>
            <a:prstGeom prst="roundRect">
              <a:avLst/>
            </a:prstGeom>
            <a:solidFill>
              <a:srgbClr val="8CD2FF"/>
            </a:solidFill>
            <a:ln w="19050">
              <a:solidFill>
                <a:srgbClr val="5380C4"/>
              </a:solidFill>
              <a:prstDash val="sysDash"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B5C9"/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726857" y="470892"/>
              <a:ext cx="752530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3983"/>
                  </a:solidFill>
                  <a:effectLst/>
                  <a:uLnTx/>
                  <a:uFillTx/>
                  <a:latin typeface="Arial" panose="020F0502020204030204"/>
                  <a:ea typeface="Cambria" panose="02040503050406030204" pitchFamily="18" charset="0"/>
                </a:rPr>
                <a:t>Quả</a:t>
              </a:r>
              <a:r>
                <a:rPr kumimoji="0" lang="en-US" sz="3200" b="1" i="0" u="none" strike="noStrike" kern="0" cap="none" spc="0" normalizeH="0" noProof="0" dirty="0">
                  <a:ln>
                    <a:noFill/>
                  </a:ln>
                  <a:solidFill>
                    <a:srgbClr val="003983"/>
                  </a:solidFill>
                  <a:effectLst/>
                  <a:uLnTx/>
                  <a:uFillTx/>
                  <a:latin typeface="Arial" panose="020F0502020204030204"/>
                  <a:ea typeface="Cambria" panose="02040503050406030204" pitchFamily="18" charset="0"/>
                </a:rPr>
                <a:t> </a:t>
              </a:r>
              <a:r>
                <a:rPr kumimoji="0" lang="en-US" sz="3200" b="1" i="0" u="none" strike="noStrike" kern="0" cap="none" spc="0" normalizeH="0" noProof="0" dirty="0" err="1">
                  <a:ln>
                    <a:noFill/>
                  </a:ln>
                  <a:solidFill>
                    <a:srgbClr val="003983"/>
                  </a:solidFill>
                  <a:effectLst/>
                  <a:uLnTx/>
                  <a:uFillTx/>
                  <a:latin typeface="Arial" panose="020F0502020204030204"/>
                  <a:ea typeface="Cambria" panose="02040503050406030204" pitchFamily="18" charset="0"/>
                </a:rPr>
                <a:t>bưởi</a:t>
              </a:r>
              <a:r>
                <a:rPr kumimoji="0" lang="en-US" sz="3200" b="1" i="0" u="none" strike="noStrike" kern="0" cap="none" spc="0" normalizeH="0" noProof="0" dirty="0">
                  <a:ln>
                    <a:noFill/>
                  </a:ln>
                  <a:solidFill>
                    <a:srgbClr val="003983"/>
                  </a:solidFill>
                  <a:effectLst/>
                  <a:uLnTx/>
                  <a:uFillTx/>
                  <a:latin typeface="Arial" panose="020F0502020204030204"/>
                  <a:ea typeface="Cambria" panose="02040503050406030204" pitchFamily="18" charset="0"/>
                </a:rPr>
                <a:t> </a:t>
              </a:r>
              <a:r>
                <a:rPr kumimoji="0" lang="en-US" sz="3200" b="1" i="0" u="none" strike="noStrike" kern="0" cap="none" spc="0" normalizeH="0" noProof="0" dirty="0" err="1">
                  <a:ln>
                    <a:noFill/>
                  </a:ln>
                  <a:solidFill>
                    <a:srgbClr val="003983"/>
                  </a:solidFill>
                  <a:effectLst/>
                  <a:uLnTx/>
                  <a:uFillTx/>
                  <a:latin typeface="Arial" panose="020F0502020204030204"/>
                  <a:ea typeface="Cambria" panose="02040503050406030204" pitchFamily="18" charset="0"/>
                </a:rPr>
                <a:t>cân</a:t>
              </a:r>
              <a:r>
                <a:rPr kumimoji="0" lang="en-US" sz="3200" b="1" i="0" u="none" strike="noStrike" kern="0" cap="none" spc="0" normalizeH="0" noProof="0" dirty="0">
                  <a:ln>
                    <a:noFill/>
                  </a:ln>
                  <a:solidFill>
                    <a:srgbClr val="003983"/>
                  </a:solidFill>
                  <a:effectLst/>
                  <a:uLnTx/>
                  <a:uFillTx/>
                  <a:latin typeface="Arial" panose="020F0502020204030204"/>
                  <a:ea typeface="Cambria" panose="02040503050406030204" pitchFamily="18" charset="0"/>
                </a:rPr>
                <a:t> </a:t>
              </a:r>
              <a:r>
                <a:rPr kumimoji="0" lang="en-US" sz="3200" b="1" i="0" u="none" strike="noStrike" kern="0" cap="none" spc="0" normalizeH="0" noProof="0" dirty="0" err="1">
                  <a:ln>
                    <a:noFill/>
                  </a:ln>
                  <a:solidFill>
                    <a:srgbClr val="003983"/>
                  </a:solidFill>
                  <a:effectLst/>
                  <a:uLnTx/>
                  <a:uFillTx/>
                  <a:latin typeface="Arial" panose="020F0502020204030204"/>
                  <a:ea typeface="Cambria" panose="02040503050406030204" pitchFamily="18" charset="0"/>
                </a:rPr>
                <a:t>nặng</a:t>
              </a:r>
              <a:r>
                <a:rPr kumimoji="0" lang="en-US" sz="3200" b="1" i="0" u="none" strike="noStrike" kern="0" cap="none" spc="0" normalizeH="0" noProof="0" dirty="0">
                  <a:ln>
                    <a:noFill/>
                  </a:ln>
                  <a:solidFill>
                    <a:srgbClr val="003983"/>
                  </a:solidFill>
                  <a:effectLst/>
                  <a:uLnTx/>
                  <a:uFillTx/>
                  <a:latin typeface="Arial" panose="020F0502020204030204"/>
                  <a:ea typeface="Cambria" panose="02040503050406030204" pitchFamily="18" charset="0"/>
                </a:rPr>
                <a:t> </a:t>
              </a:r>
              <a:r>
                <a:rPr kumimoji="0" lang="en-US" sz="3200" b="1" i="0" u="none" strike="noStrike" kern="0" cap="none" spc="0" normalizeH="0" noProof="0" dirty="0" err="1">
                  <a:ln>
                    <a:noFill/>
                  </a:ln>
                  <a:solidFill>
                    <a:srgbClr val="003983"/>
                  </a:solidFill>
                  <a:effectLst/>
                  <a:uLnTx/>
                  <a:uFillTx/>
                  <a:latin typeface="Arial" panose="020F0502020204030204"/>
                  <a:ea typeface="Cambria" panose="02040503050406030204" pitchFamily="18" charset="0"/>
                </a:rPr>
                <a:t>mấy</a:t>
              </a:r>
              <a:r>
                <a:rPr kumimoji="0" lang="en-US" sz="3200" b="1" i="0" u="none" strike="noStrike" kern="0" cap="none" spc="0" normalizeH="0" noProof="0" dirty="0">
                  <a:ln>
                    <a:noFill/>
                  </a:ln>
                  <a:solidFill>
                    <a:srgbClr val="003983"/>
                  </a:solidFill>
                  <a:effectLst/>
                  <a:uLnTx/>
                  <a:uFillTx/>
                  <a:latin typeface="Arial" panose="020F0502020204030204"/>
                  <a:ea typeface="Cambria" panose="02040503050406030204" pitchFamily="18" charset="0"/>
                </a:rPr>
                <a:t> ki – </a:t>
              </a:r>
              <a:r>
                <a:rPr kumimoji="0" lang="en-US" sz="3200" b="1" i="0" u="none" strike="noStrike" kern="0" cap="none" spc="0" normalizeH="0" noProof="0" dirty="0" err="1">
                  <a:ln>
                    <a:noFill/>
                  </a:ln>
                  <a:solidFill>
                    <a:srgbClr val="003983"/>
                  </a:solidFill>
                  <a:effectLst/>
                  <a:uLnTx/>
                  <a:uFillTx/>
                  <a:latin typeface="Arial" panose="020F0502020204030204"/>
                  <a:ea typeface="Cambria" panose="02040503050406030204" pitchFamily="18" charset="0"/>
                </a:rPr>
                <a:t>lô</a:t>
              </a:r>
              <a:r>
                <a:rPr kumimoji="0" lang="en-US" sz="3200" b="1" i="0" u="none" strike="noStrike" kern="0" cap="none" spc="0" normalizeH="0" noProof="0" dirty="0">
                  <a:ln>
                    <a:noFill/>
                  </a:ln>
                  <a:solidFill>
                    <a:srgbClr val="003983"/>
                  </a:solidFill>
                  <a:effectLst/>
                  <a:uLnTx/>
                  <a:uFillTx/>
                  <a:latin typeface="Arial" panose="020F0502020204030204"/>
                  <a:ea typeface="Cambria" panose="02040503050406030204" pitchFamily="18" charset="0"/>
                </a:rPr>
                <a:t> – gam ?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3983"/>
                </a:solidFill>
                <a:effectLst/>
                <a:uLnTx/>
                <a:uFillTx/>
                <a:latin typeface="Arial" panose="020F0502020204030204"/>
                <a:ea typeface="Cambria" panose="02040503050406030204" pitchFamily="18" charset="0"/>
              </a:endParaRPr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273" b="94970" l="10000" r="9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0956" y="3587262"/>
            <a:ext cx="2855448" cy="2855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032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1" animBg="1"/>
      <p:bldP spid="10" grpId="2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AC7F82-8A0C-9F0B-C353-0B6C5D57E0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245BB6BD-7587-7687-84E8-60CEEEDA9E2B}"/>
              </a:ext>
            </a:extLst>
          </p:cNvPr>
          <p:cNvSpPr/>
          <p:nvPr/>
        </p:nvSpPr>
        <p:spPr>
          <a:xfrm>
            <a:off x="437198" y="426085"/>
            <a:ext cx="11317605" cy="60166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阿里巴巴普惠体 B" panose="00020600040101010101" pitchFamily="18" charset="-122"/>
              <a:ea typeface="阿里巴巴普惠体 B" panose="00020600040101010101" pitchFamily="18" charset="-122"/>
              <a:cs typeface="阿里巴巴普惠体 B" panose="00020600040101010101" pitchFamily="18" charset="-122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8D59F94-705B-4851-725D-82A0096952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75606" y="0"/>
            <a:ext cx="2726103" cy="59388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1A4A1C7-7D04-57B0-B739-1C210B75102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059" b="43399" l="76993" r="97604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256" t="4791" b="52246"/>
          <a:stretch/>
        </p:blipFill>
        <p:spPr>
          <a:xfrm rot="18443019">
            <a:off x="5188693" y="1704663"/>
            <a:ext cx="1814615" cy="1931460"/>
          </a:xfrm>
          <a:prstGeom prst="rect">
            <a:avLst/>
          </a:prstGeom>
        </p:spPr>
      </p:pic>
      <p:sp>
        <p:nvSpPr>
          <p:cNvPr id="10" name="Rounded Rectangular Callout 9">
            <a:extLst>
              <a:ext uri="{FF2B5EF4-FFF2-40B4-BE49-F238E27FC236}">
                <a16:creationId xmlns:a16="http://schemas.microsoft.com/office/drawing/2014/main" id="{AF32F97A-1FE7-F69C-F5E4-1F33C20BC03E}"/>
              </a:ext>
            </a:extLst>
          </p:cNvPr>
          <p:cNvSpPr/>
          <p:nvPr/>
        </p:nvSpPr>
        <p:spPr>
          <a:xfrm>
            <a:off x="3472606" y="4814774"/>
            <a:ext cx="6951553" cy="1111144"/>
          </a:xfrm>
          <a:prstGeom prst="wedgeRoundRectCallout">
            <a:avLst/>
          </a:prstGeom>
          <a:solidFill>
            <a:srgbClr val="01B3C5"/>
          </a:solidFill>
          <a:ln w="25400" cap="flat" cmpd="sng" algn="ctr">
            <a:solidFill>
              <a:srgbClr val="01B3C5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dirty="0">
                <a:solidFill>
                  <a:srgbClr val="FFFFFF"/>
                </a:solidFill>
                <a:latin typeface="Calibri"/>
              </a:rPr>
              <a:t>b</a:t>
            </a: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Quả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lang="en-US" sz="3600" kern="0" dirty="0">
                <a:solidFill>
                  <a:srgbClr val="FFFFFF"/>
                </a:solidFill>
                <a:latin typeface="Calibri"/>
              </a:rPr>
              <a:t>cam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nhẹ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hơn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kg.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592878A-BA36-ABF7-FB00-D6F949F38DF5}"/>
              </a:ext>
            </a:extLst>
          </p:cNvPr>
          <p:cNvGrpSpPr/>
          <p:nvPr/>
        </p:nvGrpSpPr>
        <p:grpSpPr>
          <a:xfrm>
            <a:off x="1796989" y="567509"/>
            <a:ext cx="9160412" cy="750072"/>
            <a:chOff x="3443074" y="470892"/>
            <a:chExt cx="7963907" cy="750072"/>
          </a:xfrm>
        </p:grpSpPr>
        <p:sp>
          <p:nvSpPr>
            <p:cNvPr id="12" name="文本框 26">
              <a:extLst>
                <a:ext uri="{FF2B5EF4-FFF2-40B4-BE49-F238E27FC236}">
                  <a16:creationId xmlns:a16="http://schemas.microsoft.com/office/drawing/2014/main" id="{82318D93-26ED-D68E-63E0-6AB9424F7173}"/>
                </a:ext>
              </a:extLst>
            </p:cNvPr>
            <p:cNvSpPr txBox="1"/>
            <p:nvPr/>
          </p:nvSpPr>
          <p:spPr>
            <a:xfrm>
              <a:off x="3443074" y="505875"/>
              <a:ext cx="7963907" cy="715089"/>
            </a:xfrm>
            <a:prstGeom prst="roundRect">
              <a:avLst/>
            </a:prstGeom>
            <a:solidFill>
              <a:srgbClr val="8CD2FF"/>
            </a:solidFill>
            <a:ln w="19050">
              <a:solidFill>
                <a:srgbClr val="5380C4"/>
              </a:solidFill>
              <a:prstDash val="sysDash"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B5C9"/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0843134-F8BC-A7C7-6641-82953A6026FE}"/>
                </a:ext>
              </a:extLst>
            </p:cNvPr>
            <p:cNvSpPr txBox="1"/>
            <p:nvPr/>
          </p:nvSpPr>
          <p:spPr>
            <a:xfrm>
              <a:off x="3726857" y="470892"/>
              <a:ext cx="752530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3983"/>
                  </a:solidFill>
                  <a:effectLst/>
                  <a:uLnTx/>
                  <a:uFillTx/>
                  <a:latin typeface="Arial" panose="020F0502020204030204"/>
                  <a:ea typeface="Cambria" panose="02040503050406030204" pitchFamily="18" charset="0"/>
                  <a:cs typeface="+mn-cs"/>
                </a:rPr>
                <a:t>b.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983"/>
                  </a:solidFill>
                  <a:effectLst/>
                  <a:uLnTx/>
                  <a:uFillTx/>
                  <a:latin typeface="Arial" panose="020F0502020204030204"/>
                  <a:ea typeface="Cambria" panose="02040503050406030204" pitchFamily="18" charset="0"/>
                  <a:cs typeface="+mn-cs"/>
                </a:rPr>
                <a:t>Quả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3983"/>
                  </a:solidFill>
                  <a:effectLst/>
                  <a:uLnTx/>
                  <a:uFillTx/>
                  <a:latin typeface="Arial" panose="020F0502020204030204"/>
                  <a:ea typeface="Cambria" panose="02040503050406030204" pitchFamily="18" charset="0"/>
                  <a:cs typeface="+mn-cs"/>
                </a:rPr>
                <a:t> </a:t>
              </a:r>
              <a:r>
                <a:rPr lang="en-US" sz="3200" b="1" kern="0" dirty="0">
                  <a:solidFill>
                    <a:srgbClr val="003983"/>
                  </a:solidFill>
                  <a:latin typeface="Arial" panose="020F0502020204030204"/>
                  <a:ea typeface="Cambria" panose="02040503050406030204" pitchFamily="18" charset="0"/>
                </a:rPr>
                <a:t>cam </a:t>
              </a:r>
              <a:r>
                <a:rPr lang="en-US" sz="3200" b="1" kern="0" dirty="0" err="1">
                  <a:solidFill>
                    <a:srgbClr val="003983"/>
                  </a:solidFill>
                  <a:latin typeface="Arial" panose="020F0502020204030204"/>
                  <a:ea typeface="Cambria" panose="02040503050406030204" pitchFamily="18" charset="0"/>
                </a:rPr>
                <a:t>nặng</a:t>
              </a:r>
              <a:r>
                <a:rPr lang="en-US" sz="3200" b="1" kern="0" dirty="0">
                  <a:solidFill>
                    <a:srgbClr val="003983"/>
                  </a:solidFill>
                  <a:latin typeface="Arial" panose="020F0502020204030204"/>
                  <a:ea typeface="Cambria" panose="02040503050406030204" pitchFamily="18" charset="0"/>
                </a:rPr>
                <a:t> </a:t>
              </a:r>
              <a:r>
                <a:rPr lang="en-US" sz="3200" b="1" kern="0" dirty="0" err="1">
                  <a:solidFill>
                    <a:srgbClr val="003983"/>
                  </a:solidFill>
                  <a:latin typeface="Arial" panose="020F0502020204030204"/>
                  <a:ea typeface="Cambria" panose="02040503050406030204" pitchFamily="18" charset="0"/>
                </a:rPr>
                <a:t>hơn</a:t>
              </a:r>
              <a:r>
                <a:rPr lang="en-US" sz="3200" b="1" kern="0" dirty="0">
                  <a:solidFill>
                    <a:srgbClr val="003983"/>
                  </a:solidFill>
                  <a:latin typeface="Arial" panose="020F0502020204030204"/>
                  <a:ea typeface="Cambria" panose="02040503050406030204" pitchFamily="18" charset="0"/>
                </a:rPr>
                <a:t> hay </a:t>
              </a:r>
              <a:r>
                <a:rPr lang="en-US" sz="3200" b="1" kern="0" dirty="0" err="1">
                  <a:solidFill>
                    <a:srgbClr val="003983"/>
                  </a:solidFill>
                  <a:latin typeface="Arial" panose="020F0502020204030204"/>
                  <a:ea typeface="Cambria" panose="02040503050406030204" pitchFamily="18" charset="0"/>
                </a:rPr>
                <a:t>nhẹ</a:t>
              </a:r>
              <a:r>
                <a:rPr lang="en-US" sz="3200" b="1" kern="0" dirty="0">
                  <a:solidFill>
                    <a:srgbClr val="003983"/>
                  </a:solidFill>
                  <a:latin typeface="Arial" panose="020F0502020204030204"/>
                  <a:ea typeface="Cambria" panose="02040503050406030204" pitchFamily="18" charset="0"/>
                </a:rPr>
                <a:t> </a:t>
              </a:r>
              <a:r>
                <a:rPr lang="en-US" sz="3200" b="1" kern="0" dirty="0" err="1">
                  <a:solidFill>
                    <a:srgbClr val="003983"/>
                  </a:solidFill>
                  <a:latin typeface="Arial" panose="020F0502020204030204"/>
                  <a:ea typeface="Cambria" panose="02040503050406030204" pitchFamily="18" charset="0"/>
                </a:rPr>
                <a:t>hơn</a:t>
              </a:r>
              <a:r>
                <a:rPr lang="en-US" sz="3200" b="1" kern="0" dirty="0">
                  <a:solidFill>
                    <a:srgbClr val="003983"/>
                  </a:solidFill>
                  <a:latin typeface="Arial" panose="020F0502020204030204"/>
                  <a:ea typeface="Cambria" panose="02040503050406030204" pitchFamily="18" charset="0"/>
                </a:rPr>
                <a:t> 1 kg?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3983"/>
                </a:solidFill>
                <a:effectLst/>
                <a:uLnTx/>
                <a:uFillTx/>
                <a:latin typeface="Arial" panose="020F0502020204030204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E8761685-7C0F-D83C-992F-06727D6F768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273" b="94970" l="10000" r="9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0956" y="3587262"/>
            <a:ext cx="2855448" cy="2855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475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437198" y="426085"/>
            <a:ext cx="11317605" cy="60166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阿里巴巴普惠体 B" panose="00020600040101010101" pitchFamily="18" charset="-122"/>
              <a:ea typeface="阿里巴巴普惠体 B" panose="00020600040101010101" pitchFamily="18" charset="-122"/>
              <a:cs typeface="阿里巴巴普惠体 B" panose="00020600040101010101" pitchFamily="18" charset="-122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75606" y="0"/>
            <a:ext cx="2726103" cy="593886"/>
          </a:xfrm>
          <a:prstGeom prst="rect">
            <a:avLst/>
          </a:prstGeom>
        </p:spPr>
      </p:pic>
      <p:pic>
        <p:nvPicPr>
          <p:cNvPr id="7" name="Content Placeholder 4"/>
          <p:cNvPicPr>
            <a:picLocks noChangeAspect="1"/>
          </p:cNvPicPr>
          <p:nvPr/>
        </p:nvPicPr>
        <p:blipFill rotWithShape="1">
          <a:blip r:embed="rId4"/>
          <a:srcRect t="-4404"/>
          <a:stretch/>
        </p:blipFill>
        <p:spPr>
          <a:xfrm>
            <a:off x="2034393" y="426085"/>
            <a:ext cx="8629015" cy="5324181"/>
          </a:xfrm>
          <a:prstGeom prst="rect">
            <a:avLst/>
          </a:prstGeom>
        </p:spPr>
      </p:pic>
      <p:pic>
        <p:nvPicPr>
          <p:cNvPr id="8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4182" y="4127125"/>
            <a:ext cx="2266315" cy="2266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511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88D78C-35E7-7E73-A1D1-813F0D4957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DD61E76B-5ED1-9703-7F92-9478DD3065A6}"/>
              </a:ext>
            </a:extLst>
          </p:cNvPr>
          <p:cNvSpPr/>
          <p:nvPr/>
        </p:nvSpPr>
        <p:spPr>
          <a:xfrm>
            <a:off x="396240" y="426085"/>
            <a:ext cx="11317605" cy="60166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阿里巴巴普惠体 B" panose="00020600040101010101" pitchFamily="18" charset="-122"/>
              <a:ea typeface="阿里巴巴普惠体 B" panose="00020600040101010101" pitchFamily="18" charset="-122"/>
              <a:cs typeface="阿里巴巴普惠体 B" panose="00020600040101010101" pitchFamily="18" charset="-122"/>
            </a:endParaRPr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id="{65EEE6AD-7DCB-A610-5600-DF480A7FF719}"/>
              </a:ext>
            </a:extLst>
          </p:cNvPr>
          <p:cNvGrpSpPr/>
          <p:nvPr/>
        </p:nvGrpSpPr>
        <p:grpSpPr>
          <a:xfrm>
            <a:off x="720407" y="559435"/>
            <a:ext cx="6251575" cy="767080"/>
            <a:chOff x="1218" y="1070"/>
            <a:chExt cx="9845" cy="1208"/>
          </a:xfrm>
        </p:grpSpPr>
        <p:sp>
          <p:nvSpPr>
            <p:cNvPr id="25" name="矩形: 圆角 24">
              <a:extLst>
                <a:ext uri="{FF2B5EF4-FFF2-40B4-BE49-F238E27FC236}">
                  <a16:creationId xmlns:a16="http://schemas.microsoft.com/office/drawing/2014/main" id="{2BC13422-D510-C25B-C881-757717E44F33}"/>
                </a:ext>
              </a:extLst>
            </p:cNvPr>
            <p:cNvSpPr/>
            <p:nvPr/>
          </p:nvSpPr>
          <p:spPr>
            <a:xfrm>
              <a:off x="2559" y="1176"/>
              <a:ext cx="8504" cy="827"/>
            </a:xfrm>
            <a:prstGeom prst="roundRect">
              <a:avLst>
                <a:gd name="adj" fmla="val 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3983"/>
                  </a:solidFill>
                  <a:effectLst/>
                  <a:uLnTx/>
                  <a:uFillTx/>
                  <a:latin typeface="#9Slide07 SVNAppleberry" panose="02040603050506020204" pitchFamily="18" charset="0"/>
                  <a:ea typeface="字魂100号-方方先锋体" panose="00000500000000000000" charset="-122"/>
                  <a:cs typeface="+mn-cs"/>
                </a:rPr>
                <a:t>Chặng</a:t>
              </a:r>
              <a:r>
                <a:rPr kumimoji="0" lang="en-US" altLang="zh-CN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003983"/>
                  </a:solidFill>
                  <a:effectLst/>
                  <a:uLnTx/>
                  <a:uFillTx/>
                  <a:latin typeface="#9Slide07 SVNAppleberry" panose="02040603050506020204" pitchFamily="18" charset="0"/>
                  <a:ea typeface="字魂100号-方方先锋体" panose="00000500000000000000" charset="-122"/>
                  <a:cs typeface="+mn-cs"/>
                </a:rPr>
                <a:t> 1</a:t>
              </a:r>
              <a:endPara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3983"/>
                </a:solidFill>
                <a:effectLst/>
                <a:uLnTx/>
                <a:uFillTx/>
                <a:latin typeface="#9Slide07 SVNAppleberry" panose="02040603050506020204" pitchFamily="18" charset="0"/>
                <a:ea typeface="字魂100号-方方先锋体" panose="00000500000000000000" charset="-122"/>
                <a:cs typeface="+mn-cs"/>
              </a:endParaRPr>
            </a:p>
          </p:txBody>
        </p:sp>
        <p:grpSp>
          <p:nvGrpSpPr>
            <p:cNvPr id="5" name="组合 4">
              <a:extLst>
                <a:ext uri="{FF2B5EF4-FFF2-40B4-BE49-F238E27FC236}">
                  <a16:creationId xmlns:a16="http://schemas.microsoft.com/office/drawing/2014/main" id="{C7BB7BBA-E4BE-DB42-164F-54AC313313B6}"/>
                </a:ext>
              </a:extLst>
            </p:cNvPr>
            <p:cNvGrpSpPr>
              <a:grpSpLocks noChangeAspect="1"/>
            </p:cNvGrpSpPr>
            <p:nvPr userDrawn="1"/>
          </p:nvGrpSpPr>
          <p:grpSpPr>
            <a:xfrm>
              <a:off x="1218" y="1070"/>
              <a:ext cx="1056" cy="1208"/>
              <a:chOff x="1218" y="1070"/>
              <a:chExt cx="1272" cy="1456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3" name="任意多边形: 形状 2">
                <a:extLst>
                  <a:ext uri="{FF2B5EF4-FFF2-40B4-BE49-F238E27FC236}">
                    <a16:creationId xmlns:a16="http://schemas.microsoft.com/office/drawing/2014/main" id="{0700DF92-433E-BBC9-4AB1-9D1CB74AFB4F}"/>
                  </a:ext>
                </a:extLst>
              </p:cNvPr>
              <p:cNvSpPr/>
              <p:nvPr/>
            </p:nvSpPr>
            <p:spPr>
              <a:xfrm>
                <a:off x="1470" y="1070"/>
                <a:ext cx="771" cy="1072"/>
              </a:xfrm>
              <a:custGeom>
                <a:avLst/>
                <a:gdLst>
                  <a:gd name="connsiteX0" fmla="*/ 489528 w 489528"/>
                  <a:gd name="connsiteY0" fmla="*/ 680472 h 680471"/>
                  <a:gd name="connsiteX1" fmla="*/ 0 w 489528"/>
                  <a:gd name="connsiteY1" fmla="*/ 680472 h 680471"/>
                  <a:gd name="connsiteX2" fmla="*/ 0 w 489528"/>
                  <a:gd name="connsiteY2" fmla="*/ 374400 h 680471"/>
                  <a:gd name="connsiteX3" fmla="*/ 197496 w 489528"/>
                  <a:gd name="connsiteY3" fmla="*/ 16848 h 680471"/>
                  <a:gd name="connsiteX4" fmla="*/ 290160 w 489528"/>
                  <a:gd name="connsiteY4" fmla="*/ 16848 h 680471"/>
                  <a:gd name="connsiteX5" fmla="*/ 488592 w 489528"/>
                  <a:gd name="connsiteY5" fmla="*/ 374400 h 680471"/>
                  <a:gd name="connsiteX6" fmla="*/ 488592 w 489528"/>
                  <a:gd name="connsiteY6" fmla="*/ 680472 h 680471"/>
                  <a:gd name="connsiteX7" fmla="*/ 74880 w 489528"/>
                  <a:gd name="connsiteY7" fmla="*/ 605592 h 680471"/>
                  <a:gd name="connsiteX8" fmla="*/ 414648 w 489528"/>
                  <a:gd name="connsiteY8" fmla="*/ 605592 h 680471"/>
                  <a:gd name="connsiteX9" fmla="*/ 414648 w 489528"/>
                  <a:gd name="connsiteY9" fmla="*/ 374400 h 680471"/>
                  <a:gd name="connsiteX10" fmla="*/ 244296 w 489528"/>
                  <a:gd name="connsiteY10" fmla="*/ 75816 h 680471"/>
                  <a:gd name="connsiteX11" fmla="*/ 73944 w 489528"/>
                  <a:gd name="connsiteY11" fmla="*/ 374400 h 680471"/>
                  <a:gd name="connsiteX12" fmla="*/ 73944 w 489528"/>
                  <a:gd name="connsiteY12" fmla="*/ 605592 h 6804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89528" h="680471">
                    <a:moveTo>
                      <a:pt x="489528" y="680472"/>
                    </a:moveTo>
                    <a:lnTo>
                      <a:pt x="0" y="680472"/>
                    </a:lnTo>
                    <a:lnTo>
                      <a:pt x="0" y="374400"/>
                    </a:lnTo>
                    <a:cubicBezTo>
                      <a:pt x="0" y="204048"/>
                      <a:pt x="138528" y="67392"/>
                      <a:pt x="197496" y="16848"/>
                    </a:cubicBezTo>
                    <a:cubicBezTo>
                      <a:pt x="224640" y="-5616"/>
                      <a:pt x="263016" y="-5616"/>
                      <a:pt x="290160" y="16848"/>
                    </a:cubicBezTo>
                    <a:cubicBezTo>
                      <a:pt x="350064" y="67392"/>
                      <a:pt x="488592" y="204048"/>
                      <a:pt x="488592" y="374400"/>
                    </a:cubicBezTo>
                    <a:lnTo>
                      <a:pt x="488592" y="680472"/>
                    </a:lnTo>
                    <a:close/>
                    <a:moveTo>
                      <a:pt x="74880" y="605592"/>
                    </a:moveTo>
                    <a:lnTo>
                      <a:pt x="414648" y="605592"/>
                    </a:lnTo>
                    <a:lnTo>
                      <a:pt x="414648" y="374400"/>
                    </a:lnTo>
                    <a:cubicBezTo>
                      <a:pt x="414648" y="236808"/>
                      <a:pt x="297648" y="120744"/>
                      <a:pt x="244296" y="75816"/>
                    </a:cubicBezTo>
                    <a:cubicBezTo>
                      <a:pt x="191880" y="120744"/>
                      <a:pt x="73944" y="236808"/>
                      <a:pt x="73944" y="374400"/>
                    </a:cubicBezTo>
                    <a:lnTo>
                      <a:pt x="73944" y="605592"/>
                    </a:lnTo>
                    <a:close/>
                  </a:path>
                </a:pathLst>
              </a:custGeom>
              <a:solidFill>
                <a:srgbClr val="7FBFFF"/>
              </a:solidFill>
              <a:ln w="9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7 SVNAppleberry" panose="02040603050506020204" pitchFamily="18" charset="0"/>
                  <a:ea typeface="思源黑体 CN Regular"/>
                  <a:cs typeface="+mn-cs"/>
                </a:endParaRPr>
              </a:p>
            </p:txBody>
          </p:sp>
          <p:sp>
            <p:nvSpPr>
              <p:cNvPr id="4" name="任意多边形: 形状 3">
                <a:extLst>
                  <a:ext uri="{FF2B5EF4-FFF2-40B4-BE49-F238E27FC236}">
                    <a16:creationId xmlns:a16="http://schemas.microsoft.com/office/drawing/2014/main" id="{6ECB27D7-EF85-BD2A-8196-02A61D170055}"/>
                  </a:ext>
                </a:extLst>
              </p:cNvPr>
              <p:cNvSpPr/>
              <p:nvPr/>
            </p:nvSpPr>
            <p:spPr>
              <a:xfrm>
                <a:off x="1218" y="1430"/>
                <a:ext cx="1272" cy="1097"/>
              </a:xfrm>
              <a:custGeom>
                <a:avLst/>
                <a:gdLst>
                  <a:gd name="connsiteX0" fmla="*/ 234936 w 807787"/>
                  <a:gd name="connsiteY0" fmla="*/ 452088 h 696387"/>
                  <a:gd name="connsiteX1" fmla="*/ 72072 w 807787"/>
                  <a:gd name="connsiteY1" fmla="*/ 452088 h 696387"/>
                  <a:gd name="connsiteX2" fmla="*/ 0 w 807787"/>
                  <a:gd name="connsiteY2" fmla="*/ 380016 h 696387"/>
                  <a:gd name="connsiteX3" fmla="*/ 0 w 807787"/>
                  <a:gd name="connsiteY3" fmla="*/ 309816 h 696387"/>
                  <a:gd name="connsiteX4" fmla="*/ 31824 w 807787"/>
                  <a:gd name="connsiteY4" fmla="*/ 249912 h 696387"/>
                  <a:gd name="connsiteX5" fmla="*/ 234000 w 807787"/>
                  <a:gd name="connsiteY5" fmla="*/ 116064 h 696387"/>
                  <a:gd name="connsiteX6" fmla="*/ 234000 w 807787"/>
                  <a:gd name="connsiteY6" fmla="*/ 452088 h 696387"/>
                  <a:gd name="connsiteX7" fmla="*/ 74880 w 807787"/>
                  <a:gd name="connsiteY7" fmla="*/ 377208 h 696387"/>
                  <a:gd name="connsiteX8" fmla="*/ 159120 w 807787"/>
                  <a:gd name="connsiteY8" fmla="*/ 377208 h 696387"/>
                  <a:gd name="connsiteX9" fmla="*/ 159120 w 807787"/>
                  <a:gd name="connsiteY9" fmla="*/ 255528 h 696387"/>
                  <a:gd name="connsiteX10" fmla="*/ 74880 w 807787"/>
                  <a:gd name="connsiteY10" fmla="*/ 311688 h 696387"/>
                  <a:gd name="connsiteX11" fmla="*/ 74880 w 807787"/>
                  <a:gd name="connsiteY11" fmla="*/ 377208 h 696387"/>
                  <a:gd name="connsiteX12" fmla="*/ 736632 w 807787"/>
                  <a:gd name="connsiteY12" fmla="*/ 452088 h 696387"/>
                  <a:gd name="connsiteX13" fmla="*/ 573768 w 807787"/>
                  <a:gd name="connsiteY13" fmla="*/ 452088 h 696387"/>
                  <a:gd name="connsiteX14" fmla="*/ 573768 w 807787"/>
                  <a:gd name="connsiteY14" fmla="*/ 117000 h 696387"/>
                  <a:gd name="connsiteX15" fmla="*/ 775944 w 807787"/>
                  <a:gd name="connsiteY15" fmla="*/ 250848 h 696387"/>
                  <a:gd name="connsiteX16" fmla="*/ 807768 w 807787"/>
                  <a:gd name="connsiteY16" fmla="*/ 310752 h 696387"/>
                  <a:gd name="connsiteX17" fmla="*/ 807768 w 807787"/>
                  <a:gd name="connsiteY17" fmla="*/ 380952 h 696387"/>
                  <a:gd name="connsiteX18" fmla="*/ 736632 w 807787"/>
                  <a:gd name="connsiteY18" fmla="*/ 452088 h 696387"/>
                  <a:gd name="connsiteX19" fmla="*/ 648648 w 807787"/>
                  <a:gd name="connsiteY19" fmla="*/ 377208 h 696387"/>
                  <a:gd name="connsiteX20" fmla="*/ 732888 w 807787"/>
                  <a:gd name="connsiteY20" fmla="*/ 377208 h 696387"/>
                  <a:gd name="connsiteX21" fmla="*/ 732888 w 807787"/>
                  <a:gd name="connsiteY21" fmla="*/ 311688 h 696387"/>
                  <a:gd name="connsiteX22" fmla="*/ 648648 w 807787"/>
                  <a:gd name="connsiteY22" fmla="*/ 255528 h 696387"/>
                  <a:gd name="connsiteX23" fmla="*/ 648648 w 807787"/>
                  <a:gd name="connsiteY23" fmla="*/ 377208 h 696387"/>
                  <a:gd name="connsiteX24" fmla="*/ 405288 w 807787"/>
                  <a:gd name="connsiteY24" fmla="*/ 213408 h 696387"/>
                  <a:gd name="connsiteX25" fmla="*/ 298584 w 807787"/>
                  <a:gd name="connsiteY25" fmla="*/ 106704 h 696387"/>
                  <a:gd name="connsiteX26" fmla="*/ 405288 w 807787"/>
                  <a:gd name="connsiteY26" fmla="*/ 0 h 696387"/>
                  <a:gd name="connsiteX27" fmla="*/ 511992 w 807787"/>
                  <a:gd name="connsiteY27" fmla="*/ 106704 h 696387"/>
                  <a:gd name="connsiteX28" fmla="*/ 405288 w 807787"/>
                  <a:gd name="connsiteY28" fmla="*/ 213408 h 696387"/>
                  <a:gd name="connsiteX29" fmla="*/ 405288 w 807787"/>
                  <a:gd name="connsiteY29" fmla="*/ 74880 h 696387"/>
                  <a:gd name="connsiteX30" fmla="*/ 373464 w 807787"/>
                  <a:gd name="connsiteY30" fmla="*/ 106704 h 696387"/>
                  <a:gd name="connsiteX31" fmla="*/ 405288 w 807787"/>
                  <a:gd name="connsiteY31" fmla="*/ 138528 h 696387"/>
                  <a:gd name="connsiteX32" fmla="*/ 437112 w 807787"/>
                  <a:gd name="connsiteY32" fmla="*/ 106704 h 696387"/>
                  <a:gd name="connsiteX33" fmla="*/ 405288 w 807787"/>
                  <a:gd name="connsiteY33" fmla="*/ 74880 h 696387"/>
                  <a:gd name="connsiteX34" fmla="*/ 404352 w 807787"/>
                  <a:gd name="connsiteY34" fmla="*/ 696388 h 696387"/>
                  <a:gd name="connsiteX35" fmla="*/ 366912 w 807787"/>
                  <a:gd name="connsiteY35" fmla="*/ 658944 h 696387"/>
                  <a:gd name="connsiteX36" fmla="*/ 366912 w 807787"/>
                  <a:gd name="connsiteY36" fmla="*/ 509184 h 696387"/>
                  <a:gd name="connsiteX37" fmla="*/ 404352 w 807787"/>
                  <a:gd name="connsiteY37" fmla="*/ 471744 h 696387"/>
                  <a:gd name="connsiteX38" fmla="*/ 441792 w 807787"/>
                  <a:gd name="connsiteY38" fmla="*/ 509184 h 696387"/>
                  <a:gd name="connsiteX39" fmla="*/ 441792 w 807787"/>
                  <a:gd name="connsiteY39" fmla="*/ 658944 h 696387"/>
                  <a:gd name="connsiteX40" fmla="*/ 404352 w 807787"/>
                  <a:gd name="connsiteY40" fmla="*/ 696388 h 696387"/>
                  <a:gd name="connsiteX41" fmla="*/ 257400 w 807787"/>
                  <a:gd name="connsiteY41" fmla="*/ 637416 h 696387"/>
                  <a:gd name="connsiteX42" fmla="*/ 219960 w 807787"/>
                  <a:gd name="connsiteY42" fmla="*/ 599976 h 696387"/>
                  <a:gd name="connsiteX43" fmla="*/ 219960 w 807787"/>
                  <a:gd name="connsiteY43" fmla="*/ 539136 h 696387"/>
                  <a:gd name="connsiteX44" fmla="*/ 257400 w 807787"/>
                  <a:gd name="connsiteY44" fmla="*/ 501696 h 696387"/>
                  <a:gd name="connsiteX45" fmla="*/ 294840 w 807787"/>
                  <a:gd name="connsiteY45" fmla="*/ 539136 h 696387"/>
                  <a:gd name="connsiteX46" fmla="*/ 294840 w 807787"/>
                  <a:gd name="connsiteY46" fmla="*/ 599976 h 696387"/>
                  <a:gd name="connsiteX47" fmla="*/ 257400 w 807787"/>
                  <a:gd name="connsiteY47" fmla="*/ 637416 h 696387"/>
                  <a:gd name="connsiteX48" fmla="*/ 552240 w 807787"/>
                  <a:gd name="connsiteY48" fmla="*/ 637416 h 696387"/>
                  <a:gd name="connsiteX49" fmla="*/ 514800 w 807787"/>
                  <a:gd name="connsiteY49" fmla="*/ 599976 h 696387"/>
                  <a:gd name="connsiteX50" fmla="*/ 514800 w 807787"/>
                  <a:gd name="connsiteY50" fmla="*/ 539136 h 696387"/>
                  <a:gd name="connsiteX51" fmla="*/ 552240 w 807787"/>
                  <a:gd name="connsiteY51" fmla="*/ 501696 h 696387"/>
                  <a:gd name="connsiteX52" fmla="*/ 589680 w 807787"/>
                  <a:gd name="connsiteY52" fmla="*/ 539136 h 696387"/>
                  <a:gd name="connsiteX53" fmla="*/ 589680 w 807787"/>
                  <a:gd name="connsiteY53" fmla="*/ 599976 h 696387"/>
                  <a:gd name="connsiteX54" fmla="*/ 552240 w 807787"/>
                  <a:gd name="connsiteY54" fmla="*/ 637416 h 6963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</a:cxnLst>
                <a:rect l="l" t="t" r="r" b="b"/>
                <a:pathLst>
                  <a:path w="807787" h="696387">
                    <a:moveTo>
                      <a:pt x="234936" y="452088"/>
                    </a:moveTo>
                    <a:lnTo>
                      <a:pt x="72072" y="452088"/>
                    </a:lnTo>
                    <a:cubicBezTo>
                      <a:pt x="32760" y="452088"/>
                      <a:pt x="0" y="420264"/>
                      <a:pt x="0" y="380016"/>
                    </a:cubicBezTo>
                    <a:lnTo>
                      <a:pt x="0" y="309816"/>
                    </a:lnTo>
                    <a:cubicBezTo>
                      <a:pt x="0" y="285480"/>
                      <a:pt x="12168" y="263016"/>
                      <a:pt x="31824" y="249912"/>
                    </a:cubicBezTo>
                    <a:lnTo>
                      <a:pt x="234000" y="116064"/>
                    </a:lnTo>
                    <a:lnTo>
                      <a:pt x="234000" y="452088"/>
                    </a:lnTo>
                    <a:close/>
                    <a:moveTo>
                      <a:pt x="74880" y="377208"/>
                    </a:moveTo>
                    <a:lnTo>
                      <a:pt x="159120" y="377208"/>
                    </a:lnTo>
                    <a:lnTo>
                      <a:pt x="159120" y="255528"/>
                    </a:lnTo>
                    <a:lnTo>
                      <a:pt x="74880" y="311688"/>
                    </a:lnTo>
                    <a:lnTo>
                      <a:pt x="74880" y="377208"/>
                    </a:lnTo>
                    <a:close/>
                    <a:moveTo>
                      <a:pt x="736632" y="452088"/>
                    </a:moveTo>
                    <a:lnTo>
                      <a:pt x="573768" y="452088"/>
                    </a:lnTo>
                    <a:lnTo>
                      <a:pt x="573768" y="117000"/>
                    </a:lnTo>
                    <a:lnTo>
                      <a:pt x="775944" y="250848"/>
                    </a:lnTo>
                    <a:cubicBezTo>
                      <a:pt x="796536" y="263952"/>
                      <a:pt x="807768" y="286416"/>
                      <a:pt x="807768" y="310752"/>
                    </a:cubicBezTo>
                    <a:lnTo>
                      <a:pt x="807768" y="380952"/>
                    </a:lnTo>
                    <a:cubicBezTo>
                      <a:pt x="808704" y="419328"/>
                      <a:pt x="775944" y="452088"/>
                      <a:pt x="736632" y="452088"/>
                    </a:cubicBezTo>
                    <a:close/>
                    <a:moveTo>
                      <a:pt x="648648" y="377208"/>
                    </a:moveTo>
                    <a:lnTo>
                      <a:pt x="732888" y="377208"/>
                    </a:lnTo>
                    <a:lnTo>
                      <a:pt x="732888" y="311688"/>
                    </a:lnTo>
                    <a:lnTo>
                      <a:pt x="648648" y="255528"/>
                    </a:lnTo>
                    <a:lnTo>
                      <a:pt x="648648" y="377208"/>
                    </a:lnTo>
                    <a:close/>
                    <a:moveTo>
                      <a:pt x="405288" y="213408"/>
                    </a:moveTo>
                    <a:cubicBezTo>
                      <a:pt x="346320" y="213408"/>
                      <a:pt x="298584" y="165672"/>
                      <a:pt x="298584" y="106704"/>
                    </a:cubicBezTo>
                    <a:cubicBezTo>
                      <a:pt x="298584" y="47736"/>
                      <a:pt x="347256" y="0"/>
                      <a:pt x="405288" y="0"/>
                    </a:cubicBezTo>
                    <a:cubicBezTo>
                      <a:pt x="463320" y="0"/>
                      <a:pt x="511992" y="47736"/>
                      <a:pt x="511992" y="106704"/>
                    </a:cubicBezTo>
                    <a:cubicBezTo>
                      <a:pt x="511992" y="165672"/>
                      <a:pt x="464256" y="213408"/>
                      <a:pt x="405288" y="213408"/>
                    </a:cubicBezTo>
                    <a:close/>
                    <a:moveTo>
                      <a:pt x="405288" y="74880"/>
                    </a:moveTo>
                    <a:cubicBezTo>
                      <a:pt x="388440" y="74880"/>
                      <a:pt x="373464" y="88920"/>
                      <a:pt x="373464" y="106704"/>
                    </a:cubicBezTo>
                    <a:cubicBezTo>
                      <a:pt x="373464" y="124488"/>
                      <a:pt x="387504" y="138528"/>
                      <a:pt x="405288" y="138528"/>
                    </a:cubicBezTo>
                    <a:cubicBezTo>
                      <a:pt x="423072" y="138528"/>
                      <a:pt x="437112" y="124488"/>
                      <a:pt x="437112" y="106704"/>
                    </a:cubicBezTo>
                    <a:cubicBezTo>
                      <a:pt x="437112" y="88920"/>
                      <a:pt x="423072" y="74880"/>
                      <a:pt x="405288" y="74880"/>
                    </a:cubicBezTo>
                    <a:close/>
                    <a:moveTo>
                      <a:pt x="404352" y="696388"/>
                    </a:moveTo>
                    <a:cubicBezTo>
                      <a:pt x="383760" y="696388"/>
                      <a:pt x="366912" y="679536"/>
                      <a:pt x="366912" y="658944"/>
                    </a:cubicBezTo>
                    <a:lnTo>
                      <a:pt x="366912" y="509184"/>
                    </a:lnTo>
                    <a:cubicBezTo>
                      <a:pt x="366912" y="488592"/>
                      <a:pt x="383760" y="471744"/>
                      <a:pt x="404352" y="471744"/>
                    </a:cubicBezTo>
                    <a:cubicBezTo>
                      <a:pt x="424944" y="471744"/>
                      <a:pt x="441792" y="488592"/>
                      <a:pt x="441792" y="509184"/>
                    </a:cubicBezTo>
                    <a:lnTo>
                      <a:pt x="441792" y="658944"/>
                    </a:lnTo>
                    <a:cubicBezTo>
                      <a:pt x="441792" y="679536"/>
                      <a:pt x="424944" y="696388"/>
                      <a:pt x="404352" y="696388"/>
                    </a:cubicBezTo>
                    <a:close/>
                    <a:moveTo>
                      <a:pt x="257400" y="637416"/>
                    </a:moveTo>
                    <a:cubicBezTo>
                      <a:pt x="236808" y="637416"/>
                      <a:pt x="219960" y="620568"/>
                      <a:pt x="219960" y="599976"/>
                    </a:cubicBezTo>
                    <a:lnTo>
                      <a:pt x="219960" y="539136"/>
                    </a:lnTo>
                    <a:cubicBezTo>
                      <a:pt x="219960" y="518544"/>
                      <a:pt x="236808" y="501696"/>
                      <a:pt x="257400" y="501696"/>
                    </a:cubicBezTo>
                    <a:cubicBezTo>
                      <a:pt x="277992" y="501696"/>
                      <a:pt x="294840" y="518544"/>
                      <a:pt x="294840" y="539136"/>
                    </a:cubicBezTo>
                    <a:lnTo>
                      <a:pt x="294840" y="599976"/>
                    </a:lnTo>
                    <a:cubicBezTo>
                      <a:pt x="294840" y="620568"/>
                      <a:pt x="277992" y="637416"/>
                      <a:pt x="257400" y="637416"/>
                    </a:cubicBezTo>
                    <a:close/>
                    <a:moveTo>
                      <a:pt x="552240" y="637416"/>
                    </a:moveTo>
                    <a:cubicBezTo>
                      <a:pt x="531648" y="637416"/>
                      <a:pt x="514800" y="620568"/>
                      <a:pt x="514800" y="599976"/>
                    </a:cubicBezTo>
                    <a:lnTo>
                      <a:pt x="514800" y="539136"/>
                    </a:lnTo>
                    <a:cubicBezTo>
                      <a:pt x="514800" y="518544"/>
                      <a:pt x="531648" y="501696"/>
                      <a:pt x="552240" y="501696"/>
                    </a:cubicBezTo>
                    <a:cubicBezTo>
                      <a:pt x="572832" y="501696"/>
                      <a:pt x="589680" y="518544"/>
                      <a:pt x="589680" y="539136"/>
                    </a:cubicBezTo>
                    <a:lnTo>
                      <a:pt x="589680" y="599976"/>
                    </a:lnTo>
                    <a:cubicBezTo>
                      <a:pt x="589680" y="620568"/>
                      <a:pt x="572832" y="637416"/>
                      <a:pt x="552240" y="637416"/>
                    </a:cubicBezTo>
                    <a:close/>
                  </a:path>
                </a:pathLst>
              </a:custGeom>
              <a:solidFill>
                <a:srgbClr val="7FBFFF"/>
              </a:solidFill>
              <a:ln w="9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7 SVNAppleberry" panose="02040603050506020204" pitchFamily="18" charset="0"/>
                  <a:ea typeface="思源黑体 CN Regular"/>
                  <a:cs typeface="+mn-cs"/>
                </a:endParaRPr>
              </a:p>
            </p:txBody>
          </p:sp>
        </p:grpSp>
      </p:grp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83637C89-6A70-B73F-65AF-E34E06254AB3}"/>
              </a:ext>
            </a:extLst>
          </p:cNvPr>
          <p:cNvGrpSpPr/>
          <p:nvPr/>
        </p:nvGrpSpPr>
        <p:grpSpPr>
          <a:xfrm>
            <a:off x="1055687" y="1975236"/>
            <a:ext cx="3826648" cy="3819279"/>
            <a:chOff x="2817" y="5077"/>
            <a:chExt cx="3931" cy="4452"/>
          </a:xfrm>
        </p:grpSpPr>
        <p:sp>
          <p:nvSpPr>
            <p:cNvPr id="21" name="矩形: 圆角 20">
              <a:extLst>
                <a:ext uri="{FF2B5EF4-FFF2-40B4-BE49-F238E27FC236}">
                  <a16:creationId xmlns:a16="http://schemas.microsoft.com/office/drawing/2014/main" id="{BB4A5B40-9A04-5566-1218-24B82BF12311}"/>
                </a:ext>
              </a:extLst>
            </p:cNvPr>
            <p:cNvSpPr/>
            <p:nvPr/>
          </p:nvSpPr>
          <p:spPr>
            <a:xfrm>
              <a:off x="2872" y="5618"/>
              <a:ext cx="3185" cy="3370"/>
            </a:xfrm>
            <a:prstGeom prst="roundRect">
              <a:avLst>
                <a:gd name="adj" fmla="val 8545"/>
              </a:avLst>
            </a:prstGeom>
            <a:solidFill>
              <a:srgbClr val="7FB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100号-方方先锋体" panose="00000500000000000000" charset="-122"/>
                  <a:ea typeface="字魂100号-方方先锋体" panose="00000500000000000000" charset="-122"/>
                  <a:cs typeface="+mn-cs"/>
                </a:rPr>
                <a:t>插入</a:t>
              </a:r>
              <a:endPara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00号-方方先锋体" panose="00000500000000000000" charset="-122"/>
                <a:ea typeface="字魂100号-方方先锋体" panose="00000500000000000000" charset="-122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100号-方方先锋体" panose="00000500000000000000" charset="-122"/>
                  <a:ea typeface="字魂100号-方方先锋体" panose="00000500000000000000" charset="-122"/>
                  <a:cs typeface="+mn-cs"/>
                </a:rPr>
                <a:t>人物图片</a:t>
              </a:r>
            </a:p>
          </p:txBody>
        </p:sp>
        <p:pic>
          <p:nvPicPr>
            <p:cNvPr id="8" name="图片 7" descr="16">
              <a:extLst>
                <a:ext uri="{FF2B5EF4-FFF2-40B4-BE49-F238E27FC236}">
                  <a16:creationId xmlns:a16="http://schemas.microsoft.com/office/drawing/2014/main" id="{23725559-7B3F-81E0-5FB8-23FA860B10C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817" y="5077"/>
              <a:ext cx="3931" cy="4452"/>
            </a:xfrm>
            <a:prstGeom prst="rect">
              <a:avLst/>
            </a:prstGeom>
          </p:spPr>
        </p:pic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D2776F8C-D5DF-7563-F375-1C362338FC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51882" y="1038070"/>
            <a:ext cx="6155263" cy="4652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203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437198" y="426085"/>
            <a:ext cx="11317605" cy="60166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阿里巴巴普惠体 B" panose="00020600040101010101" pitchFamily="18" charset="-122"/>
              <a:ea typeface="阿里巴巴普惠体 B" panose="00020600040101010101" pitchFamily="18" charset="-122"/>
              <a:cs typeface="阿里巴巴普惠体 B" panose="00020600040101010101" pitchFamily="18" charset="-122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75606" y="0"/>
            <a:ext cx="2726103" cy="593886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3458996" y="4758596"/>
            <a:ext cx="6156960" cy="1093694"/>
          </a:xfrm>
          <a:prstGeom prst="roundRect">
            <a:avLst/>
          </a:prstGeom>
          <a:solidFill>
            <a:srgbClr val="77448C"/>
          </a:solidFill>
          <a:ln w="25400" cap="flat" cmpd="sng" algn="ctr">
            <a:solidFill>
              <a:srgbClr val="77448C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a.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Túi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muối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nặng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2kg,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túi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gạo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nặng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5kg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273" b="94970" l="10000" r="9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3198" y="3835822"/>
            <a:ext cx="2665798" cy="2665798"/>
          </a:xfrm>
          <a:prstGeom prst="rect">
            <a:avLst/>
          </a:prstGeom>
        </p:spPr>
      </p:pic>
      <p:pic>
        <p:nvPicPr>
          <p:cNvPr id="17" name="Picture 16" descr="20210409041757_wm_shs-toan-2-tap-1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58" t="63801" r="22177" b="16136"/>
          <a:stretch/>
        </p:blipFill>
        <p:spPr bwMode="auto">
          <a:xfrm>
            <a:off x="3458996" y="1006143"/>
            <a:ext cx="6553200" cy="3279291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Oval 17"/>
          <p:cNvSpPr/>
          <p:nvPr/>
        </p:nvSpPr>
        <p:spPr>
          <a:xfrm>
            <a:off x="4640968" y="3209193"/>
            <a:ext cx="457200" cy="457200"/>
          </a:xfrm>
          <a:prstGeom prst="ellipse">
            <a:avLst/>
          </a:prstGeom>
          <a:noFill/>
          <a:ln w="28575" cap="flat" cmpd="sng" algn="ctr">
            <a:solidFill>
              <a:srgbClr val="F35757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9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cxnSp>
        <p:nvCxnSpPr>
          <p:cNvPr id="19" name="Straight Arrow Connector 18"/>
          <p:cNvCxnSpPr>
            <a:stCxn id="18" idx="7"/>
          </p:cNvCxnSpPr>
          <p:nvPr/>
        </p:nvCxnSpPr>
        <p:spPr>
          <a:xfrm flipV="1">
            <a:off x="5031213" y="2177227"/>
            <a:ext cx="640174" cy="1098921"/>
          </a:xfrm>
          <a:prstGeom prst="straightConnector1">
            <a:avLst/>
          </a:prstGeom>
          <a:noFill/>
          <a:ln w="9525" cap="flat" cmpd="sng" algn="ctr">
            <a:solidFill>
              <a:srgbClr val="F35757"/>
            </a:solidFill>
            <a:prstDash val="solid"/>
            <a:tailEnd type="triangle"/>
          </a:ln>
          <a:effectLst/>
        </p:spPr>
      </p:cxnSp>
      <p:sp>
        <p:nvSpPr>
          <p:cNvPr id="20" name="TextBox 19"/>
          <p:cNvSpPr txBox="1"/>
          <p:nvPr/>
        </p:nvSpPr>
        <p:spPr>
          <a:xfrm>
            <a:off x="5351300" y="1684319"/>
            <a:ext cx="9634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2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2kg</a:t>
            </a:r>
          </a:p>
        </p:txBody>
      </p:sp>
      <p:sp>
        <p:nvSpPr>
          <p:cNvPr id="21" name="Oval 20"/>
          <p:cNvSpPr/>
          <p:nvPr/>
        </p:nvSpPr>
        <p:spPr>
          <a:xfrm>
            <a:off x="7920452" y="3606560"/>
            <a:ext cx="457200" cy="457200"/>
          </a:xfrm>
          <a:prstGeom prst="ellipse">
            <a:avLst/>
          </a:prstGeom>
          <a:noFill/>
          <a:ln w="28575" cap="flat" cmpd="sng" algn="ctr">
            <a:solidFill>
              <a:srgbClr val="F35757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9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cxnSp>
        <p:nvCxnSpPr>
          <p:cNvPr id="22" name="Straight Arrow Connector 21"/>
          <p:cNvCxnSpPr>
            <a:stCxn id="21" idx="1"/>
          </p:cNvCxnSpPr>
          <p:nvPr/>
        </p:nvCxnSpPr>
        <p:spPr>
          <a:xfrm flipH="1" flipV="1">
            <a:off x="6984865" y="2912128"/>
            <a:ext cx="1002542" cy="761387"/>
          </a:xfrm>
          <a:prstGeom prst="straightConnector1">
            <a:avLst/>
          </a:prstGeom>
          <a:noFill/>
          <a:ln w="9525" cap="flat" cmpd="sng" algn="ctr">
            <a:solidFill>
              <a:srgbClr val="F35757"/>
            </a:solidFill>
            <a:prstDash val="solid"/>
            <a:tailEnd type="triangle"/>
          </a:ln>
          <a:effectLst/>
        </p:spPr>
      </p:cxnSp>
      <p:sp>
        <p:nvSpPr>
          <p:cNvPr id="23" name="TextBox 22"/>
          <p:cNvSpPr txBox="1"/>
          <p:nvPr/>
        </p:nvSpPr>
        <p:spPr>
          <a:xfrm>
            <a:off x="6503133" y="2419220"/>
            <a:ext cx="9634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2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5kg</a:t>
            </a:r>
          </a:p>
        </p:txBody>
      </p:sp>
    </p:spTree>
    <p:extLst>
      <p:ext uri="{BB962C8B-B14F-4D97-AF65-F5344CB8AC3E}">
        <p14:creationId xmlns:p14="http://schemas.microsoft.com/office/powerpoint/2010/main" val="3782437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1" animBg="1"/>
      <p:bldP spid="6" grpId="2" animBg="1"/>
      <p:bldP spid="18" grpId="0" animBg="1"/>
      <p:bldP spid="20" grpId="0"/>
      <p:bldP spid="21" grpId="0" animBg="1"/>
      <p:bldP spid="2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396240" y="426085"/>
            <a:ext cx="11317605" cy="60166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阿里巴巴普惠体 B" panose="00020600040101010101" pitchFamily="18" charset="-122"/>
              <a:ea typeface="阿里巴巴普惠体 B" panose="00020600040101010101" pitchFamily="18" charset="-122"/>
              <a:cs typeface="阿里巴巴普惠体 B" panose="00020600040101010101" pitchFamily="18" charset="-122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490855" y="1650055"/>
            <a:ext cx="3891915" cy="3892550"/>
            <a:chOff x="1468" y="3966"/>
            <a:chExt cx="6129" cy="6130"/>
          </a:xfrm>
        </p:grpSpPr>
        <p:sp>
          <p:nvSpPr>
            <p:cNvPr id="21" name="矩形: 圆角 20"/>
            <p:cNvSpPr/>
            <p:nvPr/>
          </p:nvSpPr>
          <p:spPr>
            <a:xfrm>
              <a:off x="2872" y="5618"/>
              <a:ext cx="3185" cy="3370"/>
            </a:xfrm>
            <a:prstGeom prst="roundRect">
              <a:avLst>
                <a:gd name="adj" fmla="val 8545"/>
              </a:avLst>
            </a:prstGeom>
            <a:solidFill>
              <a:srgbClr val="7FB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100号-方方先锋体" panose="00000500000000000000" charset="-122"/>
                  <a:ea typeface="字魂100号-方方先锋体" panose="00000500000000000000" charset="-122"/>
                  <a:cs typeface="+mn-cs"/>
                </a:rPr>
                <a:t>插入</a:t>
              </a:r>
              <a:endPara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00号-方方先锋体" panose="00000500000000000000" charset="-122"/>
                <a:ea typeface="字魂100号-方方先锋体" panose="00000500000000000000" charset="-122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100号-方方先锋体" panose="00000500000000000000" charset="-122"/>
                  <a:ea typeface="字魂100号-方方先锋体" panose="00000500000000000000" charset="-122"/>
                  <a:cs typeface="+mn-cs"/>
                </a:rPr>
                <a:t>人物图片</a:t>
              </a:r>
            </a:p>
          </p:txBody>
        </p:sp>
        <p:pic>
          <p:nvPicPr>
            <p:cNvPr id="12" name="图片 11" descr="C:\Users\Am'be'r\Desktop\千库网_宇航员星球渐变素材_元素编号12608253.png千库网_宇航员星球渐变素材_元素编号12608253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1468" y="3966"/>
              <a:ext cx="6129" cy="6130"/>
            </a:xfrm>
            <a:prstGeom prst="rect">
              <a:avLst/>
            </a:prstGeom>
          </p:spPr>
        </p:pic>
      </p:grpSp>
      <p:grpSp>
        <p:nvGrpSpPr>
          <p:cNvPr id="18" name="组合 5"/>
          <p:cNvGrpSpPr/>
          <p:nvPr/>
        </p:nvGrpSpPr>
        <p:grpSpPr>
          <a:xfrm>
            <a:off x="720407" y="559435"/>
            <a:ext cx="3345180" cy="767080"/>
            <a:chOff x="1218" y="1070"/>
            <a:chExt cx="5268" cy="1208"/>
          </a:xfrm>
        </p:grpSpPr>
        <p:sp>
          <p:nvSpPr>
            <p:cNvPr id="19" name="矩形: 圆角 24"/>
            <p:cNvSpPr/>
            <p:nvPr/>
          </p:nvSpPr>
          <p:spPr>
            <a:xfrm>
              <a:off x="2559" y="1176"/>
              <a:ext cx="3927" cy="827"/>
            </a:xfrm>
            <a:prstGeom prst="roundRect">
              <a:avLst>
                <a:gd name="adj" fmla="val 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3983"/>
                  </a:solidFill>
                  <a:effectLst/>
                  <a:uLnTx/>
                  <a:uFillTx/>
                  <a:latin typeface="#9Slide07 SVNAppleberry" panose="02040603050506020204" pitchFamily="18" charset="0"/>
                  <a:ea typeface="字魂100号-方方先锋体" panose="00000500000000000000" charset="-122"/>
                  <a:cs typeface="+mn-cs"/>
                </a:rPr>
                <a:t>Chặng</a:t>
              </a:r>
              <a:r>
                <a:rPr kumimoji="0" lang="en-US" altLang="zh-CN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003983"/>
                  </a:solidFill>
                  <a:effectLst/>
                  <a:uLnTx/>
                  <a:uFillTx/>
                  <a:latin typeface="#9Slide07 SVNAppleberry" panose="02040603050506020204" pitchFamily="18" charset="0"/>
                  <a:ea typeface="字魂100号-方方先锋体" panose="00000500000000000000" charset="-122"/>
                  <a:cs typeface="+mn-cs"/>
                </a:rPr>
                <a:t> 4</a:t>
              </a:r>
              <a:endPara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3983"/>
                </a:solidFill>
                <a:effectLst/>
                <a:uLnTx/>
                <a:uFillTx/>
                <a:latin typeface="#9Slide07 SVNAppleberry" panose="02040603050506020204" pitchFamily="18" charset="0"/>
                <a:ea typeface="字魂100号-方方先锋体" panose="00000500000000000000" charset="-122"/>
                <a:cs typeface="+mn-cs"/>
              </a:endParaRPr>
            </a:p>
          </p:txBody>
        </p:sp>
        <p:grpSp>
          <p:nvGrpSpPr>
            <p:cNvPr id="20" name="组合 4"/>
            <p:cNvGrpSpPr>
              <a:grpSpLocks noChangeAspect="1"/>
            </p:cNvGrpSpPr>
            <p:nvPr userDrawn="1"/>
          </p:nvGrpSpPr>
          <p:grpSpPr>
            <a:xfrm>
              <a:off x="1218" y="1070"/>
              <a:ext cx="1056" cy="1208"/>
              <a:chOff x="1218" y="1070"/>
              <a:chExt cx="1272" cy="1456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22" name="任意多边形: 形状 2"/>
              <p:cNvSpPr/>
              <p:nvPr/>
            </p:nvSpPr>
            <p:spPr>
              <a:xfrm>
                <a:off x="1470" y="1070"/>
                <a:ext cx="771" cy="1072"/>
              </a:xfrm>
              <a:custGeom>
                <a:avLst/>
                <a:gdLst>
                  <a:gd name="connsiteX0" fmla="*/ 489528 w 489528"/>
                  <a:gd name="connsiteY0" fmla="*/ 680472 h 680471"/>
                  <a:gd name="connsiteX1" fmla="*/ 0 w 489528"/>
                  <a:gd name="connsiteY1" fmla="*/ 680472 h 680471"/>
                  <a:gd name="connsiteX2" fmla="*/ 0 w 489528"/>
                  <a:gd name="connsiteY2" fmla="*/ 374400 h 680471"/>
                  <a:gd name="connsiteX3" fmla="*/ 197496 w 489528"/>
                  <a:gd name="connsiteY3" fmla="*/ 16848 h 680471"/>
                  <a:gd name="connsiteX4" fmla="*/ 290160 w 489528"/>
                  <a:gd name="connsiteY4" fmla="*/ 16848 h 680471"/>
                  <a:gd name="connsiteX5" fmla="*/ 488592 w 489528"/>
                  <a:gd name="connsiteY5" fmla="*/ 374400 h 680471"/>
                  <a:gd name="connsiteX6" fmla="*/ 488592 w 489528"/>
                  <a:gd name="connsiteY6" fmla="*/ 680472 h 680471"/>
                  <a:gd name="connsiteX7" fmla="*/ 74880 w 489528"/>
                  <a:gd name="connsiteY7" fmla="*/ 605592 h 680471"/>
                  <a:gd name="connsiteX8" fmla="*/ 414648 w 489528"/>
                  <a:gd name="connsiteY8" fmla="*/ 605592 h 680471"/>
                  <a:gd name="connsiteX9" fmla="*/ 414648 w 489528"/>
                  <a:gd name="connsiteY9" fmla="*/ 374400 h 680471"/>
                  <a:gd name="connsiteX10" fmla="*/ 244296 w 489528"/>
                  <a:gd name="connsiteY10" fmla="*/ 75816 h 680471"/>
                  <a:gd name="connsiteX11" fmla="*/ 73944 w 489528"/>
                  <a:gd name="connsiteY11" fmla="*/ 374400 h 680471"/>
                  <a:gd name="connsiteX12" fmla="*/ 73944 w 489528"/>
                  <a:gd name="connsiteY12" fmla="*/ 605592 h 6804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89528" h="680471">
                    <a:moveTo>
                      <a:pt x="489528" y="680472"/>
                    </a:moveTo>
                    <a:lnTo>
                      <a:pt x="0" y="680472"/>
                    </a:lnTo>
                    <a:lnTo>
                      <a:pt x="0" y="374400"/>
                    </a:lnTo>
                    <a:cubicBezTo>
                      <a:pt x="0" y="204048"/>
                      <a:pt x="138528" y="67392"/>
                      <a:pt x="197496" y="16848"/>
                    </a:cubicBezTo>
                    <a:cubicBezTo>
                      <a:pt x="224640" y="-5616"/>
                      <a:pt x="263016" y="-5616"/>
                      <a:pt x="290160" y="16848"/>
                    </a:cubicBezTo>
                    <a:cubicBezTo>
                      <a:pt x="350064" y="67392"/>
                      <a:pt x="488592" y="204048"/>
                      <a:pt x="488592" y="374400"/>
                    </a:cubicBezTo>
                    <a:lnTo>
                      <a:pt x="488592" y="680472"/>
                    </a:lnTo>
                    <a:close/>
                    <a:moveTo>
                      <a:pt x="74880" y="605592"/>
                    </a:moveTo>
                    <a:lnTo>
                      <a:pt x="414648" y="605592"/>
                    </a:lnTo>
                    <a:lnTo>
                      <a:pt x="414648" y="374400"/>
                    </a:lnTo>
                    <a:cubicBezTo>
                      <a:pt x="414648" y="236808"/>
                      <a:pt x="297648" y="120744"/>
                      <a:pt x="244296" y="75816"/>
                    </a:cubicBezTo>
                    <a:cubicBezTo>
                      <a:pt x="191880" y="120744"/>
                      <a:pt x="73944" y="236808"/>
                      <a:pt x="73944" y="374400"/>
                    </a:cubicBezTo>
                    <a:lnTo>
                      <a:pt x="73944" y="605592"/>
                    </a:lnTo>
                    <a:close/>
                  </a:path>
                </a:pathLst>
              </a:custGeom>
              <a:solidFill>
                <a:srgbClr val="7FBFFF"/>
              </a:solidFill>
              <a:ln w="9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7 SVNAppleberry" panose="02040603050506020204" pitchFamily="18" charset="0"/>
                  <a:ea typeface="思源黑体 CN Regular"/>
                  <a:cs typeface="+mn-cs"/>
                </a:endParaRPr>
              </a:p>
            </p:txBody>
          </p:sp>
          <p:sp>
            <p:nvSpPr>
              <p:cNvPr id="23" name="任意多边形: 形状 3"/>
              <p:cNvSpPr/>
              <p:nvPr/>
            </p:nvSpPr>
            <p:spPr>
              <a:xfrm>
                <a:off x="1218" y="1430"/>
                <a:ext cx="1272" cy="1097"/>
              </a:xfrm>
              <a:custGeom>
                <a:avLst/>
                <a:gdLst>
                  <a:gd name="connsiteX0" fmla="*/ 234936 w 807787"/>
                  <a:gd name="connsiteY0" fmla="*/ 452088 h 696387"/>
                  <a:gd name="connsiteX1" fmla="*/ 72072 w 807787"/>
                  <a:gd name="connsiteY1" fmla="*/ 452088 h 696387"/>
                  <a:gd name="connsiteX2" fmla="*/ 0 w 807787"/>
                  <a:gd name="connsiteY2" fmla="*/ 380016 h 696387"/>
                  <a:gd name="connsiteX3" fmla="*/ 0 w 807787"/>
                  <a:gd name="connsiteY3" fmla="*/ 309816 h 696387"/>
                  <a:gd name="connsiteX4" fmla="*/ 31824 w 807787"/>
                  <a:gd name="connsiteY4" fmla="*/ 249912 h 696387"/>
                  <a:gd name="connsiteX5" fmla="*/ 234000 w 807787"/>
                  <a:gd name="connsiteY5" fmla="*/ 116064 h 696387"/>
                  <a:gd name="connsiteX6" fmla="*/ 234000 w 807787"/>
                  <a:gd name="connsiteY6" fmla="*/ 452088 h 696387"/>
                  <a:gd name="connsiteX7" fmla="*/ 74880 w 807787"/>
                  <a:gd name="connsiteY7" fmla="*/ 377208 h 696387"/>
                  <a:gd name="connsiteX8" fmla="*/ 159120 w 807787"/>
                  <a:gd name="connsiteY8" fmla="*/ 377208 h 696387"/>
                  <a:gd name="connsiteX9" fmla="*/ 159120 w 807787"/>
                  <a:gd name="connsiteY9" fmla="*/ 255528 h 696387"/>
                  <a:gd name="connsiteX10" fmla="*/ 74880 w 807787"/>
                  <a:gd name="connsiteY10" fmla="*/ 311688 h 696387"/>
                  <a:gd name="connsiteX11" fmla="*/ 74880 w 807787"/>
                  <a:gd name="connsiteY11" fmla="*/ 377208 h 696387"/>
                  <a:gd name="connsiteX12" fmla="*/ 736632 w 807787"/>
                  <a:gd name="connsiteY12" fmla="*/ 452088 h 696387"/>
                  <a:gd name="connsiteX13" fmla="*/ 573768 w 807787"/>
                  <a:gd name="connsiteY13" fmla="*/ 452088 h 696387"/>
                  <a:gd name="connsiteX14" fmla="*/ 573768 w 807787"/>
                  <a:gd name="connsiteY14" fmla="*/ 117000 h 696387"/>
                  <a:gd name="connsiteX15" fmla="*/ 775944 w 807787"/>
                  <a:gd name="connsiteY15" fmla="*/ 250848 h 696387"/>
                  <a:gd name="connsiteX16" fmla="*/ 807768 w 807787"/>
                  <a:gd name="connsiteY16" fmla="*/ 310752 h 696387"/>
                  <a:gd name="connsiteX17" fmla="*/ 807768 w 807787"/>
                  <a:gd name="connsiteY17" fmla="*/ 380952 h 696387"/>
                  <a:gd name="connsiteX18" fmla="*/ 736632 w 807787"/>
                  <a:gd name="connsiteY18" fmla="*/ 452088 h 696387"/>
                  <a:gd name="connsiteX19" fmla="*/ 648648 w 807787"/>
                  <a:gd name="connsiteY19" fmla="*/ 377208 h 696387"/>
                  <a:gd name="connsiteX20" fmla="*/ 732888 w 807787"/>
                  <a:gd name="connsiteY20" fmla="*/ 377208 h 696387"/>
                  <a:gd name="connsiteX21" fmla="*/ 732888 w 807787"/>
                  <a:gd name="connsiteY21" fmla="*/ 311688 h 696387"/>
                  <a:gd name="connsiteX22" fmla="*/ 648648 w 807787"/>
                  <a:gd name="connsiteY22" fmla="*/ 255528 h 696387"/>
                  <a:gd name="connsiteX23" fmla="*/ 648648 w 807787"/>
                  <a:gd name="connsiteY23" fmla="*/ 377208 h 696387"/>
                  <a:gd name="connsiteX24" fmla="*/ 405288 w 807787"/>
                  <a:gd name="connsiteY24" fmla="*/ 213408 h 696387"/>
                  <a:gd name="connsiteX25" fmla="*/ 298584 w 807787"/>
                  <a:gd name="connsiteY25" fmla="*/ 106704 h 696387"/>
                  <a:gd name="connsiteX26" fmla="*/ 405288 w 807787"/>
                  <a:gd name="connsiteY26" fmla="*/ 0 h 696387"/>
                  <a:gd name="connsiteX27" fmla="*/ 511992 w 807787"/>
                  <a:gd name="connsiteY27" fmla="*/ 106704 h 696387"/>
                  <a:gd name="connsiteX28" fmla="*/ 405288 w 807787"/>
                  <a:gd name="connsiteY28" fmla="*/ 213408 h 696387"/>
                  <a:gd name="connsiteX29" fmla="*/ 405288 w 807787"/>
                  <a:gd name="connsiteY29" fmla="*/ 74880 h 696387"/>
                  <a:gd name="connsiteX30" fmla="*/ 373464 w 807787"/>
                  <a:gd name="connsiteY30" fmla="*/ 106704 h 696387"/>
                  <a:gd name="connsiteX31" fmla="*/ 405288 w 807787"/>
                  <a:gd name="connsiteY31" fmla="*/ 138528 h 696387"/>
                  <a:gd name="connsiteX32" fmla="*/ 437112 w 807787"/>
                  <a:gd name="connsiteY32" fmla="*/ 106704 h 696387"/>
                  <a:gd name="connsiteX33" fmla="*/ 405288 w 807787"/>
                  <a:gd name="connsiteY33" fmla="*/ 74880 h 696387"/>
                  <a:gd name="connsiteX34" fmla="*/ 404352 w 807787"/>
                  <a:gd name="connsiteY34" fmla="*/ 696388 h 696387"/>
                  <a:gd name="connsiteX35" fmla="*/ 366912 w 807787"/>
                  <a:gd name="connsiteY35" fmla="*/ 658944 h 696387"/>
                  <a:gd name="connsiteX36" fmla="*/ 366912 w 807787"/>
                  <a:gd name="connsiteY36" fmla="*/ 509184 h 696387"/>
                  <a:gd name="connsiteX37" fmla="*/ 404352 w 807787"/>
                  <a:gd name="connsiteY37" fmla="*/ 471744 h 696387"/>
                  <a:gd name="connsiteX38" fmla="*/ 441792 w 807787"/>
                  <a:gd name="connsiteY38" fmla="*/ 509184 h 696387"/>
                  <a:gd name="connsiteX39" fmla="*/ 441792 w 807787"/>
                  <a:gd name="connsiteY39" fmla="*/ 658944 h 696387"/>
                  <a:gd name="connsiteX40" fmla="*/ 404352 w 807787"/>
                  <a:gd name="connsiteY40" fmla="*/ 696388 h 696387"/>
                  <a:gd name="connsiteX41" fmla="*/ 257400 w 807787"/>
                  <a:gd name="connsiteY41" fmla="*/ 637416 h 696387"/>
                  <a:gd name="connsiteX42" fmla="*/ 219960 w 807787"/>
                  <a:gd name="connsiteY42" fmla="*/ 599976 h 696387"/>
                  <a:gd name="connsiteX43" fmla="*/ 219960 w 807787"/>
                  <a:gd name="connsiteY43" fmla="*/ 539136 h 696387"/>
                  <a:gd name="connsiteX44" fmla="*/ 257400 w 807787"/>
                  <a:gd name="connsiteY44" fmla="*/ 501696 h 696387"/>
                  <a:gd name="connsiteX45" fmla="*/ 294840 w 807787"/>
                  <a:gd name="connsiteY45" fmla="*/ 539136 h 696387"/>
                  <a:gd name="connsiteX46" fmla="*/ 294840 w 807787"/>
                  <a:gd name="connsiteY46" fmla="*/ 599976 h 696387"/>
                  <a:gd name="connsiteX47" fmla="*/ 257400 w 807787"/>
                  <a:gd name="connsiteY47" fmla="*/ 637416 h 696387"/>
                  <a:gd name="connsiteX48" fmla="*/ 552240 w 807787"/>
                  <a:gd name="connsiteY48" fmla="*/ 637416 h 696387"/>
                  <a:gd name="connsiteX49" fmla="*/ 514800 w 807787"/>
                  <a:gd name="connsiteY49" fmla="*/ 599976 h 696387"/>
                  <a:gd name="connsiteX50" fmla="*/ 514800 w 807787"/>
                  <a:gd name="connsiteY50" fmla="*/ 539136 h 696387"/>
                  <a:gd name="connsiteX51" fmla="*/ 552240 w 807787"/>
                  <a:gd name="connsiteY51" fmla="*/ 501696 h 696387"/>
                  <a:gd name="connsiteX52" fmla="*/ 589680 w 807787"/>
                  <a:gd name="connsiteY52" fmla="*/ 539136 h 696387"/>
                  <a:gd name="connsiteX53" fmla="*/ 589680 w 807787"/>
                  <a:gd name="connsiteY53" fmla="*/ 599976 h 696387"/>
                  <a:gd name="connsiteX54" fmla="*/ 552240 w 807787"/>
                  <a:gd name="connsiteY54" fmla="*/ 637416 h 6963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</a:cxnLst>
                <a:rect l="l" t="t" r="r" b="b"/>
                <a:pathLst>
                  <a:path w="807787" h="696387">
                    <a:moveTo>
                      <a:pt x="234936" y="452088"/>
                    </a:moveTo>
                    <a:lnTo>
                      <a:pt x="72072" y="452088"/>
                    </a:lnTo>
                    <a:cubicBezTo>
                      <a:pt x="32760" y="452088"/>
                      <a:pt x="0" y="420264"/>
                      <a:pt x="0" y="380016"/>
                    </a:cubicBezTo>
                    <a:lnTo>
                      <a:pt x="0" y="309816"/>
                    </a:lnTo>
                    <a:cubicBezTo>
                      <a:pt x="0" y="285480"/>
                      <a:pt x="12168" y="263016"/>
                      <a:pt x="31824" y="249912"/>
                    </a:cubicBezTo>
                    <a:lnTo>
                      <a:pt x="234000" y="116064"/>
                    </a:lnTo>
                    <a:lnTo>
                      <a:pt x="234000" y="452088"/>
                    </a:lnTo>
                    <a:close/>
                    <a:moveTo>
                      <a:pt x="74880" y="377208"/>
                    </a:moveTo>
                    <a:lnTo>
                      <a:pt x="159120" y="377208"/>
                    </a:lnTo>
                    <a:lnTo>
                      <a:pt x="159120" y="255528"/>
                    </a:lnTo>
                    <a:lnTo>
                      <a:pt x="74880" y="311688"/>
                    </a:lnTo>
                    <a:lnTo>
                      <a:pt x="74880" y="377208"/>
                    </a:lnTo>
                    <a:close/>
                    <a:moveTo>
                      <a:pt x="736632" y="452088"/>
                    </a:moveTo>
                    <a:lnTo>
                      <a:pt x="573768" y="452088"/>
                    </a:lnTo>
                    <a:lnTo>
                      <a:pt x="573768" y="117000"/>
                    </a:lnTo>
                    <a:lnTo>
                      <a:pt x="775944" y="250848"/>
                    </a:lnTo>
                    <a:cubicBezTo>
                      <a:pt x="796536" y="263952"/>
                      <a:pt x="807768" y="286416"/>
                      <a:pt x="807768" y="310752"/>
                    </a:cubicBezTo>
                    <a:lnTo>
                      <a:pt x="807768" y="380952"/>
                    </a:lnTo>
                    <a:cubicBezTo>
                      <a:pt x="808704" y="419328"/>
                      <a:pt x="775944" y="452088"/>
                      <a:pt x="736632" y="452088"/>
                    </a:cubicBezTo>
                    <a:close/>
                    <a:moveTo>
                      <a:pt x="648648" y="377208"/>
                    </a:moveTo>
                    <a:lnTo>
                      <a:pt x="732888" y="377208"/>
                    </a:lnTo>
                    <a:lnTo>
                      <a:pt x="732888" y="311688"/>
                    </a:lnTo>
                    <a:lnTo>
                      <a:pt x="648648" y="255528"/>
                    </a:lnTo>
                    <a:lnTo>
                      <a:pt x="648648" y="377208"/>
                    </a:lnTo>
                    <a:close/>
                    <a:moveTo>
                      <a:pt x="405288" y="213408"/>
                    </a:moveTo>
                    <a:cubicBezTo>
                      <a:pt x="346320" y="213408"/>
                      <a:pt x="298584" y="165672"/>
                      <a:pt x="298584" y="106704"/>
                    </a:cubicBezTo>
                    <a:cubicBezTo>
                      <a:pt x="298584" y="47736"/>
                      <a:pt x="347256" y="0"/>
                      <a:pt x="405288" y="0"/>
                    </a:cubicBezTo>
                    <a:cubicBezTo>
                      <a:pt x="463320" y="0"/>
                      <a:pt x="511992" y="47736"/>
                      <a:pt x="511992" y="106704"/>
                    </a:cubicBezTo>
                    <a:cubicBezTo>
                      <a:pt x="511992" y="165672"/>
                      <a:pt x="464256" y="213408"/>
                      <a:pt x="405288" y="213408"/>
                    </a:cubicBezTo>
                    <a:close/>
                    <a:moveTo>
                      <a:pt x="405288" y="74880"/>
                    </a:moveTo>
                    <a:cubicBezTo>
                      <a:pt x="388440" y="74880"/>
                      <a:pt x="373464" y="88920"/>
                      <a:pt x="373464" y="106704"/>
                    </a:cubicBezTo>
                    <a:cubicBezTo>
                      <a:pt x="373464" y="124488"/>
                      <a:pt x="387504" y="138528"/>
                      <a:pt x="405288" y="138528"/>
                    </a:cubicBezTo>
                    <a:cubicBezTo>
                      <a:pt x="423072" y="138528"/>
                      <a:pt x="437112" y="124488"/>
                      <a:pt x="437112" y="106704"/>
                    </a:cubicBezTo>
                    <a:cubicBezTo>
                      <a:pt x="437112" y="88920"/>
                      <a:pt x="423072" y="74880"/>
                      <a:pt x="405288" y="74880"/>
                    </a:cubicBezTo>
                    <a:close/>
                    <a:moveTo>
                      <a:pt x="404352" y="696388"/>
                    </a:moveTo>
                    <a:cubicBezTo>
                      <a:pt x="383760" y="696388"/>
                      <a:pt x="366912" y="679536"/>
                      <a:pt x="366912" y="658944"/>
                    </a:cubicBezTo>
                    <a:lnTo>
                      <a:pt x="366912" y="509184"/>
                    </a:lnTo>
                    <a:cubicBezTo>
                      <a:pt x="366912" y="488592"/>
                      <a:pt x="383760" y="471744"/>
                      <a:pt x="404352" y="471744"/>
                    </a:cubicBezTo>
                    <a:cubicBezTo>
                      <a:pt x="424944" y="471744"/>
                      <a:pt x="441792" y="488592"/>
                      <a:pt x="441792" y="509184"/>
                    </a:cubicBezTo>
                    <a:lnTo>
                      <a:pt x="441792" y="658944"/>
                    </a:lnTo>
                    <a:cubicBezTo>
                      <a:pt x="441792" y="679536"/>
                      <a:pt x="424944" y="696388"/>
                      <a:pt x="404352" y="696388"/>
                    </a:cubicBezTo>
                    <a:close/>
                    <a:moveTo>
                      <a:pt x="257400" y="637416"/>
                    </a:moveTo>
                    <a:cubicBezTo>
                      <a:pt x="236808" y="637416"/>
                      <a:pt x="219960" y="620568"/>
                      <a:pt x="219960" y="599976"/>
                    </a:cubicBezTo>
                    <a:lnTo>
                      <a:pt x="219960" y="539136"/>
                    </a:lnTo>
                    <a:cubicBezTo>
                      <a:pt x="219960" y="518544"/>
                      <a:pt x="236808" y="501696"/>
                      <a:pt x="257400" y="501696"/>
                    </a:cubicBezTo>
                    <a:cubicBezTo>
                      <a:pt x="277992" y="501696"/>
                      <a:pt x="294840" y="518544"/>
                      <a:pt x="294840" y="539136"/>
                    </a:cubicBezTo>
                    <a:lnTo>
                      <a:pt x="294840" y="599976"/>
                    </a:lnTo>
                    <a:cubicBezTo>
                      <a:pt x="294840" y="620568"/>
                      <a:pt x="277992" y="637416"/>
                      <a:pt x="257400" y="637416"/>
                    </a:cubicBezTo>
                    <a:close/>
                    <a:moveTo>
                      <a:pt x="552240" y="637416"/>
                    </a:moveTo>
                    <a:cubicBezTo>
                      <a:pt x="531648" y="637416"/>
                      <a:pt x="514800" y="620568"/>
                      <a:pt x="514800" y="599976"/>
                    </a:cubicBezTo>
                    <a:lnTo>
                      <a:pt x="514800" y="539136"/>
                    </a:lnTo>
                    <a:cubicBezTo>
                      <a:pt x="514800" y="518544"/>
                      <a:pt x="531648" y="501696"/>
                      <a:pt x="552240" y="501696"/>
                    </a:cubicBezTo>
                    <a:cubicBezTo>
                      <a:pt x="572832" y="501696"/>
                      <a:pt x="589680" y="518544"/>
                      <a:pt x="589680" y="539136"/>
                    </a:cubicBezTo>
                    <a:lnTo>
                      <a:pt x="589680" y="599976"/>
                    </a:lnTo>
                    <a:cubicBezTo>
                      <a:pt x="589680" y="620568"/>
                      <a:pt x="572832" y="637416"/>
                      <a:pt x="552240" y="637416"/>
                    </a:cubicBezTo>
                    <a:close/>
                  </a:path>
                </a:pathLst>
              </a:custGeom>
              <a:solidFill>
                <a:srgbClr val="7FBFFF"/>
              </a:solidFill>
              <a:ln w="9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7 SVNAppleberry" panose="02040603050506020204" pitchFamily="18" charset="0"/>
                  <a:ea typeface="思源黑体 CN Regular"/>
                  <a:cs typeface="+mn-cs"/>
                </a:endParaRPr>
              </a:p>
            </p:txBody>
          </p:sp>
        </p:grp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0383" y="626745"/>
            <a:ext cx="8364437" cy="5669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5995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5">
            <a:lum/>
          </a:blip>
          <a:srcRect/>
          <a:stretch>
            <a:fillRect l="-24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Nhac-nen-powerpoint-vui-nhon-www_tiengdong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04192.187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81805" y="2132965"/>
            <a:ext cx="549275" cy="54927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94" b="92853" l="9994" r="8994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42485" y="3263049"/>
            <a:ext cx="4213497" cy="421349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89836" y="1916810"/>
            <a:ext cx="9304540" cy="2139851"/>
          </a:xfrm>
          <a:prstGeom prst="notchedRightArrow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Bạn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hãy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giúp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mẹ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mua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các vật có</a:t>
            </a:r>
            <a:endParaRPr lang="vi-VN" sz="3200" b="1" dirty="0">
              <a:solidFill>
                <a:srgbClr val="0000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khối lượng 2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 các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vật có d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ung tích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3 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7200" b="71200" l="1600" r="716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t="26091" r="26609" b="25817"/>
          <a:stretch/>
        </p:blipFill>
        <p:spPr>
          <a:xfrm>
            <a:off x="6648019" y="4180604"/>
            <a:ext cx="1566003" cy="1026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313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1.48148E-6 L 0.22149 0.0143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068" y="71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2" presetClass="entr" presetSubtype="8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3075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396240" y="426085"/>
            <a:ext cx="11317605" cy="60166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阿里巴巴普惠体 B" panose="00020600040101010101" pitchFamily="18" charset="-122"/>
              <a:ea typeface="阿里巴巴普惠体 B" panose="00020600040101010101" pitchFamily="18" charset="-122"/>
              <a:cs typeface="阿里巴巴普惠体 B" panose="00020600040101010101" pitchFamily="18" charset="-122"/>
            </a:endParaRPr>
          </a:p>
        </p:txBody>
      </p:sp>
      <p:sp>
        <p:nvSpPr>
          <p:cNvPr id="33" name="稻壳儿鸭鸭1"/>
          <p:cNvSpPr/>
          <p:nvPr/>
        </p:nvSpPr>
        <p:spPr>
          <a:xfrm>
            <a:off x="1283137" y="1871345"/>
            <a:ext cx="9625727" cy="3221160"/>
          </a:xfrm>
          <a:prstGeom prst="roundRect">
            <a:avLst>
              <a:gd name="adj" fmla="val 6223"/>
            </a:avLst>
          </a:prstGeom>
          <a:solidFill>
            <a:srgbClr val="7FBFFF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0号-方方先锋体" panose="00000500000000000000" charset="-122"/>
              <a:ea typeface="字魂100号-方方先锋体" panose="00000500000000000000" charset="-122"/>
              <a:cs typeface="+mn-cs"/>
            </a:endParaRPr>
          </a:p>
        </p:txBody>
      </p:sp>
      <p:pic>
        <p:nvPicPr>
          <p:cNvPr id="3" name="稻壳儿鸭鸭6" descr="C:\Users\Am'be'r\Desktop\11.png1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5380205" y="496277"/>
            <a:ext cx="1824990" cy="193294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114007" y="2501290"/>
            <a:ext cx="996398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solidFill>
                    <a:srgbClr val="FEB620">
                      <a:lumMod val="50000"/>
                    </a:srgbClr>
                  </a:solidFill>
                </a:ln>
                <a:solidFill>
                  <a:srgbClr val="F96426"/>
                </a:solidFill>
                <a:effectLst/>
                <a:uLnTx/>
                <a:uFillTx/>
                <a:latin typeface="SVN-SAF" panose="02040603050506020204" pitchFamily="18" charset="0"/>
                <a:cs typeface="+mn-cs"/>
              </a:rPr>
              <a:t>Cảm</a:t>
            </a:r>
            <a:r>
              <a:rPr kumimoji="0" lang="en-US" sz="4400" b="0" i="0" u="none" strike="noStrike" kern="1200" cap="none" spc="0" normalizeH="0" baseline="0" noProof="0" dirty="0">
                <a:ln>
                  <a:solidFill>
                    <a:srgbClr val="FEB620">
                      <a:lumMod val="50000"/>
                    </a:srgbClr>
                  </a:solidFill>
                </a:ln>
                <a:solidFill>
                  <a:srgbClr val="F96426"/>
                </a:solidFill>
                <a:effectLst/>
                <a:uLnTx/>
                <a:uFillTx/>
                <a:latin typeface="SVN-SAF" panose="02040603050506020204" pitchFamily="18" charset="0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solidFill>
                    <a:srgbClr val="FEB620">
                      <a:lumMod val="50000"/>
                    </a:srgbClr>
                  </a:solidFill>
                </a:ln>
                <a:solidFill>
                  <a:srgbClr val="F96426"/>
                </a:solidFill>
                <a:effectLst/>
                <a:uLnTx/>
                <a:uFillTx/>
                <a:latin typeface="SVN-SAF" panose="02040603050506020204" pitchFamily="18" charset="0"/>
                <a:cs typeface="+mn-cs"/>
              </a:rPr>
              <a:t>ơn</a:t>
            </a:r>
            <a:r>
              <a:rPr kumimoji="0" lang="en-US" sz="4400" b="0" i="0" u="none" strike="noStrike" kern="1200" cap="none" spc="0" normalizeH="0" baseline="0" noProof="0" dirty="0">
                <a:ln>
                  <a:solidFill>
                    <a:srgbClr val="FEB620">
                      <a:lumMod val="50000"/>
                    </a:srgbClr>
                  </a:solidFill>
                </a:ln>
                <a:solidFill>
                  <a:srgbClr val="F96426"/>
                </a:solidFill>
                <a:effectLst/>
                <a:uLnTx/>
                <a:uFillTx/>
                <a:latin typeface="SVN-SAF" panose="02040603050506020204" pitchFamily="18" charset="0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solidFill>
                    <a:srgbClr val="FEB620">
                      <a:lumMod val="50000"/>
                    </a:srgbClr>
                  </a:solidFill>
                </a:ln>
                <a:solidFill>
                  <a:srgbClr val="F96426"/>
                </a:solidFill>
                <a:effectLst/>
                <a:uLnTx/>
                <a:uFillTx/>
                <a:latin typeface="SVN-SAF" panose="02040603050506020204" pitchFamily="18" charset="0"/>
                <a:cs typeface="+mn-cs"/>
              </a:rPr>
              <a:t>quý</a:t>
            </a:r>
            <a:r>
              <a:rPr kumimoji="0" lang="en-US" sz="4400" b="0" i="0" u="none" strike="noStrike" kern="1200" cap="none" spc="0" normalizeH="0" baseline="0" noProof="0" dirty="0">
                <a:ln>
                  <a:solidFill>
                    <a:srgbClr val="FEB620">
                      <a:lumMod val="50000"/>
                    </a:srgbClr>
                  </a:solidFill>
                </a:ln>
                <a:solidFill>
                  <a:srgbClr val="F96426"/>
                </a:solidFill>
                <a:effectLst/>
                <a:uLnTx/>
                <a:uFillTx/>
                <a:latin typeface="SVN-SAF" panose="02040603050506020204" pitchFamily="18" charset="0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solidFill>
                    <a:srgbClr val="FEB620">
                      <a:lumMod val="50000"/>
                    </a:srgbClr>
                  </a:solidFill>
                </a:ln>
                <a:solidFill>
                  <a:srgbClr val="F96426"/>
                </a:solidFill>
                <a:effectLst/>
                <a:uLnTx/>
                <a:uFillTx/>
                <a:latin typeface="SVN-SAF" panose="02040603050506020204" pitchFamily="18" charset="0"/>
                <a:cs typeface="+mn-cs"/>
              </a:rPr>
              <a:t>thầy</a:t>
            </a:r>
            <a:r>
              <a:rPr kumimoji="0" lang="en-US" sz="4400" b="0" i="0" u="none" strike="noStrike" kern="1200" cap="none" spc="0" normalizeH="0" baseline="0" noProof="0" dirty="0">
                <a:ln>
                  <a:solidFill>
                    <a:srgbClr val="FEB620">
                      <a:lumMod val="50000"/>
                    </a:srgbClr>
                  </a:solidFill>
                </a:ln>
                <a:solidFill>
                  <a:srgbClr val="F96426"/>
                </a:solidFill>
                <a:effectLst/>
                <a:uLnTx/>
                <a:uFillTx/>
                <a:latin typeface="SVN-SAF" panose="02040603050506020204" pitchFamily="18" charset="0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solidFill>
                    <a:srgbClr val="FEB620">
                      <a:lumMod val="50000"/>
                    </a:srgbClr>
                  </a:solidFill>
                </a:ln>
                <a:solidFill>
                  <a:srgbClr val="F96426"/>
                </a:solidFill>
                <a:effectLst/>
                <a:uLnTx/>
                <a:uFillTx/>
                <a:latin typeface="SVN-SAF" panose="02040603050506020204" pitchFamily="18" charset="0"/>
                <a:cs typeface="+mn-cs"/>
              </a:rPr>
              <a:t>giáo</a:t>
            </a:r>
            <a:r>
              <a:rPr kumimoji="0" lang="en-US" sz="4400" b="0" i="0" u="none" strike="noStrike" kern="1200" cap="none" spc="0" normalizeH="0" baseline="0" noProof="0" dirty="0">
                <a:ln>
                  <a:solidFill>
                    <a:srgbClr val="FEB620">
                      <a:lumMod val="50000"/>
                    </a:srgbClr>
                  </a:solidFill>
                </a:ln>
                <a:solidFill>
                  <a:srgbClr val="F96426"/>
                </a:solidFill>
                <a:effectLst/>
                <a:uLnTx/>
                <a:uFillTx/>
                <a:latin typeface="SVN-SAF" panose="02040603050506020204" pitchFamily="18" charset="0"/>
                <a:cs typeface="+mn-cs"/>
              </a:rPr>
              <a:t>, </a:t>
            </a:r>
            <a:r>
              <a:rPr kumimoji="0" lang="en-US" sz="4400" b="0" i="0" u="none" strike="noStrike" kern="1200" cap="none" spc="0" normalizeH="0" baseline="0" noProof="0" dirty="0" err="1">
                <a:ln>
                  <a:solidFill>
                    <a:srgbClr val="FEB620">
                      <a:lumMod val="50000"/>
                    </a:srgbClr>
                  </a:solidFill>
                </a:ln>
                <a:solidFill>
                  <a:srgbClr val="F96426"/>
                </a:solidFill>
                <a:effectLst/>
                <a:uLnTx/>
                <a:uFillTx/>
                <a:latin typeface="SVN-SAF" panose="02040603050506020204" pitchFamily="18" charset="0"/>
                <a:cs typeface="+mn-cs"/>
              </a:rPr>
              <a:t>cô</a:t>
            </a:r>
            <a:r>
              <a:rPr kumimoji="0" lang="en-US" sz="4400" b="0" i="0" u="none" strike="noStrike" kern="1200" cap="none" spc="0" normalizeH="0" baseline="0" noProof="0" dirty="0">
                <a:ln>
                  <a:solidFill>
                    <a:srgbClr val="FEB620">
                      <a:lumMod val="50000"/>
                    </a:srgbClr>
                  </a:solidFill>
                </a:ln>
                <a:solidFill>
                  <a:srgbClr val="F96426"/>
                </a:solidFill>
                <a:effectLst/>
                <a:uLnTx/>
                <a:uFillTx/>
                <a:latin typeface="SVN-SAF" panose="02040603050506020204" pitchFamily="18" charset="0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solidFill>
                    <a:srgbClr val="FEB620">
                      <a:lumMod val="50000"/>
                    </a:srgbClr>
                  </a:solidFill>
                </a:ln>
                <a:solidFill>
                  <a:srgbClr val="F96426"/>
                </a:solidFill>
                <a:effectLst/>
                <a:uLnTx/>
                <a:uFillTx/>
                <a:latin typeface="SVN-SAF" panose="02040603050506020204" pitchFamily="18" charset="0"/>
                <a:cs typeface="+mn-cs"/>
              </a:rPr>
              <a:t>giáo</a:t>
            </a:r>
            <a:r>
              <a:rPr kumimoji="0" lang="en-US" sz="4400" b="0" i="0" u="none" strike="noStrike" kern="1200" cap="none" spc="0" normalizeH="0" baseline="0" noProof="0" dirty="0">
                <a:ln>
                  <a:solidFill>
                    <a:srgbClr val="FEB620">
                      <a:lumMod val="50000"/>
                    </a:srgbClr>
                  </a:solidFill>
                </a:ln>
                <a:solidFill>
                  <a:srgbClr val="F96426"/>
                </a:solidFill>
                <a:effectLst/>
                <a:uLnTx/>
                <a:uFillTx/>
                <a:latin typeface="SVN-SAF" panose="02040603050506020204" pitchFamily="18" charset="0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solidFill>
                    <a:srgbClr val="FEB620">
                      <a:lumMod val="50000"/>
                    </a:srgbClr>
                  </a:solidFill>
                </a:ln>
                <a:solidFill>
                  <a:srgbClr val="F96426"/>
                </a:solidFill>
                <a:effectLst/>
                <a:uLnTx/>
                <a:uFillTx/>
                <a:latin typeface="SVN-SAF" panose="02040603050506020204" pitchFamily="18" charset="0"/>
                <a:cs typeface="+mn-cs"/>
              </a:rPr>
              <a:t>đã về dự giờ thăm lớp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effectLst/>
                <a:uLnTx/>
                <a:uFillTx/>
                <a:latin typeface="SVN-SAF" panose="02040603050506020204" pitchFamily="18" charset="0"/>
                <a:cs typeface="+mn-cs"/>
              </a:rPr>
              <a:t>Xin </a:t>
            </a:r>
            <a:r>
              <a:rPr kumimoji="0" lang="en-US" sz="4400" b="0" i="0" u="none" strike="noStrike" kern="1200" cap="none" spc="0" normalizeH="0" baseline="0" noProof="0" dirty="0" err="1">
                <a:ln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effectLst/>
                <a:uLnTx/>
                <a:uFillTx/>
                <a:latin typeface="SVN-SAF" panose="02040603050506020204" pitchFamily="18" charset="0"/>
                <a:cs typeface="+mn-cs"/>
              </a:rPr>
              <a:t>chào</a:t>
            </a:r>
            <a:r>
              <a:rPr kumimoji="0" lang="en-US" sz="4400" b="0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effectLst/>
                <a:uLnTx/>
                <a:uFillTx/>
                <a:latin typeface="SVN-SAF" panose="02040603050506020204" pitchFamily="18" charset="0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effectLst/>
                <a:uLnTx/>
                <a:uFillTx/>
                <a:latin typeface="SVN-SAF" panose="02040603050506020204" pitchFamily="18" charset="0"/>
                <a:cs typeface="+mn-cs"/>
              </a:rPr>
              <a:t>và</a:t>
            </a:r>
            <a:r>
              <a:rPr kumimoji="0" lang="en-US" sz="4400" b="0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effectLst/>
                <a:uLnTx/>
                <a:uFillTx/>
                <a:latin typeface="SVN-SAF" panose="02040603050506020204" pitchFamily="18" charset="0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effectLst/>
                <a:uLnTx/>
                <a:uFillTx/>
                <a:latin typeface="SVN-SAF" panose="02040603050506020204" pitchFamily="18" charset="0"/>
                <a:cs typeface="+mn-cs"/>
              </a:rPr>
              <a:t>hẹn</a:t>
            </a:r>
            <a:r>
              <a:rPr kumimoji="0" lang="en-US" sz="4400" b="0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effectLst/>
                <a:uLnTx/>
                <a:uFillTx/>
                <a:latin typeface="SVN-SAF" panose="02040603050506020204" pitchFamily="18" charset="0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effectLst/>
                <a:uLnTx/>
                <a:uFillTx/>
                <a:latin typeface="SVN-SAF" panose="02040603050506020204" pitchFamily="18" charset="0"/>
                <a:cs typeface="+mn-cs"/>
              </a:rPr>
              <a:t>gặp</a:t>
            </a:r>
            <a:r>
              <a:rPr kumimoji="0" lang="en-US" sz="4400" b="0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effectLst/>
                <a:uLnTx/>
                <a:uFillTx/>
                <a:latin typeface="SVN-SAF" panose="02040603050506020204" pitchFamily="18" charset="0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effectLst/>
                <a:uLnTx/>
                <a:uFillTx/>
                <a:latin typeface="SVN-SAF" panose="02040603050506020204" pitchFamily="18" charset="0"/>
                <a:cs typeface="+mn-cs"/>
              </a:rPr>
              <a:t>lại</a:t>
            </a:r>
            <a:r>
              <a:rPr kumimoji="0" lang="en-US" sz="4400" b="0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effectLst/>
                <a:uLnTx/>
                <a:uFillTx/>
                <a:latin typeface="SVN-SAF" panose="02040603050506020204" pitchFamily="18" charset="0"/>
                <a:cs typeface="+mn-cs"/>
              </a:rPr>
              <a:t>!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333" b="90000" l="10000" r="90000">
                        <a14:foregroundMark x1="35152" y1="18788" x2="38727" y2="21697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541" t="7559" r="13871" b="6918"/>
          <a:stretch/>
        </p:blipFill>
        <p:spPr>
          <a:xfrm>
            <a:off x="396240" y="3726521"/>
            <a:ext cx="2305387" cy="271618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840" y="2501290"/>
            <a:ext cx="4736902" cy="4736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1211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peech Bubble: Rectangle with Corners Rounded 7"/>
          <p:cNvSpPr/>
          <p:nvPr/>
        </p:nvSpPr>
        <p:spPr>
          <a:xfrm>
            <a:off x="4368938" y="392673"/>
            <a:ext cx="6238104" cy="1607820"/>
          </a:xfrm>
          <a:prstGeom prst="wedgeRoundRectCallout">
            <a:avLst>
              <a:gd name="adj1" fmla="val -63814"/>
              <a:gd name="adj2" fmla="val 42872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1: Quan sát cân và cho biết:</a:t>
            </a:r>
          </a:p>
          <a:p>
            <a:pPr algn="ctr"/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Túi quả ...............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túi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rau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188A844-2434-B55C-BD86-90AD7BCFED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317" b="95324" l="3295" r="89729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25732" y="2266542"/>
            <a:ext cx="7840345" cy="410073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6182" r="51758">
                        <a14:foregroundMark x1="17636" y1="31879" x2="17636" y2="31879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286" t="18286" r="44540" b="14921"/>
          <a:stretch/>
        </p:blipFill>
        <p:spPr>
          <a:xfrm>
            <a:off x="-1524683" y="2266542"/>
            <a:ext cx="2607124" cy="403337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927 -0.05139 L 0.25807 -0.0051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940" y="23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B4B13F-A10A-7E69-A0F5-4ED1B73562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FC905125-9E09-DF95-1171-580AB34AF968}"/>
              </a:ext>
            </a:extLst>
          </p:cNvPr>
          <p:cNvSpPr/>
          <p:nvPr/>
        </p:nvSpPr>
        <p:spPr>
          <a:xfrm>
            <a:off x="3573195" y="410817"/>
            <a:ext cx="8382244" cy="1263238"/>
          </a:xfrm>
          <a:prstGeom prst="wedgeRoundRectCallout">
            <a:avLst>
              <a:gd name="adj1" fmla="val -62461"/>
              <a:gd name="adj2" fmla="val 56059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2: Con mèo nặng bao nhiêu ki - lô - gam?</a:t>
            </a:r>
          </a:p>
        </p:txBody>
      </p:sp>
      <p:pic>
        <p:nvPicPr>
          <p:cNvPr id="3" name="Picture 2" descr="Con mèo nặng bao nhiêu ki-lô-gam?">
            <a:extLst>
              <a:ext uri="{FF2B5EF4-FFF2-40B4-BE49-F238E27FC236}">
                <a16:creationId xmlns:a16="http://schemas.microsoft.com/office/drawing/2014/main" id="{6FFD5C84-3A82-DC97-7C3D-77AFADD87F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1966" y="2276111"/>
            <a:ext cx="7495577" cy="3967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6182" r="51758">
                        <a14:foregroundMark x1="17636" y1="31879" x2="17636" y2="31879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286" t="18286" r="44540" b="14921"/>
          <a:stretch/>
        </p:blipFill>
        <p:spPr>
          <a:xfrm>
            <a:off x="-1524683" y="2266542"/>
            <a:ext cx="2607124" cy="4033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8377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927 -0.05139 L 0.25807 -0.0051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940" y="23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5C7057-AC57-C965-FBFF-2D7F669FCC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BC5765CA-7A21-7916-C141-901107BA5DD8}"/>
              </a:ext>
            </a:extLst>
          </p:cNvPr>
          <p:cNvSpPr/>
          <p:nvPr/>
        </p:nvSpPr>
        <p:spPr>
          <a:xfrm>
            <a:off x="4539175" y="516835"/>
            <a:ext cx="6725258" cy="1274719"/>
          </a:xfrm>
          <a:prstGeom prst="wedgeRoundRectCallout">
            <a:avLst>
              <a:gd name="adj1" fmla="val -64659"/>
              <a:gd name="adj2" fmla="val 51938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Xô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lít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596BE16-89C2-FFF5-78D0-0E4E32D0C0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9175" y="2166832"/>
            <a:ext cx="7652825" cy="406556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6182" r="51758">
                        <a14:foregroundMark x1="17636" y1="31879" x2="17636" y2="31879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286" t="18286" r="44540" b="14921"/>
          <a:stretch/>
        </p:blipFill>
        <p:spPr>
          <a:xfrm>
            <a:off x="-1524683" y="2266542"/>
            <a:ext cx="2607124" cy="4033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9965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927 -0.05139 L 0.25807 -0.0051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940" y="23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2B2820-5654-6ED7-384D-D2E55FA31D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DA1FA28C-9F30-2E59-0336-F548CDAFC053}"/>
              </a:ext>
            </a:extLst>
          </p:cNvPr>
          <p:cNvSpPr/>
          <p:nvPr/>
        </p:nvSpPr>
        <p:spPr>
          <a:xfrm>
            <a:off x="4012442" y="161779"/>
            <a:ext cx="8079531" cy="1607820"/>
          </a:xfrm>
          <a:prstGeom prst="wedgeRoundRectCallout">
            <a:avLst>
              <a:gd name="adj1" fmla="val -65673"/>
              <a:gd name="adj2" fmla="val 59356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4: Trong can còn lại bao nhiêu lít nước?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32B01E0-0A0A-F130-D59C-1CE09AFC5D7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074" r="3354"/>
          <a:stretch/>
        </p:blipFill>
        <p:spPr>
          <a:xfrm>
            <a:off x="5375111" y="1951630"/>
            <a:ext cx="5174608" cy="471729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6182" r="51758">
                        <a14:foregroundMark x1="17636" y1="31879" x2="17636" y2="31879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286" t="18286" r="44540" b="14921"/>
          <a:stretch/>
        </p:blipFill>
        <p:spPr>
          <a:xfrm>
            <a:off x="-1524683" y="2266542"/>
            <a:ext cx="2607124" cy="4033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762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927 -0.05139 L 0.25807 -0.0051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940" y="23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85C5F1-A37D-E61A-7C05-ABFCB236C5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FF45F0-26EF-CD33-6D14-5824F239D7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2DF93F0-C6C4-83CD-D25D-02B657805F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564" y="106017"/>
            <a:ext cx="11370365" cy="6386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1695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3397"/>
            <a:ext cx="1305560" cy="1203325"/>
          </a:xfrm>
          <a:prstGeom prst="rect">
            <a:avLst/>
          </a:prstGeom>
        </p:spPr>
      </p:pic>
      <p:pic>
        <p:nvPicPr>
          <p:cNvPr id="3" name="图片 2" descr="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26585" y="4367"/>
            <a:ext cx="3622040" cy="2620645"/>
          </a:xfrm>
          <a:prstGeom prst="rect">
            <a:avLst/>
          </a:prstGeom>
        </p:spPr>
      </p:pic>
      <p:pic>
        <p:nvPicPr>
          <p:cNvPr id="4" name="图片 3" descr="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2977" y="3399405"/>
            <a:ext cx="3502660" cy="3966845"/>
          </a:xfrm>
          <a:prstGeom prst="rect">
            <a:avLst/>
          </a:prstGeom>
        </p:spPr>
      </p:pic>
      <p:pic>
        <p:nvPicPr>
          <p:cNvPr id="5" name="图片 4" descr="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29760" y="5021974"/>
            <a:ext cx="2141855" cy="1437005"/>
          </a:xfrm>
          <a:prstGeom prst="rect">
            <a:avLst/>
          </a:prstGeom>
        </p:spPr>
      </p:pic>
      <p:pic>
        <p:nvPicPr>
          <p:cNvPr id="6" name="图片 5" descr="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91538" y="4408990"/>
            <a:ext cx="2757087" cy="2638977"/>
          </a:xfrm>
          <a:prstGeom prst="rect">
            <a:avLst/>
          </a:prstGeom>
        </p:spPr>
      </p:pic>
      <p:pic>
        <p:nvPicPr>
          <p:cNvPr id="7" name="图片 6" descr="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41040" y="376206"/>
            <a:ext cx="1188720" cy="1259205"/>
          </a:xfrm>
          <a:prstGeom prst="rect">
            <a:avLst/>
          </a:prstGeom>
        </p:spPr>
      </p:pic>
      <p:grpSp>
        <p:nvGrpSpPr>
          <p:cNvPr id="30" name="Group 29"/>
          <p:cNvGrpSpPr/>
          <p:nvPr/>
        </p:nvGrpSpPr>
        <p:grpSpPr>
          <a:xfrm>
            <a:off x="213987" y="7926"/>
            <a:ext cx="1444877" cy="2091127"/>
            <a:chOff x="9815765" y="909345"/>
            <a:chExt cx="1444877" cy="2091127"/>
          </a:xfrm>
        </p:grpSpPr>
        <p:pic>
          <p:nvPicPr>
            <p:cNvPr id="32" name="图片 2" descr="14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954100" y="909345"/>
              <a:ext cx="749019" cy="1432525"/>
            </a:xfrm>
            <a:prstGeom prst="rect">
              <a:avLst/>
            </a:prstGeom>
          </p:spPr>
        </p:pic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9815765" y="2232309"/>
              <a:ext cx="1444877" cy="768163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5E3A0F8-C02C-C8F5-051E-6194450A5EF9}"/>
              </a:ext>
            </a:extLst>
          </p:cNvPr>
          <p:cNvGrpSpPr/>
          <p:nvPr/>
        </p:nvGrpSpPr>
        <p:grpSpPr>
          <a:xfrm>
            <a:off x="835660" y="1771590"/>
            <a:ext cx="10876695" cy="1579461"/>
            <a:chOff x="1484853" y="2425296"/>
            <a:chExt cx="10876695" cy="1579461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DD923584-E4DC-024C-FE29-99AA29051CF6}"/>
                </a:ext>
              </a:extLst>
            </p:cNvPr>
            <p:cNvSpPr/>
            <p:nvPr/>
          </p:nvSpPr>
          <p:spPr>
            <a:xfrm>
              <a:off x="1484853" y="2435097"/>
              <a:ext cx="10876695" cy="156966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>
                <a:defRPr/>
              </a:pPr>
              <a:r>
                <a:rPr lang="en-US" sz="4800" b="1" dirty="0">
                  <a:ln w="317500" cmpd="sng">
                    <a:solidFill>
                      <a:prstClr val="white"/>
                    </a:solidFill>
                    <a:prstDash val="solid"/>
                  </a:ln>
                  <a:gradFill>
                    <a:gsLst>
                      <a:gs pos="56000">
                        <a:srgbClr val="92D050"/>
                      </a:gs>
                      <a:gs pos="33000">
                        <a:srgbClr val="FFC000"/>
                      </a:gs>
                      <a:gs pos="76000">
                        <a:srgbClr val="00B0F0"/>
                      </a:gs>
                    </a:gsLst>
                    <a:lin ang="5400000"/>
                  </a:gradFill>
                  <a:effectLst>
                    <a:glow rad="139700">
                      <a:srgbClr val="FFC000">
                        <a:satMod val="175000"/>
                        <a:alpha val="40000"/>
                      </a:srgbClr>
                    </a:glow>
                  </a:effectLst>
                  <a:latin typeface="SVN-Billo" panose="00000400000000000000" pitchFamily="2" charset="0"/>
                </a:rPr>
                <a:t>Thực hành và trải nghiệm</a:t>
              </a:r>
            </a:p>
            <a:p>
              <a:pPr algn="ctr">
                <a:defRPr/>
              </a:pPr>
              <a:r>
                <a:rPr lang="en-US" sz="4800" b="1" dirty="0">
                  <a:ln w="317500" cmpd="sng">
                    <a:solidFill>
                      <a:prstClr val="white"/>
                    </a:solidFill>
                    <a:prstDash val="solid"/>
                  </a:ln>
                  <a:gradFill>
                    <a:gsLst>
                      <a:gs pos="56000">
                        <a:srgbClr val="92D050"/>
                      </a:gs>
                      <a:gs pos="33000">
                        <a:srgbClr val="FFC000"/>
                      </a:gs>
                      <a:gs pos="76000">
                        <a:srgbClr val="00B0F0"/>
                      </a:gs>
                    </a:gsLst>
                    <a:lin ang="5400000"/>
                  </a:gradFill>
                  <a:effectLst>
                    <a:glow rad="139700">
                      <a:srgbClr val="FFC000">
                        <a:satMod val="175000"/>
                        <a:alpha val="40000"/>
                      </a:srgbClr>
                    </a:glow>
                  </a:effectLst>
                  <a:latin typeface="SVN-Billo" panose="00000400000000000000" pitchFamily="2" charset="0"/>
                </a:rPr>
                <a:t>với các đơn vị ki-lô-gam, lít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06B0C1EE-63EA-4255-1A92-8A1952B5F044}"/>
                </a:ext>
              </a:extLst>
            </p:cNvPr>
            <p:cNvSpPr/>
            <p:nvPr/>
          </p:nvSpPr>
          <p:spPr>
            <a:xfrm>
              <a:off x="3372676" y="2425296"/>
              <a:ext cx="7101048" cy="156966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>
                <a:defRPr/>
              </a:pPr>
              <a:r>
                <a:rPr lang="en-US" sz="4800" b="1" dirty="0">
                  <a:ln w="12700" cmpd="sng">
                    <a:solidFill>
                      <a:srgbClr val="002060"/>
                    </a:solidFill>
                    <a:prstDash val="solid"/>
                  </a:ln>
                  <a:gradFill>
                    <a:gsLst>
                      <a:gs pos="56000">
                        <a:srgbClr val="92D050"/>
                      </a:gs>
                      <a:gs pos="33000">
                        <a:srgbClr val="FFC000"/>
                      </a:gs>
                      <a:gs pos="76000">
                        <a:srgbClr val="00B0F0"/>
                      </a:gs>
                    </a:gsLst>
                    <a:lin ang="5400000"/>
                  </a:gradFill>
                  <a:latin typeface="SVN-Billo" panose="00000400000000000000" pitchFamily="2" charset="0"/>
                </a:rPr>
                <a:t>Thực hành và trải nghiệm</a:t>
              </a:r>
            </a:p>
            <a:p>
              <a:pPr algn="ctr">
                <a:defRPr/>
              </a:pPr>
              <a:r>
                <a:rPr lang="en-US" sz="4800" b="1" dirty="0">
                  <a:ln w="12700" cmpd="sng">
                    <a:solidFill>
                      <a:srgbClr val="002060"/>
                    </a:solidFill>
                    <a:prstDash val="solid"/>
                  </a:ln>
                  <a:gradFill>
                    <a:gsLst>
                      <a:gs pos="56000">
                        <a:srgbClr val="92D050"/>
                      </a:gs>
                      <a:gs pos="33000">
                        <a:srgbClr val="FFC000"/>
                      </a:gs>
                      <a:gs pos="76000">
                        <a:srgbClr val="00B0F0"/>
                      </a:gs>
                    </a:gsLst>
                    <a:lin ang="5400000"/>
                  </a:gradFill>
                  <a:latin typeface="SVN-Billo" panose="00000400000000000000" pitchFamily="2" charset="0"/>
                </a:rPr>
                <a:t>với </a:t>
              </a:r>
              <a:r>
                <a:rPr lang="en-US" sz="4800" b="1" dirty="0" err="1">
                  <a:ln w="12700" cmpd="sng">
                    <a:solidFill>
                      <a:srgbClr val="002060"/>
                    </a:solidFill>
                    <a:prstDash val="solid"/>
                  </a:ln>
                  <a:gradFill>
                    <a:gsLst>
                      <a:gs pos="56000">
                        <a:srgbClr val="92D050"/>
                      </a:gs>
                      <a:gs pos="33000">
                        <a:srgbClr val="FFC000"/>
                      </a:gs>
                      <a:gs pos="76000">
                        <a:srgbClr val="00B0F0"/>
                      </a:gs>
                    </a:gsLst>
                    <a:lin ang="5400000"/>
                  </a:gradFill>
                  <a:latin typeface="SVN-Billo" panose="00000400000000000000" pitchFamily="2" charset="0"/>
                </a:rPr>
                <a:t>các</a:t>
              </a:r>
              <a:r>
                <a:rPr lang="en-US" sz="4800" b="1" dirty="0">
                  <a:ln w="12700" cmpd="sng">
                    <a:solidFill>
                      <a:srgbClr val="002060"/>
                    </a:solidFill>
                    <a:prstDash val="solid"/>
                  </a:ln>
                  <a:gradFill>
                    <a:gsLst>
                      <a:gs pos="56000">
                        <a:srgbClr val="92D050"/>
                      </a:gs>
                      <a:gs pos="33000">
                        <a:srgbClr val="FFC000"/>
                      </a:gs>
                      <a:gs pos="76000">
                        <a:srgbClr val="00B0F0"/>
                      </a:gs>
                    </a:gsLst>
                    <a:lin ang="5400000"/>
                  </a:gradFill>
                  <a:latin typeface="SVN-Billo" panose="00000400000000000000" pitchFamily="2" charset="0"/>
                </a:rPr>
                <a:t> </a:t>
              </a:r>
              <a:r>
                <a:rPr lang="en-US" sz="4800" b="1" dirty="0" err="1">
                  <a:ln w="12700" cmpd="sng">
                    <a:solidFill>
                      <a:srgbClr val="002060"/>
                    </a:solidFill>
                    <a:prstDash val="solid"/>
                  </a:ln>
                  <a:gradFill>
                    <a:gsLst>
                      <a:gs pos="56000">
                        <a:srgbClr val="92D050"/>
                      </a:gs>
                      <a:gs pos="33000">
                        <a:srgbClr val="FFC000"/>
                      </a:gs>
                      <a:gs pos="76000">
                        <a:srgbClr val="00B0F0"/>
                      </a:gs>
                    </a:gsLst>
                    <a:lin ang="5400000"/>
                  </a:gradFill>
                  <a:latin typeface="SVN-Billo" panose="00000400000000000000" pitchFamily="2" charset="0"/>
                </a:rPr>
                <a:t>đơn</a:t>
              </a:r>
              <a:r>
                <a:rPr lang="en-US" sz="4800" b="1" dirty="0">
                  <a:ln w="12700" cmpd="sng">
                    <a:solidFill>
                      <a:srgbClr val="002060"/>
                    </a:solidFill>
                    <a:prstDash val="solid"/>
                  </a:ln>
                  <a:gradFill>
                    <a:gsLst>
                      <a:gs pos="56000">
                        <a:srgbClr val="92D050"/>
                      </a:gs>
                      <a:gs pos="33000">
                        <a:srgbClr val="FFC000"/>
                      </a:gs>
                      <a:gs pos="76000">
                        <a:srgbClr val="00B0F0"/>
                      </a:gs>
                    </a:gsLst>
                    <a:lin ang="5400000"/>
                  </a:gradFill>
                  <a:latin typeface="SVN-Billo" panose="00000400000000000000" pitchFamily="2" charset="0"/>
                </a:rPr>
                <a:t> vị ki-lô-gam, lít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432418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16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60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100"/>
                            </p:stCondLst>
                            <p:childTnLst>
                              <p:par>
                                <p:cTn id="2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600"/>
                            </p:stCondLst>
                            <p:childTnLst>
                              <p:par>
                                <p:cTn id="33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396240" y="426085"/>
            <a:ext cx="11317605" cy="60166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阿里巴巴普惠体 B" panose="00020600040101010101" pitchFamily="18" charset="-122"/>
              <a:ea typeface="阿里巴巴普惠体 B" panose="00020600040101010101" pitchFamily="18" charset="-122"/>
              <a:cs typeface="阿里巴巴普惠体 B" panose="00020600040101010101" pitchFamily="18" charset="-122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7099293" y="1327042"/>
            <a:ext cx="4926792" cy="4926005"/>
            <a:chOff x="1167" y="3838"/>
            <a:chExt cx="6259" cy="6258"/>
          </a:xfrm>
        </p:grpSpPr>
        <p:sp>
          <p:nvSpPr>
            <p:cNvPr id="21" name="矩形: 圆角 20"/>
            <p:cNvSpPr/>
            <p:nvPr/>
          </p:nvSpPr>
          <p:spPr>
            <a:xfrm>
              <a:off x="2872" y="5618"/>
              <a:ext cx="3185" cy="3370"/>
            </a:xfrm>
            <a:prstGeom prst="roundRect">
              <a:avLst>
                <a:gd name="adj" fmla="val 8545"/>
              </a:avLst>
            </a:prstGeom>
            <a:solidFill>
              <a:srgbClr val="7FB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100号-方方先锋体" panose="00000500000000000000" charset="-122"/>
                  <a:ea typeface="字魂100号-方方先锋体" panose="00000500000000000000" charset="-122"/>
                  <a:cs typeface="+mn-cs"/>
                </a:rPr>
                <a:t>插入</a:t>
              </a:r>
              <a:endPara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00号-方方先锋体" panose="00000500000000000000" charset="-122"/>
                <a:ea typeface="字魂100号-方方先锋体" panose="00000500000000000000" charset="-122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100号-方方先锋体" panose="00000500000000000000" charset="-122"/>
                  <a:ea typeface="字魂100号-方方先锋体" panose="00000500000000000000" charset="-122"/>
                  <a:cs typeface="+mn-cs"/>
                </a:rPr>
                <a:t>人物图片</a:t>
              </a:r>
            </a:p>
          </p:txBody>
        </p:sp>
        <p:pic>
          <p:nvPicPr>
            <p:cNvPr id="12" name="图片 11" descr="C:\Users\Am'be'r\Desktop\千库网_航天的宇航员_元素编号12782780.png千库网_航天的宇航员_元素编号12782780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1167" y="3838"/>
              <a:ext cx="6259" cy="6258"/>
            </a:xfrm>
            <a:prstGeom prst="rect">
              <a:avLst/>
            </a:prstGeom>
          </p:spPr>
        </p:pic>
      </p:grpSp>
      <p:grpSp>
        <p:nvGrpSpPr>
          <p:cNvPr id="18" name="组合 5"/>
          <p:cNvGrpSpPr/>
          <p:nvPr/>
        </p:nvGrpSpPr>
        <p:grpSpPr>
          <a:xfrm>
            <a:off x="720407" y="559435"/>
            <a:ext cx="6251575" cy="767080"/>
            <a:chOff x="1218" y="1070"/>
            <a:chExt cx="9845" cy="1208"/>
          </a:xfrm>
        </p:grpSpPr>
        <p:sp>
          <p:nvSpPr>
            <p:cNvPr id="19" name="矩形: 圆角 24"/>
            <p:cNvSpPr/>
            <p:nvPr/>
          </p:nvSpPr>
          <p:spPr>
            <a:xfrm>
              <a:off x="2559" y="1176"/>
              <a:ext cx="8504" cy="827"/>
            </a:xfrm>
            <a:prstGeom prst="roundRect">
              <a:avLst>
                <a:gd name="adj" fmla="val 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3983"/>
                  </a:solidFill>
                  <a:effectLst/>
                  <a:uLnTx/>
                  <a:uFillTx/>
                  <a:latin typeface="#9Slide07 SVNAppleberry" panose="02040603050506020204" pitchFamily="18" charset="0"/>
                  <a:ea typeface="字魂100号-方方先锋体" panose="00000500000000000000" charset="-122"/>
                  <a:cs typeface="+mn-cs"/>
                </a:rPr>
                <a:t>Chặng</a:t>
              </a:r>
              <a:r>
                <a:rPr kumimoji="0" lang="en-US" altLang="zh-CN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003983"/>
                  </a:solidFill>
                  <a:effectLst/>
                  <a:uLnTx/>
                  <a:uFillTx/>
                  <a:latin typeface="#9Slide07 SVNAppleberry" panose="02040603050506020204" pitchFamily="18" charset="0"/>
                  <a:ea typeface="字魂100号-方方先锋体" panose="00000500000000000000" charset="-122"/>
                  <a:cs typeface="+mn-cs"/>
                </a:rPr>
                <a:t> 2</a:t>
              </a:r>
              <a:endPara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3983"/>
                </a:solidFill>
                <a:effectLst/>
                <a:uLnTx/>
                <a:uFillTx/>
                <a:latin typeface="#9Slide07 SVNAppleberry" panose="02040603050506020204" pitchFamily="18" charset="0"/>
                <a:ea typeface="字魂100号-方方先锋体" panose="00000500000000000000" charset="-122"/>
                <a:cs typeface="+mn-cs"/>
              </a:endParaRPr>
            </a:p>
          </p:txBody>
        </p:sp>
        <p:grpSp>
          <p:nvGrpSpPr>
            <p:cNvPr id="20" name="组合 4"/>
            <p:cNvGrpSpPr>
              <a:grpSpLocks noChangeAspect="1"/>
            </p:cNvGrpSpPr>
            <p:nvPr userDrawn="1"/>
          </p:nvGrpSpPr>
          <p:grpSpPr>
            <a:xfrm>
              <a:off x="1218" y="1070"/>
              <a:ext cx="1056" cy="1208"/>
              <a:chOff x="1218" y="1070"/>
              <a:chExt cx="1272" cy="1456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22" name="任意多边形: 形状 2"/>
              <p:cNvSpPr/>
              <p:nvPr/>
            </p:nvSpPr>
            <p:spPr>
              <a:xfrm>
                <a:off x="1470" y="1070"/>
                <a:ext cx="771" cy="1072"/>
              </a:xfrm>
              <a:custGeom>
                <a:avLst/>
                <a:gdLst>
                  <a:gd name="connsiteX0" fmla="*/ 489528 w 489528"/>
                  <a:gd name="connsiteY0" fmla="*/ 680472 h 680471"/>
                  <a:gd name="connsiteX1" fmla="*/ 0 w 489528"/>
                  <a:gd name="connsiteY1" fmla="*/ 680472 h 680471"/>
                  <a:gd name="connsiteX2" fmla="*/ 0 w 489528"/>
                  <a:gd name="connsiteY2" fmla="*/ 374400 h 680471"/>
                  <a:gd name="connsiteX3" fmla="*/ 197496 w 489528"/>
                  <a:gd name="connsiteY3" fmla="*/ 16848 h 680471"/>
                  <a:gd name="connsiteX4" fmla="*/ 290160 w 489528"/>
                  <a:gd name="connsiteY4" fmla="*/ 16848 h 680471"/>
                  <a:gd name="connsiteX5" fmla="*/ 488592 w 489528"/>
                  <a:gd name="connsiteY5" fmla="*/ 374400 h 680471"/>
                  <a:gd name="connsiteX6" fmla="*/ 488592 w 489528"/>
                  <a:gd name="connsiteY6" fmla="*/ 680472 h 680471"/>
                  <a:gd name="connsiteX7" fmla="*/ 74880 w 489528"/>
                  <a:gd name="connsiteY7" fmla="*/ 605592 h 680471"/>
                  <a:gd name="connsiteX8" fmla="*/ 414648 w 489528"/>
                  <a:gd name="connsiteY8" fmla="*/ 605592 h 680471"/>
                  <a:gd name="connsiteX9" fmla="*/ 414648 w 489528"/>
                  <a:gd name="connsiteY9" fmla="*/ 374400 h 680471"/>
                  <a:gd name="connsiteX10" fmla="*/ 244296 w 489528"/>
                  <a:gd name="connsiteY10" fmla="*/ 75816 h 680471"/>
                  <a:gd name="connsiteX11" fmla="*/ 73944 w 489528"/>
                  <a:gd name="connsiteY11" fmla="*/ 374400 h 680471"/>
                  <a:gd name="connsiteX12" fmla="*/ 73944 w 489528"/>
                  <a:gd name="connsiteY12" fmla="*/ 605592 h 6804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89528" h="680471">
                    <a:moveTo>
                      <a:pt x="489528" y="680472"/>
                    </a:moveTo>
                    <a:lnTo>
                      <a:pt x="0" y="680472"/>
                    </a:lnTo>
                    <a:lnTo>
                      <a:pt x="0" y="374400"/>
                    </a:lnTo>
                    <a:cubicBezTo>
                      <a:pt x="0" y="204048"/>
                      <a:pt x="138528" y="67392"/>
                      <a:pt x="197496" y="16848"/>
                    </a:cubicBezTo>
                    <a:cubicBezTo>
                      <a:pt x="224640" y="-5616"/>
                      <a:pt x="263016" y="-5616"/>
                      <a:pt x="290160" y="16848"/>
                    </a:cubicBezTo>
                    <a:cubicBezTo>
                      <a:pt x="350064" y="67392"/>
                      <a:pt x="488592" y="204048"/>
                      <a:pt x="488592" y="374400"/>
                    </a:cubicBezTo>
                    <a:lnTo>
                      <a:pt x="488592" y="680472"/>
                    </a:lnTo>
                    <a:close/>
                    <a:moveTo>
                      <a:pt x="74880" y="605592"/>
                    </a:moveTo>
                    <a:lnTo>
                      <a:pt x="414648" y="605592"/>
                    </a:lnTo>
                    <a:lnTo>
                      <a:pt x="414648" y="374400"/>
                    </a:lnTo>
                    <a:cubicBezTo>
                      <a:pt x="414648" y="236808"/>
                      <a:pt x="297648" y="120744"/>
                      <a:pt x="244296" y="75816"/>
                    </a:cubicBezTo>
                    <a:cubicBezTo>
                      <a:pt x="191880" y="120744"/>
                      <a:pt x="73944" y="236808"/>
                      <a:pt x="73944" y="374400"/>
                    </a:cubicBezTo>
                    <a:lnTo>
                      <a:pt x="73944" y="605592"/>
                    </a:lnTo>
                    <a:close/>
                  </a:path>
                </a:pathLst>
              </a:custGeom>
              <a:solidFill>
                <a:srgbClr val="7FBFFF"/>
              </a:solidFill>
              <a:ln w="9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7 SVNAppleberry" panose="02040603050506020204" pitchFamily="18" charset="0"/>
                  <a:ea typeface="思源黑体 CN Regular"/>
                  <a:cs typeface="+mn-cs"/>
                </a:endParaRPr>
              </a:p>
            </p:txBody>
          </p:sp>
          <p:sp>
            <p:nvSpPr>
              <p:cNvPr id="23" name="任意多边形: 形状 3"/>
              <p:cNvSpPr/>
              <p:nvPr/>
            </p:nvSpPr>
            <p:spPr>
              <a:xfrm>
                <a:off x="1218" y="1430"/>
                <a:ext cx="1272" cy="1097"/>
              </a:xfrm>
              <a:custGeom>
                <a:avLst/>
                <a:gdLst>
                  <a:gd name="connsiteX0" fmla="*/ 234936 w 807787"/>
                  <a:gd name="connsiteY0" fmla="*/ 452088 h 696387"/>
                  <a:gd name="connsiteX1" fmla="*/ 72072 w 807787"/>
                  <a:gd name="connsiteY1" fmla="*/ 452088 h 696387"/>
                  <a:gd name="connsiteX2" fmla="*/ 0 w 807787"/>
                  <a:gd name="connsiteY2" fmla="*/ 380016 h 696387"/>
                  <a:gd name="connsiteX3" fmla="*/ 0 w 807787"/>
                  <a:gd name="connsiteY3" fmla="*/ 309816 h 696387"/>
                  <a:gd name="connsiteX4" fmla="*/ 31824 w 807787"/>
                  <a:gd name="connsiteY4" fmla="*/ 249912 h 696387"/>
                  <a:gd name="connsiteX5" fmla="*/ 234000 w 807787"/>
                  <a:gd name="connsiteY5" fmla="*/ 116064 h 696387"/>
                  <a:gd name="connsiteX6" fmla="*/ 234000 w 807787"/>
                  <a:gd name="connsiteY6" fmla="*/ 452088 h 696387"/>
                  <a:gd name="connsiteX7" fmla="*/ 74880 w 807787"/>
                  <a:gd name="connsiteY7" fmla="*/ 377208 h 696387"/>
                  <a:gd name="connsiteX8" fmla="*/ 159120 w 807787"/>
                  <a:gd name="connsiteY8" fmla="*/ 377208 h 696387"/>
                  <a:gd name="connsiteX9" fmla="*/ 159120 w 807787"/>
                  <a:gd name="connsiteY9" fmla="*/ 255528 h 696387"/>
                  <a:gd name="connsiteX10" fmla="*/ 74880 w 807787"/>
                  <a:gd name="connsiteY10" fmla="*/ 311688 h 696387"/>
                  <a:gd name="connsiteX11" fmla="*/ 74880 w 807787"/>
                  <a:gd name="connsiteY11" fmla="*/ 377208 h 696387"/>
                  <a:gd name="connsiteX12" fmla="*/ 736632 w 807787"/>
                  <a:gd name="connsiteY12" fmla="*/ 452088 h 696387"/>
                  <a:gd name="connsiteX13" fmla="*/ 573768 w 807787"/>
                  <a:gd name="connsiteY13" fmla="*/ 452088 h 696387"/>
                  <a:gd name="connsiteX14" fmla="*/ 573768 w 807787"/>
                  <a:gd name="connsiteY14" fmla="*/ 117000 h 696387"/>
                  <a:gd name="connsiteX15" fmla="*/ 775944 w 807787"/>
                  <a:gd name="connsiteY15" fmla="*/ 250848 h 696387"/>
                  <a:gd name="connsiteX16" fmla="*/ 807768 w 807787"/>
                  <a:gd name="connsiteY16" fmla="*/ 310752 h 696387"/>
                  <a:gd name="connsiteX17" fmla="*/ 807768 w 807787"/>
                  <a:gd name="connsiteY17" fmla="*/ 380952 h 696387"/>
                  <a:gd name="connsiteX18" fmla="*/ 736632 w 807787"/>
                  <a:gd name="connsiteY18" fmla="*/ 452088 h 696387"/>
                  <a:gd name="connsiteX19" fmla="*/ 648648 w 807787"/>
                  <a:gd name="connsiteY19" fmla="*/ 377208 h 696387"/>
                  <a:gd name="connsiteX20" fmla="*/ 732888 w 807787"/>
                  <a:gd name="connsiteY20" fmla="*/ 377208 h 696387"/>
                  <a:gd name="connsiteX21" fmla="*/ 732888 w 807787"/>
                  <a:gd name="connsiteY21" fmla="*/ 311688 h 696387"/>
                  <a:gd name="connsiteX22" fmla="*/ 648648 w 807787"/>
                  <a:gd name="connsiteY22" fmla="*/ 255528 h 696387"/>
                  <a:gd name="connsiteX23" fmla="*/ 648648 w 807787"/>
                  <a:gd name="connsiteY23" fmla="*/ 377208 h 696387"/>
                  <a:gd name="connsiteX24" fmla="*/ 405288 w 807787"/>
                  <a:gd name="connsiteY24" fmla="*/ 213408 h 696387"/>
                  <a:gd name="connsiteX25" fmla="*/ 298584 w 807787"/>
                  <a:gd name="connsiteY25" fmla="*/ 106704 h 696387"/>
                  <a:gd name="connsiteX26" fmla="*/ 405288 w 807787"/>
                  <a:gd name="connsiteY26" fmla="*/ 0 h 696387"/>
                  <a:gd name="connsiteX27" fmla="*/ 511992 w 807787"/>
                  <a:gd name="connsiteY27" fmla="*/ 106704 h 696387"/>
                  <a:gd name="connsiteX28" fmla="*/ 405288 w 807787"/>
                  <a:gd name="connsiteY28" fmla="*/ 213408 h 696387"/>
                  <a:gd name="connsiteX29" fmla="*/ 405288 w 807787"/>
                  <a:gd name="connsiteY29" fmla="*/ 74880 h 696387"/>
                  <a:gd name="connsiteX30" fmla="*/ 373464 w 807787"/>
                  <a:gd name="connsiteY30" fmla="*/ 106704 h 696387"/>
                  <a:gd name="connsiteX31" fmla="*/ 405288 w 807787"/>
                  <a:gd name="connsiteY31" fmla="*/ 138528 h 696387"/>
                  <a:gd name="connsiteX32" fmla="*/ 437112 w 807787"/>
                  <a:gd name="connsiteY32" fmla="*/ 106704 h 696387"/>
                  <a:gd name="connsiteX33" fmla="*/ 405288 w 807787"/>
                  <a:gd name="connsiteY33" fmla="*/ 74880 h 696387"/>
                  <a:gd name="connsiteX34" fmla="*/ 404352 w 807787"/>
                  <a:gd name="connsiteY34" fmla="*/ 696388 h 696387"/>
                  <a:gd name="connsiteX35" fmla="*/ 366912 w 807787"/>
                  <a:gd name="connsiteY35" fmla="*/ 658944 h 696387"/>
                  <a:gd name="connsiteX36" fmla="*/ 366912 w 807787"/>
                  <a:gd name="connsiteY36" fmla="*/ 509184 h 696387"/>
                  <a:gd name="connsiteX37" fmla="*/ 404352 w 807787"/>
                  <a:gd name="connsiteY37" fmla="*/ 471744 h 696387"/>
                  <a:gd name="connsiteX38" fmla="*/ 441792 w 807787"/>
                  <a:gd name="connsiteY38" fmla="*/ 509184 h 696387"/>
                  <a:gd name="connsiteX39" fmla="*/ 441792 w 807787"/>
                  <a:gd name="connsiteY39" fmla="*/ 658944 h 696387"/>
                  <a:gd name="connsiteX40" fmla="*/ 404352 w 807787"/>
                  <a:gd name="connsiteY40" fmla="*/ 696388 h 696387"/>
                  <a:gd name="connsiteX41" fmla="*/ 257400 w 807787"/>
                  <a:gd name="connsiteY41" fmla="*/ 637416 h 696387"/>
                  <a:gd name="connsiteX42" fmla="*/ 219960 w 807787"/>
                  <a:gd name="connsiteY42" fmla="*/ 599976 h 696387"/>
                  <a:gd name="connsiteX43" fmla="*/ 219960 w 807787"/>
                  <a:gd name="connsiteY43" fmla="*/ 539136 h 696387"/>
                  <a:gd name="connsiteX44" fmla="*/ 257400 w 807787"/>
                  <a:gd name="connsiteY44" fmla="*/ 501696 h 696387"/>
                  <a:gd name="connsiteX45" fmla="*/ 294840 w 807787"/>
                  <a:gd name="connsiteY45" fmla="*/ 539136 h 696387"/>
                  <a:gd name="connsiteX46" fmla="*/ 294840 w 807787"/>
                  <a:gd name="connsiteY46" fmla="*/ 599976 h 696387"/>
                  <a:gd name="connsiteX47" fmla="*/ 257400 w 807787"/>
                  <a:gd name="connsiteY47" fmla="*/ 637416 h 696387"/>
                  <a:gd name="connsiteX48" fmla="*/ 552240 w 807787"/>
                  <a:gd name="connsiteY48" fmla="*/ 637416 h 696387"/>
                  <a:gd name="connsiteX49" fmla="*/ 514800 w 807787"/>
                  <a:gd name="connsiteY49" fmla="*/ 599976 h 696387"/>
                  <a:gd name="connsiteX50" fmla="*/ 514800 w 807787"/>
                  <a:gd name="connsiteY50" fmla="*/ 539136 h 696387"/>
                  <a:gd name="connsiteX51" fmla="*/ 552240 w 807787"/>
                  <a:gd name="connsiteY51" fmla="*/ 501696 h 696387"/>
                  <a:gd name="connsiteX52" fmla="*/ 589680 w 807787"/>
                  <a:gd name="connsiteY52" fmla="*/ 539136 h 696387"/>
                  <a:gd name="connsiteX53" fmla="*/ 589680 w 807787"/>
                  <a:gd name="connsiteY53" fmla="*/ 599976 h 696387"/>
                  <a:gd name="connsiteX54" fmla="*/ 552240 w 807787"/>
                  <a:gd name="connsiteY54" fmla="*/ 637416 h 6963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</a:cxnLst>
                <a:rect l="l" t="t" r="r" b="b"/>
                <a:pathLst>
                  <a:path w="807787" h="696387">
                    <a:moveTo>
                      <a:pt x="234936" y="452088"/>
                    </a:moveTo>
                    <a:lnTo>
                      <a:pt x="72072" y="452088"/>
                    </a:lnTo>
                    <a:cubicBezTo>
                      <a:pt x="32760" y="452088"/>
                      <a:pt x="0" y="420264"/>
                      <a:pt x="0" y="380016"/>
                    </a:cubicBezTo>
                    <a:lnTo>
                      <a:pt x="0" y="309816"/>
                    </a:lnTo>
                    <a:cubicBezTo>
                      <a:pt x="0" y="285480"/>
                      <a:pt x="12168" y="263016"/>
                      <a:pt x="31824" y="249912"/>
                    </a:cubicBezTo>
                    <a:lnTo>
                      <a:pt x="234000" y="116064"/>
                    </a:lnTo>
                    <a:lnTo>
                      <a:pt x="234000" y="452088"/>
                    </a:lnTo>
                    <a:close/>
                    <a:moveTo>
                      <a:pt x="74880" y="377208"/>
                    </a:moveTo>
                    <a:lnTo>
                      <a:pt x="159120" y="377208"/>
                    </a:lnTo>
                    <a:lnTo>
                      <a:pt x="159120" y="255528"/>
                    </a:lnTo>
                    <a:lnTo>
                      <a:pt x="74880" y="311688"/>
                    </a:lnTo>
                    <a:lnTo>
                      <a:pt x="74880" y="377208"/>
                    </a:lnTo>
                    <a:close/>
                    <a:moveTo>
                      <a:pt x="736632" y="452088"/>
                    </a:moveTo>
                    <a:lnTo>
                      <a:pt x="573768" y="452088"/>
                    </a:lnTo>
                    <a:lnTo>
                      <a:pt x="573768" y="117000"/>
                    </a:lnTo>
                    <a:lnTo>
                      <a:pt x="775944" y="250848"/>
                    </a:lnTo>
                    <a:cubicBezTo>
                      <a:pt x="796536" y="263952"/>
                      <a:pt x="807768" y="286416"/>
                      <a:pt x="807768" y="310752"/>
                    </a:cubicBezTo>
                    <a:lnTo>
                      <a:pt x="807768" y="380952"/>
                    </a:lnTo>
                    <a:cubicBezTo>
                      <a:pt x="808704" y="419328"/>
                      <a:pt x="775944" y="452088"/>
                      <a:pt x="736632" y="452088"/>
                    </a:cubicBezTo>
                    <a:close/>
                    <a:moveTo>
                      <a:pt x="648648" y="377208"/>
                    </a:moveTo>
                    <a:lnTo>
                      <a:pt x="732888" y="377208"/>
                    </a:lnTo>
                    <a:lnTo>
                      <a:pt x="732888" y="311688"/>
                    </a:lnTo>
                    <a:lnTo>
                      <a:pt x="648648" y="255528"/>
                    </a:lnTo>
                    <a:lnTo>
                      <a:pt x="648648" y="377208"/>
                    </a:lnTo>
                    <a:close/>
                    <a:moveTo>
                      <a:pt x="405288" y="213408"/>
                    </a:moveTo>
                    <a:cubicBezTo>
                      <a:pt x="346320" y="213408"/>
                      <a:pt x="298584" y="165672"/>
                      <a:pt x="298584" y="106704"/>
                    </a:cubicBezTo>
                    <a:cubicBezTo>
                      <a:pt x="298584" y="47736"/>
                      <a:pt x="347256" y="0"/>
                      <a:pt x="405288" y="0"/>
                    </a:cubicBezTo>
                    <a:cubicBezTo>
                      <a:pt x="463320" y="0"/>
                      <a:pt x="511992" y="47736"/>
                      <a:pt x="511992" y="106704"/>
                    </a:cubicBezTo>
                    <a:cubicBezTo>
                      <a:pt x="511992" y="165672"/>
                      <a:pt x="464256" y="213408"/>
                      <a:pt x="405288" y="213408"/>
                    </a:cubicBezTo>
                    <a:close/>
                    <a:moveTo>
                      <a:pt x="405288" y="74880"/>
                    </a:moveTo>
                    <a:cubicBezTo>
                      <a:pt x="388440" y="74880"/>
                      <a:pt x="373464" y="88920"/>
                      <a:pt x="373464" y="106704"/>
                    </a:cubicBezTo>
                    <a:cubicBezTo>
                      <a:pt x="373464" y="124488"/>
                      <a:pt x="387504" y="138528"/>
                      <a:pt x="405288" y="138528"/>
                    </a:cubicBezTo>
                    <a:cubicBezTo>
                      <a:pt x="423072" y="138528"/>
                      <a:pt x="437112" y="124488"/>
                      <a:pt x="437112" y="106704"/>
                    </a:cubicBezTo>
                    <a:cubicBezTo>
                      <a:pt x="437112" y="88920"/>
                      <a:pt x="423072" y="74880"/>
                      <a:pt x="405288" y="74880"/>
                    </a:cubicBezTo>
                    <a:close/>
                    <a:moveTo>
                      <a:pt x="404352" y="696388"/>
                    </a:moveTo>
                    <a:cubicBezTo>
                      <a:pt x="383760" y="696388"/>
                      <a:pt x="366912" y="679536"/>
                      <a:pt x="366912" y="658944"/>
                    </a:cubicBezTo>
                    <a:lnTo>
                      <a:pt x="366912" y="509184"/>
                    </a:lnTo>
                    <a:cubicBezTo>
                      <a:pt x="366912" y="488592"/>
                      <a:pt x="383760" y="471744"/>
                      <a:pt x="404352" y="471744"/>
                    </a:cubicBezTo>
                    <a:cubicBezTo>
                      <a:pt x="424944" y="471744"/>
                      <a:pt x="441792" y="488592"/>
                      <a:pt x="441792" y="509184"/>
                    </a:cubicBezTo>
                    <a:lnTo>
                      <a:pt x="441792" y="658944"/>
                    </a:lnTo>
                    <a:cubicBezTo>
                      <a:pt x="441792" y="679536"/>
                      <a:pt x="424944" y="696388"/>
                      <a:pt x="404352" y="696388"/>
                    </a:cubicBezTo>
                    <a:close/>
                    <a:moveTo>
                      <a:pt x="257400" y="637416"/>
                    </a:moveTo>
                    <a:cubicBezTo>
                      <a:pt x="236808" y="637416"/>
                      <a:pt x="219960" y="620568"/>
                      <a:pt x="219960" y="599976"/>
                    </a:cubicBezTo>
                    <a:lnTo>
                      <a:pt x="219960" y="539136"/>
                    </a:lnTo>
                    <a:cubicBezTo>
                      <a:pt x="219960" y="518544"/>
                      <a:pt x="236808" y="501696"/>
                      <a:pt x="257400" y="501696"/>
                    </a:cubicBezTo>
                    <a:cubicBezTo>
                      <a:pt x="277992" y="501696"/>
                      <a:pt x="294840" y="518544"/>
                      <a:pt x="294840" y="539136"/>
                    </a:cubicBezTo>
                    <a:lnTo>
                      <a:pt x="294840" y="599976"/>
                    </a:lnTo>
                    <a:cubicBezTo>
                      <a:pt x="294840" y="620568"/>
                      <a:pt x="277992" y="637416"/>
                      <a:pt x="257400" y="637416"/>
                    </a:cubicBezTo>
                    <a:close/>
                    <a:moveTo>
                      <a:pt x="552240" y="637416"/>
                    </a:moveTo>
                    <a:cubicBezTo>
                      <a:pt x="531648" y="637416"/>
                      <a:pt x="514800" y="620568"/>
                      <a:pt x="514800" y="599976"/>
                    </a:cubicBezTo>
                    <a:lnTo>
                      <a:pt x="514800" y="539136"/>
                    </a:lnTo>
                    <a:cubicBezTo>
                      <a:pt x="514800" y="518544"/>
                      <a:pt x="531648" y="501696"/>
                      <a:pt x="552240" y="501696"/>
                    </a:cubicBezTo>
                    <a:cubicBezTo>
                      <a:pt x="572832" y="501696"/>
                      <a:pt x="589680" y="518544"/>
                      <a:pt x="589680" y="539136"/>
                    </a:cubicBezTo>
                    <a:lnTo>
                      <a:pt x="589680" y="599976"/>
                    </a:lnTo>
                    <a:cubicBezTo>
                      <a:pt x="589680" y="620568"/>
                      <a:pt x="572832" y="637416"/>
                      <a:pt x="552240" y="637416"/>
                    </a:cubicBezTo>
                    <a:close/>
                  </a:path>
                </a:pathLst>
              </a:custGeom>
              <a:solidFill>
                <a:srgbClr val="7FBFFF"/>
              </a:solidFill>
              <a:ln w="9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7 SVNAppleberry" panose="02040603050506020204" pitchFamily="18" charset="0"/>
                  <a:ea typeface="思源黑体 CN Regular"/>
                  <a:cs typeface="+mn-cs"/>
                </a:endParaRPr>
              </a:p>
            </p:txBody>
          </p:sp>
        </p:grp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6462" y="1257558"/>
            <a:ext cx="6997337" cy="4824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124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5_未定义">
  <a:themeElements>
    <a:clrScheme name="自定义 708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F23C3"/>
      </a:accent1>
      <a:accent2>
        <a:srgbClr val="FEB620"/>
      </a:accent2>
      <a:accent3>
        <a:srgbClr val="FF23C3"/>
      </a:accent3>
      <a:accent4>
        <a:srgbClr val="FEB620"/>
      </a:accent4>
      <a:accent5>
        <a:srgbClr val="FF23C3"/>
      </a:accent5>
      <a:accent6>
        <a:srgbClr val="FEB620"/>
      </a:accent6>
      <a:hlink>
        <a:srgbClr val="FF23C3"/>
      </a:hlink>
      <a:folHlink>
        <a:srgbClr val="FEB620"/>
      </a:folHlink>
    </a:clrScheme>
    <a:fontScheme name="1212121">
      <a:majorFont>
        <a:latin typeface="字魂100号-方方先锋体"/>
        <a:ea typeface="字魂100号-方方先锋体"/>
        <a:cs typeface=""/>
      </a:majorFont>
      <a:minorFont>
        <a:latin typeface="字魂100号-方方先锋体"/>
        <a:ea typeface="思源黑体 CN 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gradFill flip="none" rotWithShape="1">
          <a:gsLst>
            <a:gs pos="0">
              <a:srgbClr val="FFBF13"/>
            </a:gs>
            <a:gs pos="70000">
              <a:srgbClr val="FF9D04"/>
            </a:gs>
          </a:gsLst>
          <a:lin ang="2700000" scaled="0"/>
          <a:tileRect/>
        </a:gradFill>
        <a:ln>
          <a:noFill/>
        </a:ln>
      </a:spPr>
      <a:bodyPr rtlCol="0" anchor="ctr"/>
      <a:lstStyle>
        <a:defPPr algn="ctr">
          <a:defRPr sz="2400" smtClean="0">
            <a:solidFill>
              <a:schemeClr val="bg1"/>
            </a:solidFill>
            <a:latin typeface="阿里巴巴普惠体 B" panose="00020600040101010101" pitchFamily="18" charset="-122"/>
            <a:ea typeface="阿里巴巴普惠体 B" panose="00020600040101010101" pitchFamily="18" charset="-122"/>
            <a:cs typeface="阿里巴巴普惠体 B" panose="00020600040101010101" pitchFamily="18" charset="-122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6_未定义">
  <a:themeElements>
    <a:clrScheme name="自定义 708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F23C3"/>
      </a:accent1>
      <a:accent2>
        <a:srgbClr val="FEB620"/>
      </a:accent2>
      <a:accent3>
        <a:srgbClr val="FF23C3"/>
      </a:accent3>
      <a:accent4>
        <a:srgbClr val="FEB620"/>
      </a:accent4>
      <a:accent5>
        <a:srgbClr val="FF23C3"/>
      </a:accent5>
      <a:accent6>
        <a:srgbClr val="FEB620"/>
      </a:accent6>
      <a:hlink>
        <a:srgbClr val="FF23C3"/>
      </a:hlink>
      <a:folHlink>
        <a:srgbClr val="FEB620"/>
      </a:folHlink>
    </a:clrScheme>
    <a:fontScheme name="1212121">
      <a:majorFont>
        <a:latin typeface="字魂100号-方方先锋体"/>
        <a:ea typeface="字魂100号-方方先锋体"/>
        <a:cs typeface=""/>
      </a:majorFont>
      <a:minorFont>
        <a:latin typeface="字魂100号-方方先锋体"/>
        <a:ea typeface="思源黑体 CN 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gradFill flip="none" rotWithShape="1">
          <a:gsLst>
            <a:gs pos="0">
              <a:srgbClr val="FFBF13"/>
            </a:gs>
            <a:gs pos="70000">
              <a:srgbClr val="FF9D04"/>
            </a:gs>
          </a:gsLst>
          <a:lin ang="2700000" scaled="0"/>
          <a:tileRect/>
        </a:gradFill>
        <a:ln>
          <a:noFill/>
        </a:ln>
      </a:spPr>
      <a:bodyPr rtlCol="0" anchor="ctr"/>
      <a:lstStyle>
        <a:defPPr algn="ctr">
          <a:defRPr sz="2400" smtClean="0">
            <a:solidFill>
              <a:schemeClr val="bg1"/>
            </a:solidFill>
            <a:latin typeface="阿里巴巴普惠体 B" panose="00020600040101010101" pitchFamily="18" charset="-122"/>
            <a:ea typeface="阿里巴巴普惠体 B" panose="00020600040101010101" pitchFamily="18" charset="-122"/>
            <a:cs typeface="阿里巴巴普惠体 B" panose="00020600040101010101" pitchFamily="18" charset="-122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E5A700"/>
      </a:accent1>
      <a:accent2>
        <a:srgbClr val="D87780"/>
      </a:accent2>
      <a:accent3>
        <a:srgbClr val="057993"/>
      </a:accent3>
      <a:accent4>
        <a:srgbClr val="8EE6DA"/>
      </a:accent4>
      <a:accent5>
        <a:srgbClr val="AB504B"/>
      </a:accent5>
      <a:accent6>
        <a:srgbClr val="B28936"/>
      </a:accent6>
      <a:hlink>
        <a:srgbClr val="0563C1"/>
      </a:hlink>
      <a:folHlink>
        <a:srgbClr val="954F72"/>
      </a:folHlink>
    </a:clrScheme>
    <a:fontScheme name="Temp">
      <a:majorFont>
        <a:latin typeface="Arial" panose="020F0302020204030204"/>
        <a:ea typeface="思源黑体 CN Normal"/>
        <a:cs typeface=""/>
      </a:majorFont>
      <a:minorFont>
        <a:latin typeface="Arial" panose="020F0502020204030204"/>
        <a:ea typeface="思源黑体 CN Norm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未定义">
  <a:themeElements>
    <a:clrScheme name="自定义 708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F23C3"/>
      </a:accent1>
      <a:accent2>
        <a:srgbClr val="FEB620"/>
      </a:accent2>
      <a:accent3>
        <a:srgbClr val="FF23C3"/>
      </a:accent3>
      <a:accent4>
        <a:srgbClr val="FEB620"/>
      </a:accent4>
      <a:accent5>
        <a:srgbClr val="FF23C3"/>
      </a:accent5>
      <a:accent6>
        <a:srgbClr val="FEB620"/>
      </a:accent6>
      <a:hlink>
        <a:srgbClr val="FF23C3"/>
      </a:hlink>
      <a:folHlink>
        <a:srgbClr val="FEB620"/>
      </a:folHlink>
    </a:clrScheme>
    <a:fontScheme name="1212121">
      <a:majorFont>
        <a:latin typeface="字魂100号-方方先锋体"/>
        <a:ea typeface="字魂100号-方方先锋体"/>
        <a:cs typeface=""/>
      </a:majorFont>
      <a:minorFont>
        <a:latin typeface="字魂100号-方方先锋体"/>
        <a:ea typeface="思源黑体 CN 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gradFill flip="none" rotWithShape="1">
          <a:gsLst>
            <a:gs pos="0">
              <a:srgbClr val="FFBF13"/>
            </a:gs>
            <a:gs pos="70000">
              <a:srgbClr val="FF9D04"/>
            </a:gs>
          </a:gsLst>
          <a:lin ang="2700000" scaled="0"/>
          <a:tileRect/>
        </a:gradFill>
        <a:ln>
          <a:noFill/>
        </a:ln>
      </a:spPr>
      <a:bodyPr rtlCol="0" anchor="ctr"/>
      <a:lstStyle>
        <a:defPPr algn="ctr">
          <a:defRPr sz="2400" smtClean="0">
            <a:solidFill>
              <a:schemeClr val="bg1"/>
            </a:solidFill>
            <a:latin typeface="阿里巴巴普惠体 B" panose="00020600040101010101" pitchFamily="18" charset="-122"/>
            <a:ea typeface="阿里巴巴普惠体 B" panose="00020600040101010101" pitchFamily="18" charset="-122"/>
            <a:cs typeface="阿里巴巴普惠体 B" panose="00020600040101010101" pitchFamily="18" charset="-122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未定义">
  <a:themeElements>
    <a:clrScheme name="自定义 708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F23C3"/>
      </a:accent1>
      <a:accent2>
        <a:srgbClr val="FEB620"/>
      </a:accent2>
      <a:accent3>
        <a:srgbClr val="FF23C3"/>
      </a:accent3>
      <a:accent4>
        <a:srgbClr val="FEB620"/>
      </a:accent4>
      <a:accent5>
        <a:srgbClr val="FF23C3"/>
      </a:accent5>
      <a:accent6>
        <a:srgbClr val="FEB620"/>
      </a:accent6>
      <a:hlink>
        <a:srgbClr val="FF23C3"/>
      </a:hlink>
      <a:folHlink>
        <a:srgbClr val="FEB620"/>
      </a:folHlink>
    </a:clrScheme>
    <a:fontScheme name="1212121">
      <a:majorFont>
        <a:latin typeface="字魂100号-方方先锋体"/>
        <a:ea typeface="字魂100号-方方先锋体"/>
        <a:cs typeface=""/>
      </a:majorFont>
      <a:minorFont>
        <a:latin typeface="字魂100号-方方先锋体"/>
        <a:ea typeface="思源黑体 CN 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gradFill flip="none" rotWithShape="1">
          <a:gsLst>
            <a:gs pos="0">
              <a:srgbClr val="FFBF13"/>
            </a:gs>
            <a:gs pos="70000">
              <a:srgbClr val="FF9D04"/>
            </a:gs>
          </a:gsLst>
          <a:lin ang="2700000" scaled="0"/>
          <a:tileRect/>
        </a:gradFill>
        <a:ln>
          <a:noFill/>
        </a:ln>
      </a:spPr>
      <a:bodyPr rtlCol="0" anchor="ctr"/>
      <a:lstStyle>
        <a:defPPr algn="ctr">
          <a:defRPr sz="2400" smtClean="0">
            <a:solidFill>
              <a:schemeClr val="bg1"/>
            </a:solidFill>
            <a:latin typeface="阿里巴巴普惠体 B" panose="00020600040101010101" pitchFamily="18" charset="-122"/>
            <a:ea typeface="阿里巴巴普惠体 B" panose="00020600040101010101" pitchFamily="18" charset="-122"/>
            <a:cs typeface="阿里巴巴普惠体 B" panose="00020600040101010101" pitchFamily="18" charset="-122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_未定义">
  <a:themeElements>
    <a:clrScheme name="自定义 708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F23C3"/>
      </a:accent1>
      <a:accent2>
        <a:srgbClr val="FEB620"/>
      </a:accent2>
      <a:accent3>
        <a:srgbClr val="FF23C3"/>
      </a:accent3>
      <a:accent4>
        <a:srgbClr val="FEB620"/>
      </a:accent4>
      <a:accent5>
        <a:srgbClr val="FF23C3"/>
      </a:accent5>
      <a:accent6>
        <a:srgbClr val="FEB620"/>
      </a:accent6>
      <a:hlink>
        <a:srgbClr val="FF23C3"/>
      </a:hlink>
      <a:folHlink>
        <a:srgbClr val="FEB620"/>
      </a:folHlink>
    </a:clrScheme>
    <a:fontScheme name="1212121">
      <a:majorFont>
        <a:latin typeface="字魂100号-方方先锋体"/>
        <a:ea typeface="字魂100号-方方先锋体"/>
        <a:cs typeface=""/>
      </a:majorFont>
      <a:minorFont>
        <a:latin typeface="字魂100号-方方先锋体"/>
        <a:ea typeface="思源黑体 CN 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gradFill flip="none" rotWithShape="1">
          <a:gsLst>
            <a:gs pos="0">
              <a:srgbClr val="FFBF13"/>
            </a:gs>
            <a:gs pos="70000">
              <a:srgbClr val="FF9D04"/>
            </a:gs>
          </a:gsLst>
          <a:lin ang="2700000" scaled="0"/>
          <a:tileRect/>
        </a:gradFill>
        <a:ln>
          <a:noFill/>
        </a:ln>
      </a:spPr>
      <a:bodyPr rtlCol="0" anchor="ctr"/>
      <a:lstStyle>
        <a:defPPr algn="ctr">
          <a:defRPr sz="2400" smtClean="0">
            <a:solidFill>
              <a:schemeClr val="bg1"/>
            </a:solidFill>
            <a:latin typeface="阿里巴巴普惠体 B" panose="00020600040101010101" pitchFamily="18" charset="-122"/>
            <a:ea typeface="阿里巴巴普惠体 B" panose="00020600040101010101" pitchFamily="18" charset="-122"/>
            <a:cs typeface="阿里巴巴普惠体 B" panose="00020600040101010101" pitchFamily="18" charset="-122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3_未定义">
  <a:themeElements>
    <a:clrScheme name="自定义 708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F23C3"/>
      </a:accent1>
      <a:accent2>
        <a:srgbClr val="FEB620"/>
      </a:accent2>
      <a:accent3>
        <a:srgbClr val="FF23C3"/>
      </a:accent3>
      <a:accent4>
        <a:srgbClr val="FEB620"/>
      </a:accent4>
      <a:accent5>
        <a:srgbClr val="FF23C3"/>
      </a:accent5>
      <a:accent6>
        <a:srgbClr val="FEB620"/>
      </a:accent6>
      <a:hlink>
        <a:srgbClr val="FF23C3"/>
      </a:hlink>
      <a:folHlink>
        <a:srgbClr val="FEB620"/>
      </a:folHlink>
    </a:clrScheme>
    <a:fontScheme name="1212121">
      <a:majorFont>
        <a:latin typeface="字魂100号-方方先锋体"/>
        <a:ea typeface="字魂100号-方方先锋体"/>
        <a:cs typeface=""/>
      </a:majorFont>
      <a:minorFont>
        <a:latin typeface="字魂100号-方方先锋体"/>
        <a:ea typeface="思源黑体 CN 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gradFill flip="none" rotWithShape="1">
          <a:gsLst>
            <a:gs pos="0">
              <a:srgbClr val="FFBF13"/>
            </a:gs>
            <a:gs pos="70000">
              <a:srgbClr val="FF9D04"/>
            </a:gs>
          </a:gsLst>
          <a:lin ang="2700000" scaled="0"/>
          <a:tileRect/>
        </a:gradFill>
        <a:ln>
          <a:noFill/>
        </a:ln>
      </a:spPr>
      <a:bodyPr rtlCol="0" anchor="ctr"/>
      <a:lstStyle>
        <a:defPPr algn="ctr">
          <a:defRPr sz="2400" smtClean="0">
            <a:solidFill>
              <a:schemeClr val="bg1"/>
            </a:solidFill>
            <a:latin typeface="阿里巴巴普惠体 B" panose="00020600040101010101" pitchFamily="18" charset="-122"/>
            <a:ea typeface="阿里巴巴普惠体 B" panose="00020600040101010101" pitchFamily="18" charset="-122"/>
            <a:cs typeface="阿里巴巴普惠体 B" panose="00020600040101010101" pitchFamily="18" charset="-122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4_未定义">
  <a:themeElements>
    <a:clrScheme name="自定义 708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F23C3"/>
      </a:accent1>
      <a:accent2>
        <a:srgbClr val="FEB620"/>
      </a:accent2>
      <a:accent3>
        <a:srgbClr val="FF23C3"/>
      </a:accent3>
      <a:accent4>
        <a:srgbClr val="FEB620"/>
      </a:accent4>
      <a:accent5>
        <a:srgbClr val="FF23C3"/>
      </a:accent5>
      <a:accent6>
        <a:srgbClr val="FEB620"/>
      </a:accent6>
      <a:hlink>
        <a:srgbClr val="FF23C3"/>
      </a:hlink>
      <a:folHlink>
        <a:srgbClr val="FEB620"/>
      </a:folHlink>
    </a:clrScheme>
    <a:fontScheme name="1212121">
      <a:majorFont>
        <a:latin typeface="字魂100号-方方先锋体"/>
        <a:ea typeface="字魂100号-方方先锋体"/>
        <a:cs typeface=""/>
      </a:majorFont>
      <a:minorFont>
        <a:latin typeface="字魂100号-方方先锋体"/>
        <a:ea typeface="思源黑体 CN 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gradFill flip="none" rotWithShape="1">
          <a:gsLst>
            <a:gs pos="0">
              <a:srgbClr val="FFBF13"/>
            </a:gs>
            <a:gs pos="70000">
              <a:srgbClr val="FF9D04"/>
            </a:gs>
          </a:gsLst>
          <a:lin ang="2700000" scaled="0"/>
          <a:tileRect/>
        </a:gradFill>
        <a:ln>
          <a:noFill/>
        </a:ln>
      </a:spPr>
      <a:bodyPr rtlCol="0" anchor="ctr"/>
      <a:lstStyle>
        <a:defPPr algn="ctr">
          <a:defRPr sz="2400" smtClean="0">
            <a:solidFill>
              <a:schemeClr val="bg1"/>
            </a:solidFill>
            <a:latin typeface="阿里巴巴普惠体 B" panose="00020600040101010101" pitchFamily="18" charset="-122"/>
            <a:ea typeface="阿里巴巴普惠体 B" panose="00020600040101010101" pitchFamily="18" charset="-122"/>
            <a:cs typeface="阿里巴巴普惠体 B" panose="00020600040101010101" pitchFamily="18" charset="-122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653</TotalTime>
  <Words>233</Words>
  <Application>Microsoft Office PowerPoint</Application>
  <PresentationFormat>Widescreen</PresentationFormat>
  <Paragraphs>43</Paragraphs>
  <Slides>23</Slides>
  <Notes>3</Notes>
  <HiddenSlides>0</HiddenSlides>
  <MMClips>2</MMClips>
  <ScaleCrop>false</ScaleCrop>
  <HeadingPairs>
    <vt:vector size="6" baseType="variant">
      <vt:variant>
        <vt:lpstr>Fonts Used</vt:lpstr>
      </vt:variant>
      <vt:variant>
        <vt:i4>19</vt:i4>
      </vt:variant>
      <vt:variant>
        <vt:lpstr>Theme</vt:lpstr>
      </vt:variant>
      <vt:variant>
        <vt:i4>12</vt:i4>
      </vt:variant>
      <vt:variant>
        <vt:lpstr>Slide Titles</vt:lpstr>
      </vt:variant>
      <vt:variant>
        <vt:i4>23</vt:i4>
      </vt:variant>
    </vt:vector>
  </HeadingPairs>
  <TitlesOfParts>
    <vt:vector size="54" baseType="lpstr">
      <vt:lpstr>等线</vt:lpstr>
      <vt:lpstr>#9Slide07 HoneyCream</vt:lpstr>
      <vt:lpstr>#9Slide07 SVNAppleberry</vt:lpstr>
      <vt:lpstr>#9Slide07 SVNErika Ormig</vt:lpstr>
      <vt:lpstr>Arial</vt:lpstr>
      <vt:lpstr>Calibri</vt:lpstr>
      <vt:lpstr>Calibri Light</vt:lpstr>
      <vt:lpstr>Cambria</vt:lpstr>
      <vt:lpstr>ITC Avant Garde Std Bk</vt:lpstr>
      <vt:lpstr>SVN-Billo</vt:lpstr>
      <vt:lpstr>SVN-Newton</vt:lpstr>
      <vt:lpstr>SVN-SAF</vt:lpstr>
      <vt:lpstr>Times New Roman</vt:lpstr>
      <vt:lpstr>UTM Aquarelle</vt:lpstr>
      <vt:lpstr>UTM Avo</vt:lpstr>
      <vt:lpstr>UVN Mua Thu</vt:lpstr>
      <vt:lpstr>字魂100号-方方先锋体</vt:lpstr>
      <vt:lpstr>思源黑体 CN Heavy</vt:lpstr>
      <vt:lpstr>阿里巴巴普惠体 B</vt:lpstr>
      <vt:lpstr>1_Office Theme</vt:lpstr>
      <vt:lpstr>2_Office Theme</vt:lpstr>
      <vt:lpstr>Office 主题​​</vt:lpstr>
      <vt:lpstr>未定义</vt:lpstr>
      <vt:lpstr>Office Theme</vt:lpstr>
      <vt:lpstr>1_未定义</vt:lpstr>
      <vt:lpstr>2_未定义</vt:lpstr>
      <vt:lpstr>3_未定义</vt:lpstr>
      <vt:lpstr>4_未定义</vt:lpstr>
      <vt:lpstr>5_未定义</vt:lpstr>
      <vt:lpstr>6_未定义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>Admin</dc:creator>
  <cp:lastModifiedBy>Admin</cp:lastModifiedBy>
  <cp:revision>41</cp:revision>
  <dcterms:created xsi:type="dcterms:W3CDTF">2021-05-10T04:55:00Z</dcterms:created>
  <dcterms:modified xsi:type="dcterms:W3CDTF">2024-11-05T18:40:43Z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