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84" r:id="rId5"/>
    <p:sldId id="291" r:id="rId6"/>
    <p:sldId id="266" r:id="rId7"/>
    <p:sldId id="290" r:id="rId8"/>
    <p:sldId id="292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3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6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2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E330-738F-4843-8E20-7AB99D1ECE77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2F95-88B2-4BF7-8893-C019C101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6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7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9" name="TextBox 8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14890" y="1661829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1558887" y="198412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600429" y="130922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3092427" y="120762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895880" y="2528418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3387881" y="2426818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3600429" y="3747620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………..</a:t>
            </a:r>
            <a:endParaRPr lang="en-US" sz="28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2427" y="364602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14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202697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spcCol="0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-1004459" y="2546622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170789" y="1324927"/>
            <a:ext cx="9695485" cy="2779584"/>
            <a:chOff x="563562" y="438150"/>
            <a:chExt cx="10889457" cy="1676400"/>
          </a:xfrm>
        </p:grpSpPr>
        <p:sp>
          <p:nvSpPr>
            <p:cNvPr id="46" name="Rounded Rectangle 45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10"/>
          <p:cNvSpPr/>
          <p:nvPr/>
        </p:nvSpPr>
        <p:spPr>
          <a:xfrm rot="21134311">
            <a:off x="96628" y="1010467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49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88" tIns="45494" rIns="90988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74049" y="2299950"/>
            <a:ext cx="10426498" cy="768985"/>
          </a:xfrm>
          <a:prstGeom prst="rect">
            <a:avLst/>
          </a:prstGeom>
          <a:noFill/>
        </p:spPr>
        <p:txBody>
          <a:bodyPr wrap="square" lIns="90988" tIns="45494" rIns="90988" bIns="45494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BẢNG </a:t>
            </a:r>
            <a:r>
              <a:rPr lang="en-US" sz="4400" b="1" dirty="0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CHIA 2</a:t>
            </a:r>
            <a:endParaRPr lang="en-US" sz="4400" b="1" dirty="0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53" name="Rectangle 5"/>
          <p:cNvSpPr/>
          <p:nvPr/>
        </p:nvSpPr>
        <p:spPr>
          <a:xfrm>
            <a:off x="9868401" y="108941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8"/>
            <a:ext cx="2887968" cy="1840428"/>
          </a:xfrm>
          <a:prstGeom prst="rect">
            <a:avLst/>
          </a:prstGeom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8963152" y="631206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sp>
        <p:nvSpPr>
          <p:cNvPr id="61" name="Rectangle 5"/>
          <p:cNvSpPr/>
          <p:nvPr/>
        </p:nvSpPr>
        <p:spPr>
          <a:xfrm>
            <a:off x="2987725" y="1104956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17928" y="-39293"/>
            <a:ext cx="2518801" cy="980661"/>
            <a:chOff x="1523998" y="0"/>
            <a:chExt cx="2190751" cy="980661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4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802" y="171928"/>
            <a:ext cx="70342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</a:rPr>
              <a:t>PHÉP NHÂN, PHÉP CHIA</a:t>
            </a:r>
          </a:p>
        </p:txBody>
      </p:sp>
    </p:spTree>
    <p:extLst>
      <p:ext uri="{BB962C8B-B14F-4D97-AF65-F5344CB8AC3E}">
        <p14:creationId xmlns:p14="http://schemas.microsoft.com/office/powerpoint/2010/main" val="23287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3" y="1701800"/>
            <a:ext cx="475071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81" name="Parallelogram 80">
              <a:extLst>
                <a:ext uri="{FF2B5EF4-FFF2-40B4-BE49-F238E27FC236}">
                  <a16:creationId xmlns=""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94" name="Oval 93">
                <a:extLst>
                  <a:ext uri="{FF2B5EF4-FFF2-40B4-BE49-F238E27FC236}">
                    <a16:creationId xmlns=""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=""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=""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97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8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: Rounded Corners 3">
                <a:extLst>
                  <a:ext uri="{FF2B5EF4-FFF2-40B4-BE49-F238E27FC236}">
                    <a16:creationId xmlns=""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183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Parallelogram 183">
            <a:extLst>
              <a:ext uri="{FF2B5EF4-FFF2-40B4-BE49-F238E27FC236}">
                <a16:creationId xmlns=""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8" name="Oval 187">
              <a:extLst>
                <a:ext uri="{FF2B5EF4-FFF2-40B4-BE49-F238E27FC236}">
                  <a16:creationId xmlns=""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90" name="Oval 189">
              <a:extLst>
                <a:ext uri="{FF2B5EF4-FFF2-40B4-BE49-F238E27FC236}">
                  <a16:creationId xmlns=""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1" name="Oval 190">
              <a:extLst>
                <a:ext uri="{FF2B5EF4-FFF2-40B4-BE49-F238E27FC236}">
                  <a16:creationId xmlns=""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94" name="Oval 193">
              <a:extLst>
                <a:ext uri="{FF2B5EF4-FFF2-40B4-BE49-F238E27FC236}">
                  <a16:creationId xmlns=""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5" name="Oval 194">
              <a:extLst>
                <a:ext uri="{FF2B5EF4-FFF2-40B4-BE49-F238E27FC236}">
                  <a16:creationId xmlns=""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6" name="Oval 195">
              <a:extLst>
                <a:ext uri="{FF2B5EF4-FFF2-40B4-BE49-F238E27FC236}">
                  <a16:creationId xmlns=""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=""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9" name="Oval 198">
              <a:extLst>
                <a:ext uri="{FF2B5EF4-FFF2-40B4-BE49-F238E27FC236}">
                  <a16:creationId xmlns=""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0" name="Oval 199">
              <a:extLst>
                <a:ext uri="{FF2B5EF4-FFF2-40B4-BE49-F238E27FC236}">
                  <a16:creationId xmlns=""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Arrow: Right 12">
            <a:extLst>
              <a:ext uri="{FF2B5EF4-FFF2-40B4-BE49-F238E27FC236}">
                <a16:creationId xmlns=""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0" name="Rectangle: Rounded Corners 148">
            <a:extLst>
              <a:ext uri="{FF2B5EF4-FFF2-40B4-BE49-F238E27FC236}">
                <a16:creationId xmlns=""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2584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2" grpId="0" uiExpand="1" build="p"/>
      <p:bldP spid="183" grpId="0" animBg="1"/>
      <p:bldP spid="184" grpId="0" animBg="1"/>
      <p:bldP spid="209" grpId="0" animBg="1"/>
      <p:bldP spid="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34876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=""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348761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42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23">
            <a:extLst>
              <a:ext uri="{FF2B5EF4-FFF2-40B4-BE49-F238E27FC236}">
                <a16:creationId xmlns=""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25">
            <a:extLst>
              <a:ext uri="{FF2B5EF4-FFF2-40B4-BE49-F238E27FC236}">
                <a16:creationId xmlns=""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6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7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84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50" grpId="0" uiExpand="1" build="p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0" y="2171008"/>
            <a:ext cx="4061378" cy="17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10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2" name="Table 17">
                <a:extLst>
                  <a:ext uri="{FF2B5EF4-FFF2-40B4-BE49-F238E27FC236}">
                    <a16:creationId xmlns=""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080487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2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080487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=""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24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6188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88787" y="1639933"/>
            <a:ext cx="5043268" cy="1584625"/>
          </a:xfrm>
          <a:prstGeom prst="roundRect">
            <a:avLst>
              <a:gd name="adj" fmla="val 3718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2684" y="1782186"/>
            <a:ext cx="6855473" cy="1300118"/>
          </a:xfrm>
          <a:prstGeom prst="rect">
            <a:avLst/>
          </a:prstGeom>
          <a:noFill/>
          <a:ln w="57150">
            <a:noFill/>
          </a:ln>
        </p:spPr>
        <p:txBody>
          <a:bodyPr wrap="square" lIns="68345" tIns="34172" rIns="68345" bIns="34172" rtlCol="0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8000" dirty="0" err="1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Vận</a:t>
            </a:r>
            <a:r>
              <a:rPr lang="en-US" sz="8000" dirty="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8000" dirty="0" err="1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dụng</a:t>
            </a:r>
            <a:endParaRPr lang="en-US" sz="80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418</Words>
  <Application>Microsoft Office PowerPoint</Application>
  <PresentationFormat>Custom</PresentationFormat>
  <Paragraphs>110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ndhoang_0987525788™</cp:lastModifiedBy>
  <cp:revision>33</cp:revision>
  <dcterms:created xsi:type="dcterms:W3CDTF">2021-09-28T13:39:08Z</dcterms:created>
  <dcterms:modified xsi:type="dcterms:W3CDTF">2024-01-31T02:57:20Z</dcterms:modified>
</cp:coreProperties>
</file>