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9" r:id="rId5"/>
    <p:sldId id="284" r:id="rId6"/>
    <p:sldId id="285" r:id="rId7"/>
    <p:sldId id="290" r:id="rId8"/>
    <p:sldId id="291" r:id="rId9"/>
    <p:sldId id="292" r:id="rId10"/>
    <p:sldId id="286" r:id="rId11"/>
    <p:sldId id="288" r:id="rId12"/>
    <p:sldId id="287" r:id="rId13"/>
    <p:sldId id="29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6" autoAdjust="0"/>
    <p:restoredTop sz="94660"/>
  </p:normalViewPr>
  <p:slideViewPr>
    <p:cSldViewPr snapToGrid="0">
      <p:cViewPr>
        <p:scale>
          <a:sx n="86" d="100"/>
          <a:sy n="86" d="100"/>
        </p:scale>
        <p:origin x="21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xmlns="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xmlns="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FBE17E5-CC4A-854C-8262-6644841B14EF}"/>
              </a:ext>
            </a:extLst>
          </p:cNvPr>
          <p:cNvSpPr/>
          <p:nvPr/>
        </p:nvSpPr>
        <p:spPr>
          <a:xfrm>
            <a:off x="2683464" y="555379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10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xmlns="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xmlns="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x-none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xmlns="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xmlns="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xmlns="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x-none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xmlns="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smtClean="0">
                  <a:solidFill>
                    <a:srgbClr val="FF0000"/>
                  </a:solidFill>
                </a:rPr>
                <a:t>9</a:t>
              </a:r>
              <a:r>
                <a:rPr lang="en-US" sz="2800" dirty="0" smtClean="0">
                  <a:solidFill>
                    <a:srgbClr val="FF0000"/>
                  </a:solidFill>
                </a:rPr>
                <a:t>9</a:t>
              </a:r>
              <a:endParaRPr lang="x-none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xmlns="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xmlns="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xmlns="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xmlns="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xmlns="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xmlns="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xmlns="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xmlns="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xmlns="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xmlns="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xmlns="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xmlns="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xmlns="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xmlns="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xmlns="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xmlns="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xmlns="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xmlns="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xmlns="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xmlns="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xmlns="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xmlns="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xmlns="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xmlns="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xmlns="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xmlns="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xmlns="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xmlns="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xmlns="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2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xmlns="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xmlns="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xmlns="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xmlns="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xmlns="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xmlns="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xmlns="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xmlns="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xmlns="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xmlns="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xmlns="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xmlns="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xmlns="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xmlns="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xmlns="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xmlns="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xmlns="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xmlns="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xmlns="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xmlns="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xmlns="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xmlns="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xmlns="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xmlns="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xmlns="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xmlns="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xmlns="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xmlns="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xmlns="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xmlns="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xmlns="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3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xmlns="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xmlns="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xmlns="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xmlns="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xmlns="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xmlns="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xmlns="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xmlns="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xmlns="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xmlns="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xmlns="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xmlns="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xmlns="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xmlns="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xmlns="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xmlns="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xmlns="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xmlns="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xmlns="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xmlns="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xmlns="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xmlns="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xmlns="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xmlns="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xmlns="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xmlns="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xmlns="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xmlns="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xmlns="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xmlns="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xmlns="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xmlns="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xmlns="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xmlns="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xmlns="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xmlns="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xmlns="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xmlns="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xmlns="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xmlns="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xmlns="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xmlns="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xmlns="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4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xmlns="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xmlns="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xmlns="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xmlns="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xmlns="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xmlns="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xmlns="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xmlns="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xmlns="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xmlns="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xmlns="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xmlns="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xmlns="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xmlns="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xmlns="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xmlns="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xmlns="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xmlns="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xmlns="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xmlns="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xmlns="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xmlns="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xmlns="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xmlns="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xmlns="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xmlns="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xmlns="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xmlns="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xmlns="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xmlns="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xmlns="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xmlns="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xmlns="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xmlns="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xmlns="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xmlns="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xmlns="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xmlns="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xmlns="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xmlns="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xmlns="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xmlns="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xmlns="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xmlns="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xmlns="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xmlns="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xmlns="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xmlns="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xmlns="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xmlns="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xmlns="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xmlns="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xmlns="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xmlns="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xmlns="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xmlns="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xmlns="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xmlns="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xmlns="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xmlns="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xmlns="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xmlns="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xmlns="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xmlns="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xmlns="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xmlns="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xmlns="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xmlns="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xmlns="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xmlns="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xmlns="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xmlns="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xmlns="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xmlns="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xmlns="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xmlns="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xmlns="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xmlns="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xmlns="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xmlns="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xmlns="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xmlns="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xmlns="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xmlns="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xmlns="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xmlns="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xmlns="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xmlns="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xmlns="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xmlns="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xmlns="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xmlns="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xmlns="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xmlns="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xmlns="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xmlns="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xmlns="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xmlns="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xmlns="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xmlns="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xmlns="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xmlns="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xmlns="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xmlns="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xmlns="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xmlns="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xmlns="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xmlns="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xmlns="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xmlns="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xmlns="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xmlns="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xmlns="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xmlns="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xmlns="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xmlns="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xmlns="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xmlns="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xmlns="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xmlns="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xmlns="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xmlns="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xmlns="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xmlns="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xmlns="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xmlns="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xmlns="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xmlns="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xmlns="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xmlns="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xmlns="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xmlns="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xmlns="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xmlns="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xmlns="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xmlns="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xmlns="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xmlns="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xmlns="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xmlns="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xmlns="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xmlns="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xmlns="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xmlns="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xmlns="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xmlns="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xmlns="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xmlns="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xmlns="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xmlns="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xmlns="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xmlns="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xmlns="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xmlns="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xmlns="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xmlns="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xmlns="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xmlns="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xmlns="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xmlns="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xmlns="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xmlns="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xmlns="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xmlns="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xmlns="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xmlns="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xmlns="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xmlns="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xmlns="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xmlns="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xmlns="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xmlns="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xmlns="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xmlns="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xmlns="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xmlns="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xmlns="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xmlns="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xmlns="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xmlns="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xmlns="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xmlns="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xmlns="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xmlns="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xmlns="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xmlns="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xmlns="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xmlns="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xmlns="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xmlns="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xmlns="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xmlns="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xmlns="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10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xmlns="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xmlns="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xmlns="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xmlns="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xmlns="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 trăm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xmlns="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xmlns="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xmlns="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xmlns="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xmlns="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xmlns="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xmlns="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xmlns="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xmlns="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xmlns="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xmlns="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xmlns="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xmlns="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xmlns="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xmlns="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xmlns="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xmlns="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xmlns="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xmlns="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xmlns="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xmlns="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xmlns="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xmlns="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xmlns="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xmlns="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xmlns="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xmlns="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xmlns="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xmlns="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xmlns="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xmlns="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xmlns="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xmlns="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xmlns="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xmlns="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xmlns="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xmlns="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xmlns="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xmlns="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xmlns="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xmlns="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xmlns="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xmlns="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xmlns="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xmlns="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xmlns="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xmlns="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xmlns="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xmlns="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xmlns="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xmlns="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xmlns="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xmlns="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xmlns="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xmlns="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xmlns="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xmlns="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xmlns="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xmlns="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xmlns="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xmlns="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xmlns="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xmlns="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xmlns="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xmlns="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xmlns="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xmlns="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xmlns="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xmlns="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xmlns="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xmlns="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xmlns="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xmlns="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xmlns="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xmlns="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xmlns="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xmlns="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xmlns="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xmlns="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xmlns="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xmlns="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xmlns="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xmlns="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xmlns="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xmlns="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xmlns="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xmlns="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xmlns="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xmlns="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xmlns="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xmlns="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xmlns="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xmlns="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xmlns="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xmlns="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xmlns="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xmlns="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xmlns="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xmlns="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xmlns="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xmlns="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xmlns="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xmlns="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xmlns="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xmlns="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xmlns="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xmlns="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xmlns="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xmlns="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xmlns="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xmlns="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xmlns="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xmlns="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xmlns="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xmlns="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xmlns="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xmlns="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xmlns="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xmlns="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xmlns="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xmlns="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xmlns="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xmlns="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xmlns="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xmlns="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xmlns="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xmlns="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xmlns="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xmlns="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xmlns="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xmlns="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xmlns="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xmlns="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xmlns="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xmlns="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xmlns="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xmlns="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xmlns="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xmlns="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xmlns="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xmlns="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xmlns="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xmlns="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xmlns="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xmlns="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xmlns="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xmlns="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xmlns="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xmlns="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xmlns="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xmlns="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xmlns="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xmlns="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xmlns="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xmlns="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xmlns="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xmlns="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xmlns="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xmlns="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xmlns="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xmlns="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xmlns="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xmlns="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xmlns="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xmlns="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xmlns="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xmlns="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xmlns="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xmlns="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xmlns="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xmlns="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xmlns="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xmlns="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xmlns="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xmlns="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xmlns="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xmlns="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xmlns="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xmlns="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xmlns="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xmlns="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xmlns="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xmlns="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xmlns="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xmlns="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xmlns="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xmlns="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xmlns="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xmlns="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xmlns="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xmlns="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xmlns="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xmlns="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xmlns="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xmlns="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xmlns="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xmlns="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xmlns="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xmlns="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xmlns="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xmlns="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xmlns="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xmlns="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xmlns="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xmlns="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xmlns="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xmlns="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xmlns="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xmlns="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xmlns="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xmlns="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xmlns="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xmlns="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xmlns="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xmlns="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xmlns="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xmlns="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xmlns="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xmlns="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xmlns="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xmlns="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xmlns="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xmlns="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xmlns="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xmlns="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xmlns="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xmlns="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xmlns="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xmlns="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xmlns="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xmlns="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xmlns="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xmlns="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xmlns="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xmlns="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xmlns="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xmlns="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xmlns="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xmlns="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xmlns="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xmlns="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xmlns="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xmlns="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xmlns="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xmlns="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xmlns="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xmlns="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xmlns="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xmlns="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xmlns="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xmlns="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xmlns="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xmlns="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xmlns="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xmlns="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xmlns="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xmlns="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xmlns="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xmlns="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xmlns="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xmlns="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xmlns="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xmlns="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xmlns="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xmlns="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xmlns="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xmlns="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xmlns="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xmlns="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xmlns="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xmlns="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xmlns="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xmlns="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xmlns="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xmlns="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xmlns="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xmlns="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xmlns="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xmlns="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xmlns="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xmlns="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xmlns="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xmlns="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xmlns="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xmlns="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xmlns="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xmlns="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xmlns="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xmlns="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xmlns="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xmlns="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xmlns="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xmlns="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xmlns="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xmlns="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xmlns="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xmlns="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xmlns="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xmlns="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xmlns="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xmlns="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xmlns="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xmlns="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xmlns="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xmlns="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xmlns="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xmlns="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xmlns="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xmlns="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xmlns="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xmlns="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xmlns="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xmlns="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xmlns="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xmlns="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xmlns="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xmlns="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xmlns="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xmlns="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xmlns="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xmlns="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xmlns="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xmlns="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xmlns="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xmlns="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xmlns="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xmlns="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xmlns="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xmlns="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xmlns="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xmlns="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xmlns="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xmlns="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xmlns="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xmlns="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xmlns="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xmlns="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xmlns="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xmlns="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xmlns="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xmlns="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xmlns="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xmlns="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xmlns="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xmlns="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xmlns="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xmlns="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xmlns="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xmlns="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xmlns="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xmlns="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xmlns="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xmlns="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xmlns="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xmlns="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xmlns="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xmlns="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xmlns="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xmlns="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xmlns="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xmlns="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xmlns="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xmlns="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xmlns="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xmlns="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xmlns="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xmlns="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xmlns="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xmlns="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xmlns="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xmlns="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xmlns="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xmlns="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xmlns="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xmlns="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xmlns="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xmlns="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xmlns="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xmlns="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xmlns="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xmlns="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xmlns="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xmlns="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xmlns="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xmlns="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xmlns="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xmlns="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xmlns="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xmlns="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xmlns="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xmlns="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xmlns="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xmlns="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xmlns="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xmlns="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xmlns="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xmlns="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xmlns="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xmlns="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xmlns="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xmlns="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xmlns="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xmlns="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xmlns="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xmlns="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xmlns="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xmlns="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xmlns="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xmlns="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xmlns="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xmlns="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xmlns="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xmlns="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xmlns="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xmlns="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xmlns="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xmlns="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xmlns="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xmlns="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xmlns="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xmlns="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xmlns="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xmlns="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xmlns="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xmlns="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xmlns="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xmlns="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xmlns="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xmlns="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xmlns="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xmlns="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xmlns="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xmlns="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xmlns="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xmlns="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xmlns="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xmlns="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xmlns="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xmlns="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xmlns="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xmlns="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xmlns="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xmlns="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xmlns="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xmlns="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xmlns="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xmlns="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xmlns="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xmlns="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xmlns="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xmlns="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xmlns="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xmlns="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xmlns="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xmlns="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xmlns="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xmlns="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xmlns="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xmlns="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xmlns="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xmlns="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xmlns="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xmlns="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xmlns="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xmlns="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xmlns="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xmlns="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xmlns="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xmlns="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xmlns="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xmlns="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xmlns="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xmlns="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xmlns="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xmlns="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xmlns="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xmlns="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xmlns="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xmlns="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xmlns="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xmlns="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xmlns="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xmlns="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xmlns="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xmlns="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xmlns="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xmlns="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xmlns="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xmlns="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xmlns="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xmlns="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xmlns="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xmlns="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xmlns="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xmlns="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xmlns="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xmlns="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xmlns="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xmlns="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xmlns="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xmlns="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xmlns="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xmlns="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xmlns="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xmlns="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xmlns="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xmlns="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xmlns="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xmlns="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xmlns="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xmlns="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xmlns="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xmlns="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xmlns="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xmlns="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xmlns="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xmlns="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xmlns="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xmlns="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xmlns="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xmlns="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xmlns="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xmlns="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2 trăm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xmlns="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xmlns="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xmlns="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xmlns="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xmlns="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xmlns="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xmlns="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xmlns="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xmlns="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xmlns="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xmlns="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xmlns="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xmlns="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xmlns="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xmlns="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xmlns="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xmlns="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xmlns="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xmlns="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xmlns="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xmlns="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xmlns="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xmlns="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xmlns="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xmlns="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xmlns="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xmlns="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xmlns="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xmlns="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xmlns="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xmlns="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xmlns="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xmlns="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xmlns="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xmlns="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xmlns="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xmlns="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xmlns="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xmlns="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xmlns="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xmlns="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xmlns="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xmlns="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xmlns="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xmlns="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xmlns="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xmlns="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xmlns="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xmlns="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xmlns="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xmlns="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xmlns="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xmlns="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xmlns="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xmlns="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xmlns="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xmlns="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xmlns="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xmlns="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xmlns="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xmlns="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xmlns="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xmlns="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xmlns="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xmlns="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xmlns="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xmlns="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xmlns="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xmlns="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xmlns="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xmlns="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xmlns="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xmlns="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xmlns="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xmlns="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xmlns="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xmlns="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xmlns="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xmlns="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xmlns="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xmlns="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xmlns="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xmlns="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xmlns="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xmlns="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xmlns="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xmlns="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xmlns="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xmlns="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xmlns="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xmlns="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xmlns="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xmlns="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xmlns="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xmlns="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xmlns="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xmlns="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xmlns="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xmlns="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xmlns="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xmlns="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xmlns="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xmlns="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xmlns="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xmlns="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xmlns="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xmlns="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xmlns="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xmlns="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xmlns="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xmlns="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xmlns="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xmlns="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xmlns="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xmlns="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xmlns="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xmlns="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xmlns="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xmlns="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xmlns="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xmlns="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xmlns="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xmlns="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xmlns="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xmlns="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xmlns="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xmlns="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xmlns="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xmlns="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xmlns="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xmlns="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xmlns="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xmlns="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xmlns="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xmlns="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xmlns="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xmlns="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xmlns="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xmlns="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xmlns="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xmlns="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xmlns="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xmlns="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xmlns="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xmlns="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xmlns="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xmlns="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xmlns="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xmlns="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xmlns="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xmlns="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xmlns="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xmlns="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xmlns="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xmlns="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xmlns="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xmlns="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xmlns="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xmlns="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xmlns="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xmlns="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xmlns="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xmlns="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xmlns="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xmlns="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xmlns="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xmlns="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xmlns="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xmlns="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xmlns="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xmlns="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xmlns="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xmlns="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xmlns="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xmlns="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xmlns="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xmlns="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xmlns="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xmlns="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xmlns="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xmlns="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xmlns="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xmlns="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xmlns="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xmlns="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xmlns="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xmlns="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xmlns="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xmlns="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xmlns="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xmlns="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xmlns="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xmlns="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xmlns="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xmlns="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xmlns="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xmlns="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xmlns="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xmlns="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xmlns="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xmlns="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xmlns="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xmlns="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xmlns="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xmlns="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xmlns="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xmlns="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xmlns="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xmlns="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xmlns="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xmlns="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xmlns="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xmlns="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xmlns="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xmlns="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xmlns="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xmlns="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xmlns="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xmlns="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xmlns="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xmlns="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xmlns="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xmlns="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xmlns="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xmlns="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xmlns="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xmlns="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xmlns="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xmlns="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xmlns="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xmlns="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xmlns="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xmlns="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xmlns="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xmlns="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xmlns="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xmlns="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xmlns="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xmlns="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xmlns="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xmlns="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xmlns="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xmlns="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xmlns="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xmlns="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xmlns="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xmlns="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xmlns="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xmlns="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xmlns="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xmlns="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xmlns="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xmlns="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xmlns="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xmlns="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xmlns="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xmlns="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xmlns="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xmlns="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xmlns="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xmlns="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xmlns="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xmlns="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xmlns="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xmlns="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xmlns="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xmlns="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xmlns="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xmlns="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xmlns="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xmlns="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xmlns="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xmlns="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xmlns="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xmlns="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xmlns="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xmlns="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xmlns="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xmlns="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xmlns="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xmlns="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xmlns="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xmlns="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xmlns="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xmlns="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xmlns="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xmlns="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xmlns="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xmlns="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xmlns="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xmlns="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xmlns="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xmlns="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xmlns="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xmlns="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xmlns="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xmlns="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xmlns="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xmlns="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xmlns="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xmlns="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xmlns="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xmlns="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xmlns="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xmlns="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xmlns="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xmlns="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xmlns="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xmlns="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xmlns="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xmlns="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xmlns="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xmlns="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xmlns="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xmlns="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xmlns="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xmlns="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xmlns="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xmlns="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xmlns="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xmlns="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xmlns="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xmlns="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xmlns="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xmlns="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xmlns="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xmlns="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xmlns="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xmlns="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xmlns="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xmlns="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xmlns="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xmlns="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xmlns="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xmlns="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xmlns="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xmlns="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xmlns="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xmlns="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xmlns="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xmlns="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xmlns="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xmlns="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xmlns="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xmlns="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xmlns="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xmlns="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xmlns="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xmlns="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xmlns="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xmlns="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xmlns="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xmlns="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xmlns="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xmlns="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xmlns="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xmlns="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xmlns="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xmlns="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xmlns="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xmlns="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xmlns="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xmlns="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xmlns="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xmlns="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xmlns="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xmlns="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xmlns="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xmlns="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xmlns="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xmlns="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xmlns="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xmlns="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xmlns="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xmlns="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xmlns="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xmlns="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xmlns="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xmlns="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xmlns="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xmlns="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xmlns="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xmlns="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xmlns="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xmlns="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xmlns="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xmlns="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xmlns="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xmlns="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xmlns="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xmlns="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xmlns="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xmlns="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xmlns="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xmlns="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xmlns="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xmlns="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xmlns="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xmlns="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xmlns="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xmlns="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xmlns="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xmlns="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xmlns="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xmlns="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xmlns="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xmlns="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xmlns="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xmlns="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xmlns="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xmlns="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xmlns="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xmlns="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xmlns="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xmlns="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xmlns="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xmlns="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xmlns="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xmlns="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xmlns="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xmlns="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xmlns="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xmlns="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xmlns="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xmlns="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xmlns="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xmlns="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xmlns="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xmlns="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xmlns="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xmlns="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xmlns="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xmlns="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xmlns="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xmlns="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xmlns="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xmlns="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xmlns="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xmlns="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xmlns="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xmlns="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xmlns="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xmlns="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xmlns="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xmlns="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xmlns="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xmlns="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xmlns="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xmlns="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xmlns="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xmlns="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xmlns="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xmlns="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xmlns="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xmlns="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xmlns="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xmlns="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xmlns="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xmlns="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xmlns="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xmlns="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xmlns="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xmlns="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xmlns="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xmlns="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xmlns="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xmlns="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xmlns="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xmlns="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xmlns="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xmlns="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xmlns="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xmlns="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xmlns="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xmlns="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xmlns="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xmlns="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xmlns="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xmlns="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xmlns="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xmlns="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xmlns="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xmlns="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xmlns="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xmlns="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xmlns="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xmlns="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xmlns="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xmlns="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xmlns="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xmlns="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xmlns="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xmlns="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xmlns="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xmlns="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xmlns="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xmlns="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xmlns="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xmlns="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xmlns="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xmlns="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xmlns="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xmlns="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xmlns="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xmlns="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xmlns="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xmlns="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xmlns="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xmlns="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xmlns="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xmlns="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xmlns="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xmlns="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xmlns="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xmlns="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xmlns="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xmlns="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xmlns="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xmlns="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xmlns="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xmlns="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xmlns="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xmlns="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xmlns="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xmlns="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xmlns="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xmlns="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xmlns="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xmlns="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xmlns="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xmlns="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xmlns="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xmlns="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xmlns="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xmlns="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xmlns="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xmlns="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xmlns="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xmlns="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xmlns="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xmlns="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xmlns="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xmlns="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xmlns="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xmlns="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xmlns="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xmlns="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xmlns="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xmlns="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xmlns="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3 trăm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xmlns="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xmlns="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xmlns="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xmlns="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xmlns="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xmlns="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xmlns="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xmlns="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xmlns="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xmlns="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xmlns="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x-none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x-none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x-none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xmlns="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xmlns="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xmlns="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xmlns="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xmlns="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xmlns="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xmlns="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xmlns="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xmlns="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xmlns="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xmlns="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xmlns="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xmlns="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xmlns="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xmlns="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xmlns="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xmlns="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xmlns="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xmlns="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xmlns="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xmlns="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xmlns="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xmlns="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xmlns="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xmlns="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xmlns="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xmlns="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xmlns="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xmlns="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xmlns="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xmlns="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xmlns="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xmlns="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xmlns="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xmlns="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xmlns="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xmlns="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xmlns="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xmlns="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xmlns="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xmlns="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xmlns="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xmlns="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xmlns="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xmlns="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xmlns="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xmlns="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xmlns="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xmlns="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xmlns="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xmlns="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xmlns="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xmlns="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xmlns="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xmlns="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xmlns="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xmlns="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xmlns="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xmlns="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xmlns="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xmlns="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xmlns="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xmlns="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xmlns="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xmlns="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xmlns="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xmlns="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xmlns="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xmlns="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xmlns="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xmlns="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xmlns="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xmlns="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xmlns="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xmlns="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xmlns="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xmlns="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xmlns="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xmlns="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xmlns="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xmlns="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xmlns="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xmlns="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xmlns="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xmlns="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xmlns="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xmlns="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xmlns="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xmlns="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xmlns="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xmlns="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xmlns="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xmlns="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xmlns="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xmlns="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xmlns="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xmlns="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xmlns="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xmlns="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xmlns="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xmlns="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xmlns="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xmlns="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xmlns="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xmlns="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xmlns="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xmlns="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xmlns="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xmlns="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xmlns="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xmlns="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xmlns="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xmlns="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xmlns="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xmlns="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xmlns="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xmlns="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xmlns="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xmlns="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xmlns="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xmlns="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xmlns="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xmlns="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xmlns="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xmlns="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xmlns="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xmlns="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xmlns="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xmlns="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xmlns="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xmlns="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xmlns="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xmlns="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xmlns="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xmlns="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xmlns="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xmlns="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xmlns="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xmlns="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xmlns="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xmlns="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xmlns="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xmlns="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xmlns="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xmlns="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xmlns="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xmlns="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xmlns="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xmlns="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xmlns="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xmlns="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xmlns="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xmlns="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xmlns="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xmlns="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xmlns="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xmlns="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xmlns="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xmlns="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xmlns="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xmlns="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xmlns="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xmlns="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xmlns="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xmlns="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xmlns="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xmlns="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xmlns="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xmlns="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xmlns="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xmlns="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xmlns="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xmlns="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xmlns="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xmlns="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xmlns="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xmlns="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xmlns="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xmlns="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xmlns="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xmlns="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xmlns="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xmlns="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xmlns="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xmlns="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xmlns="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xmlns="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xmlns="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xmlns="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xmlns="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xmlns="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xmlns="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xmlns="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xmlns="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xmlns="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xmlns="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xmlns="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xmlns="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xmlns="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xmlns="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xmlns="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xmlns="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xmlns="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xmlns="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xmlns="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xmlns="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xmlns="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xmlns="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xmlns="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xmlns="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xmlns="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xmlns="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xmlns="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xmlns="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xmlns="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xmlns="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xmlns="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xmlns="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xmlns="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xmlns="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xmlns="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xmlns="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xmlns="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xmlns="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xmlns="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xmlns="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xmlns="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xmlns="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xmlns="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xmlns="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xmlns="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xmlns="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xmlns="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xmlns="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xmlns="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xmlns="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xmlns="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xmlns="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xmlns="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xmlns="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xmlns="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xmlns="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xmlns="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xmlns="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xmlns="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xmlns="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xmlns="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xmlns="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xmlns="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xmlns="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xmlns="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xmlns="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xmlns="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xmlns="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xmlns="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xmlns="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xmlns="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234</Words>
  <Application>Microsoft Office PowerPoint</Application>
  <PresentationFormat>Custom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98</cp:revision>
  <dcterms:created xsi:type="dcterms:W3CDTF">2021-06-02T01:34:28Z</dcterms:created>
  <dcterms:modified xsi:type="dcterms:W3CDTF">2023-02-28T00:44:14Z</dcterms:modified>
</cp:coreProperties>
</file>