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741" r:id="rId2"/>
  </p:sldMasterIdLst>
  <p:notesMasterIdLst>
    <p:notesMasterId r:id="rId27"/>
  </p:notesMasterIdLst>
  <p:sldIdLst>
    <p:sldId id="529" r:id="rId3"/>
    <p:sldId id="557" r:id="rId4"/>
    <p:sldId id="559" r:id="rId5"/>
    <p:sldId id="558" r:id="rId6"/>
    <p:sldId id="592" r:id="rId7"/>
    <p:sldId id="515" r:id="rId8"/>
    <p:sldId id="554" r:id="rId9"/>
    <p:sldId id="602" r:id="rId10"/>
    <p:sldId id="560" r:id="rId11"/>
    <p:sldId id="526" r:id="rId12"/>
    <p:sldId id="561" r:id="rId13"/>
    <p:sldId id="577" r:id="rId14"/>
    <p:sldId id="579" r:id="rId15"/>
    <p:sldId id="594" r:id="rId16"/>
    <p:sldId id="595" r:id="rId17"/>
    <p:sldId id="580" r:id="rId18"/>
    <p:sldId id="597" r:id="rId19"/>
    <p:sldId id="599" r:id="rId20"/>
    <p:sldId id="600" r:id="rId21"/>
    <p:sldId id="547" r:id="rId22"/>
    <p:sldId id="589" r:id="rId23"/>
    <p:sldId id="525" r:id="rId24"/>
    <p:sldId id="524" r:id="rId25"/>
    <p:sldId id="60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86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76444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08105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53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0484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51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0917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50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709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0517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9933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68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25480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4630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924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003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03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500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722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609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1272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2098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82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774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6559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9302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308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xmlns="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49431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0062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62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7924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669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7962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8A269-4264-4299-B799-E0DD22E61224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0197C-3B02-4990-9D3B-21EC03AA5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149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34" Type="http://schemas.openxmlformats.org/officeDocument/2006/relationships/slideLayout" Target="../slideLayouts/slideLayout37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33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41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32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4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36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34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5661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17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  <p:sldLayoutId id="2147483772" r:id="rId30"/>
    <p:sldLayoutId id="2147483667" r:id="rId31"/>
    <p:sldLayoutId id="2147483650" r:id="rId32"/>
    <p:sldLayoutId id="2147483651" r:id="rId33"/>
    <p:sldLayoutId id="2147483652" r:id="rId34"/>
    <p:sldLayoutId id="2147483653" r:id="rId35"/>
    <p:sldLayoutId id="2147483661" r:id="rId36"/>
    <p:sldLayoutId id="2147483660" r:id="rId37"/>
    <p:sldLayoutId id="2147483658" r:id="rId38"/>
    <p:sldLayoutId id="2147483662" r:id="rId3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2.png"/><Relationship Id="rId3" Type="http://schemas.microsoft.com/office/2007/relationships/media" Target="../media/media3.m4a"/><Relationship Id="rId7" Type="http://schemas.microsoft.com/office/2007/relationships/hdphoto" Target="../media/hdphoto6.wdp"/><Relationship Id="rId12" Type="http://schemas.microsoft.com/office/2007/relationships/hdphoto" Target="../media/hdphoto7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16.png"/><Relationship Id="rId10" Type="http://schemas.openxmlformats.org/officeDocument/2006/relationships/image" Target="../media/image40.gif"/><Relationship Id="rId4" Type="http://schemas.openxmlformats.org/officeDocument/2006/relationships/audio" Target="../media/media3.m4a"/><Relationship Id="rId9" Type="http://schemas.openxmlformats.org/officeDocument/2006/relationships/image" Target="../media/image39.gif"/><Relationship Id="rId1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6" name="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7" name="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8" name="55">
            <a:extLst>
              <a:ext uri="{FF2B5EF4-FFF2-40B4-BE49-F238E27FC236}">
                <a16:creationId xmlns:a16="http://schemas.microsoft.com/office/drawing/2014/main" xmlns="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9" name="57">
            <a:extLst>
              <a:ext uri="{FF2B5EF4-FFF2-40B4-BE49-F238E27FC236}">
                <a16:creationId xmlns:a16="http://schemas.microsoft.com/office/drawing/2014/main" xmlns="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xmlns="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xmlns="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xmlns="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xmlns="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xmlns="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grpSp>
          <p:nvGrpSpPr>
            <p:cNvPr id="11" name="Group 4">
              <a:extLst>
                <a:ext uri="{FF2B5EF4-FFF2-40B4-BE49-F238E27FC236}">
                  <a16:creationId xmlns:a16="http://schemas.microsoft.com/office/drawing/2014/main" xmlns="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xmlns="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xmlns="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xmlns="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xmlns="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</p:grpSp>
      <p:pic>
        <p:nvPicPr>
          <p:cNvPr id="20" name="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</p:txBody>
      </p:sp>
      <p:pic>
        <p:nvPicPr>
          <p:cNvPr id="22" name="Picture 21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9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150539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1077456" cy="9717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23495" y="72861"/>
            <a:ext cx="3498902" cy="1255426"/>
            <a:chOff x="156834" y="1993081"/>
            <a:chExt cx="2109019" cy="2697703"/>
          </a:xfrm>
        </p:grpSpPr>
        <p:sp>
          <p:nvSpPr>
            <p:cNvPr id="8" name="Oval 7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731" y="2243749"/>
              <a:ext cx="1711988" cy="2447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398022" y="1146217"/>
            <a:ext cx="8781567" cy="2370805"/>
            <a:chOff x="3815445" y="140918"/>
            <a:chExt cx="3822655" cy="206619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066190"/>
              <a:chOff x="181619" y="1261924"/>
              <a:chExt cx="2109019" cy="1882192"/>
            </a:xfrm>
          </p:grpSpPr>
          <p:sp>
            <p:nvSpPr>
              <p:cNvPr id="13" name="Hexagon 12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82192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216129" y="1472034"/>
                <a:ext cx="2074509" cy="1637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v</a:t>
                </a:r>
                <a:r>
                  <a:rPr lang="en-US" sz="32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ắn tắt: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ngắn </a:t>
                </a:r>
                <a:r>
                  <a:rPr lang="en-US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gọn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smtClean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Ví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dụ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: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Bài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trình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bày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của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bạn</a:t>
                </a:r>
                <a:r>
                  <a:rPr lang="en-US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Việt </a:t>
                </a:r>
                <a:r>
                  <a:rPr lang="en-US" altLang="vi-VN" sz="3200" dirty="0" err="1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rất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vắn</a:t>
                </a:r>
                <a:r>
                  <a:rPr lang="en-US" alt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 </a:t>
                </a:r>
                <a:r>
                  <a:rPr lang="en-US" altLang="vi-VN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tắt</a:t>
                </a:r>
                <a:r>
                  <a:rPr lang="en-US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.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200" dirty="0">
                  <a:solidFill>
                    <a:srgbClr val="231F2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2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44908" y="962473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002505" y="3660425"/>
            <a:ext cx="9376013" cy="1959427"/>
            <a:chOff x="3736602" y="140918"/>
            <a:chExt cx="4220004" cy="204281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736602" y="140918"/>
              <a:ext cx="4220004" cy="2042814"/>
              <a:chOff x="138120" y="1261924"/>
              <a:chExt cx="2328243" cy="1860898"/>
            </a:xfrm>
          </p:grpSpPr>
          <p:sp>
            <p:nvSpPr>
              <p:cNvPr id="18" name="Hexagon 17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1860898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138120" y="1553831"/>
                <a:ext cx="2328243" cy="1490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20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US" sz="3200" smtClean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ảnh khảnh: 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cao </a:t>
                </a:r>
                <a:r>
                  <a:rPr lang="en-US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gầy, nhỏ, trông có vẻ yếu ớt</a:t>
                </a: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lvl="0"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vi-VN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Ví </a:t>
                </a:r>
                <a:r>
                  <a:rPr lang="vi-VN" altLang="vi-VN" sz="3200" dirty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dụ: Dáng </a:t>
                </a:r>
                <a:r>
                  <a:rPr lang="vi-VN" altLang="vi-VN" sz="320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người </a:t>
                </a:r>
                <a:r>
                  <a:rPr lang="en-US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bạn Hoa </a:t>
                </a:r>
                <a:r>
                  <a:rPr lang="vi-VN" altLang="vi-VN" sz="3200" smtClean="0">
                    <a:solidFill>
                      <a:srgbClr val="231F2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rất </a:t>
                </a:r>
                <a:r>
                  <a:rPr lang="vi-VN" alt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  <a:sym typeface="+mn-lt"/>
                  </a:rPr>
                  <a:t>mảnh khảnh</a:t>
                </a:r>
                <a:endParaRPr lang="en-US" altLang="vi-VN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17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530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0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0" grpId="0"/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252" y="1646828"/>
            <a:ext cx="108247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lang="en-US" sz="44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673E21C-AD4A-4D36-BC0D-624E633AB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3167412" y="1030883"/>
            <a:ext cx="1389679" cy="81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 descr="A green plant in a pot&#10;&#10;Description automatically generated with low confidence">
            <a:extLst>
              <a:ext uri="{FF2B5EF4-FFF2-40B4-BE49-F238E27FC236}">
                <a16:creationId xmlns:a16="http://schemas.microsoft.com/office/drawing/2014/main" xmlns="" id="{A7EA92E4-402C-4D68-BC17-9536D397DF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36" y="2804190"/>
            <a:ext cx="3724023" cy="24947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9E12CB2-EBAA-4D32-A8DF-48D159500EAB}"/>
              </a:ext>
            </a:extLst>
          </p:cNvPr>
          <p:cNvSpPr/>
          <p:nvPr/>
        </p:nvSpPr>
        <p:spPr>
          <a:xfrm>
            <a:off x="1451968" y="5663015"/>
            <a:ext cx="1715444" cy="65734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icture containing outdoor, tree, plant, green&#10;&#10;Description automatically generated">
            <a:extLst>
              <a:ext uri="{FF2B5EF4-FFF2-40B4-BE49-F238E27FC236}">
                <a16:creationId xmlns:a16="http://schemas.microsoft.com/office/drawing/2014/main" xmlns="" id="{FF911A3F-2983-40EA-8EF6-69E75F519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5" r="12163" b="-2"/>
          <a:stretch/>
        </p:blipFill>
        <p:spPr>
          <a:xfrm>
            <a:off x="4634154" y="2847548"/>
            <a:ext cx="3797398" cy="2250203"/>
          </a:xfrm>
          <a:prstGeom prst="rect">
            <a:avLst/>
          </a:prstGeom>
        </p:spPr>
      </p:pic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xmlns="" id="{394BA3FC-76D3-48F5-B631-9A8DE7723523}"/>
              </a:ext>
            </a:extLst>
          </p:cNvPr>
          <p:cNvSpPr/>
          <p:nvPr/>
        </p:nvSpPr>
        <p:spPr>
          <a:xfrm>
            <a:off x="5378610" y="5646955"/>
            <a:ext cx="2308485" cy="6734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group of palm trees&#10;&#10;Description automatically generated">
            <a:extLst>
              <a:ext uri="{FF2B5EF4-FFF2-40B4-BE49-F238E27FC236}">
                <a16:creationId xmlns:a16="http://schemas.microsoft.com/office/drawing/2014/main" xmlns="" id="{A7A89781-7FEC-44A5-A3B3-9C4B3C5FEB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21853"/>
          <a:stretch/>
        </p:blipFill>
        <p:spPr>
          <a:xfrm>
            <a:off x="8527182" y="2762860"/>
            <a:ext cx="3413807" cy="2419578"/>
          </a:xfrm>
          <a:prstGeom prst="rect">
            <a:avLst/>
          </a:prstGeom>
        </p:spPr>
      </p:pic>
      <p:sp>
        <p:nvSpPr>
          <p:cNvPr id="15" name="Rectangle: Rounded Corners 25">
            <a:extLst>
              <a:ext uri="{FF2B5EF4-FFF2-40B4-BE49-F238E27FC236}">
                <a16:creationId xmlns:a16="http://schemas.microsoft.com/office/drawing/2014/main" xmlns="" id="{2C39B3A3-5334-425F-829D-51DA9F910B15}"/>
              </a:ext>
            </a:extLst>
          </p:cNvPr>
          <p:cNvSpPr/>
          <p:nvPr/>
        </p:nvSpPr>
        <p:spPr>
          <a:xfrm>
            <a:off x="9079842" y="5499847"/>
            <a:ext cx="2308485" cy="74062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9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00845" y="1361748"/>
            <a:ext cx="81642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Đóng vai cây cối, diễn lại cảnh trời đặt tên cho các loài cây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B00832-7FE8-481B-909F-A546965F8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049" y="2435989"/>
            <a:ext cx="10670694" cy="415584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29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D3D44-FDCD-411B-A0F1-E28F63404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142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8C25D6CE-D32D-464F-929D-751DE6FDD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91" y="5219114"/>
            <a:ext cx="1534328" cy="1534328"/>
          </a:xfrm>
          <a:prstGeom prst="rect">
            <a:avLst/>
          </a:prstGeom>
        </p:spPr>
      </p:pic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1F82B212-3A0F-4D57-9DFC-8E6002BCC9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44" y="4914314"/>
            <a:ext cx="1683895" cy="1683895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64871FE4-8425-472A-A111-D3627BC606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6" y="2220039"/>
            <a:ext cx="5066675" cy="5066675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xmlns="" id="{1209C93E-793A-450F-9103-8C34DC647C93}"/>
              </a:ext>
            </a:extLst>
          </p:cNvPr>
          <p:cNvSpPr/>
          <p:nvPr/>
        </p:nvSpPr>
        <p:spPr>
          <a:xfrm>
            <a:off x="6285212" y="121182"/>
            <a:ext cx="4117745" cy="156840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E314B4-FE51-43D5-AFC4-13D93D31AE31}"/>
              </a:ext>
            </a:extLst>
          </p:cNvPr>
          <p:cNvSpPr txBox="1"/>
          <p:nvPr/>
        </p:nvSpPr>
        <p:spPr>
          <a:xfrm>
            <a:off x="6796853" y="459178"/>
            <a:ext cx="33329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50360A4C-A2CE-47A0-BD00-E283DFDDF826}"/>
              </a:ext>
            </a:extLst>
          </p:cNvPr>
          <p:cNvSpPr/>
          <p:nvPr/>
        </p:nvSpPr>
        <p:spPr>
          <a:xfrm>
            <a:off x="224449" y="2545450"/>
            <a:ext cx="2531356" cy="88355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7967F6-D917-4363-A45F-5365D62235FB}"/>
              </a:ext>
            </a:extLst>
          </p:cNvPr>
          <p:cNvSpPr txBox="1"/>
          <p:nvPr/>
        </p:nvSpPr>
        <p:spPr>
          <a:xfrm>
            <a:off x="224450" y="2645069"/>
            <a:ext cx="253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xmlns="" id="{2A97752E-3B25-468A-B131-1996FABC7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1932" l="10000" r="90000">
                        <a14:foregroundMark x1="53953" y1="56932" x2="48837" y2="69432"/>
                        <a14:foregroundMark x1="43721" y1="90795" x2="51512" y2="91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19" y="4790400"/>
            <a:ext cx="1041147" cy="1065360"/>
          </a:xfrm>
          <a:prstGeom prst="rect">
            <a:avLst/>
          </a:prstGeom>
        </p:spPr>
      </p:pic>
      <p:pic>
        <p:nvPicPr>
          <p:cNvPr id="11" name="Picture 10" descr="Diagram, map&#10;&#10;Description automatically generated">
            <a:extLst>
              <a:ext uri="{FF2B5EF4-FFF2-40B4-BE49-F238E27FC236}">
                <a16:creationId xmlns:a16="http://schemas.microsoft.com/office/drawing/2014/main" xmlns="" id="{719C12E5-85BD-402C-A554-0AD206FF09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9957" r="90754">
                        <a14:foregroundMark x1="53770" y1="51574" x2="45519" y2="56574"/>
                        <a14:foregroundMark x1="45519" y1="56574" x2="57468" y2="52685"/>
                        <a14:foregroundMark x1="90754" y1="54167" x2="90754" y2="60093"/>
                        <a14:foregroundMark x1="69986" y1="51389" x2="56757" y2="50278"/>
                        <a14:foregroundMark x1="56757" y1="50278" x2="67568" y2="5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49" y="3820219"/>
            <a:ext cx="2059431" cy="3163848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85706E8-BB1A-4582-AC59-600DA71A99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15787" y="2297079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199BE5D-F4AC-4BC7-B32A-9A24CE639C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163052" y="3503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9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39656" y="1460811"/>
            <a:ext cx="67636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cau.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cau: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mít.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mít: - Con cảm ơn ạ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cải.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cải: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tỏi.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tỏi: - Con cảm ơn ạ.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Chú ta thì đặt tên cho là cây 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ớt: - Con cảm ơn ạ.</a:t>
            </a:r>
            <a:endParaRPr lang="vi-VN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72" y="1571225"/>
            <a:ext cx="4649273" cy="488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3965710" y="304800"/>
            <a:ext cx="89316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851" y="2931034"/>
            <a:ext cx="116038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được trời đặt tên, cái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 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khảnh, lá nhỏ xíu đã giới thiệu về mình là: “Khi nấu canh riêu cá hoặc làm chả cá, chả mực mà không có con thì mất cả ngon ạ.”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22752" y="1138939"/>
            <a:ext cx="8770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Để được trời đặt tên, cái cây dáng mảnh khảnh, lá nhỏ xíu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 về mình như thế nào?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D7A586-8E14-4BBB-8442-ECFEA4F44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364" y="4604698"/>
            <a:ext cx="2361396" cy="2361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270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xmlns="" id="{51888D93-46BE-4530-9EC8-09BB7923A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4" r="-2" b="-2"/>
          <a:stretch/>
        </p:blipFill>
        <p:spPr>
          <a:xfrm>
            <a:off x="6189150" y="24988"/>
            <a:ext cx="5804105" cy="3167426"/>
          </a:xfrm>
          <a:prstGeom prst="rect">
            <a:avLst/>
          </a:prstGeom>
        </p:spPr>
      </p:pic>
      <p:pic>
        <p:nvPicPr>
          <p:cNvPr id="3" name="Picture 2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xmlns="" id="{53269B16-53B8-438E-A51B-5A63EAE117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67" r="2" b="8546"/>
          <a:stretch/>
        </p:blipFill>
        <p:spPr>
          <a:xfrm>
            <a:off x="194046" y="24988"/>
            <a:ext cx="5797883" cy="3167426"/>
          </a:xfrm>
          <a:prstGeom prst="rect">
            <a:avLst/>
          </a:prstGeom>
        </p:spPr>
      </p:pic>
      <p:pic>
        <p:nvPicPr>
          <p:cNvPr id="4" name="Picture 3" descr="A bowl of soup&#10;&#10;Description automatically generated with medium confidence">
            <a:extLst>
              <a:ext uri="{FF2B5EF4-FFF2-40B4-BE49-F238E27FC236}">
                <a16:creationId xmlns:a16="http://schemas.microsoft.com/office/drawing/2014/main" xmlns="" id="{511B85CB-AE10-4E89-9842-4F9EDCBC46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1" r="-2" b="20603"/>
          <a:stretch/>
        </p:blipFill>
        <p:spPr>
          <a:xfrm>
            <a:off x="185383" y="3730290"/>
            <a:ext cx="5301729" cy="2548463"/>
          </a:xfrm>
          <a:prstGeom prst="rect">
            <a:avLst/>
          </a:prstGeom>
        </p:spPr>
      </p:pic>
      <p:pic>
        <p:nvPicPr>
          <p:cNvPr id="5" name="Picture 4" descr="A plate of food&#10;&#10;Description automatically generated with medium confidence">
            <a:extLst>
              <a:ext uri="{FF2B5EF4-FFF2-40B4-BE49-F238E27FC236}">
                <a16:creationId xmlns:a16="http://schemas.microsoft.com/office/drawing/2014/main" xmlns="" id="{5B3AD64F-6CB6-451D-A475-D44158ECF9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r="2" b="10338"/>
          <a:stretch/>
        </p:blipFill>
        <p:spPr>
          <a:xfrm>
            <a:off x="6440337" y="3688401"/>
            <a:ext cx="5301729" cy="25511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5EB36E-3259-4224-AB96-D491960317A4}"/>
              </a:ext>
            </a:extLst>
          </p:cNvPr>
          <p:cNvSpPr txBox="1"/>
          <p:nvPr/>
        </p:nvSpPr>
        <p:spPr>
          <a:xfrm>
            <a:off x="2321170" y="6259435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AF822A-E028-4A50-91FE-FEFB733A713D}"/>
              </a:ext>
            </a:extLst>
          </p:cNvPr>
          <p:cNvSpPr txBox="1"/>
          <p:nvPr/>
        </p:nvSpPr>
        <p:spPr>
          <a:xfrm>
            <a:off x="2082019" y="3164833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7C4102B-394E-42E1-9726-11D8E13C42C2}"/>
              </a:ext>
            </a:extLst>
          </p:cNvPr>
          <p:cNvSpPr txBox="1"/>
          <p:nvPr/>
        </p:nvSpPr>
        <p:spPr>
          <a:xfrm>
            <a:off x="8574806" y="6239599"/>
            <a:ext cx="3418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2317" y="2610929"/>
            <a:ext cx="10776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tấp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nhẩm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425782" y="1352637"/>
            <a:ext cx="84296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Vì sao cây này có tên là thì là?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outdoor, plant, wooden, green&#10;&#10;Description automatically generated">
            <a:extLst>
              <a:ext uri="{FF2B5EF4-FFF2-40B4-BE49-F238E27FC236}">
                <a16:creationId xmlns:a16="http://schemas.microsoft.com/office/drawing/2014/main" xmlns="" id="{4D6A5786-21E2-4CDB-8895-2E7ED5AB63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94" y="4394013"/>
            <a:ext cx="2645618" cy="1605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787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238813-6EDC-49C5-8D5C-B80523462C08}"/>
              </a:ext>
            </a:extLst>
          </p:cNvPr>
          <p:cNvSpPr txBox="1"/>
          <p:nvPr/>
        </p:nvSpPr>
        <p:spPr>
          <a:xfrm>
            <a:off x="4285025" y="493486"/>
            <a:ext cx="893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4" y="42242"/>
            <a:ext cx="3187337" cy="24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383281" y="1201372"/>
            <a:ext cx="79959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Theo em, bạn bè của cây nhỏ sẽ nói gì khi cây nhỏ khoe tên mình là cây “thì là”?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A69600-2C59-4E75-9E54-4966DEEB8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460" y="2899822"/>
            <a:ext cx="10039079" cy="377322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xmlns="" id="{70BF5065-F4CE-4D26-8DAD-17B4D31B064E}"/>
              </a:ext>
            </a:extLst>
          </p:cNvPr>
          <p:cNvSpPr/>
          <p:nvPr/>
        </p:nvSpPr>
        <p:spPr>
          <a:xfrm rot="168100">
            <a:off x="8845795" y="2426437"/>
            <a:ext cx="2725520" cy="1129401"/>
          </a:xfrm>
          <a:prstGeom prst="cloud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6873E2-5719-4BC6-B34C-CFAD20A888F1}"/>
              </a:ext>
            </a:extLst>
          </p:cNvPr>
          <p:cNvSpPr txBox="1"/>
          <p:nvPr/>
        </p:nvSpPr>
        <p:spPr>
          <a:xfrm>
            <a:off x="8819821" y="2494817"/>
            <a:ext cx="277746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A42EACF7-CA15-4F58-AAAA-18D15F16095A}"/>
              </a:ext>
            </a:extLst>
          </p:cNvPr>
          <p:cNvSpPr/>
          <p:nvPr/>
        </p:nvSpPr>
        <p:spPr>
          <a:xfrm rot="168100">
            <a:off x="1948152" y="2738562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7EB745-7A3E-4080-8A4E-915D618C641D}"/>
              </a:ext>
            </a:extLst>
          </p:cNvPr>
          <p:cNvSpPr txBox="1"/>
          <p:nvPr/>
        </p:nvSpPr>
        <p:spPr>
          <a:xfrm>
            <a:off x="1856293" y="2841072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A42EACF7-CA15-4F58-AAAA-18D15F16095A}"/>
              </a:ext>
            </a:extLst>
          </p:cNvPr>
          <p:cNvSpPr/>
          <p:nvPr/>
        </p:nvSpPr>
        <p:spPr>
          <a:xfrm rot="168100">
            <a:off x="5852495" y="2636097"/>
            <a:ext cx="2007483" cy="1143222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57EB745-7A3E-4080-8A4E-915D618C641D}"/>
              </a:ext>
            </a:extLst>
          </p:cNvPr>
          <p:cNvSpPr txBox="1"/>
          <p:nvPr/>
        </p:nvSpPr>
        <p:spPr>
          <a:xfrm>
            <a:off x="5760636" y="2738607"/>
            <a:ext cx="212292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446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42" y="496183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1505" y="2365914"/>
            <a:ext cx="2713127" cy="4195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5333" kern="0" dirty="0" smtClean="0">
                <a:solidFill>
                  <a:srgbClr val="FB5B5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 TINH XANH CỦA EM</a:t>
            </a:r>
            <a:endParaRPr lang="en-US" sz="5333" kern="0" dirty="0">
              <a:solidFill>
                <a:srgbClr val="FB5B5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516" t="16659" r="4674" b="4760"/>
          <a:stretch/>
        </p:blipFill>
        <p:spPr>
          <a:xfrm>
            <a:off x="3997235" y="901337"/>
            <a:ext cx="7040880" cy="52643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836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71" y="318978"/>
            <a:ext cx="2525486" cy="19887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05" y="268941"/>
            <a:ext cx="3690783" cy="26307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6120" y="3719964"/>
            <a:ext cx="92548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Luyện</a:t>
            </a:r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</a:t>
            </a:r>
            <a:r>
              <a:rPr lang="en-US" sz="66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rgbClr val="00206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03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5807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C6B0087-0CF3-482D-A242-4DCF2786D526}"/>
              </a:ext>
            </a:extLst>
          </p:cNvPr>
          <p:cNvSpPr txBox="1"/>
          <p:nvPr/>
        </p:nvSpPr>
        <p:spPr>
          <a:xfrm>
            <a:off x="4253023" y="2923953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6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6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5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36" y="323220"/>
            <a:ext cx="1072977" cy="104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6EBFFC-1F8C-4E61-BB1D-479E100F11E7}"/>
              </a:ext>
            </a:extLst>
          </p:cNvPr>
          <p:cNvSpPr txBox="1"/>
          <p:nvPr/>
        </p:nvSpPr>
        <p:spPr>
          <a:xfrm>
            <a:off x="2013528" y="323219"/>
            <a:ext cx="259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78468" y="1061117"/>
            <a:ext cx="10191729" cy="731520"/>
            <a:chOff x="292250" y="915918"/>
            <a:chExt cx="10191729" cy="731520"/>
          </a:xfrm>
        </p:grpSpPr>
        <p:grpSp>
          <p:nvGrpSpPr>
            <p:cNvPr id="11" name="Group 10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6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050931" y="1044632"/>
              <a:ext cx="94330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Đóng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vai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cây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trời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đặt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C30BEDA-ED55-4386-A6B4-AABF997C6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815" y="3292045"/>
            <a:ext cx="9796212" cy="339812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22" name="Thought Bubble: Cloud 28">
            <a:extLst>
              <a:ext uri="{FF2B5EF4-FFF2-40B4-BE49-F238E27FC236}">
                <a16:creationId xmlns:a16="http://schemas.microsoft.com/office/drawing/2014/main" xmlns="" id="{3F8EE71D-EA33-4101-9951-B4FAF9F9F40F}"/>
              </a:ext>
            </a:extLst>
          </p:cNvPr>
          <p:cNvSpPr/>
          <p:nvPr/>
        </p:nvSpPr>
        <p:spPr>
          <a:xfrm>
            <a:off x="989388" y="1911008"/>
            <a:ext cx="4958315" cy="1988777"/>
          </a:xfrm>
          <a:prstGeom prst="cloudCallout">
            <a:avLst>
              <a:gd name="adj1" fmla="val -18943"/>
              <a:gd name="adj2" fmla="val 92787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252AD95-F641-4F07-99D5-86DFFFEBC64D}"/>
              </a:ext>
            </a:extLst>
          </p:cNvPr>
          <p:cNvSpPr txBox="1"/>
          <p:nvPr/>
        </p:nvSpPr>
        <p:spPr>
          <a:xfrm>
            <a:off x="1505797" y="2204874"/>
            <a:ext cx="38739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vi-VN" sz="25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Thưa trời, xin trời đặt cho con một cái tên thật hay ạ! 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95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27DBD9-8EB5-4E1B-87B5-273B35CF930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6736" y="323220"/>
            <a:ext cx="1072977" cy="10419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6EBFFC-1F8C-4E61-BB1D-479E100F11E7}"/>
              </a:ext>
            </a:extLst>
          </p:cNvPr>
          <p:cNvSpPr txBox="1"/>
          <p:nvPr/>
        </p:nvSpPr>
        <p:spPr>
          <a:xfrm>
            <a:off x="2013528" y="323219"/>
            <a:ext cx="2597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68581" y="1140441"/>
            <a:ext cx="11240241" cy="657786"/>
            <a:chOff x="292250" y="915918"/>
            <a:chExt cx="10341294" cy="731520"/>
          </a:xfrm>
        </p:grpSpPr>
        <p:grpSp>
          <p:nvGrpSpPr>
            <p:cNvPr id="14" name="Group 13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18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121705" tIns="121705" rIns="121705" bIns="121705" anchor="ctr" anchorCtr="0">
                <a:noAutofit/>
              </a:bodyPr>
              <a:lstStyle/>
              <a:p>
                <a:pPr algn="just">
                  <a:buClr>
                    <a:srgbClr val="000000"/>
                  </a:buClr>
                </a:pPr>
                <a:endParaRPr ker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121705" tIns="121705" rIns="121705" bIns="12170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800" kern="0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5" name="TextBox 14"/>
            <p:cNvSpPr txBox="1"/>
            <p:nvPr/>
          </p:nvSpPr>
          <p:spPr>
            <a:xfrm>
              <a:off x="995273" y="984274"/>
              <a:ext cx="9638271" cy="65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Cùng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nói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đề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nghị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lang="en-US" sz="32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.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78CA223-ECDB-4ED6-A244-879227B8B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708"/>
          <a:stretch/>
        </p:blipFill>
        <p:spPr>
          <a:xfrm>
            <a:off x="3818681" y="2053442"/>
            <a:ext cx="4095928" cy="4517719"/>
          </a:xfrm>
          <a:prstGeom prst="rect">
            <a:avLst/>
          </a:prstGeom>
        </p:spPr>
      </p:pic>
      <p:sp>
        <p:nvSpPr>
          <p:cNvPr id="24" name="Thought Bubble: Cloud 28">
            <a:extLst>
              <a:ext uri="{FF2B5EF4-FFF2-40B4-BE49-F238E27FC236}">
                <a16:creationId xmlns:a16="http://schemas.microsoft.com/office/drawing/2014/main" xmlns="" id="{3F8EE71D-EA33-4101-9951-B4FAF9F9F40F}"/>
              </a:ext>
            </a:extLst>
          </p:cNvPr>
          <p:cNvSpPr/>
          <p:nvPr/>
        </p:nvSpPr>
        <p:spPr>
          <a:xfrm rot="19919135">
            <a:off x="520038" y="2093536"/>
            <a:ext cx="3451595" cy="2348954"/>
          </a:xfrm>
          <a:prstGeom prst="cloudCallout">
            <a:avLst>
              <a:gd name="adj1" fmla="val 51818"/>
              <a:gd name="adj2" fmla="val 44169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Được chứ, mình cùng chơi nào. 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8">
            <a:extLst>
              <a:ext uri="{FF2B5EF4-FFF2-40B4-BE49-F238E27FC236}">
                <a16:creationId xmlns:a16="http://schemas.microsoft.com/office/drawing/2014/main" xmlns="" id="{3F8EE71D-EA33-4101-9951-B4FAF9F9F40F}"/>
              </a:ext>
            </a:extLst>
          </p:cNvPr>
          <p:cNvSpPr/>
          <p:nvPr/>
        </p:nvSpPr>
        <p:spPr>
          <a:xfrm rot="776745">
            <a:off x="8284027" y="1786877"/>
            <a:ext cx="3451595" cy="2348954"/>
          </a:xfrm>
          <a:prstGeom prst="cloudCallout">
            <a:avLst>
              <a:gd name="adj1" fmla="val -52473"/>
              <a:gd name="adj2" fmla="val 44768"/>
            </a:avLst>
          </a:prstGeom>
          <a:solidFill>
            <a:srgbClr val="FFD5D7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Cậu có thể </a:t>
            </a:r>
            <a:r>
              <a:rPr lang="vi-VN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 </a:t>
            </a:r>
            <a:r>
              <a:rPr lang="en-US" sz="2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 tìm </a:t>
            </a:r>
            <a:r>
              <a:rPr lang="vi-VN" sz="28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</a:t>
            </a:r>
            <a:r>
              <a:rPr lang="vi-VN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tớ không?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07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5B728C-6E08-431C-95CB-497657ACF5B5}"/>
              </a:ext>
            </a:extLst>
          </p:cNvPr>
          <p:cNvSpPr txBox="1"/>
          <p:nvPr/>
        </p:nvSpPr>
        <p:spPr>
          <a:xfrm>
            <a:off x="1254034" y="425786"/>
            <a:ext cx="8969829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Thứ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hai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ngày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28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tháng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2 </a:t>
            </a: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năm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2022</a:t>
            </a: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Đọc</a:t>
            </a:r>
            <a:endParaRPr lang="en-US" sz="4267" b="1" kern="0" dirty="0" smtClean="0">
              <a:solidFill>
                <a:srgbClr val="FF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267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Sự</a:t>
            </a:r>
            <a:r>
              <a:rPr lang="en-US" sz="4267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tích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cây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thì</a:t>
            </a:r>
            <a:r>
              <a:rPr lang="en-US" sz="4267" b="1" kern="0" dirty="0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Arial"/>
                <a:sym typeface="Arial"/>
              </a:rPr>
              <a:t>là</a:t>
            </a:r>
            <a:endParaRPr lang="en-US" sz="4267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26" y="2488082"/>
            <a:ext cx="10278747" cy="3796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991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945" y="510468"/>
            <a:ext cx="1476275" cy="7780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1220" y="703730"/>
            <a:ext cx="6147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91" y="1952258"/>
            <a:ext cx="9771017" cy="378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8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A393D8-947D-4228-889C-C580CC04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84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089" y="449493"/>
            <a:ext cx="10163821" cy="455375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88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477D3C-9879-43D9-8AAB-8BB8DBE38821}"/>
              </a:ext>
            </a:extLst>
          </p:cNvPr>
          <p:cNvSpPr txBox="1"/>
          <p:nvPr/>
        </p:nvSpPr>
        <p:spPr>
          <a:xfrm>
            <a:off x="3422001" y="56503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37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loud 14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295723" y="1683123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mẫu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64" y="63141"/>
            <a:ext cx="781376" cy="625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A07A9F-8D6A-480A-8816-C96D27807810}"/>
              </a:ext>
            </a:extLst>
          </p:cNvPr>
          <p:cNvSpPr txBox="1"/>
          <p:nvPr/>
        </p:nvSpPr>
        <p:spPr>
          <a:xfrm>
            <a:off x="195618" y="584727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D267297-8BD7-4274-8150-7EA3D59A7F45}"/>
              </a:ext>
            </a:extLst>
          </p:cNvPr>
          <p:cNvSpPr txBox="1"/>
          <p:nvPr/>
        </p:nvSpPr>
        <p:spPr>
          <a:xfrm>
            <a:off x="195618" y="3422012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0BB954-E319-4FF2-B2F7-76EC69ADD8E1}"/>
              </a:ext>
            </a:extLst>
          </p:cNvPr>
          <p:cNvSpPr txBox="1"/>
          <p:nvPr/>
        </p:nvSpPr>
        <p:spPr>
          <a:xfrm>
            <a:off x="7596057" y="6235687"/>
            <a:ext cx="4213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–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Trịnh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Mạnh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4979532"/>
            <a:ext cx="1447236" cy="144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024743" y="1789612"/>
            <a:ext cx="8477794" cy="34094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khảnh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riêu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34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C25BA23A-47C2-4D9B-BB25-E2DC6FF53916}"/>
              </a:ext>
            </a:extLst>
          </p:cNvPr>
          <p:cNvSpPr/>
          <p:nvPr/>
        </p:nvSpPr>
        <p:spPr>
          <a:xfrm>
            <a:off x="7104884" y="1267977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xmlns="" id="{2873E136-3F6A-476D-ACB1-355B8F61C242}"/>
              </a:ext>
            </a:extLst>
          </p:cNvPr>
          <p:cNvSpPr/>
          <p:nvPr/>
        </p:nvSpPr>
        <p:spPr>
          <a:xfrm>
            <a:off x="7129355" y="1283961"/>
            <a:ext cx="5066022" cy="1162605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3F3FACF3-77CC-4B61-860E-93E12E205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15" y="53065"/>
            <a:ext cx="803077" cy="6424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2A07A9F-8D6A-480A-8816-C96D27807810}"/>
              </a:ext>
            </a:extLst>
          </p:cNvPr>
          <p:cNvSpPr txBox="1"/>
          <p:nvPr/>
        </p:nvSpPr>
        <p:spPr>
          <a:xfrm>
            <a:off x="107715" y="657664"/>
            <a:ext cx="11795118" cy="317005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347663"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dừa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tắt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ớt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89E20BE-4C62-46E4-95F5-D15F96D90D2D}"/>
              </a:ext>
            </a:extLst>
          </p:cNvPr>
          <p:cNvSpPr txBox="1"/>
          <p:nvPr/>
        </p:nvSpPr>
        <p:spPr>
          <a:xfrm>
            <a:off x="2396592" y="0"/>
            <a:ext cx="6643726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 defTabSz="921716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D267297-8BD7-4274-8150-7EA3D59A7F45}"/>
              </a:ext>
            </a:extLst>
          </p:cNvPr>
          <p:cNvSpPr txBox="1"/>
          <p:nvPr/>
        </p:nvSpPr>
        <p:spPr>
          <a:xfrm>
            <a:off x="224711" y="3664746"/>
            <a:ext cx="118007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Khi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xíu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–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mực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- Ừ,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khoe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 defTabSz="921716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-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đấy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5362131-AC2B-4760-A5B1-608D64BD9E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38" y="5095907"/>
            <a:ext cx="1447236" cy="1447236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FD4EF99C-C85D-4CFC-90C1-2332762C0D71}"/>
              </a:ext>
            </a:extLst>
          </p:cNvPr>
          <p:cNvSpPr/>
          <p:nvPr/>
        </p:nvSpPr>
        <p:spPr>
          <a:xfrm>
            <a:off x="418652" y="657664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2E213DF3-F88A-4941-B9F7-FB983F8EDC0B}"/>
              </a:ext>
            </a:extLst>
          </p:cNvPr>
          <p:cNvSpPr/>
          <p:nvPr/>
        </p:nvSpPr>
        <p:spPr>
          <a:xfrm>
            <a:off x="418652" y="3540328"/>
            <a:ext cx="396448" cy="427395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7185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20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0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0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2000" fill="hold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20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0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2000" fill="hold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B6C1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1693</TotalTime>
  <Words>1526</Words>
  <Application>Microsoft Office PowerPoint</Application>
  <PresentationFormat>Custom</PresentationFormat>
  <Paragraphs>144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2_Doodle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73</cp:revision>
  <dcterms:created xsi:type="dcterms:W3CDTF">2021-07-20T01:55:21Z</dcterms:created>
  <dcterms:modified xsi:type="dcterms:W3CDTF">2023-02-26T07:47:19Z</dcterms:modified>
</cp:coreProperties>
</file>