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ookie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564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</a:t>
            </a:r>
            <a:r>
              <a:rPr lang="en-US" sz="24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4m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31306" y="2244039"/>
                <a:ext cx="779247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048001" y="2286670"/>
            <a:ext cx="1219200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/>
          </a:p>
        </p:txBody>
      </p:sp>
      <p:sp>
        <p:nvSpPr>
          <p:cNvPr id="4555" name="Google Shape;4555;p19"/>
          <p:cNvSpPr txBox="1"/>
          <p:nvPr/>
        </p:nvSpPr>
        <p:spPr>
          <a:xfrm>
            <a:off x="6328202" y="2286670"/>
            <a:ext cx="1013121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/>
                <a:gridCol w="2168025"/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888</Words>
  <Application>Microsoft Office PowerPoint</Application>
  <PresentationFormat>Custom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Noto Sans Symbols</vt:lpstr>
      <vt:lpstr>Calibri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ndhoang_0987525788™</cp:lastModifiedBy>
  <cp:revision>9</cp:revision>
  <dcterms:created xsi:type="dcterms:W3CDTF">2021-06-02T01:34:28Z</dcterms:created>
  <dcterms:modified xsi:type="dcterms:W3CDTF">2024-03-18T03:59:14Z</dcterms:modified>
</cp:coreProperties>
</file>