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91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89" r:id="rId15"/>
    <p:sldId id="274" r:id="rId16"/>
    <p:sldId id="275" r:id="rId17"/>
    <p:sldId id="276" r:id="rId18"/>
    <p:sldId id="284" r:id="rId19"/>
    <p:sldId id="286" r:id="rId20"/>
    <p:sldId id="287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1DEC7-8ABC-4DB3-98DD-6AFD03A30FE1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EDE56-36C3-41F2-93C9-7C4DDC45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hs: cá mè có nhiều loại: cá mè trắng, cá mè hoa…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8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0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030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88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26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024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5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7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3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6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8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6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6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5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1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66039"/>
            <a:ext cx="382443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20" y="4266038"/>
            <a:ext cx="35817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6591"/>
            <a:ext cx="3632882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266037"/>
            <a:ext cx="35423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1" y="2513436"/>
            <a:ext cx="2862293" cy="17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58" y="1981200"/>
            <a:ext cx="2239343" cy="23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9486561" y="2480193"/>
            <a:ext cx="2247632" cy="18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3642803" y="2426602"/>
            <a:ext cx="2304766" cy="19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7" y="-266792"/>
            <a:ext cx="11461751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88" y="4953000"/>
            <a:ext cx="12766676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68251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0478" y="203423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50047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dirty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477" y="4219303"/>
            <a:ext cx="723112" cy="73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0477" y="3487783"/>
            <a:ext cx="723112" cy="731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11048" y="4950823"/>
            <a:ext cx="723112" cy="73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52747" y="4950823"/>
            <a:ext cx="723112" cy="731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94446" y="4950823"/>
            <a:ext cx="723112" cy="73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36145" y="4950823"/>
            <a:ext cx="723112" cy="731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64781" y="4950823"/>
            <a:ext cx="723112" cy="73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11504" y="4219303"/>
            <a:ext cx="723112" cy="731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11504" y="3487783"/>
            <a:ext cx="723112" cy="731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94151" y="4950823"/>
            <a:ext cx="723112" cy="731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1998" y="4959530"/>
            <a:ext cx="723112" cy="731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740550" y="4950823"/>
            <a:ext cx="723112" cy="731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89789" y="4946467"/>
            <a:ext cx="326258" cy="731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107950" y="281940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2533650" y="2952751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>
                <a:solidFill>
                  <a:prstClr val="white">
                    <a:lumMod val="75000"/>
                  </a:prstClr>
                </a:solidFill>
                <a:latin typeface="HP001 4 hàng" pitchFamily="34" charset="0"/>
              </a:rPr>
              <a:t>j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20950" y="4330701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>
                <a:solidFill>
                  <a:prstClr val="white">
                    <a:lumMod val="75000"/>
                  </a:prstClr>
                </a:solidFill>
                <a:latin typeface="HP001 4 hàng" pitchFamily="34" charset="0"/>
              </a:rPr>
              <a:t> j  </a:t>
            </a:r>
          </a:p>
        </p:txBody>
      </p:sp>
      <p:sp>
        <p:nvSpPr>
          <p:cNvPr id="24" name="Freeform 23"/>
          <p:cNvSpPr/>
          <p:nvPr/>
        </p:nvSpPr>
        <p:spPr>
          <a:xfrm>
            <a:off x="3629024" y="4130788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08918 w 1581150"/>
              <a:gd name="connsiteY26" fmla="*/ 77934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8371" y="1041551"/>
                  <a:pt x="1387475" y="1001599"/>
                </a:cubicBezTo>
                <a:cubicBezTo>
                  <a:pt x="1416579" y="961647"/>
                  <a:pt x="1446609" y="903704"/>
                  <a:pt x="1466850" y="866662"/>
                </a:cubicBezTo>
                <a:cubicBezTo>
                  <a:pt x="1487091" y="829620"/>
                  <a:pt x="1489868" y="824064"/>
                  <a:pt x="1508918" y="779349"/>
                </a:cubicBezTo>
                <a:cubicBezTo>
                  <a:pt x="1527968" y="734634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10981" y="4134140"/>
            <a:ext cx="908843" cy="1230022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909314"/>
              <a:gd name="connsiteY0" fmla="*/ 752475 h 1225550"/>
              <a:gd name="connsiteX1" fmla="*/ 321469 w 909314"/>
              <a:gd name="connsiteY1" fmla="*/ 174625 h 1225550"/>
              <a:gd name="connsiteX2" fmla="*/ 384969 w 909314"/>
              <a:gd name="connsiteY2" fmla="*/ 104775 h 1225550"/>
              <a:gd name="connsiteX3" fmla="*/ 457994 w 909314"/>
              <a:gd name="connsiteY3" fmla="*/ 53975 h 1225550"/>
              <a:gd name="connsiteX4" fmla="*/ 527844 w 909314"/>
              <a:gd name="connsiteY4" fmla="*/ 19050 h 1225550"/>
              <a:gd name="connsiteX5" fmla="*/ 597694 w 909314"/>
              <a:gd name="connsiteY5" fmla="*/ 0 h 1225550"/>
              <a:gd name="connsiteX6" fmla="*/ 677069 w 909314"/>
              <a:gd name="connsiteY6" fmla="*/ 0 h 1225550"/>
              <a:gd name="connsiteX7" fmla="*/ 765969 w 909314"/>
              <a:gd name="connsiteY7" fmla="*/ 19050 h 1225550"/>
              <a:gd name="connsiteX8" fmla="*/ 835819 w 909314"/>
              <a:gd name="connsiteY8" fmla="*/ 76200 h 1225550"/>
              <a:gd name="connsiteX9" fmla="*/ 886619 w 909314"/>
              <a:gd name="connsiteY9" fmla="*/ 155575 h 1225550"/>
              <a:gd name="connsiteX10" fmla="*/ 902494 w 909314"/>
              <a:gd name="connsiteY10" fmla="*/ 231775 h 1225550"/>
              <a:gd name="connsiteX11" fmla="*/ 908844 w 909314"/>
              <a:gd name="connsiteY11" fmla="*/ 292100 h 1225550"/>
              <a:gd name="connsiteX12" fmla="*/ 908844 w 909314"/>
              <a:gd name="connsiteY12" fmla="*/ 428625 h 1225550"/>
              <a:gd name="connsiteX13" fmla="*/ 908844 w 909314"/>
              <a:gd name="connsiteY13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321469 w 909314"/>
              <a:gd name="connsiteY2" fmla="*/ 174625 h 1225550"/>
              <a:gd name="connsiteX3" fmla="*/ 384969 w 909314"/>
              <a:gd name="connsiteY3" fmla="*/ 104775 h 1225550"/>
              <a:gd name="connsiteX4" fmla="*/ 457994 w 909314"/>
              <a:gd name="connsiteY4" fmla="*/ 53975 h 1225550"/>
              <a:gd name="connsiteX5" fmla="*/ 527844 w 909314"/>
              <a:gd name="connsiteY5" fmla="*/ 19050 h 1225550"/>
              <a:gd name="connsiteX6" fmla="*/ 597694 w 909314"/>
              <a:gd name="connsiteY6" fmla="*/ 0 h 1225550"/>
              <a:gd name="connsiteX7" fmla="*/ 677069 w 909314"/>
              <a:gd name="connsiteY7" fmla="*/ 0 h 1225550"/>
              <a:gd name="connsiteX8" fmla="*/ 765969 w 909314"/>
              <a:gd name="connsiteY8" fmla="*/ 19050 h 1225550"/>
              <a:gd name="connsiteX9" fmla="*/ 835819 w 909314"/>
              <a:gd name="connsiteY9" fmla="*/ 76200 h 1225550"/>
              <a:gd name="connsiteX10" fmla="*/ 886619 w 909314"/>
              <a:gd name="connsiteY10" fmla="*/ 155575 h 1225550"/>
              <a:gd name="connsiteX11" fmla="*/ 902494 w 909314"/>
              <a:gd name="connsiteY11" fmla="*/ 231775 h 1225550"/>
              <a:gd name="connsiteX12" fmla="*/ 908844 w 909314"/>
              <a:gd name="connsiteY12" fmla="*/ 292100 h 1225550"/>
              <a:gd name="connsiteX13" fmla="*/ 908844 w 909314"/>
              <a:gd name="connsiteY13" fmla="*/ 428625 h 1225550"/>
              <a:gd name="connsiteX14" fmla="*/ 908844 w 909314"/>
              <a:gd name="connsiteY14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21469 w 909314"/>
              <a:gd name="connsiteY3" fmla="*/ 174625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3232 w 909314"/>
              <a:gd name="connsiteY5" fmla="*/ 44450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4308 h 1227383"/>
              <a:gd name="connsiteX1" fmla="*/ 159220 w 909314"/>
              <a:gd name="connsiteY1" fmla="*/ 433633 h 1227383"/>
              <a:gd name="connsiteX2" fmla="*/ 223514 w 909314"/>
              <a:gd name="connsiteY2" fmla="*/ 302664 h 1227383"/>
              <a:gd name="connsiteX3" fmla="*/ 314325 w 909314"/>
              <a:gd name="connsiteY3" fmla="*/ 169314 h 1227383"/>
              <a:gd name="connsiteX4" fmla="*/ 380207 w 909314"/>
              <a:gd name="connsiteY4" fmla="*/ 101846 h 1227383"/>
              <a:gd name="connsiteX5" fmla="*/ 453232 w 909314"/>
              <a:gd name="connsiteY5" fmla="*/ 46283 h 1227383"/>
              <a:gd name="connsiteX6" fmla="*/ 527844 w 909314"/>
              <a:gd name="connsiteY6" fmla="*/ 11358 h 1227383"/>
              <a:gd name="connsiteX7" fmla="*/ 597694 w 909314"/>
              <a:gd name="connsiteY7" fmla="*/ 1833 h 1227383"/>
              <a:gd name="connsiteX8" fmla="*/ 677069 w 909314"/>
              <a:gd name="connsiteY8" fmla="*/ 1833 h 1227383"/>
              <a:gd name="connsiteX9" fmla="*/ 765969 w 909314"/>
              <a:gd name="connsiteY9" fmla="*/ 20883 h 1227383"/>
              <a:gd name="connsiteX10" fmla="*/ 835819 w 909314"/>
              <a:gd name="connsiteY10" fmla="*/ 78033 h 1227383"/>
              <a:gd name="connsiteX11" fmla="*/ 886619 w 909314"/>
              <a:gd name="connsiteY11" fmla="*/ 157408 h 1227383"/>
              <a:gd name="connsiteX12" fmla="*/ 902494 w 909314"/>
              <a:gd name="connsiteY12" fmla="*/ 233608 h 1227383"/>
              <a:gd name="connsiteX13" fmla="*/ 908844 w 909314"/>
              <a:gd name="connsiteY13" fmla="*/ 293933 h 1227383"/>
              <a:gd name="connsiteX14" fmla="*/ 908844 w 909314"/>
              <a:gd name="connsiteY14" fmla="*/ 430458 h 1227383"/>
              <a:gd name="connsiteX15" fmla="*/ 908844 w 909314"/>
              <a:gd name="connsiteY15" fmla="*/ 1227383 h 1227383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64028 h 1237103"/>
              <a:gd name="connsiteX1" fmla="*/ 159220 w 909314"/>
              <a:gd name="connsiteY1" fmla="*/ 443353 h 1237103"/>
              <a:gd name="connsiteX2" fmla="*/ 223514 w 909314"/>
              <a:gd name="connsiteY2" fmla="*/ 312384 h 1237103"/>
              <a:gd name="connsiteX3" fmla="*/ 314325 w 909314"/>
              <a:gd name="connsiteY3" fmla="*/ 179034 h 1237103"/>
              <a:gd name="connsiteX4" fmla="*/ 380207 w 909314"/>
              <a:gd name="connsiteY4" fmla="*/ 111566 h 1237103"/>
              <a:gd name="connsiteX5" fmla="*/ 453232 w 909314"/>
              <a:gd name="connsiteY5" fmla="*/ 56003 h 1237103"/>
              <a:gd name="connsiteX6" fmla="*/ 527844 w 909314"/>
              <a:gd name="connsiteY6" fmla="*/ 21078 h 1237103"/>
              <a:gd name="connsiteX7" fmla="*/ 597694 w 909314"/>
              <a:gd name="connsiteY7" fmla="*/ 4409 h 1237103"/>
              <a:gd name="connsiteX8" fmla="*/ 677069 w 909314"/>
              <a:gd name="connsiteY8" fmla="*/ 2028 h 1237103"/>
              <a:gd name="connsiteX9" fmla="*/ 765969 w 909314"/>
              <a:gd name="connsiteY9" fmla="*/ 30603 h 1237103"/>
              <a:gd name="connsiteX10" fmla="*/ 835819 w 909314"/>
              <a:gd name="connsiteY10" fmla="*/ 87753 h 1237103"/>
              <a:gd name="connsiteX11" fmla="*/ 886619 w 909314"/>
              <a:gd name="connsiteY11" fmla="*/ 167128 h 1237103"/>
              <a:gd name="connsiteX12" fmla="*/ 902494 w 909314"/>
              <a:gd name="connsiteY12" fmla="*/ 243328 h 1237103"/>
              <a:gd name="connsiteX13" fmla="*/ 908844 w 909314"/>
              <a:gd name="connsiteY13" fmla="*/ 303653 h 1237103"/>
              <a:gd name="connsiteX14" fmla="*/ 908844 w 909314"/>
              <a:gd name="connsiteY14" fmla="*/ 440178 h 1237103"/>
              <a:gd name="connsiteX15" fmla="*/ 908844 w 909314"/>
              <a:gd name="connsiteY15" fmla="*/ 1237103 h 1237103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87930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1857 w 909314"/>
              <a:gd name="connsiteY11" fmla="*/ 172067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81857 w 909843"/>
              <a:gd name="connsiteY11" fmla="*/ 172067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1057 w 909843"/>
              <a:gd name="connsiteY10" fmla="*/ 99836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48267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50648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60173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2332 w 909020"/>
              <a:gd name="connsiteY11" fmla="*/ 179210 h 1237280"/>
              <a:gd name="connsiteX12" fmla="*/ 895350 w 909020"/>
              <a:gd name="connsiteY12" fmla="*/ 260173 h 1237280"/>
              <a:gd name="connsiteX13" fmla="*/ 906463 w 909020"/>
              <a:gd name="connsiteY13" fmla="*/ 346693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6463 w 908844"/>
              <a:gd name="connsiteY13" fmla="*/ 346693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57792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7324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0180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4081"/>
              <a:gd name="connsiteY0" fmla="*/ 790399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35642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2588 w 911225"/>
              <a:gd name="connsiteY4" fmla="*/ 111743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4970 w 911225"/>
              <a:gd name="connsiteY4" fmla="*/ 106980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08843"/>
              <a:gd name="connsiteY0" fmla="*/ 847548 h 1237280"/>
              <a:gd name="connsiteX1" fmla="*/ 161601 w 908843"/>
              <a:gd name="connsiteY1" fmla="*/ 443530 h 1237280"/>
              <a:gd name="connsiteX2" fmla="*/ 230657 w 908843"/>
              <a:gd name="connsiteY2" fmla="*/ 310180 h 1237280"/>
              <a:gd name="connsiteX3" fmla="*/ 316706 w 908843"/>
              <a:gd name="connsiteY3" fmla="*/ 179211 h 1237280"/>
              <a:gd name="connsiteX4" fmla="*/ 384970 w 908843"/>
              <a:gd name="connsiteY4" fmla="*/ 106980 h 1237280"/>
              <a:gd name="connsiteX5" fmla="*/ 455613 w 908843"/>
              <a:gd name="connsiteY5" fmla="*/ 56180 h 1237280"/>
              <a:gd name="connsiteX6" fmla="*/ 530225 w 908843"/>
              <a:gd name="connsiteY6" fmla="*/ 21255 h 1237280"/>
              <a:gd name="connsiteX7" fmla="*/ 600075 w 908843"/>
              <a:gd name="connsiteY7" fmla="*/ 4586 h 1237280"/>
              <a:gd name="connsiteX8" fmla="*/ 679450 w 908843"/>
              <a:gd name="connsiteY8" fmla="*/ 2205 h 1237280"/>
              <a:gd name="connsiteX9" fmla="*/ 765968 w 908843"/>
              <a:gd name="connsiteY9" fmla="*/ 33162 h 1237280"/>
              <a:gd name="connsiteX10" fmla="*/ 833438 w 908843"/>
              <a:gd name="connsiteY10" fmla="*/ 99836 h 1237280"/>
              <a:gd name="connsiteX11" fmla="*/ 874713 w 908843"/>
              <a:gd name="connsiteY11" fmla="*/ 179210 h 1237280"/>
              <a:gd name="connsiteX12" fmla="*/ 895350 w 908843"/>
              <a:gd name="connsiteY12" fmla="*/ 260174 h 1237280"/>
              <a:gd name="connsiteX13" fmla="*/ 906463 w 908843"/>
              <a:gd name="connsiteY13" fmla="*/ 351456 h 1237280"/>
              <a:gd name="connsiteX14" fmla="*/ 908843 w 908843"/>
              <a:gd name="connsiteY14" fmla="*/ 449880 h 1237280"/>
              <a:gd name="connsiteX15" fmla="*/ 906463 w 908843"/>
              <a:gd name="connsiteY15" fmla="*/ 1237280 h 1237280"/>
              <a:gd name="connsiteX0" fmla="*/ 0 w 908843"/>
              <a:gd name="connsiteY0" fmla="*/ 848077 h 1237809"/>
              <a:gd name="connsiteX1" fmla="*/ 161601 w 908843"/>
              <a:gd name="connsiteY1" fmla="*/ 444059 h 1237809"/>
              <a:gd name="connsiteX2" fmla="*/ 230657 w 908843"/>
              <a:gd name="connsiteY2" fmla="*/ 310709 h 1237809"/>
              <a:gd name="connsiteX3" fmla="*/ 316706 w 908843"/>
              <a:gd name="connsiteY3" fmla="*/ 179740 h 1237809"/>
              <a:gd name="connsiteX4" fmla="*/ 384970 w 908843"/>
              <a:gd name="connsiteY4" fmla="*/ 107509 h 1237809"/>
              <a:gd name="connsiteX5" fmla="*/ 455613 w 908843"/>
              <a:gd name="connsiteY5" fmla="*/ 56709 h 1237809"/>
              <a:gd name="connsiteX6" fmla="*/ 530225 w 908843"/>
              <a:gd name="connsiteY6" fmla="*/ 21784 h 1237809"/>
              <a:gd name="connsiteX7" fmla="*/ 600075 w 908843"/>
              <a:gd name="connsiteY7" fmla="*/ 5115 h 1237809"/>
              <a:gd name="connsiteX8" fmla="*/ 679450 w 908843"/>
              <a:gd name="connsiteY8" fmla="*/ 2734 h 1237809"/>
              <a:gd name="connsiteX9" fmla="*/ 765968 w 908843"/>
              <a:gd name="connsiteY9" fmla="*/ 40835 h 1237809"/>
              <a:gd name="connsiteX10" fmla="*/ 833438 w 908843"/>
              <a:gd name="connsiteY10" fmla="*/ 100365 h 1237809"/>
              <a:gd name="connsiteX11" fmla="*/ 874713 w 908843"/>
              <a:gd name="connsiteY11" fmla="*/ 179739 h 1237809"/>
              <a:gd name="connsiteX12" fmla="*/ 895350 w 908843"/>
              <a:gd name="connsiteY12" fmla="*/ 260703 h 1237809"/>
              <a:gd name="connsiteX13" fmla="*/ 906463 w 908843"/>
              <a:gd name="connsiteY13" fmla="*/ 351985 h 1237809"/>
              <a:gd name="connsiteX14" fmla="*/ 908843 w 908843"/>
              <a:gd name="connsiteY14" fmla="*/ 450409 h 1237809"/>
              <a:gd name="connsiteX15" fmla="*/ 906463 w 908843"/>
              <a:gd name="connsiteY15" fmla="*/ 1237809 h 1237809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5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93738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3438 w 908843"/>
              <a:gd name="connsiteY10" fmla="*/ 101163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5819 w 908843"/>
              <a:gd name="connsiteY10" fmla="*/ 105926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1345 h 1231077"/>
              <a:gd name="connsiteX1" fmla="*/ 161601 w 908843"/>
              <a:gd name="connsiteY1" fmla="*/ 437327 h 1231077"/>
              <a:gd name="connsiteX2" fmla="*/ 230657 w 908843"/>
              <a:gd name="connsiteY2" fmla="*/ 303977 h 1231077"/>
              <a:gd name="connsiteX3" fmla="*/ 316706 w 908843"/>
              <a:gd name="connsiteY3" fmla="*/ 175389 h 1231077"/>
              <a:gd name="connsiteX4" fmla="*/ 387351 w 908843"/>
              <a:gd name="connsiteY4" fmla="*/ 103158 h 1231077"/>
              <a:gd name="connsiteX5" fmla="*/ 455613 w 908843"/>
              <a:gd name="connsiteY5" fmla="*/ 49977 h 1231077"/>
              <a:gd name="connsiteX6" fmla="*/ 530225 w 908843"/>
              <a:gd name="connsiteY6" fmla="*/ 15052 h 1231077"/>
              <a:gd name="connsiteX7" fmla="*/ 600074 w 908843"/>
              <a:gd name="connsiteY7" fmla="*/ 3145 h 1231077"/>
              <a:gd name="connsiteX8" fmla="*/ 693738 w 908843"/>
              <a:gd name="connsiteY8" fmla="*/ 3145 h 1231077"/>
              <a:gd name="connsiteX9" fmla="*/ 773111 w 908843"/>
              <a:gd name="connsiteY9" fmla="*/ 38866 h 1231077"/>
              <a:gd name="connsiteX10" fmla="*/ 835819 w 908843"/>
              <a:gd name="connsiteY10" fmla="*/ 103159 h 1231077"/>
              <a:gd name="connsiteX11" fmla="*/ 872332 w 908843"/>
              <a:gd name="connsiteY11" fmla="*/ 170626 h 1231077"/>
              <a:gd name="connsiteX12" fmla="*/ 895350 w 908843"/>
              <a:gd name="connsiteY12" fmla="*/ 253971 h 1231077"/>
              <a:gd name="connsiteX13" fmla="*/ 906463 w 908843"/>
              <a:gd name="connsiteY13" fmla="*/ 345253 h 1231077"/>
              <a:gd name="connsiteX14" fmla="*/ 908843 w 908843"/>
              <a:gd name="connsiteY14" fmla="*/ 443677 h 1231077"/>
              <a:gd name="connsiteX15" fmla="*/ 906463 w 908843"/>
              <a:gd name="connsiteY15" fmla="*/ 1231077 h 1231077"/>
              <a:gd name="connsiteX0" fmla="*/ 0 w 908843"/>
              <a:gd name="connsiteY0" fmla="*/ 839840 h 1229572"/>
              <a:gd name="connsiteX1" fmla="*/ 161601 w 908843"/>
              <a:gd name="connsiteY1" fmla="*/ 435822 h 1229572"/>
              <a:gd name="connsiteX2" fmla="*/ 230657 w 908843"/>
              <a:gd name="connsiteY2" fmla="*/ 302472 h 1229572"/>
              <a:gd name="connsiteX3" fmla="*/ 316706 w 908843"/>
              <a:gd name="connsiteY3" fmla="*/ 173884 h 1229572"/>
              <a:gd name="connsiteX4" fmla="*/ 387351 w 908843"/>
              <a:gd name="connsiteY4" fmla="*/ 101653 h 1229572"/>
              <a:gd name="connsiteX5" fmla="*/ 455613 w 908843"/>
              <a:gd name="connsiteY5" fmla="*/ 48472 h 1229572"/>
              <a:gd name="connsiteX6" fmla="*/ 530225 w 908843"/>
              <a:gd name="connsiteY6" fmla="*/ 13547 h 1229572"/>
              <a:gd name="connsiteX7" fmla="*/ 600074 w 908843"/>
              <a:gd name="connsiteY7" fmla="*/ 1640 h 1229572"/>
              <a:gd name="connsiteX8" fmla="*/ 688975 w 908843"/>
              <a:gd name="connsiteY8" fmla="*/ 4021 h 1229572"/>
              <a:gd name="connsiteX9" fmla="*/ 773111 w 908843"/>
              <a:gd name="connsiteY9" fmla="*/ 37361 h 1229572"/>
              <a:gd name="connsiteX10" fmla="*/ 835819 w 908843"/>
              <a:gd name="connsiteY10" fmla="*/ 101654 h 1229572"/>
              <a:gd name="connsiteX11" fmla="*/ 872332 w 908843"/>
              <a:gd name="connsiteY11" fmla="*/ 169121 h 1229572"/>
              <a:gd name="connsiteX12" fmla="*/ 895350 w 908843"/>
              <a:gd name="connsiteY12" fmla="*/ 252466 h 1229572"/>
              <a:gd name="connsiteX13" fmla="*/ 906463 w 908843"/>
              <a:gd name="connsiteY13" fmla="*/ 343748 h 1229572"/>
              <a:gd name="connsiteX14" fmla="*/ 908843 w 908843"/>
              <a:gd name="connsiteY14" fmla="*/ 442172 h 1229572"/>
              <a:gd name="connsiteX15" fmla="*/ 906463 w 908843"/>
              <a:gd name="connsiteY15" fmla="*/ 1229572 h 122957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5819 w 908843"/>
              <a:gd name="connsiteY10" fmla="*/ 102104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4714 w 908843"/>
              <a:gd name="connsiteY11" fmla="*/ 174333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8843" h="1230022">
                <a:moveTo>
                  <a:pt x="0" y="840290"/>
                </a:moveTo>
                <a:cubicBezTo>
                  <a:pt x="21377" y="780098"/>
                  <a:pt x="108023" y="532580"/>
                  <a:pt x="161601" y="436272"/>
                </a:cubicBezTo>
                <a:cubicBezTo>
                  <a:pt x="199250" y="362189"/>
                  <a:pt x="203615" y="345785"/>
                  <a:pt x="230657" y="302922"/>
                </a:cubicBezTo>
                <a:cubicBezTo>
                  <a:pt x="257699" y="260059"/>
                  <a:pt x="290590" y="207804"/>
                  <a:pt x="316706" y="174334"/>
                </a:cubicBezTo>
                <a:cubicBezTo>
                  <a:pt x="342822" y="140864"/>
                  <a:pt x="364200" y="123005"/>
                  <a:pt x="387351" y="102103"/>
                </a:cubicBezTo>
                <a:cubicBezTo>
                  <a:pt x="410502" y="81201"/>
                  <a:pt x="431801" y="63606"/>
                  <a:pt x="455613" y="48922"/>
                </a:cubicBezTo>
                <a:cubicBezTo>
                  <a:pt x="479425" y="34238"/>
                  <a:pt x="506148" y="21802"/>
                  <a:pt x="530225" y="13997"/>
                </a:cubicBezTo>
                <a:cubicBezTo>
                  <a:pt x="554302" y="6192"/>
                  <a:pt x="573616" y="3678"/>
                  <a:pt x="600074" y="2090"/>
                </a:cubicBezTo>
                <a:cubicBezTo>
                  <a:pt x="626532" y="502"/>
                  <a:pt x="660136" y="-2673"/>
                  <a:pt x="688975" y="4471"/>
                </a:cubicBezTo>
                <a:cubicBezTo>
                  <a:pt x="717814" y="11615"/>
                  <a:pt x="749034" y="29080"/>
                  <a:pt x="773111" y="44955"/>
                </a:cubicBezTo>
                <a:cubicBezTo>
                  <a:pt x="797188" y="60830"/>
                  <a:pt x="816503" y="78160"/>
                  <a:pt x="833437" y="99723"/>
                </a:cubicBezTo>
                <a:cubicBezTo>
                  <a:pt x="850371" y="121286"/>
                  <a:pt x="864395" y="148801"/>
                  <a:pt x="874714" y="174333"/>
                </a:cubicBezTo>
                <a:cubicBezTo>
                  <a:pt x="885033" y="199865"/>
                  <a:pt x="890059" y="224605"/>
                  <a:pt x="895350" y="252916"/>
                </a:cubicBezTo>
                <a:cubicBezTo>
                  <a:pt x="900641" y="281227"/>
                  <a:pt x="904214" y="312580"/>
                  <a:pt x="906463" y="344198"/>
                </a:cubicBezTo>
                <a:cubicBezTo>
                  <a:pt x="908712" y="375816"/>
                  <a:pt x="908843" y="294985"/>
                  <a:pt x="908843" y="442622"/>
                </a:cubicBezTo>
                <a:cubicBezTo>
                  <a:pt x="908843" y="590259"/>
                  <a:pt x="906463" y="964380"/>
                  <a:pt x="906463" y="1230022"/>
                </a:cubicBezTo>
              </a:path>
            </a:pathLst>
          </a:cu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068043" y="4134717"/>
            <a:ext cx="640233" cy="1229445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84150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2139"/>
              <a:gd name="connsiteY0" fmla="*/ 261937 h 1225550"/>
              <a:gd name="connsiteX1" fmla="*/ 64294 w 652139"/>
              <a:gd name="connsiteY1" fmla="*/ 184150 h 1225550"/>
              <a:gd name="connsiteX2" fmla="*/ 123032 w 652139"/>
              <a:gd name="connsiteY2" fmla="*/ 114300 h 1225550"/>
              <a:gd name="connsiteX3" fmla="*/ 200819 w 652139"/>
              <a:gd name="connsiteY3" fmla="*/ 53975 h 1225550"/>
              <a:gd name="connsiteX4" fmla="*/ 270669 w 652139"/>
              <a:gd name="connsiteY4" fmla="*/ 19050 h 1225550"/>
              <a:gd name="connsiteX5" fmla="*/ 340519 w 652139"/>
              <a:gd name="connsiteY5" fmla="*/ 0 h 1225550"/>
              <a:gd name="connsiteX6" fmla="*/ 419894 w 652139"/>
              <a:gd name="connsiteY6" fmla="*/ 0 h 1225550"/>
              <a:gd name="connsiteX7" fmla="*/ 508794 w 652139"/>
              <a:gd name="connsiteY7" fmla="*/ 19050 h 1225550"/>
              <a:gd name="connsiteX8" fmla="*/ 578644 w 652139"/>
              <a:gd name="connsiteY8" fmla="*/ 76200 h 1225550"/>
              <a:gd name="connsiteX9" fmla="*/ 629444 w 652139"/>
              <a:gd name="connsiteY9" fmla="*/ 155575 h 1225550"/>
              <a:gd name="connsiteX10" fmla="*/ 645319 w 652139"/>
              <a:gd name="connsiteY10" fmla="*/ 231775 h 1225550"/>
              <a:gd name="connsiteX11" fmla="*/ 651669 w 652139"/>
              <a:gd name="connsiteY11" fmla="*/ 292100 h 1225550"/>
              <a:gd name="connsiteX12" fmla="*/ 651669 w 652139"/>
              <a:gd name="connsiteY12" fmla="*/ 428625 h 1225550"/>
              <a:gd name="connsiteX13" fmla="*/ 651669 w 652139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7150 w 642614"/>
              <a:gd name="connsiteY1" fmla="*/ 191294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1975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9119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4171 h 1227784"/>
              <a:gd name="connsiteX1" fmla="*/ 50006 w 635470"/>
              <a:gd name="connsiteY1" fmla="*/ 193528 h 1227784"/>
              <a:gd name="connsiteX2" fmla="*/ 108744 w 635470"/>
              <a:gd name="connsiteY2" fmla="*/ 123677 h 1227784"/>
              <a:gd name="connsiteX3" fmla="*/ 184150 w 635470"/>
              <a:gd name="connsiteY3" fmla="*/ 56209 h 1227784"/>
              <a:gd name="connsiteX4" fmla="*/ 254000 w 635470"/>
              <a:gd name="connsiteY4" fmla="*/ 21284 h 1227784"/>
              <a:gd name="connsiteX5" fmla="*/ 323850 w 635470"/>
              <a:gd name="connsiteY5" fmla="*/ 2234 h 1227784"/>
              <a:gd name="connsiteX6" fmla="*/ 403225 w 635470"/>
              <a:gd name="connsiteY6" fmla="*/ 2234 h 1227784"/>
              <a:gd name="connsiteX7" fmla="*/ 494506 w 635470"/>
              <a:gd name="connsiteY7" fmla="*/ 18903 h 1227784"/>
              <a:gd name="connsiteX8" fmla="*/ 569119 w 635470"/>
              <a:gd name="connsiteY8" fmla="*/ 78434 h 1227784"/>
              <a:gd name="connsiteX9" fmla="*/ 612775 w 635470"/>
              <a:gd name="connsiteY9" fmla="*/ 157809 h 1227784"/>
              <a:gd name="connsiteX10" fmla="*/ 628650 w 635470"/>
              <a:gd name="connsiteY10" fmla="*/ 234009 h 1227784"/>
              <a:gd name="connsiteX11" fmla="*/ 635000 w 635470"/>
              <a:gd name="connsiteY11" fmla="*/ 294334 h 1227784"/>
              <a:gd name="connsiteX12" fmla="*/ 635000 w 635470"/>
              <a:gd name="connsiteY12" fmla="*/ 430859 h 1227784"/>
              <a:gd name="connsiteX13" fmla="*/ 635000 w 635470"/>
              <a:gd name="connsiteY13" fmla="*/ 1227784 h 1227784"/>
              <a:gd name="connsiteX0" fmla="*/ 0 w 635470"/>
              <a:gd name="connsiteY0" fmla="*/ 265732 h 1229345"/>
              <a:gd name="connsiteX1" fmla="*/ 50006 w 635470"/>
              <a:gd name="connsiteY1" fmla="*/ 195089 h 1229345"/>
              <a:gd name="connsiteX2" fmla="*/ 108744 w 635470"/>
              <a:gd name="connsiteY2" fmla="*/ 125238 h 1229345"/>
              <a:gd name="connsiteX3" fmla="*/ 184150 w 635470"/>
              <a:gd name="connsiteY3" fmla="*/ 57770 h 1229345"/>
              <a:gd name="connsiteX4" fmla="*/ 254000 w 635470"/>
              <a:gd name="connsiteY4" fmla="*/ 22845 h 1229345"/>
              <a:gd name="connsiteX5" fmla="*/ 323850 w 635470"/>
              <a:gd name="connsiteY5" fmla="*/ 3795 h 1229345"/>
              <a:gd name="connsiteX6" fmla="*/ 403225 w 635470"/>
              <a:gd name="connsiteY6" fmla="*/ 1414 h 1229345"/>
              <a:gd name="connsiteX7" fmla="*/ 494506 w 635470"/>
              <a:gd name="connsiteY7" fmla="*/ 20464 h 1229345"/>
              <a:gd name="connsiteX8" fmla="*/ 569119 w 635470"/>
              <a:gd name="connsiteY8" fmla="*/ 79995 h 1229345"/>
              <a:gd name="connsiteX9" fmla="*/ 612775 w 635470"/>
              <a:gd name="connsiteY9" fmla="*/ 159370 h 1229345"/>
              <a:gd name="connsiteX10" fmla="*/ 628650 w 635470"/>
              <a:gd name="connsiteY10" fmla="*/ 235570 h 1229345"/>
              <a:gd name="connsiteX11" fmla="*/ 635000 w 635470"/>
              <a:gd name="connsiteY11" fmla="*/ 295895 h 1229345"/>
              <a:gd name="connsiteX12" fmla="*/ 635000 w 635470"/>
              <a:gd name="connsiteY12" fmla="*/ 432420 h 1229345"/>
              <a:gd name="connsiteX13" fmla="*/ 635000 w 635470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57770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0233" h="1229445">
                <a:moveTo>
                  <a:pt x="0" y="275357"/>
                </a:moveTo>
                <a:cubicBezTo>
                  <a:pt x="20108" y="242019"/>
                  <a:pt x="35851" y="220192"/>
                  <a:pt x="54769" y="195189"/>
                </a:cubicBezTo>
                <a:cubicBezTo>
                  <a:pt x="73687" y="170186"/>
                  <a:pt x="91150" y="147034"/>
                  <a:pt x="113507" y="125338"/>
                </a:cubicBezTo>
                <a:cubicBezTo>
                  <a:pt x="135864" y="103642"/>
                  <a:pt x="164307" y="81683"/>
                  <a:pt x="188913" y="65014"/>
                </a:cubicBezTo>
                <a:cubicBezTo>
                  <a:pt x="213519" y="48345"/>
                  <a:pt x="237861" y="35513"/>
                  <a:pt x="261144" y="25326"/>
                </a:cubicBezTo>
                <a:cubicBezTo>
                  <a:pt x="284427" y="15139"/>
                  <a:pt x="304139" y="7864"/>
                  <a:pt x="328613" y="3895"/>
                </a:cubicBezTo>
                <a:cubicBezTo>
                  <a:pt x="353087" y="-74"/>
                  <a:pt x="379545" y="-1264"/>
                  <a:pt x="407988" y="1514"/>
                </a:cubicBezTo>
                <a:cubicBezTo>
                  <a:pt x="436431" y="4292"/>
                  <a:pt x="471620" y="7467"/>
                  <a:pt x="499269" y="20564"/>
                </a:cubicBezTo>
                <a:cubicBezTo>
                  <a:pt x="526918" y="33661"/>
                  <a:pt x="554171" y="56944"/>
                  <a:pt x="573882" y="80095"/>
                </a:cubicBezTo>
                <a:cubicBezTo>
                  <a:pt x="593594" y="103246"/>
                  <a:pt x="607616" y="133541"/>
                  <a:pt x="617538" y="159470"/>
                </a:cubicBezTo>
                <a:cubicBezTo>
                  <a:pt x="627460" y="185399"/>
                  <a:pt x="629709" y="212916"/>
                  <a:pt x="633413" y="235670"/>
                </a:cubicBezTo>
                <a:cubicBezTo>
                  <a:pt x="637117" y="258424"/>
                  <a:pt x="638705" y="263187"/>
                  <a:pt x="639763" y="295995"/>
                </a:cubicBezTo>
                <a:cubicBezTo>
                  <a:pt x="640821" y="328803"/>
                  <a:pt x="639763" y="432520"/>
                  <a:pt x="639763" y="432520"/>
                </a:cubicBezTo>
                <a:lnTo>
                  <a:pt x="639763" y="1229445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6477000" y="2810148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8382001" y="2952751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>
                <a:solidFill>
                  <a:prstClr val="white">
                    <a:lumMod val="75000"/>
                  </a:prstClr>
                </a:solidFill>
                <a:latin typeface="HP001 4 hàng" pitchFamily="34" charset="0"/>
              </a:rPr>
              <a:t>w  </a:t>
            </a:r>
          </a:p>
        </p:txBody>
      </p:sp>
      <p:sp>
        <p:nvSpPr>
          <p:cNvPr id="37" name="Freeform 36"/>
          <p:cNvSpPr/>
          <p:nvPr/>
        </p:nvSpPr>
        <p:spPr>
          <a:xfrm>
            <a:off x="9032876" y="4110425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6783" y="1043932"/>
                  <a:pt x="1387475" y="1001599"/>
                </a:cubicBezTo>
                <a:cubicBezTo>
                  <a:pt x="1418167" y="959266"/>
                  <a:pt x="1454150" y="892591"/>
                  <a:pt x="1476375" y="852374"/>
                </a:cubicBezTo>
                <a:cubicBezTo>
                  <a:pt x="1498600" y="812157"/>
                  <a:pt x="1503363" y="802632"/>
                  <a:pt x="1520825" y="760299"/>
                </a:cubicBezTo>
                <a:cubicBezTo>
                  <a:pt x="1538287" y="717966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8372475" y="4124598"/>
            <a:ext cx="654520" cy="1225550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520" h="1225550">
                <a:moveTo>
                  <a:pt x="0" y="257175"/>
                </a:moveTo>
                <a:cubicBezTo>
                  <a:pt x="22489" y="228600"/>
                  <a:pt x="44979" y="200025"/>
                  <a:pt x="66675" y="174625"/>
                </a:cubicBezTo>
                <a:cubicBezTo>
                  <a:pt x="88371" y="149225"/>
                  <a:pt x="107421" y="124883"/>
                  <a:pt x="130175" y="104775"/>
                </a:cubicBezTo>
                <a:cubicBezTo>
                  <a:pt x="152929" y="84667"/>
                  <a:pt x="179388" y="68262"/>
                  <a:pt x="203200" y="53975"/>
                </a:cubicBezTo>
                <a:cubicBezTo>
                  <a:pt x="227012" y="39688"/>
                  <a:pt x="249767" y="28046"/>
                  <a:pt x="273050" y="19050"/>
                </a:cubicBezTo>
                <a:cubicBezTo>
                  <a:pt x="296333" y="10054"/>
                  <a:pt x="318029" y="3175"/>
                  <a:pt x="342900" y="0"/>
                </a:cubicBezTo>
                <a:cubicBezTo>
                  <a:pt x="367771" y="-3175"/>
                  <a:pt x="394229" y="-3175"/>
                  <a:pt x="422275" y="0"/>
                </a:cubicBezTo>
                <a:cubicBezTo>
                  <a:pt x="450321" y="3175"/>
                  <a:pt x="484717" y="6350"/>
                  <a:pt x="511175" y="19050"/>
                </a:cubicBezTo>
                <a:cubicBezTo>
                  <a:pt x="537633" y="31750"/>
                  <a:pt x="560917" y="53446"/>
                  <a:pt x="581025" y="76200"/>
                </a:cubicBezTo>
                <a:cubicBezTo>
                  <a:pt x="601133" y="98954"/>
                  <a:pt x="620713" y="129646"/>
                  <a:pt x="631825" y="155575"/>
                </a:cubicBezTo>
                <a:cubicBezTo>
                  <a:pt x="642938" y="181504"/>
                  <a:pt x="643996" y="209021"/>
                  <a:pt x="647700" y="231775"/>
                </a:cubicBezTo>
                <a:cubicBezTo>
                  <a:pt x="651404" y="254529"/>
                  <a:pt x="652992" y="259292"/>
                  <a:pt x="654050" y="292100"/>
                </a:cubicBezTo>
                <a:cubicBezTo>
                  <a:pt x="655108" y="324908"/>
                  <a:pt x="654050" y="428625"/>
                  <a:pt x="654050" y="428625"/>
                </a:cubicBezTo>
                <a:lnTo>
                  <a:pt x="654050" y="1225550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1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079" y="1365880"/>
            <a:ext cx="4941953" cy="36623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000" dirty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30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2883" y="830303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dirty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53618" y="2157741"/>
            <a:ext cx="12138819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9700" dirty="0" smtClean="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29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97" y="-129745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1089" y="-36739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1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1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14400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dirty="0">
                <a:solidFill>
                  <a:srgbClr val="FF0000"/>
                </a:solidFill>
                <a:latin typeface="HP001 4 hàng" pitchFamily="34" charset="0"/>
              </a:rPr>
              <a:t>wơ 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699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767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14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0478" y="203423"/>
            <a:ext cx="2734791" cy="658726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5" y="-1853933"/>
            <a:ext cx="10723833" cy="7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63962"/>
          <a:stretch/>
        </p:blipFill>
        <p:spPr>
          <a:xfrm>
            <a:off x="15081" y="0"/>
            <a:ext cx="12161838" cy="54825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41376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mẹ cho Hà đi ca nô.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40707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928100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772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098402"/>
            <a:ext cx="8477923" cy="5746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91001" y="770154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</a:p>
        </p:txBody>
      </p:sp>
    </p:spTree>
    <p:extLst>
      <p:ext uri="{BB962C8B-B14F-4D97-AF65-F5344CB8AC3E}">
        <p14:creationId xmlns:p14="http://schemas.microsoft.com/office/powerpoint/2010/main" val="31249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334602" y="2678456"/>
            <a:ext cx="706981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vi-VN" sz="54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gì nhiều mắt</a:t>
            </a:r>
            <a:br>
              <a:rPr lang="vi-VN" sz="54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54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chín nứt ra</a:t>
            </a:r>
            <a:br>
              <a:rPr lang="vi-VN" sz="54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54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Ruột trắng nõn nà</a:t>
            </a:r>
            <a:br>
              <a:rPr lang="vi-VN" sz="54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54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đen nhanh nhánh</a:t>
            </a:r>
            <a:r>
              <a:rPr lang="en-US" sz="54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19722" r="14363" b="20834"/>
          <a:stretch/>
        </p:blipFill>
        <p:spPr>
          <a:xfrm>
            <a:off x="7893424" y="1659281"/>
            <a:ext cx="2823579" cy="248874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85104" y="27801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15401" y="4398869"/>
            <a:ext cx="1922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Quả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989324" y="4502105"/>
            <a:ext cx="727679" cy="666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86" y="2465389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4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2696" y="610968"/>
            <a:ext cx="11532325" cy="14369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2777" y="765369"/>
            <a:ext cx="10689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Hãy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nói</a:t>
            </a:r>
            <a:r>
              <a:rPr lang="en-US" sz="6000" b="1" dirty="0" smtClean="0"/>
              <a:t> 1 </a:t>
            </a:r>
            <a:r>
              <a:rPr lang="en-US" sz="6000" b="1" dirty="0" err="1" smtClean="0"/>
              <a:t>tiếng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có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chứa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âm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mới</a:t>
            </a:r>
            <a:endParaRPr lang="en-US" sz="6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79760" y="2888765"/>
            <a:ext cx="11678195" cy="14369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564" y="2966281"/>
            <a:ext cx="11386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Hãy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nói</a:t>
            </a:r>
            <a:r>
              <a:rPr lang="en-US" sz="6000" b="1" dirty="0" smtClean="0"/>
              <a:t> 1 </a:t>
            </a:r>
            <a:r>
              <a:rPr lang="en-US" sz="6000" b="1" dirty="0" err="1" smtClean="0"/>
              <a:t>từ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có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tiếng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chứa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âm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mới</a:t>
            </a:r>
            <a:endParaRPr lang="en-US" sz="6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29837" y="4880039"/>
            <a:ext cx="11532325" cy="14369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7934" y="5090665"/>
            <a:ext cx="11693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Hãy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nói</a:t>
            </a:r>
            <a:r>
              <a:rPr lang="en-US" sz="6000" b="1" dirty="0" smtClean="0"/>
              <a:t> 1 </a:t>
            </a:r>
            <a:r>
              <a:rPr lang="en-US" sz="6000" b="1" dirty="0" err="1" smtClean="0"/>
              <a:t>câu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có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tiếng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chứa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âm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mới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7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898" y="1032974"/>
            <a:ext cx="10254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 có mà bọc trứng gà</a:t>
            </a:r>
            <a:r>
              <a:rPr lang="vi-VN" sz="5400" b="1" dirty="0">
                <a:solidFill>
                  <a:srgbClr val="FF0000"/>
                </a:solidFill>
              </a:rPr>
              <a:t/>
            </a:r>
            <a:br>
              <a:rPr lang="vi-VN" sz="5400" b="1" dirty="0">
                <a:solidFill>
                  <a:srgbClr val="FF0000"/>
                </a:solidFill>
              </a:rPr>
            </a:b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Bổ ra thơm phức cả nhà muốn 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endParaRPr lang="vi-VN" sz="5400" b="1" dirty="0">
              <a:solidFill>
                <a:srgbClr val="FF0000"/>
              </a:solidFill>
              <a:latin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4" y="3088661"/>
            <a:ext cx="3795482" cy="2858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16982" y="4517683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q</a:t>
            </a:r>
            <a:r>
              <a:rPr lang="en-US" sz="6000" b="1" dirty="0" err="1" smtClean="0"/>
              <a:t>uả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mít</a:t>
            </a:r>
            <a:endParaRPr lang="en-US" sz="6000" b="1" dirty="0"/>
          </a:p>
        </p:txBody>
      </p:sp>
      <p:sp>
        <p:nvSpPr>
          <p:cNvPr id="7" name="Oval 6"/>
          <p:cNvSpPr/>
          <p:nvPr/>
        </p:nvSpPr>
        <p:spPr>
          <a:xfrm>
            <a:off x="9847385" y="4692411"/>
            <a:ext cx="1448972" cy="840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46458" y="10432"/>
            <a:ext cx="12063613" cy="6141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376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16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203061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50325" y="55674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 cho Hà.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3630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 m	   N   n </a:t>
            </a:r>
          </a:p>
        </p:txBody>
      </p:sp>
    </p:spTree>
    <p:extLst>
      <p:ext uri="{BB962C8B-B14F-4D97-AF65-F5344CB8AC3E}">
        <p14:creationId xmlns:p14="http://schemas.microsoft.com/office/powerpoint/2010/main" val="37177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2836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1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174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180" y="3446176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</a:t>
            </a:r>
            <a:endParaRPr lang="en-US" sz="8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278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04342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27899" y="3446176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8908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0051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1193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3330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4833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48855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771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8511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1480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0080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2871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33711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29601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354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ng cấp cá mè hoa tươi sống, cá mè tàu tươi sống, cá mè ngất, cá mè đông  lạnh trên toàn quốc | Chợ cá làng Sở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82067"/>
            <a:ext cx="62314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95800" y="5135838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mè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57686" y="5139600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pic>
        <p:nvPicPr>
          <p:cNvPr id="6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" y="666750"/>
            <a:ext cx="6363647" cy="3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0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95800" y="5135838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24336" y="5139600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pic>
        <p:nvPicPr>
          <p:cNvPr id="7" name="Picture 4" descr="Có một mùa chua chua ngọt ngọt ở Sài Gòn: Mùa lá me bay gợi đầy ký ứ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691543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6915434" y="285750"/>
            <a:ext cx="52614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2533784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 đỏ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4850" y="253754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812657"/>
            <a:ext cx="4478685" cy="47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2895600" y="38101"/>
            <a:ext cx="6171664" cy="50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95800" y="5135838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 nô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57212" y="5139600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961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172</Words>
  <Application>Microsoft Office PowerPoint</Application>
  <PresentationFormat>Widescreen</PresentationFormat>
  <Paragraphs>79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HP001 4 hàng</vt:lpstr>
      <vt:lpstr>HP001 4H</vt:lpstr>
      <vt:lpstr>Roboto</vt:lpstr>
      <vt:lpstr>Times New Roman</vt:lpstr>
      <vt:lpstr>1_Office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Dell</dc:creator>
  <cp:lastModifiedBy>Dell</cp:lastModifiedBy>
  <cp:revision>15</cp:revision>
  <dcterms:created xsi:type="dcterms:W3CDTF">2021-10-09T15:34:42Z</dcterms:created>
  <dcterms:modified xsi:type="dcterms:W3CDTF">2024-10-11T02:59:26Z</dcterms:modified>
</cp:coreProperties>
</file>